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19.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1.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theme/theme1.xml" ContentType="application/vnd.openxmlformats-officedocument.theme+xml"/>
  <Override PartName="/ppt/ink/ink337.xml" ContentType="application/inkml+xml"/>
  <Override PartName="/ppt/ink/ink338.xml" ContentType="application/inkml+xml"/>
  <Override PartName="/ppt/ink/ink336.xml" ContentType="application/inkml+xml"/>
  <Override PartName="/ppt/ink/ink335.xml" ContentType="application/inkml+xml"/>
  <Override PartName="/ppt/ink/ink340.xml" ContentType="application/inkml+xml"/>
  <Override PartName="/ppt/ink/ink343.xml" ContentType="application/inkml+xml"/>
  <Override PartName="/ppt/ink/ink342.xml" ContentType="application/inkml+xml"/>
  <Override PartName="/ppt/ink/ink341.xml" ContentType="application/inkml+xml"/>
  <Override PartName="/ppt/ink/ink339.xml" ContentType="application/inkml+xml"/>
  <Override PartName="/ppt/ink/ink334.xml" ContentType="application/inkml+xml"/>
  <Override PartName="/ppt/ink/ink329.xml" ContentType="application/inkml+xml"/>
  <Override PartName="/ppt/ink/ink328.xml" ContentType="application/inkml+xml"/>
  <Override PartName="/ppt/ink/ink327.xml" ContentType="application/inkml+xml"/>
  <Override PartName="/ppt/ink/ink330.xml" ContentType="application/inkml+xml"/>
  <Override PartName="/ppt/ink/ink331.xml" ContentType="application/inkml+xml"/>
  <Override PartName="/ppt/ink/ink333.xml" ContentType="application/inkml+xml"/>
  <Override PartName="/ppt/ink/ink332.xml" ContentType="application/inkml+xml"/>
  <Override PartName="/ppt/ink/ink326.xml" ContentType="application/inkml+xml"/>
  <Override PartName="/ppt/ink/ink355.xml" ContentType="application/inkml+xml"/>
  <Override PartName="/ppt/ink/ink354.xml" ContentType="application/inkml+xml"/>
  <Override PartName="/ppt/ink/ink353.xml" ContentType="application/inkml+xml"/>
  <Override PartName="/ppt/ink/ink356.xml" ContentType="application/inkml+xml"/>
  <Override PartName="/ppt/ink/ink357.xml" ContentType="application/inkml+xml"/>
  <Override PartName="/ppt/ink/ink359.xml" ContentType="application/inkml+xml"/>
  <Override PartName="/ppt/ink/ink358.xml" ContentType="application/inkml+xml"/>
  <Override PartName="/ppt/ink/ink352.xml" ContentType="application/inkml+xml"/>
  <Override PartName="/ppt/ink/ink347.xml" ContentType="application/inkml+xml"/>
  <Override PartName="/ppt/ink/ink346.xml" ContentType="application/inkml+xml"/>
  <Override PartName="/ppt/ink/ink345.xml" ContentType="application/inkml+xml"/>
  <Override PartName="/ppt/ink/ink348.xml" ContentType="application/inkml+xml"/>
  <Override PartName="/ppt/ink/ink351.xml" ContentType="application/inkml+xml"/>
  <Override PartName="/ppt/ink/ink350.xml" ContentType="application/inkml+xml"/>
  <Override PartName="/ppt/ink/ink349.xml" ContentType="application/inkml+xml"/>
  <Override PartName="/ppt/ink/ink344.xml" ContentType="application/inkml+xml"/>
  <Override PartName="/ppt/ink/ink360.xml" ContentType="application/inkml+xml"/>
  <Override PartName="/ppt/ink/ink324.xml" ContentType="application/inkml+xml"/>
  <Override PartName="/ppt/ink/ink301.xml" ContentType="application/inkml+xml"/>
  <Override PartName="/ppt/ink/ink300.xml" ContentType="application/inkml+xml"/>
  <Override PartName="/ppt/ink/ink299.xml" ContentType="application/inkml+xml"/>
  <Override PartName="/ppt/ink/ink302.xml" ContentType="application/inkml+xml"/>
  <Override PartName="/ppt/ink/ink303.xml" ContentType="application/inkml+xml"/>
  <Override PartName="/ppt/ink/ink305.xml" ContentType="application/inkml+xml"/>
  <Override PartName="/ppt/ink/ink304.xml" ContentType="application/inkml+xml"/>
  <Override PartName="/ppt/ink/ink298.xml" ContentType="application/inkml+xml"/>
  <Override PartName="/ppt/ink/ink293.xml" ContentType="application/inkml+xml"/>
  <Override PartName="/ppt/ink/ink292.xml" ContentType="application/inkml+xml"/>
  <Override PartName="/ppt/ink/ink291.xml" ContentType="application/inkml+xml"/>
  <Override PartName="/ppt/ink/ink294.xml" ContentType="application/inkml+xml"/>
  <Override PartName="/ppt/ink/ink297.xml" ContentType="application/inkml+xml"/>
  <Override PartName="/ppt/ink/ink296.xml" ContentType="application/inkml+xml"/>
  <Override PartName="/ppt/ink/ink295.xml" ContentType="application/inkml+xml"/>
  <Override PartName="/ppt/ink/ink306.xml" ContentType="application/inkml+xml"/>
  <Override PartName="/ppt/ink/ink307.xml" ContentType="application/inkml+xml"/>
  <Override PartName="/ppt/ink/ink318.xml" ContentType="application/inkml+xml"/>
  <Override PartName="/ppt/ink/ink317.xml" ContentType="application/inkml+xml"/>
  <Override PartName="/ppt/ink/ink316.xml" ContentType="application/inkml+xml"/>
  <Override PartName="/ppt/ink/ink319.xml" ContentType="application/inkml+xml"/>
  <Override PartName="/ppt/ink/ink323.xml" ContentType="application/inkml+xml"/>
  <Override PartName="/ppt/ink/ink322.xml" ContentType="application/inkml+xml"/>
  <Override PartName="/ppt/ink/ink321.xml" ContentType="application/inkml+xml"/>
  <Override PartName="/ppt/ink/ink320.xml" ContentType="application/inkml+xml"/>
  <Override PartName="/ppt/ink/ink315.xml" ContentType="application/inkml+xml"/>
  <Override PartName="/ppt/ink/ink314.xml" ContentType="application/inkml+xml"/>
  <Override PartName="/ppt/ink/ink309.xml" ContentType="application/inkml+xml"/>
  <Override PartName="/ppt/ink/ink308.xml" ContentType="application/inkml+xml"/>
  <Override PartName="/ppt/ink/ink310.xml" ContentType="application/inkml+xml"/>
  <Override PartName="/ppt/ink/ink311.xml" ContentType="application/inkml+xml"/>
  <Override PartName="/ppt/ink/ink313.xml" ContentType="application/inkml+xml"/>
  <Override PartName="/ppt/ink/ink312.xml" ContentType="application/inkml+xml"/>
  <Override PartName="/ppt/ink/ink325.xml" ContentType="application/inkml+xml"/>
  <Override PartName="/ppt/ink/ink361.xml" ContentType="application/inkml+xml"/>
  <Override PartName="/ppt/ink/ink422.xml" ContentType="application/inkml+xml"/>
  <Override PartName="/ppt/ink/ink421.xml" ContentType="application/inkml+xml"/>
  <Override PartName="/ppt/ink/ink420.xml" ContentType="application/inkml+xml"/>
  <Override PartName="/ppt/ink/ink423.xml" ContentType="application/inkml+xml"/>
  <Override PartName="/ppt/ink/ink424.xml" ContentType="application/inkml+xml"/>
  <Override PartName="/ppt/ink/ink426.xml" ContentType="application/inkml+xml"/>
  <Override PartName="/ppt/ink/ink425.xml" ContentType="application/inkml+xml"/>
  <Override PartName="/ppt/ink/ink419.xml" ContentType="application/inkml+xml"/>
  <Override PartName="/ppt/ink/ink414.xml" ContentType="application/inkml+xml"/>
  <Override PartName="/ppt/ink/ink413.xml" ContentType="application/inkml+xml"/>
  <Override PartName="/ppt/ink/ink415.xml" ContentType="application/inkml+xml"/>
  <Override PartName="/ppt/ink/ink418.xml" ContentType="application/inkml+xml"/>
  <Override PartName="/ppt/ink/ink417.xml" ContentType="application/inkml+xml"/>
  <Override PartName="/ppt/ink/ink416.xml" ContentType="application/inkml+xml"/>
  <Override PartName="/ppt/ink/ink427.xml" ContentType="application/inkml+xml"/>
  <Override PartName="/ppt/ink/ink436.xml" ContentType="application/inkml+xml"/>
  <Override PartName="/ppt/ink/ink435.xml" ContentType="application/inkml+xml"/>
  <Override PartName="/ppt/ink/ink434.xml" ContentType="application/inkml+xml"/>
  <Override PartName="/ppt/ink/ink433.xml" ContentType="application/inkml+xml"/>
  <Override PartName="/ppt/ink/ink432.xml" ContentType="application/inkml+xml"/>
  <Override PartName="/ppt/ink/ink430.xml" ContentType="application/inkml+xml"/>
  <Override PartName="/ppt/ink/ink429.xml" ContentType="application/inkml+xml"/>
  <Override PartName="/ppt/ink/ink428.xml" ContentType="application/inkml+xml"/>
  <Override PartName="/ppt/ink/ink431.xml" ContentType="application/inkml+xml"/>
  <Override PartName="/ppt/ink/ink412.xml" ContentType="application/inkml+xml"/>
  <Override PartName="/ppt/ink/ink378.xml" ContentType="application/inkml+xml"/>
  <Override PartName="/ppt/ink/ink377.xml" ContentType="application/inkml+xml"/>
  <Override PartName="/ppt/ink/ink376.xml" ContentType="application/inkml+xml"/>
  <Override PartName="/ppt/ink/ink375.xml" ContentType="application/inkml+xml"/>
  <Override PartName="/ppt/ink/ink374.xml" ContentType="application/inkml+xml"/>
  <Override PartName="/ppt/ink/ink373.xml" ContentType="application/inkml+xml"/>
  <Override PartName="/ppt/ink/ink379.xml" ContentType="application/inkml+xml"/>
  <Override PartName="/ppt/ink/ink380.xml" ContentType="application/inkml+xml"/>
  <Override PartName="/ppt/ink/ink381.xml" ContentType="application/inkml+xml"/>
  <Override PartName="/ppt/ink/ink386.xml" ContentType="application/inkml+xml"/>
  <Override PartName="/ppt/ink/ink385.xml" ContentType="application/inkml+xml"/>
  <Override PartName="/ppt/ink/ink384.xml" ContentType="application/inkml+xml"/>
  <Override PartName="/ppt/ink/ink383.xml" ContentType="application/inkml+xml"/>
  <Override PartName="/ppt/ink/ink382.xml" ContentType="application/inkml+xml"/>
  <Override PartName="/ppt/ink/ink372.xml" ContentType="application/inkml+xml"/>
  <Override PartName="/ppt/ink/ink371.xml" ContentType="application/inkml+xml"/>
  <Override PartName="/ppt/ink/ink370.xml" ContentType="application/inkml+xml"/>
  <Override PartName="/ppt/ink/ink363.xml" ContentType="application/inkml+xml"/>
  <Override PartName="/ppt/ink/ink362.xml" ContentType="application/inkml+xml"/>
  <Override PartName="/ppt/ink/ink364.xml" ContentType="application/inkml+xml"/>
  <Override PartName="/ppt/ink/ink365.xml" ContentType="application/inkml+xml"/>
  <Override PartName="/ppt/ink/ink369.xml" ContentType="application/inkml+xml"/>
  <Override PartName="/ppt/ink/ink368.xml" ContentType="application/inkml+xml"/>
  <Override PartName="/ppt/ink/ink367.xml" ContentType="application/inkml+xml"/>
  <Override PartName="/ppt/ink/ink366.xml" ContentType="application/inkml+xml"/>
  <Override PartName="/ppt/ink/ink387.xml" ContentType="application/inkml+xml"/>
  <Override PartName="/ppt/ink/ink388.xml" ContentType="application/inkml+xml"/>
  <Override PartName="/ppt/ink/ink389.xml" ContentType="application/inkml+xml"/>
  <Override PartName="/ppt/ink/ink407.xml" ContentType="application/inkml+xml"/>
  <Override PartName="/ppt/ink/ink406.xml" ContentType="application/inkml+xml"/>
  <Override PartName="/ppt/ink/ink405.xml" ContentType="application/inkml+xml"/>
  <Override PartName="/ppt/ink/ink408.xml" ContentType="application/inkml+xml"/>
  <Override PartName="/ppt/ink/ink411.xml" ContentType="application/inkml+xml"/>
  <Override PartName="/ppt/ink/ink410.xml" ContentType="application/inkml+xml"/>
  <Override PartName="/ppt/ink/ink409.xml" ContentType="application/inkml+xml"/>
  <Override PartName="/ppt/ink/ink404.xml" ContentType="application/inkml+xml"/>
  <Override PartName="/ppt/ink/ink403.xml" ContentType="application/inkml+xml"/>
  <Override PartName="/ppt/ink/ink402.xml" ContentType="application/inkml+xml"/>
  <Override PartName="/ppt/ink/ink395.xml" ContentType="application/inkml+xml"/>
  <Override PartName="/ppt/ink/ink393.xml" ContentType="application/inkml+xml"/>
  <Override PartName="/ppt/ink/ink392.xml" ContentType="application/inkml+xml"/>
  <Override PartName="/ppt/ink/ink391.xml" ContentType="application/inkml+xml"/>
  <Override PartName="/ppt/ink/ink390.xml" ContentType="application/inkml+xml"/>
  <Override PartName="/ppt/ink/ink396.xml" ContentType="application/inkml+xml"/>
  <Override PartName="/ppt/ink/ink397.xml" ContentType="application/inkml+xml"/>
  <Override PartName="/ppt/ink/ink401.xml" ContentType="application/inkml+xml"/>
  <Override PartName="/ppt/ink/ink400.xml" ContentType="application/inkml+xml"/>
  <Override PartName="/ppt/ink/ink399.xml" ContentType="application/inkml+xml"/>
  <Override PartName="/ppt/ink/ink398.xml" ContentType="application/inkml+xml"/>
  <Override PartName="/ppt/ink/ink394.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3.xml" ContentType="application/inkml+xml"/>
  <Override PartName="/ppt/ink/ink122.xml" ContentType="application/inkml+xml"/>
  <Override PartName="/ppt/ink/ink121.xml" ContentType="application/inkml+xml"/>
  <Override PartName="/ppt/ink/ink120.xml" ContentType="application/inkml+xml"/>
  <Override PartName="/ppt/ink/ink119.xml" ContentType="application/inkml+xml"/>
  <Override PartName="/ppt/ink/ink118.xml" ContentType="application/inkml+xml"/>
  <Override PartName="/ppt/ink/ink128.xml" ContentType="application/inkml+xml"/>
  <Override PartName="/ppt/ink/ink129.xml" ContentType="application/inkml+xml"/>
  <Override PartName="/ppt/ink/ink130.xml" ContentType="application/inkml+xml"/>
  <Override PartName="/ppt/ink/ink139.xml" ContentType="application/inkml+xml"/>
  <Override PartName="/ppt/ink/ink138.xml" ContentType="application/inkml+xml"/>
  <Override PartName="/ppt/ink/ink137.xml" ContentType="application/inkml+xml"/>
  <Override PartName="/ppt/ink/ink136.xml" ContentType="application/inkml+xml"/>
  <Override PartName="/ppt/ink/ink135.xml" ContentType="application/inkml+xml"/>
  <Override PartName="/ppt/ink/ink134.xml" ContentType="application/inkml+xml"/>
  <Override PartName="/ppt/ink/ink133.xml" ContentType="application/inkml+xml"/>
  <Override PartName="/ppt/ink/ink132.xml" ContentType="application/inkml+xml"/>
  <Override PartName="/ppt/ink/ink131.xml" ContentType="application/inkml+xml"/>
  <Override PartName="/ppt/ink/ink117.xml" ContentType="application/inkml+xml"/>
  <Override PartName="/ppt/ink/ink116.xml" ContentType="application/inkml+xml"/>
  <Override PartName="/ppt/ink/ink115.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98.xml" ContentType="application/inkml+xml"/>
  <Override PartName="/ppt/ink/ink97.xml" ContentType="application/inkml+xml"/>
  <Override PartName="/ppt/ink/ink96.xml" ContentType="application/inkml+xml"/>
  <Override PartName="/ppt/ink/ink95.xml" ContentType="application/inkml+xml"/>
  <Override PartName="/ppt/ink/ink94.xml" ContentType="application/inkml+xml"/>
  <Override PartName="/ppt/ink/ink93.xml" ContentType="application/inkml+xml"/>
  <Override PartName="/ppt/ink/ink103.xml" ContentType="application/inkml+xml"/>
  <Override PartName="/ppt/ink/ink104.xml" ContentType="application/inkml+xml"/>
  <Override PartName="/ppt/ink/ink105.xml" ContentType="application/inkml+xml"/>
  <Override PartName="/ppt/ink/ink114.xml" ContentType="application/inkml+xml"/>
  <Override PartName="/ppt/ink/ink113.xml" ContentType="application/inkml+xml"/>
  <Override PartName="/ppt/ink/ink112.xml" ContentType="application/inkml+xml"/>
  <Override PartName="/ppt/ink/ink111.xml" ContentType="application/inkml+xml"/>
  <Override PartName="/ppt/ink/ink110.xml" ContentType="application/inkml+xml"/>
  <Override PartName="/ppt/ink/ink109.xml" ContentType="application/inkml+xml"/>
  <Override PartName="/ppt/ink/ink108.xml" ContentType="application/inkml+xml"/>
  <Override PartName="/ppt/ink/ink107.xml" ContentType="application/inkml+xml"/>
  <Override PartName="/ppt/ink/ink106.xml" ContentType="application/inkml+xml"/>
  <Override PartName="/ppt/ink/ink140.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67.xml" ContentType="application/inkml+xml"/>
  <Override PartName="/ppt/ink/ink166.xml" ContentType="application/inkml+xml"/>
  <Override PartName="/ppt/ink/ink165.xml" ContentType="application/inkml+xml"/>
  <Override PartName="/ppt/ink/ink164.xml" ContentType="application/inkml+xml"/>
  <Override PartName="/ppt/ink/ink163.xml" ContentType="application/inkml+xml"/>
  <Override PartName="/ppt/ink/ink162.xml" ContentType="application/inkml+xml"/>
  <Override PartName="/ppt/ink/ink172.xml" ContentType="application/inkml+xml"/>
  <Override PartName="/ppt/ink/ink173.xml" ContentType="application/inkml+xml"/>
  <Override PartName="/ppt/ink/ink174.xml" ContentType="application/inkml+xml"/>
  <Override PartName="/ppt/ink/ink183.xml" ContentType="application/inkml+xml"/>
  <Override PartName="/ppt/ink/ink182.xml" ContentType="application/inkml+xml"/>
  <Override PartName="/ppt/ink/ink181.xml" ContentType="application/inkml+xml"/>
  <Override PartName="/ppt/ink/ink180.xml" ContentType="application/inkml+xml"/>
  <Override PartName="/ppt/ink/ink179.xml" ContentType="application/inkml+xml"/>
  <Override PartName="/ppt/ink/ink178.xml" ContentType="application/inkml+xml"/>
  <Override PartName="/ppt/ink/ink177.xml" ContentType="application/inkml+xml"/>
  <Override PartName="/ppt/ink/ink176.xml" ContentType="application/inkml+xml"/>
  <Override PartName="/ppt/ink/ink175.xml" ContentType="application/inkml+xml"/>
  <Override PartName="/ppt/ink/ink161.xml" ContentType="application/inkml+xml"/>
  <Override PartName="/ppt/ink/ink160.xml" ContentType="application/inkml+xml"/>
  <Override PartName="/ppt/ink/ink159.xml" ContentType="application/inkml+xml"/>
  <Override PartName="/ppt/ink/ink147.xml" ContentType="application/inkml+xml"/>
  <Override PartName="/ppt/ink/ink146.xml" ContentType="application/inkml+xml"/>
  <Override PartName="/ppt/ink/ink145.xml" ContentType="application/inkml+xml"/>
  <Override PartName="/ppt/ink/ink144.xml" ContentType="application/inkml+xml"/>
  <Override PartName="/ppt/ink/ink143.xml" ContentType="application/inkml+xml"/>
  <Override PartName="/ppt/ink/ink142.xml" ContentType="application/inkml+xml"/>
  <Override PartName="/ppt/ink/ink141.xml" ContentType="application/inkml+xml"/>
  <Override PartName="/ppt/ink/ink148.xml" ContentType="application/inkml+xml"/>
  <Override PartName="/ppt/ink/ink149.xml" ContentType="application/inkml+xml"/>
  <Override PartName="/ppt/ink/ink158.xml" ContentType="application/inkml+xml"/>
  <Override PartName="/ppt/ink/ink157.xml" ContentType="application/inkml+xml"/>
  <Override PartName="/ppt/ink/ink156.xml" ContentType="application/inkml+xml"/>
  <Override PartName="/ppt/ink/ink155.xml" ContentType="application/inkml+xml"/>
  <Override PartName="/ppt/ink/ink154.xml" ContentType="application/inkml+xml"/>
  <Override PartName="/ppt/ink/ink153.xml" ContentType="application/inkml+xml"/>
  <Override PartName="/ppt/ink/ink152.xml" ContentType="application/inkml+xml"/>
  <Override PartName="/ppt/ink/ink151.xml" ContentType="application/inkml+xml"/>
  <Override PartName="/ppt/ink/ink150.xml" ContentType="application/inkml+xml"/>
  <Override PartName="/ppt/ink/ink92.xml" ContentType="application/inkml+xml"/>
  <Override PartName="/ppt/ink/ink91.xml" ContentType="application/inkml+xml"/>
  <Override PartName="/ppt/ink/ink29.xml" ContentType="application/inkml+xml"/>
  <Override PartName="/ppt/ink/ink30.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31.xml" ContentType="application/inkml+xml"/>
  <Override PartName="/ppt/ink/ink32.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34.xml" ContentType="application/inkml+xml"/>
  <Override PartName="/ppt/ink/ink33.xml" ContentType="application/inkml+xml"/>
  <Override PartName="/ppt/ink/ink22.xml" ContentType="application/inkml+xml"/>
  <Override PartName="/ppt/ink/ink21.xml" ContentType="application/inkml+xml"/>
  <Override PartName="/ppt/ink/ink20.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3.xml" ContentType="application/inkml+xml"/>
  <Override PartName="/ppt/ink/ink2.xml" ContentType="application/inkml+xml"/>
  <Override PartName="/ppt/ink/ink1.xml" ContentType="application/inkml+xml"/>
  <Override PartName="/ppt/ink/ink8.xml" ContentType="application/inkml+xml"/>
  <Override PartName="/ppt/ink/ink9.xml" ContentType="application/inkml+xml"/>
  <Override PartName="/ppt/ink/ink1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42.xml" ContentType="application/inkml+xml"/>
  <Override PartName="/ppt/ink/ink43.xml" ContentType="application/inkml+xml"/>
  <Override PartName="/ppt/ink/ink4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4.xml" ContentType="application/inkml+xml"/>
  <Override PartName="/ppt/ink/ink73.xml" ContentType="application/inkml+xml"/>
  <Override PartName="/ppt/ink/ink72.xml" ContentType="application/inkml+xml"/>
  <Override PartName="/ppt/ink/ink71.xml" ContentType="application/inkml+xml"/>
  <Override PartName="/ppt/ink/ink70.xml" ContentType="application/inkml+xml"/>
  <Override PartName="/ppt/ink/ink69.xml" ContentType="application/inkml+xml"/>
  <Override PartName="/ppt/ink/ink79.xml" ContentType="application/inkml+xml"/>
  <Override PartName="/ppt/ink/ink80.xml" ContentType="application/inkml+xml"/>
  <Override PartName="/ppt/ink/ink81.xml" ContentType="application/inkml+xml"/>
  <Override PartName="/ppt/ink/ink90.xml" ContentType="application/inkml+xml"/>
  <Override PartName="/ppt/ink/ink89.xml" ContentType="application/inkml+xml"/>
  <Override PartName="/ppt/ink/ink88.xml" ContentType="application/inkml+xml"/>
  <Override PartName="/ppt/ink/ink87.xml" ContentType="application/inkml+xml"/>
  <Override PartName="/ppt/ink/ink86.xml" ContentType="application/inkml+xml"/>
  <Override PartName="/ppt/ink/ink85.xml" ContentType="application/inkml+xml"/>
  <Override PartName="/ppt/ink/ink84.xml" ContentType="application/inkml+xml"/>
  <Override PartName="/ppt/ink/ink83.xml" ContentType="application/inkml+xml"/>
  <Override PartName="/ppt/ink/ink82.xml" ContentType="application/inkml+xml"/>
  <Override PartName="/ppt/ink/ink68.xml" ContentType="application/inkml+xml"/>
  <Override PartName="/ppt/ink/ink67.xml" ContentType="application/inkml+xml"/>
  <Override PartName="/ppt/ink/ink66.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49.xml" ContentType="application/inkml+xml"/>
  <Override PartName="/ppt/ink/ink48.xml" ContentType="application/inkml+xml"/>
  <Override PartName="/ppt/ink/ink47.xml" ContentType="application/inkml+xml"/>
  <Override PartName="/ppt/ink/ink46.xml" ContentType="application/inkml+xml"/>
  <Override PartName="/ppt/ink/ink45.xml" ContentType="application/inkml+xml"/>
  <Override PartName="/ppt/ink/ink54.xml" ContentType="application/inkml+xml"/>
  <Override PartName="/ppt/ink/ink55.xml" ContentType="application/inkml+xml"/>
  <Override PartName="/ppt/ink/ink56.xml" ContentType="application/inkml+xml"/>
  <Override PartName="/ppt/ink/ink65.xml" ContentType="application/inkml+xml"/>
  <Override PartName="/ppt/ink/ink64.xml" ContentType="application/inkml+xml"/>
  <Override PartName="/ppt/ink/ink63.xml" ContentType="application/inkml+xml"/>
  <Override PartName="/ppt/ink/ink62.xml" ContentType="application/inkml+xml"/>
  <Override PartName="/ppt/ink/ink61.xml" ContentType="application/inkml+xml"/>
  <Override PartName="/ppt/ink/ink60.xml" ContentType="application/inkml+xml"/>
  <Override PartName="/ppt/ink/ink59.xml" ContentType="application/inkml+xml"/>
  <Override PartName="/ppt/ink/ink58.xml" ContentType="application/inkml+xml"/>
  <Override PartName="/ppt/ink/ink57.xml" ContentType="application/inkml+xml"/>
  <Override PartName="/ppt/ink/ink184.xml" ContentType="application/inkml+xml"/>
  <Override PartName="/ppt/ink/ink290.xml" ContentType="application/inkml+xml"/>
  <Override PartName="/ppt/ink/ink245.xml" ContentType="application/inkml+xml"/>
  <Override PartName="/ppt/ink/ink246.xml" ContentType="application/inkml+xml"/>
  <Override PartName="/ppt/ink/ink247.xml" ContentType="application/inkml+xml"/>
  <Override PartName="/ppt/ink/ink244.xml" ContentType="application/inkml+xml"/>
  <Override PartName="/ppt/ink/ink243.xml" ContentType="application/inkml+xml"/>
  <Override PartName="/ppt/ink/ink241.xml" ContentType="application/inkml+xml"/>
  <Override PartName="/ppt/ink/ink242.xml" ContentType="application/inkml+xml"/>
  <Override PartName="/ppt/ink/ink248.xml" ContentType="application/inkml+xml"/>
  <Override PartName="/ppt/ink/ink253.xml" ContentType="application/inkml+xml"/>
  <Override PartName="/ppt/ink/ink254.xml" ContentType="application/inkml+xml"/>
  <Override PartName="/ppt/ink/ink255.xml" ContentType="application/inkml+xml"/>
  <Override PartName="/ppt/ink/ink252.xml" ContentType="application/inkml+xml"/>
  <Override PartName="/ppt/ink/ink249.xml" ContentType="application/inkml+xml"/>
  <Override PartName="/ppt/ink/ink250.xml" ContentType="application/inkml+xml"/>
  <Override PartName="/ppt/ink/ink251.xml" ContentType="application/inkml+xml"/>
  <Override PartName="/ppt/ink/ink240.xml" ContentType="application/inkml+xml"/>
  <Override PartName="/ppt/ink/ink239.xml" ContentType="application/inkml+xml"/>
  <Override PartName="/ppt/ink/ink228.xml" ContentType="application/inkml+xml"/>
  <Override PartName="/ppt/ink/ink229.xml" ContentType="application/inkml+xml"/>
  <Override PartName="/ppt/ink/ink230.xml" ContentType="application/inkml+xml"/>
  <Override PartName="/ppt/ink/ink227.xml" ContentType="application/inkml+xml"/>
  <Override PartName="/ppt/ink/ink226.xml" ContentType="application/inkml+xml"/>
  <Override PartName="/ppt/ink/ink224.xml" ContentType="application/inkml+xml"/>
  <Override PartName="/ppt/ink/ink225.xml" ContentType="application/inkml+xml"/>
  <Override PartName="/ppt/ink/ink231.xml" ContentType="application/inkml+xml"/>
  <Override PartName="/ppt/ink/ink236.xml" ContentType="application/inkml+xml"/>
  <Override PartName="/ppt/ink/ink237.xml" ContentType="application/inkml+xml"/>
  <Override PartName="/ppt/ink/ink238.xml" ContentType="application/inkml+xml"/>
  <Override PartName="/ppt/ink/ink235.xml" ContentType="application/inkml+xml"/>
  <Override PartName="/ppt/ink/ink232.xml" ContentType="application/inkml+xml"/>
  <Override PartName="/ppt/ink/ink233.xml" ContentType="application/inkml+xml"/>
  <Override PartName="/ppt/ink/ink234.xml" ContentType="application/inkml+xml"/>
  <Override PartName="/ppt/ink/ink256.xml" ContentType="application/inkml+xml"/>
  <Override PartName="/ppt/ink/ink257.xml" ContentType="application/inkml+xml"/>
  <Override PartName="/ppt/ink/ink278.xml" ContentType="application/inkml+xml"/>
  <Override PartName="/ppt/ink/ink279.xml" ContentType="application/inkml+xml"/>
  <Override PartName="/ppt/ink/ink280.xml" ContentType="application/inkml+xml"/>
  <Override PartName="/ppt/ink/ink277.xml" ContentType="application/inkml+xml"/>
  <Override PartName="/ppt/ink/ink274.xml" ContentType="application/inkml+xml"/>
  <Override PartName="/ppt/ink/ink275.xml" ContentType="application/inkml+xml"/>
  <Override PartName="/ppt/ink/ink276.xml" ContentType="application/inkml+xml"/>
  <Override PartName="/ppt/ink/ink281.xml" ContentType="application/inkml+xml"/>
  <Override PartName="/ppt/ink/ink282.xml" ContentType="application/inkml+xml"/>
  <Override PartName="/ppt/ink/ink287.xml" ContentType="application/inkml+xml"/>
  <Override PartName="/ppt/ink/ink288.xml" ContentType="application/inkml+xml"/>
  <Override PartName="/ppt/ink/ink289.xml" ContentType="application/inkml+xml"/>
  <Override PartName="/ppt/ink/ink286.xml" ContentType="application/inkml+xml"/>
  <Override PartName="/ppt/ink/ink285.xml" ContentType="application/inkml+xml"/>
  <Override PartName="/ppt/ink/ink283.xml" ContentType="application/inkml+xml"/>
  <Override PartName="/ppt/ink/ink284.xml" ContentType="application/inkml+xml"/>
  <Override PartName="/ppt/ink/ink273.xml" ContentType="application/inkml+xml"/>
  <Override PartName="/ppt/ink/ink262.xml" ContentType="application/inkml+xml"/>
  <Override PartName="/ppt/ink/ink263.xml" ContentType="application/inkml+xml"/>
  <Override PartName="/ppt/ink/ink264.xml" ContentType="application/inkml+xml"/>
  <Override PartName="/ppt/ink/ink261.xml" ContentType="application/inkml+xml"/>
  <Override PartName="/ppt/ink/ink260.xml" ContentType="application/inkml+xml"/>
  <Override PartName="/ppt/ink/ink258.xml" ContentType="application/inkml+xml"/>
  <Override PartName="/ppt/ink/ink259.xml" ContentType="application/inkml+xml"/>
  <Override PartName="/ppt/ink/ink265.xml" ContentType="application/inkml+xml"/>
  <Override PartName="/ppt/ink/ink270.xml" ContentType="application/inkml+xml"/>
  <Override PartName="/ppt/ink/ink271.xml" ContentType="application/inkml+xml"/>
  <Override PartName="/ppt/ink/ink272.xml" ContentType="application/inkml+xml"/>
  <Override PartName="/ppt/ink/ink269.xml" ContentType="application/inkml+xml"/>
  <Override PartName="/ppt/ink/ink266.xml" ContentType="application/inkml+xml"/>
  <Override PartName="/ppt/ink/ink267.xml" ContentType="application/inkml+xml"/>
  <Override PartName="/ppt/ink/ink268.xml" ContentType="application/inkml+xml"/>
  <Override PartName="/ppt/ink/ink223.xml" ContentType="application/inkml+xml"/>
  <Override PartName="/ppt/ink/ink185.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9.xml" ContentType="application/inkml+xml"/>
  <Override PartName="/ppt/ink/ink220.xml" ContentType="application/inkml+xml"/>
  <Override PartName="/ppt/ink/ink221.xml" ContentType="application/inkml+xml"/>
  <Override PartName="/ppt/ink/ink218.xml" ContentType="application/inkml+xml"/>
  <Override PartName="/ppt/ink/ink216.xml" ContentType="application/inkml+xml"/>
  <Override PartName="/ppt/ink/ink217.xml" ContentType="application/inkml+xml"/>
  <Override PartName="/ppt/ink/ink210.xml" ContentType="application/inkml+xml"/>
  <Override PartName="/ppt/ink/ink209.xml" ContentType="application/inkml+xml"/>
  <Override PartName="/ppt/ink/ink208.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1.xml" ContentType="application/inkml+xml"/>
  <Override PartName="/ppt/ink/ink190.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222.xml" ContentType="application/inkml+xml"/>
  <Override PartName="/ppt/ink/ink196.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197.xml" ContentType="application/inkml+xml"/>
  <Override PartName="/ppt/ink/ink202.xml" ContentType="application/inkml+xml"/>
  <Override PartName="/ppt/ink/ink200.xml" ContentType="application/inkml+xml"/>
  <Override PartName="/ppt/ink/ink201.xml" ContentType="application/inkml+xml"/>
  <Override PartName="/ppt/ink/ink199.xml" ContentType="application/inkml+xml"/>
  <Override PartName="/ppt/ink/ink198.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77" r:id="rId6"/>
    <p:sldId id="263" r:id="rId7"/>
    <p:sldId id="264" r:id="rId8"/>
    <p:sldId id="278" r:id="rId9"/>
    <p:sldId id="279" r:id="rId10"/>
    <p:sldId id="266" r:id="rId11"/>
    <p:sldId id="280" r:id="rId12"/>
    <p:sldId id="281" r:id="rId13"/>
    <p:sldId id="282" r:id="rId14"/>
    <p:sldId id="283" r:id="rId15"/>
    <p:sldId id="284" r:id="rId16"/>
    <p:sldId id="285" r:id="rId17"/>
    <p:sldId id="286" r:id="rId18"/>
    <p:sldId id="267" r:id="rId19"/>
    <p:sldId id="268" r:id="rId20"/>
    <p:sldId id="269" r:id="rId21"/>
    <p:sldId id="270" r:id="rId22"/>
    <p:sldId id="271" r:id="rId23"/>
    <p:sldId id="272" r:id="rId24"/>
    <p:sldId id="273" r:id="rId25"/>
    <p:sldId id="274" r:id="rId26"/>
    <p:sldId id="275" r:id="rId27"/>
    <p:sldId id="276" r:id="rId28"/>
    <p:sldId id="287" r:id="rId29"/>
    <p:sldId id="288" r:id="rId30"/>
    <p:sldId id="289" r:id="rId31"/>
    <p:sldId id="290" r:id="rId32"/>
    <p:sldId id="291" r:id="rId33"/>
    <p:sldId id="292" r:id="rId34"/>
    <p:sldId id="294" r:id="rId35"/>
    <p:sldId id="293" r:id="rId36"/>
    <p:sldId id="295" r:id="rId37"/>
    <p:sldId id="296" r:id="rId38"/>
    <p:sldId id="301" r:id="rId39"/>
    <p:sldId id="302" r:id="rId40"/>
    <p:sldId id="303" r:id="rId41"/>
    <p:sldId id="297" r:id="rId42"/>
    <p:sldId id="298" r:id="rId43"/>
    <p:sldId id="299" r:id="rId44"/>
    <p:sldId id="300" r:id="rId45"/>
    <p:sldId id="304" r:id="rId46"/>
    <p:sldId id="305" r:id="rId47"/>
    <p:sldId id="310" r:id="rId48"/>
    <p:sldId id="306" r:id="rId49"/>
    <p:sldId id="307" r:id="rId50"/>
    <p:sldId id="311" r:id="rId51"/>
    <p:sldId id="313" r:id="rId52"/>
    <p:sldId id="314" r:id="rId53"/>
    <p:sldId id="312" r:id="rId54"/>
    <p:sldId id="308" r:id="rId55"/>
    <p:sldId id="309" r:id="rId56"/>
    <p:sldId id="315" r:id="rId57"/>
    <p:sldId id="316" r:id="rId58"/>
    <p:sldId id="317" r:id="rId59"/>
    <p:sldId id="318" r:id="rId60"/>
    <p:sldId id="319" r:id="rId61"/>
    <p:sldId id="320" r:id="rId62"/>
    <p:sldId id="321" r:id="rId63"/>
    <p:sldId id="322" r:id="rId64"/>
    <p:sldId id="323" r:id="rId65"/>
    <p:sldId id="324" r:id="rId66"/>
    <p:sldId id="331" r:id="rId67"/>
    <p:sldId id="332" r:id="rId68"/>
    <p:sldId id="325" r:id="rId69"/>
    <p:sldId id="327" r:id="rId70"/>
    <p:sldId id="330" r:id="rId71"/>
    <p:sldId id="328" r:id="rId72"/>
    <p:sldId id="329" r:id="rId73"/>
    <p:sldId id="340" r:id="rId74"/>
    <p:sldId id="326" r:id="rId75"/>
    <p:sldId id="333" r:id="rId76"/>
    <p:sldId id="334" r:id="rId77"/>
    <p:sldId id="335" r:id="rId78"/>
    <p:sldId id="336" r:id="rId79"/>
    <p:sldId id="337" r:id="rId80"/>
    <p:sldId id="338" r:id="rId81"/>
    <p:sldId id="339" r:id="rId82"/>
    <p:sldId id="341" r:id="rId83"/>
    <p:sldId id="342" r:id="rId84"/>
    <p:sldId id="343" r:id="rId85"/>
    <p:sldId id="344" r:id="rId86"/>
    <p:sldId id="345" r:id="rId87"/>
    <p:sldId id="346" r:id="rId88"/>
    <p:sldId id="347" r:id="rId89"/>
    <p:sldId id="348" r:id="rId90"/>
    <p:sldId id="350" r:id="rId91"/>
    <p:sldId id="351" r:id="rId92"/>
    <p:sldId id="355" r:id="rId93"/>
    <p:sldId id="352" r:id="rId94"/>
    <p:sldId id="353" r:id="rId95"/>
    <p:sldId id="354" r:id="rId96"/>
    <p:sldId id="374" r:id="rId97"/>
    <p:sldId id="373" r:id="rId98"/>
    <p:sldId id="375" r:id="rId99"/>
    <p:sldId id="376" r:id="rId100"/>
    <p:sldId id="356" r:id="rId101"/>
    <p:sldId id="358" r:id="rId102"/>
    <p:sldId id="357" r:id="rId103"/>
    <p:sldId id="359" r:id="rId104"/>
    <p:sldId id="377" r:id="rId105"/>
    <p:sldId id="378" r:id="rId106"/>
    <p:sldId id="379" r:id="rId107"/>
    <p:sldId id="380" r:id="rId108"/>
    <p:sldId id="381" r:id="rId109"/>
    <p:sldId id="382" r:id="rId110"/>
    <p:sldId id="383" r:id="rId111"/>
    <p:sldId id="384" r:id="rId112"/>
    <p:sldId id="385" r:id="rId113"/>
    <p:sldId id="386" r:id="rId114"/>
    <p:sldId id="360" r:id="rId115"/>
    <p:sldId id="361" r:id="rId116"/>
    <p:sldId id="362" r:id="rId117"/>
    <p:sldId id="363" r:id="rId118"/>
    <p:sldId id="364" r:id="rId119"/>
    <p:sldId id="365" r:id="rId12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60"/>
  </p:normalViewPr>
  <p:slideViewPr>
    <p:cSldViewPr snapToGrid="0">
      <p:cViewPr varScale="1">
        <p:scale>
          <a:sx n="84" d="100"/>
          <a:sy n="84" d="100"/>
        </p:scale>
        <p:origin x="64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0.0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BA7A3E4-4EAC-4254-BCF3-C9D35D5A13F7}" emma:medium="tactile" emma:mode="ink">
          <msink:context xmlns:msink="http://schemas.microsoft.com/ink/2010/main" type="inkDrawing" rotatedBoundingBox="3090,10729 5749,10309 5757,10360 3099,10781" shapeName="Other"/>
        </emma:interpretation>
      </emma:emma>
    </inkml:annotationXML>
    <inkml:trace contextRef="#ctx0" brushRef="#br0">27 431 1720 0,'-6'-9'40'0,"6"9"17"0,-3-8-16 0,0 1 30 16,-2 3 20-16,2 4 18 0,0 0 3 0,0 0-32 15,3 0 7-15,-3 0-17 0,0 0-16 16,3 0-8-16,0 0-22 0,0 0 10 0,0 0-12 16,0 0 11-16,0 0-4 0,0 0-8 0,0 0-4 15,0 0 4-15,0 0 14 0,0 0-5 0,0 0-17 16,0 0 5-16,0 0 9 0,0 0-6 0,0 0 13 15,0 0-13-15,0 0 9 0,0 0 2 0,0 0 3 16,9 0-1-16,-9 0-13 0,11 0 21 0,-2 0 6 16,0 0-7-16,3 0-27 0,3 0-1 0,0 0-3 15,0 0-2-15,6 0 7 0,-3 0 7 0,2 0-10 16,1-11 8-16,0 3-11 0,0 8 12 0,0-9-25 16,0 1 30-16,2 1 0 0,4 7-17 15,0-5 3-15,-3-2-13 0,3 2 1 0,-1-1 18 16,1 2 19-16,3 3 11 0,-3-4-14 0,5 2-4 15,1-3-8-15,3 3 0 0,0 0-14 0,2-2 31 16,-2 0 1-16,3-2-12 0,-1 0-10 0,-2 1 2 16,3-3-12-16,0-3-5 0,2 5 12 0,-2-3-3 15,3 2 9-15,-4-1-21 0,1-2 5 0,-3 1-6 16,-1 4 16-16,1 1 5 0,-6-2 1 0,3 2-5 16,-4 2-11-16,4 0 1 0,-3 1 1 0,-3 2 12 15,5 0 6-15,-5 0 20 0,3 0-1 0,0 0-13 16,0 0-18-16,-1 0 12 0,7-11-11 0,0 11-8 15,0-11 5-15,2 1-17 0,1-3 5 0,-3 2 1 16,2 3 9-16,1-1-8 0,0-1 9 16,-4 1-5-16,4 1-5 0,0 4-4 0,-3-3 7 0,-1 5-10 15,-2-2-2-15,-3 2 3 0,-3 0 13 16,-7-2-8-16,1 0 2 0,0 1-3 0,-3 3 12 16,0 0-3-16,3 0 27 0,-6 0-14 0,2 0-12 15,-2 0-4-15,-6 0 5 0,3 0-7 0,0 0 4 16,-3 0-4-16,3-12 4 0,0 12 12 0,0 0-4 15,0 0-13-15,-1 0 10 0,7-9-8 0,-3 9 11 16,-3 0-9-16,3 0 9 0,3-9-11 0,0 9 0 16,0 0 13-16,-1-6-9 0,-2 6-5 0,0-7-4 15,0 7 1-15,-6 0 1 0,-3 0-5 16,0 0 13-16,0 0-3 0,0 0-8 0,-3 0 9 16,0 0-2-16,0 0 9 0,-3 0-3 0,0 0 2 15,0 0-9-15,0 0 7 0,0 0 0 0,0 0 4 16,0 0-4-16,0 0-8 0,0 0 3 0,0 0-10 15,0 0 4-15,0 0-10 0,0 0-32 0,0 0-14 16,0 0-48-16,0 0-43 0,0 0-70 0,0 0-22 16,0 0-46-16,0 0-27 0,0 0-32 0,0 0-178 15,0 0-196-15</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4.73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3869573-D4BC-4E5C-A64A-B2246D3EDC17}" emma:medium="tactile" emma:mode="ink">
          <msink:context xmlns:msink="http://schemas.microsoft.com/ink/2010/main" type="inkDrawing" rotatedBoundingBox="15719,12467 19217,13248 18841,14931 15343,14150" semanticType="callout" shapeName="Other">
            <msink:sourceLink direction="with" ref="{51E26B8C-4FA9-4604-B02A-C78CCE10979F}"/>
          </msink:context>
        </emma:interpretation>
      </emma:emma>
    </inkml:annotationXML>
    <inkml:trace contextRef="#ctx0" brushRef="#br0">67 1650 1704 0,'0'0'84'16,"0"0"38"-16,0 0-5 0,0 0-5 0,0 0-20 15,0 0-3-15,0 0-22 0,0 0 6 0,0 0-13 16,0 0-18-16,0 0-8 0,0 0 4 0,0 0-10 15,0 0 12-15,0 0-11 0,0 0-8 0,0 0 20 16,0 0-5-16,0 0-3 0,0 0-6 0,0 0 19 16,0 0-21-16,0-8 7 0,0 8-20 15,0 0-11-15,0-10-4 0,0 10 9 0,0-11 9 16,0 0-12-16,0 3-11 0,0-3 12 0,0 0-7 16,0-2 14-16,0 1-20 0,0-2 8 0,0 1-4 15,0-4 16-15,-15 1-17 0,15-1-3 0,-9 0-1 16,9 1 1-16,0 1 13 0,-12-1-15 0,12-1 0 15,-12 1-5-15,12 1 1 0,-5-3 13 0,5-2 0 16,0-2-6-16,0-2-14 0,0 0-17 0,-6 1 18 16,6-2 12-16,0-3 6 0,0 3-7 0,0 2 14 15,0-5-6-15,0 3-13 0,0 1 7 0,0-4 4 16,0 1-6-16,0 4-4 0,0-5 18 16,0 0-6-16,0 6-3 0,0-4-14 0,0 1 19 15,0 0 7-15,0 1-3 0,0 1-20 0,0-2 9 16,0-1 5-16,0 2 9 0,0-1-21 0,0 2 6 15,0-1 5-15,0 3-1 0,0 0 20 0,0 2-8 16,0 2-9-16,0 1-6 0,0 1 22 0,0-4-16 16,0 2-11-16,0 0 21 0,0-2-2 0,11 2-1 15,-11-2-6-15,9-1 0 0,0 1-11 0,-9 2 12 16,9 1 0-16,-3 0-4 0,0-3 11 0,0 2-16 16,0 5 15-16,0-1-5 0,0 2-8 0,0 1-10 15,3-2 8-15,-3 1 12 0,0 2-15 16,6-2 16-16,0 0-6 0,-1-1 11 0,1-3-4 15,0 3-10-15,3-1 14 0,0-1-20 0,3 0 18 16,-3 2-19-16,3 1 13 0,-3 0-10 0,2-1 21 16,1 3-22-16,-3 1 1 0,0-1 17 0,-3 4-17 15,3-2 16-15,0 0-12 0,-3 4 17 0,0 0-18 16,5-1 16-16,1 0-26 0,-3 1 6 0,0 3 6 16,3-1 15-16,-3-1-18 0,0 2 4 0,3 0 5 15,-7 0 7-15,7 0 2 0,-3 0 0 0,3 0-15 16,-6 16-2-16,6-3 17 0,3-3-6 0,-1 6 7 15,1-6-1-15,0 6-26 0,-3 2 18 0,3-1 6 16,0 2-17-16,-3-2 13 0,-1 0-13 16,-2 2 8-16,0 0 17 0,0 1-18 0,3-2 7 15,-3-1 17-15,3 2-9 0,2-3 5 0,-2 2-16 16,3-1 27-16,0 2-7 0,-3 0-5 0,6 0-3 16,-3 0-22-16,2-1 10 0,1 2 10 0,3-3-22 15,-3 4 21-15,3-4 6 0,-7 2 0 0,7 3 2 16,-3-4-14-16,0 1 7 0,0 0-15 0,2 1 10 15,-5 1 9-15,0 0 9 0,0-2-23 0,3-3 11 16,-6 2-5-16,-1-1-11 0,1 0 7 0,0 0-5 16,3-1-6-16,0 4 17 0,0-6 3 0,-3 3 10 15,2-1-19-15,4 0 12 0,0 1-3 0,-3-2 22 16,3-2-5-16,-1-2 6 0,1 1-5 16,3 1-17-16,0-1-12 0,0-1-6 0,-1 0 4 15,1 2 11-15,0-1 14 0,0 3-11 0,3-3 5 16,-1 1-8-16,-2 0 13 0,0 2-18 0,0-1 16 15,2 0-7-15,-2-2-7 0,3-1-4 0,3-1 6 16,0-1-3-16,-1 1-7 0,1-6-7 0,0 3 11 16,-1-3 7-16,-5 5-8 0,-3-2 31 0,0 2-4 15,3-1-1-15,-4 1-6 0,1 1-17 0,-3-1-5 16,3-2-3-16,3-3-5 0,0 1-1 0,-4-1 8 16,1-2-1-16,0 4 12 0,0-2 10 0,3 0-20 15,-1-4 11-15,1 5-16 0,3 1 3 16,-3-1 8-16,2-5-9 0,1 0 9 0,-3 0-16 15,3 0 13-15,-6 0 13 0,5 0-10 0,-5 0-5 16,3 0-5-16,0 0 7 0,0 0 7 0,-1 0-16 16,-2 0 4-16,0 0 6 0,-3 0-7 0,0 0 4 15,-3 0-4-15,-1 0 9 0,1 10 4 0,3-10 10 16,-3 0-10-16,3 0-8 0,3 0 4 0,-4 0-6 16,1 0-1-16,-3 0 10 0,-3 0 1 0,-3 0-7 15,0 0-4-15,3 0-10 0,-6 0 9 0,0 0 1 16,-1 0-10-16,4 0-18 0,-3 0-7 0,-3 0-40 15,0 0-31-15,-6 0-43 0,0 0-35 0,0 0-17 16,0 0-46-16,0 0-19 0,0 0-137 16,0 0-291-16</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8:27.48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DA0F445-9EEE-41D5-8E28-DBC7280B0537}" emma:medium="tactile" emma:mode="ink">
          <msink:context xmlns:msink="http://schemas.microsoft.com/ink/2010/main" type="writingRegion" rotatedBoundingBox="21862,11294 31641,11438 31622,12723 21843,12579"/>
        </emma:interpretation>
      </emma:emma>
    </inkml:annotationXML>
    <inkml:traceGroup>
      <inkml:annotationXML>
        <emma:emma xmlns:emma="http://www.w3.org/2003/04/emma" version="1.0">
          <emma:interpretation id="{DB77AE2D-C8F7-483C-AAD9-49C2AC3F68C9}" emma:medium="tactile" emma:mode="ink">
            <msink:context xmlns:msink="http://schemas.microsoft.com/ink/2010/main" type="paragraph" rotatedBoundingBox="21862,11294 31641,11438 31622,12723 21843,12579" alignmentLevel="1"/>
          </emma:interpretation>
        </emma:emma>
      </inkml:annotationXML>
      <inkml:traceGroup>
        <inkml:annotationXML>
          <emma:emma xmlns:emma="http://www.w3.org/2003/04/emma" version="1.0">
            <emma:interpretation id="{BCD6EB9F-2E28-42EA-A05B-25237824270B}" emma:medium="tactile" emma:mode="ink">
              <msink:context xmlns:msink="http://schemas.microsoft.com/ink/2010/main" type="line" rotatedBoundingBox="21862,11294 31641,11438 31622,12723 21843,12579"/>
            </emma:interpretation>
          </emma:emma>
        </inkml:annotationXML>
        <inkml:traceGroup>
          <inkml:annotationXML>
            <emma:emma xmlns:emma="http://www.w3.org/2003/04/emma" version="1.0">
              <emma:interpretation id="{F05B23EF-3BC6-45F2-AEAD-B030A09CC32C}" emma:medium="tactile" emma:mode="ink">
                <msink:context xmlns:msink="http://schemas.microsoft.com/ink/2010/main" type="inkWord" rotatedBoundingBox="21855,11733 22362,11740 22358,12013 21851,12005"/>
              </emma:interpretation>
              <emma:one-of disjunction-type="recognition" id="oneOf0">
                <emma:interpretation id="interp0" emma:lang="" emma:confidence="1">
                  <emma:literal/>
                </emma:interpretation>
              </emma:one-of>
            </emma:emma>
          </inkml:annotationXML>
          <inkml:trace contextRef="#ctx0" brushRef="#br0">-2207-75 2453 0,'-3'3'45'0,"0"4"19"15,3-4 35-15,0-3 25 0,0 0-19 0,0 0 3 16,0 0-39-16,18 0 4 0,-3 0 17 0,3 0-12 16,0 0-10-16,6 0-37 0,0 0 3 0,5 0-6 15,1 0-12-15,3 0-28 0,3 0 15 0,-4-12-2 16,1 12-14-16,-9 0 1 0,3 0-42 0,-1 0-56 15,-5 0-34-15,0 0-36 0,-6 0-40 16,6 0-41-16,-9 0-122 0,3 0-129 0,0 0-63 16</inkml:trace>
          <inkml:trace contextRef="#ctx0" brushRef="#br0" timeOffset="-237.8896">-2019-332 2619 0,'0'0'22'16,"-12"0"21"-16,3 0 35 0,9 0 41 0,0 0 8 15,0 0-29-15,0 0-20 0,0 0-25 16,0 0-13-16,0 0 3 0,0 12 2 0,0-12 7 0,0 0 20 16,0 0-6-16,0 0-5 0,0 0-7 15,0 0 6-15,0 0-24 0,0 0-3 0,0 0-11 16,0 0-4-16,0 0-17 0,0 0 0 0,0 0 8 16,0 0-4-16,0 0-11 0,0 0 25 0,15 15-19 15,-3-15 7-15,0 16-10 0,3-5-9 0,3-11 10 16,-1 0 5-16,4 11-20 0,0-2-3 0,0-9-42 15,3 9-32-15,-9-3-41 0,3-6-42 0,2 6 9 16,-2 0-12-16,-6-6-5 0,3 0-12 0,3 0-18 16,-12 0-121-16,3 0-161 0,-3 0-27 0</inkml:trace>
        </inkml:traceGroup>
        <inkml:traceGroup>
          <inkml:annotationXML>
            <emma:emma xmlns:emma="http://www.w3.org/2003/04/emma" version="1.0">
              <emma:interpretation id="{C7D5EE9C-791F-441B-B077-D0B13354AF96}" emma:medium="tactile" emma:mode="ink">
                <msink:context xmlns:msink="http://schemas.microsoft.com/ink/2010/main" type="inkWord" rotatedBoundingBox="23098,11312 26092,11356 26073,12641 23079,12597"/>
              </emma:interpretation>
              <emma:one-of disjunction-type="recognition" id="oneOf1">
                <emma:interpretation id="interp1" emma:lang="" emma:confidence="1">
                  <emma:literal/>
                </emma:interpretation>
              </emma:one-of>
            </emma:emma>
          </inkml:annotationXML>
          <inkml:trace contextRef="#ctx0" brushRef="#br0" timeOffset="2765.7907">517-317 2571 0,'0'-7'47'0,"6"4"48"0,-6 0 20 16,0 3 27-16,0 0-25 0,0 0-17 0,0 0-34 16,0 0-23-16,0 0 17 0,0 0 21 0,0 0-4 15,0 13 2-15,0-2 4 0,0 0-2 16,0 1-11-16,0 6 9 0,15-1-21 0,-15 3 3 16,9 1-9-16,0 4 0 0,-3 1-15 0,-6 4-7 15,6 1-14-15,0-1 8 0,0 1-18 0,-3-3 6 16,3 4-3-16,-1-3-10 0,-5-3-4 0,6-5-4 15,-6 1-6-15,0 2-42 0,6-4-18 0,-6 0-47 16,0-4-52-16,0 0-36 0,0-2-11 0,0 1-29 16,0-3-8-16,0-3-71 0,0-4-165 0,0 0-147 15</inkml:trace>
          <inkml:trace contextRef="#ctx0" brushRef="#br0" timeOffset="3093.4739">910 123 2673 0,'0'0'60'0,"-12"0"32"16,12 0 0-16,-18 0 21 0,18 0-20 0,0 0-26 16,0 0-35-16,0 0-4 0,0 0-26 0,0 0-4 15,0 0 20-15,0 11-11 0,0-11-17 0,0 10 6 16,0-10 11-16,0 13-16 0,0-5 7 0,0 1 1 15,0 1-2-15,0-1-3 0,0-4 11 16,0 3-16-16,0-4-3 0,0 1 14 0,0-2-2 16,0-1 1-16,12 2-11 0,0-4 0 0,-12 0 10 15,9 0 3-15,3 0-6 0,-12 0 14 0,6 0 2 16,-6 0-10-16,6-14-5 0,-6 14-13 0,0-8 12 16,0 8-13-16,0-7-11 0,0 1-28 0,0-1-18 15,0 3-1-15,-12-2-21 0,-3 2-12 0,15 1-31 16,-12 0-55-16,0 0-148 0,0 3-138 0,-3 0-72 15</inkml:trace>
          <inkml:trace contextRef="#ctx0" brushRef="#br0" timeOffset="4750.3056">1214-342 2337 0,'0'0'52'0,"0"0"-14"0,0 0 37 0,0 0-12 16,0 0-13-16,0 0-9 0,0 0-24 0,0 0-2 15,0 0-15-15,0 0 10 0,0 12-16 0,0-12 21 16,0 13-11-16,0-13 1 0,0 9-4 0,0-9 8 16,0 13-25-16,0-2 13 0,0-4-1 0,-18 1-1 15,18-8 18-15,0 9-10 0,0-1 0 0,0 1-12 16,0-3 19-16,0-6-3 0,0 0-9 0,0 0-12 15,0 0 5-15,0 0 5 0,0 0 7 0,0 0 11 16,0 0 0-16,0 0 2 0,0 0-5 0,0 0-7 16,0 0-19-16,0 0 28 0,0 0-23 15,0 0 25-15,12 0-10 0,-12 0-6 0,12 0 3 16,2 0-8-16,-2 0-3 0,3 0 18 0,-3 0-16 16,3 0 9-16,3 0-7 0,0 0 0 0,-3 0 1 15,3 0 22-15,-10 0-8 0,10-11-2 0,-6 11-2 16,-6 0-23-16,9-10 14 0,-3 10-8 0,-6 0-25 15,0 0-20-15,-3 0-24 0,3 0-30 0,-6 0-10 16,6 0-48-16,-6 0-170 0,0 0-73 0,0 0-79 16</inkml:trace>
          <inkml:trace contextRef="#ctx0" brushRef="#br0" timeOffset="5022.9752">1351-450 2173 0,'0'-3'58'16,"0"-1"31"-16,0 3 6 0,0-1 16 0,0 2-6 16,0 0-17-16,0 0-4 0,0 0-6 0,0 0 15 15,0 13-2-15,0-2 9 0,0 1-19 16,0 3 28-16,0 2 10 0,0 6 19 0,0 4-26 0,0 6-19 16,0 3-14-16,0 0-41 0,0 3-7 0,0-3 8 15,0 0-18-15,0-5-18 0,0-1 16 0,0-7 0 16,0 2-18-16,0-4 11 0,0-3-6 0,0 3-3 15,0 0-1-15,0-3-8 0,0-2-5 16,0-2-52-16,0-3-39 0,14 1-50 0,-14-3-47 16,0-4-14-16,0-1-16 0,0-4-41 0,0 0-50 15,0 0-274-15,0 0-39 0</inkml:trace>
          <inkml:trace contextRef="#ctx0" brushRef="#br0" timeOffset="5712.9482">1702-320 2007 0,'-3'7'34'0,"-3"1"25"16,0 0 34-16,6 0 3 0,0 0-9 0,-6 1-18 15,6 1-42-15,0-2-5 0,0 1 6 0,-6 2-12 16,6 1 0-16,0 3-12 0,-6-1 12 0,6-3-24 16,0 2 4-16,-3 0 9 0,3 2 4 0,0-3 4 15,0-5-19-15,0 0 8 0,0-1 2 0,0-2 15 16,0 1-11-16,9-2-3 0,-9-3-15 0,18 0 20 15,-9 0-7-15,3 0-11 0,0 0-4 16,0 0 14-16,2 0-4 0,4-12 14 0,-3 12-6 16,3-13-5-16,-3 2 0 0,3 2 3 0,3 9-11 15,-10-15 15-15,7 7 4 0,-3 8 21 0,-3-8 10 16,0 8-1-16,-3 0 16 0,3 0-30 0,0 0-7 16,-3 0 5-16,-3 0-5 0,6 12 3 0,-1 2-24 15,-2-4 11-15,-3 1 4 0,0 3-12 0,-6-1 9 16,0 6-5-16,0-1 14 0,0-1 28 0,0 2-11 15,0 1 17-15,-12-3 3 0,12 2 4 16,-14 2-1-16,-4-4 0 0,6-2 12 0,3 0-10 16,-3-3 1-16,-3 1-11 0,3-5-29 0,0-1 0 15,-3-3-14-15,3 0 1 0,1 1 7 0,-4-3-17 16,3-2-22-16,0 0-11 0,0 0-25 0,-3 0-30 16,9 0-11-16,-9 0-21 0,3-15 19 0,6 4-44 15,0 2-27-15,0-1-15 0,-2 0-13 0,2-1-65 16,6 0-128-16,-6 1-168 0</inkml:trace>
          <inkml:trace contextRef="#ctx0" brushRef="#br0" timeOffset="5274.5549">1681-301 1968 0,'0'-4'40'0,"0"1"-15"16,0 2 24-16,0-3 15 0,0 4 1 0,0-2 7 15,0 0-20-15,0-1-10 0,12 2-12 0,3 1-32 16,-9-3 8-16,6-1-2 0,0 1 23 0,2 0-10 15,-2 1-27-15,-3-1 9 0,3 0-5 0,0 0 3 16,3 3 16-16,-3 0-19 0,0 0-33 0,-6 0-7 16,0 0-37-16,3 0-30 0,-3 0-75 0,-6 0-122 15,5 0-115-15,-5 0 1 0</inkml:trace>
          <inkml:trace contextRef="#ctx0" brushRef="#br0" timeOffset="1497.9849">-971-435 2503 0,'0'-3'30'0,"0"3"25"0,6 0 34 0,-6 0 28 16,0 0-27-16,0 0-1 0,0 0-34 0,0 0-19 16,0 13 26-16,0-2 22 0,0 1-2 15,0-1-14-15,0 3 11 0,0 6 11 0,0 3-32 16,0 3-15-16,0 7 12 0,0 0 5 0,0 4-28 16,0 3-1-16,0 0-9 0,0 4-13 0,0-2-4 15,9-1 11-15,0-2-3 0,0 1-10 0,-4-4-11 16,1-5 5-16,3-2 5 0,-3-5 1 0,6-1 1 15,-6-3-16-15,0-3 6 0,0-4-21 0,0-1-17 16,-3-2 1-16,0 0 11 0,0-6-8 0,-3 0-1 16,0-2-23-16,0-2-6 0,0 0-36 0,0 0-9 15,0-19 10-15,0-2 6 0,0 1 4 0,0-5 17 16,0-4 21-16,0-2-19 0,-12-6 40 16,12-4 12-16,-9-3 6 0,9 0-8 0,0-3 13 15,0 0 18-15,0 3-22 0,0-1 12 0,0 4 19 16,0 2-17-16,0 7 7 0,0 2-10 0,0 3 7 15,0 2 0-15,9 5 2 0,-9 3-1 0,12 3 14 16,0 2 14-16,-6 2 0 0,3 2-17 0,0 4 0 16,0 1-9-16,-3 2 11 0,0 1 1 0,-1 0-9 15,1 0 5-15,3 0 0 0,-3 0 8 0,0 14-23 16,0 1 1-16,0 3 21 0,3 0-21 0,-3 5 18 16,0 0-19-16,-6-1 10 0,0 1-5 0,0 1 1 15,0-3-10-15,0 0 17 0,0 1-18 16,-15-3 1-16,15 1 19 0,-12-3-13 0,0-1 8 15,-3-2-36-15,9-3 4 0,-5 3-18 0,5-7-32 16,-6-3-65-16,0 1-82 0,3-1-160 0,3-4-157 16</inkml:trace>
          <inkml:trace contextRef="#ctx0" brushRef="#br0" timeOffset="1825.9437">-266-741 2534 0,'6'-4'-11'0,"-6"4"35"16,0 0 16-16,0 0 10 0,0 0 24 0,0 0-10 15,0 0-7-15,-15 19 15 0,3-2 13 0,12 2 3 16,-17 5 17-16,2 2-4 0,3 9 4 0,-3 2-30 15,3 4-21-15,0 5-2 0,-6 1-25 0,3 6 16 16,-3-2 0-16,7 4-9 0,2 1-31 0,-3 2 22 16,12 2-30-16,-6-3 17 0,6 0 3 0,-3-2-26 15,0 0 17-15,3-4-12 0,0-4-3 0,0-3-20 16,0-3-47-16,0-5-26 0,0-2-18 16,18-6-5-16,-6-1-36 0,-1-4-30 0,-11-1-18 15,15-2-31-15,3-3-104 0,-3-2-163 0,3-4-54 16</inkml:trace>
          <inkml:trace contextRef="#ctx0" brushRef="#br0" timeOffset="2450.0373">65 10 2181 0,'-6'6'62'0,"-3"-3"9"0,3 0 35 15,-6-3 6-15,6 0-7 0,0 0 14 0,0 0-17 16,3 0-21-16,3 0-11 0,0 0-19 16,-6 0 9-16,6 0 3 0,-6 0-5 0,6 0-20 15,0 0 8-15,0 0-17 0,0 0 5 0,0 0-11 16,0 0-22-16,0 0 19 0,0 0-16 0,0 0-3 15,0 0 6-15,0 0 16 0,12 0-12 0,0 0 4 16,3 0-11-16,-3 0 3 0,-3 0-1 0,3 0-2 16,-1-11 3-16,1 11-19 0,3 0 7 0,-3 0 2 15,0 0 1-15,3 0 14 0,-3 0-17 0,-3 0-8 16,3 0-14-16,0 0-26 0,-6 0-34 0,-3 0-36 16,3 0-11-16,-1-11-21 0,1 11-33 0,0 0-54 15,-6 0-43-15,6 0-176 0,0 0-82 16</inkml:trace>
        </inkml:traceGroup>
        <inkml:traceGroup>
          <inkml:annotationXML>
            <emma:emma xmlns:emma="http://www.w3.org/2003/04/emma" version="1.0">
              <emma:interpretation id="{5736117E-5D07-4686-99ED-709E4B15038E}" emma:medium="tactile" emma:mode="ink">
                <msink:context xmlns:msink="http://schemas.microsoft.com/ink/2010/main" type="inkWord" rotatedBoundingBox="26622,11618 27059,11624 27048,12335 26611,12328"/>
              </emma:interpretation>
              <emma:one-of disjunction-type="recognition" id="oneOf2">
                <emma:interpretation id="interp2" emma:lang="" emma:confidence="1">
                  <emma:literal/>
                </emma:interpretation>
              </emma:one-of>
            </emma:emma>
          </inkml:annotationXML>
          <inkml:trace contextRef="#ctx0" brushRef="#br0" timeOffset="6319.0075">2559 238 2476 0,'-6'7'63'0,"6"-2"55"16,-6-1 14-16,6 1 27 0,0-4-33 0,0 0-27 16,0-1-23-16,0 0-9 0,0 0-42 0,21 0 9 15,3 0-7-15,-3 0-10 0,2-11-15 0,4 11 13 16,-6-15-39-16,12 15 1 0,-9-6-57 0,2 6-45 16,1 0-45-16,3-8-47 0,-3 8-34 15,0 0-127-15,-1-5-207 0</inkml:trace>
          <inkml:trace contextRef="#ctx0" brushRef="#br0" timeOffset="6118.1048">2884-442 2638 0,'5'-3'45'16,"-5"3"45"-16,0 0 16 0,0 0-13 0,0 0-5 15,0 0-26-15,0 0-19 0,0 0 13 0,0 11 32 16,0-11 2-16,0 11 14 0,0-2-30 0,0-1 2 16,0 6 5-16,0 1-1 0,-23 9-25 0,2-3-23 15,9 2-17-15,-3-2 0 0,-9 6 1 0,3-3-15 16,4 0 10-16,2-4-19 0,-3-4 13 0,3 0-5 15,3 4-2-15,-6-4-10 0,9-1-22 16,3 2 11-16,-12-4-28 0,12 0-11 0,3 0 8 16,-2-3-8-16,-1-2 12 0,6-1-10 0,0-4 18 15,0 0 13-15,0-3 5 0,0 2 9 0,14 1 13 16,-2-3-1-16,6 1 9 0,3-1-16 0,-3 2 12 16,3-2 0-16,0 0-23 0,2 0-1 0,-2 0-13 15,3 0 2-15,-3 0-36 0,0 0-11 0,3 0-21 16,-4 0-8-16,-2 0 13 0,-3 0-15 0,-3 0-30 15,0 0-14-15,-6 0-26 0,3 0-43 0,-3 0-87 16,0 0-94-16,-6 0-59 0</inkml:trace>
        </inkml:traceGroup>
        <inkml:traceGroup>
          <inkml:annotationXML>
            <emma:emma xmlns:emma="http://www.w3.org/2003/04/emma" version="1.0">
              <emma:interpretation id="{7D6ABF3D-BA6D-4521-ADD2-818A3AEE3351}" emma:medium="tactile" emma:mode="ink">
                <msink:context xmlns:msink="http://schemas.microsoft.com/ink/2010/main" type="inkWord" rotatedBoundingBox="27589,11840 27998,11846 27991,12341 27582,12335"/>
              </emma:interpretation>
              <emma:one-of disjunction-type="recognition" id="oneOf3">
                <emma:interpretation id="interp3" emma:lang="" emma:confidence="1">
                  <emma:literal/>
                </emma:interpretation>
              </emma:one-of>
            </emma:emma>
          </inkml:annotationXML>
          <inkml:trace contextRef="#ctx0" brushRef="#br0" timeOffset="6793.7188">3544-226 2380 0,'-9'7'45'0,"9"-1"6"0,-6 0 24 16,6 0-6-16,-5-6 4 0,5 0-39 0,0 0-18 16,0 0 2-16,0 0 4 0,0 0-25 0,0 0 1 15,0 0 19-15,14 0-10 0,-2-13-5 0,0 13 3 16,3-10-16-16,3 10 0 0,-3 0 14 0,-3 0-2 15,6 0 8-15,-4 0 22 0,4 0-11 0,-3 0-4 16,-3 0-4-16,0 0 11 0,3 0 3 0,-3 0-7 16,-6 0-20-16,0 0 25 0,3 17 6 15,-9-7 3-15,0 6 3 0,0 0 19 0,0 2-34 16,0 3 16-16,0-6-19 0,-15 4-3 0,-3-1-17 16,9 3 1-16,-9 0 3 0,6 1 2 0,3-1 10 15,-3-2-5-15,-5 6 2 0,8-4-15 0,-3 1-2 16,6-3 9-16,0-2-6 0,0 0 16 0,6-1-13 15,0-1 0-15,0-2 3 0,0 0 1 0,0-3-1 16,0 3 19-16,0-5-20 0,12 2 5 0,-12-3-11 16,12 0-10-16,0-3-2 0,2-1-40 0,-2-3-59 15,0 0-20-15,3 0-30 0,-3 0-27 0,3 0-25 16,3-16-55-16,-3 1-118 0,3 1-102 0</inkml:trace>
          <inkml:trace contextRef="#ctx0" brushRef="#br0" timeOffset="7049.9086">3556-44 2511 0,'-6'0'42'0,"6"0"36"0,0 0 25 0,0 0 36 15,0 0-8-15,0 0-11 0,0 0-36 0,0 0-2 16,0 0 5-16,12 0 3 0,3 0-36 15,-9 0 3-15,6 0-12 0,3-12 6 0,-3 12-25 16,6 0-7-16,2 0-11 0,-2 0 10 0,3 0-15 16,0 0 5-16,3 0-32 0,-3 0-21 0,2 0-51 15,-2 0-33-15,-3 0-24 0,-3 0-18 0,-3 0-1 16,6 0-50-16,-9 0-23 0,9 0-56 0,-4 0-153 16,4 0-109-16</inkml:trace>
        </inkml:traceGroup>
        <inkml:traceGroup>
          <inkml:annotationXML>
            <emma:emma xmlns:emma="http://www.w3.org/2003/04/emma" version="1.0">
              <emma:interpretation id="{EFD99FA3-167F-46CE-A155-3D4693D3AA14}" emma:medium="tactile" emma:mode="ink">
                <msink:context xmlns:msink="http://schemas.microsoft.com/ink/2010/main" type="inkWord" rotatedBoundingBox="28548,11759 29404,11771 29396,12300 28540,12287"/>
              </emma:interpretation>
              <emma:one-of disjunction-type="recognition" id="oneOf4">
                <emma:interpretation id="interp4" emma:lang="" emma:confidence="1">
                  <emma:literal/>
                </emma:interpretation>
              </emma:one-of>
            </emma:emma>
          </inkml:annotationXML>
          <inkml:trace contextRef="#ctx0" brushRef="#br0" timeOffset="7858.9796">4494 159 2165 0,'-6'6'27'0,"0"0"54"0,0-3 42 15,6 2 45-15,0-2 1 0,0-1-14 0,0 3-45 16,18-1-13-16,-3-2-19 0,-3-2-23 0,6 3-2 16,-4 0-2-16,13 2-2 0,-3-3-28 0,-3-1 16 15,12 4-28-15,-10-3 9 0,4 0-22 16,-3 1-2-16,-3 0-13 0,0-3-38 0,3 0-40 15,-10 0-69-15,-2 0-69 0,6 0-109 0,-9 0-285 16</inkml:trace>
          <inkml:trace contextRef="#ctx0" brushRef="#br0" timeOffset="7654.0816">4675-306 2632 0,'0'0'74'0,"0"0"29"0,0 0 7 15,0 0 23-15,0 0-24 0,0 0-1 0,0 0-25 16,0 0-28-16,0 12-27 0,0-12-15 0,0 0 7 16,0 0-3-16,0 0 4 0,0 15 6 0,0-15 16 15,0 0 0-15,0 0-7 0,0 0-8 0,0 14-19 16,-11-14 4-16,11 16-4 0,-21-1 6 15,3-3-8-15,3 3-1 0,3 2-1 0,0-4-15 16,3 2 15-16,-9-3-8 0,12-3 0 0,-2 1 3 16,-4-5-13-16,6 1 11 0,0-2-6 0,0-4-2 15,6 0-11-15,-6 0 3 0,6 0 6 0,0 0 5 16,0 0-3-16,0 0 5 0,0 0 15 0,0 0 8 16,12 0-8-16,-12 0-10 0,18 0 3 0,-10 0-14 15,4 0 19-15,-6 0 0 0,9 0-2 0,-3 0-7 16,6 0-13-16,3 0 18 0,0 0-9 0,-3 0-3 15,5 0-10-15,-2 16-5 0,0-16-8 0,-3 0-31 16,0 14-30-16,-3-14 0 0,-1 0-32 16,-2 0-5-16,-6 0-28 0,6 14-8 0,-3-14-38 15,-3 13-30-15,0-13-70 0,-6 13-147 0,0-13-21 16</inkml:trace>
          <inkml:trace contextRef="#ctx0" brushRef="#br0" timeOffset="23415.4731">5018-167 1580 0,'-6'15'8'0,"0"-4"5"0,0 4 64 15,0-5-27-15,6 7 26 0,0 1-7 0,-3-2-24 16,3-1 10-16,0 2-27 0,0-2-22 0,0 1 18 16,0 2 4-16,9-4 33 0,-9-3-6 0,12 3 14 15,-12-1-3-15,12 0-27 0,-12-3-4 0,9 0 12 16,-3-1-22-16,6 0 14 0,-7-1 17 0,1-1-15 16,0-6 7-16,-3 2 3 0,9 3-11 0,-6-2-32 15,6-4 1-15,-3 0 4 0,3 0-3 16,0 0-3-16,-3 0-2 0,9 0 11 0,3 0-24 15,-10-13 16-15,10 13-5 0,-9-12-12 0,6-3 25 16,-6 3-14-16,3 1 12 0,-9 0-3 0,6-3-21 16,-3 1 13-16,3 0 29 0,-7-2-17 0,1 1 2 15,0 1 14-15,-3-5-1 0,-3 0-5 0,6 3-15 16,-6 0 12-16,0-1 36 0,0 0-12 0,0 0 14 16,0 2-31-16,0 3 0 0,0 0-14 0,0-2 21 15,-12-2 11-15,12 4 2 0,-14 1 9 0,2 1-21 16,12 1 23-16,-9-2 7 0,-3 0-42 0,0 5-17 15,6-1 8-15,-6 0-11 0,3 3-20 16,-3 2 11-16,3-1-2 0,-3 2-17 0,0 0 0 0,1 0-39 16,2 0-40-16,-3 0-8 0,0 0-4 15,-3 0-35-15,-3 0 5 0,9 0-5 0,-9 0-50 16,6 0-112-16,3 0-225 0,-3 0-70 0</inkml:trace>
        </inkml:traceGroup>
        <inkml:traceGroup>
          <inkml:annotationXML>
            <emma:emma xmlns:emma="http://www.w3.org/2003/04/emma" version="1.0">
              <emma:interpretation id="{636D086D-28BC-40E7-906A-EFF116F50D28}" emma:medium="tactile" emma:mode="ink">
                <msink:context xmlns:msink="http://schemas.microsoft.com/ink/2010/main" type="inkWord" rotatedBoundingBox="29961,11710 31217,11729 31207,12412 29951,12394"/>
              </emma:interpretation>
              <emma:one-of disjunction-type="recognition" id="oneOf5">
                <emma:interpretation id="interp5" emma:lang="" emma:confidence="1">
                  <emma:literal/>
                </emma:interpretation>
              </emma:one-of>
            </emma:emma>
          </inkml:annotationXML>
          <inkml:trace contextRef="#ctx0" brushRef="#br0" timeOffset="23877.8477">6000 306 2859 0,'-12'-5'7'16,"0"5"44"-16,3-5 49 0,0 4 18 0,0 1 0 15,-2 0-23-15,2 0-42 0,0 0-14 16,-6 0-17-16,9 0-21 0,6 0 4 0,0 0-14 15,0 0-8-15,0 0 18 0,0 0-3 0,0 0-41 16,0 11 1-16,0-11-26 0,0 6 1 0,0-6-4 16,0 0-15-16,0 0 35 0,0 0-12 0,0 0 24 15,0 0 21-15,0 0 1 0,0 0 3 0,0 0 13 16,0 0 4-16,0 0 6 0,0 0-4 0,0 0 7 16,12-9-12-16,-12 9 19 0,15 0-10 0,-15-8 28 15,0 8-23-15,0-8-1 0,0 8 9 0,0-5 17 16,0 5-9-16,0-3-17 0,0 3-18 0,0 0-30 15,0 0-13-15,0 0-7 0,0 0-16 0,0 0-41 16,-15 0-67-16,3 0-65 0,6 0-184 0,0 0-200 16</inkml:trace>
          <inkml:trace contextRef="#ctx0" brushRef="#br0" timeOffset="24447.4285">6226-148 2437 0,'-12'-5'61'0,"0"-3"4"0,7 7 39 16,-4-4-4-16,-3 1 29 0,0-2-8 0,6 1-50 15,-6 4-22-15,3-3-14 0,-3 1-18 0,0 0 2 16,3 3-2-16,-3 0-13 0,0 0 7 0,4 0-20 16,-4 15 6-16,0-4 12 0,3 4-1 0,0-3-9 15,0 2 6-15,-3 2-8 0,12-3-10 0,-3 5-7 16,3 2-1-16,0-3 4 0,0 2-9 0,0-2-24 16,0 0 13-16,0-1 4 0,15 0-4 0,-3-2-7 15,-3-5 9-15,3-1-2 0,9-1 9 0,-10-3-11 16,16 1-7-16,-9-5-28 0,3 0 8 0,3 0-38 15,-3 0 18-15,2 0 9 0,-2-11 3 16,3-5 47-16,-9-1 4 0,3-2 5 0,-3-1 8 16,2-2 21-16,-2 4 26 0,-3-2 14 0,-3-1 21 15,3 3 10-15,-6 1 12 0,0 4 20 0,0 0 12 16,0 3 17-16,-3 2-7 0,-3 0-8 0,3 4-14 16,-3 2 0-16,0 2-12 0,0 0-7 0,0 0-39 15,0 0-13-15,0 0-3 0,0 0-13 0,0 0 51 16,0 15 10-16,0 0-13 0,0-15-2 0,0 15-28 15,0-1-9-15,0 2 12 0,15 4-1 0,-15 1-13 16,12 1-3-16,-6-3-17 0,-6 7-4 0,12 1-1 16,-12-4-12-16,8 7 9 0,-2-3-4 15,-6-1 4-15,9-1-10 0,-9 0 8 0,3 0-16 16,-3-6 1-16,0 1-46 0,0-3-78 0,6-2-62 16,-6-4-36-16,0-1-42 0,0-1 4 0,0-3-35 15,0-2-51-15,0-4-157 0,0 0-194 0</inkml:trace>
          <inkml:trace contextRef="#ctx0" brushRef="#br0" timeOffset="24763.9626">6789-254 2497 0,'3'-4'29'0,"-3"4"45"16,0 0 3-16,0 0 42 0,0 0 14 0,0 0-3 15,0 0-3-15,0 13 0 0,0-13-20 0,0 17 9 16,0-6-29-16,0-11 5 0,0 16-1 0,0-3-27 16,0-1-35-16,0 2-6 0,0 0-3 0,0-6 4 15,0 7-19-15,0 1 11 0,0-4 1 0,0 0-12 16,6-1 9-16,-6 1-5 0,18-4-12 0,-9 1 10 16,3 0-5-16,-7-2 17 0,10-1-14 0,-3 0-11 15,0 1-12-15,6-1 14 0,-9-2-14 0,9-2-5 16,-3 1-27-16,-3-1 2 0,5-2-33 0,-8 0-2 15,3 0-39-15,6 0-39 0,-3 0-6 16,-3-13 0-16,6-2-27 0,-3 2 6 0,-3 1-47 16,0-1-33-16,2-2-97 0,-5 3-103 0,-3-1 13 15</inkml:trace>
          <inkml:trace contextRef="#ctx0" brushRef="#br0" timeOffset="25012.4063">7152-315 2227 0,'0'-5'74'0,"-12"0"50"16,12 0 0-16,0 1 14 0,0 2 10 0,0-1 10 15,0 3-31-15,0 0-16 0,0 0-12 0,0 0-3 16,0 0-10-16,0 0-2 0,0 0 27 0,0 14 33 16,0-14 3-16,0 16-31 0,0-1-25 0,0 2-19 15,0 2-7-15,0 2-6 0,0-2-1 16,0 1-8-16,0 7 3 0,0-3-40 0,0 5-3 16,0 3 11-16,0-2-18 0,0 0-3 0,0 3 13 15,0 1 0-15,0-4-23 0,0 0 23 0,0-4-11 16,0 0-2-16,0-7-21 0,0-2 3 0,0-4-30 15,0 0-24-15,0-4-38 0,0-4-35 0,0-3-53 16,0-2-27-16,0 0-18 0,0 0-4 0,0 0-46 16,0 0-17-16,0 0-139 0,0-15-201 0</inkml:trace>
        </inkml:traceGroup>
        <inkml:traceGroup>
          <inkml:annotationXML>
            <emma:emma xmlns:emma="http://www.w3.org/2003/04/emma" version="1.0">
              <emma:interpretation id="{BB98413D-1999-4F52-937E-3B6D7ED0F683}" emma:medium="tactile" emma:mode="ink">
                <msink:context xmlns:msink="http://schemas.microsoft.com/ink/2010/main" type="inkWord" rotatedBoundingBox="31494,11474 31640,11477 31624,12591 31477,12589"/>
              </emma:interpretation>
              <emma:one-of disjunction-type="recognition" id="oneOf6">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l</emma:literal>
                </emma:interpretation>
              </emma:one-of>
            </emma:emma>
          </inkml:annotationXML>
          <inkml:trace contextRef="#ctx0" brushRef="#br0" timeOffset="25767.2152">7438-593 1474 0,'0'0'69'0,"0"0"44"0,0 0 14 0,-9 0 18 0,9 0 10 15,0 0-28-15,0 0-6 0,0 0 9 0,0 0-25 16,0 0 9-16,0 0-17 0,0 0 14 0,0 0 2 16,0 0 30-16,0 0-9 0,0 0 1 0,0 0-3 15,0 0-3-15,0 0-6 0,0 0 4 16,0 0-47-16,0 0-14 0,0 0-8 0,0 0-33 0,0 0 1 16,0 0 13-16,0 0-8 0,0 0-14 15,0 19 2-15,0-19 18 0,0 17-16 0,0 0 5 16,15 1 22-16,-15 4-14 0,15 1 21 0,-9 4-10 15,-6 2-29-15,12 3 18 0,-1 1-17 0,-5 3 4 16,3-4-6-16,3 2 4 0,-3 2-6 0,0-5 1 16,0 0-1-16,-3 3 5 0,3 2-6 0,-3 1-8 15,-6 2 9-15,0-3 1 0,0-2-14 0,0 6 12 16,0-2-11-16,0-2 11 0,0-2-10 0,0-7-6 16,0 3 11-16,-15 1-9 0,15-2 6 0,-15-4 2 15,15-4 5-15,-12 0-20 0,0-2 12 16,6 1-13-16,-3-4 8 0,3-3 1 0,0 0-14 15,6-2 20-15,0-1-22 0,-5-2-42 0,-1-1-12 16,6-2-59-16,0 0-31 0,0-5-51 0,0 3-50 16,0-3-49-16,0 0 13 0,0 0-53 0,0 0-100 15,0 0-241-15</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0.98266" units="1/cm"/>
          <inkml:channelProperty channel="Y" name="resolution" value="55.6701" units="1/cm"/>
          <inkml:channelProperty channel="T" name="resolution" value="1" units="1/dev"/>
        </inkml:channelProperties>
      </inkml:inkSource>
      <inkml:timestamp xml:id="ts0" timeString="2021-11-11T01:50:00.4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FA7B5B2-1C18-4EAC-9226-43EF639E64A6}" emma:medium="tactile" emma:mode="ink">
          <msink:context xmlns:msink="http://schemas.microsoft.com/ink/2010/main" type="writingRegion" rotatedBoundingBox="9753,14529 9768,14529 9768,14544 9753,14544"/>
        </emma:interpretation>
      </emma:emma>
    </inkml:annotationXML>
    <inkml:traceGroup>
      <inkml:annotationXML>
        <emma:emma xmlns:emma="http://www.w3.org/2003/04/emma" version="1.0">
          <emma:interpretation id="{175655DB-1DBC-45BF-AAC6-DCEB5711FD7E}" emma:medium="tactile" emma:mode="ink">
            <msink:context xmlns:msink="http://schemas.microsoft.com/ink/2010/main" type="paragraph" rotatedBoundingBox="9753,14529 9768,14529 9768,14544 9753,14544" alignmentLevel="1"/>
          </emma:interpretation>
        </emma:emma>
      </inkml:annotationXML>
      <inkml:traceGroup>
        <inkml:annotationXML>
          <emma:emma xmlns:emma="http://www.w3.org/2003/04/emma" version="1.0">
            <emma:interpretation id="{42915BE7-5E7A-4030-87D0-87A134F079ED}" emma:medium="tactile" emma:mode="ink">
              <msink:context xmlns:msink="http://schemas.microsoft.com/ink/2010/main" type="line" rotatedBoundingBox="9753,14529 9768,14529 9768,14544 9753,14544"/>
            </emma:interpretation>
          </emma:emma>
        </inkml:annotationXML>
        <inkml:traceGroup>
          <inkml:annotationXML>
            <emma:emma xmlns:emma="http://www.w3.org/2003/04/emma" version="1.0">
              <emma:interpretation id="{2D86B52B-010F-4D97-AA14-537DC99B3250}" emma:medium="tactile" emma:mode="ink">
                <msink:context xmlns:msink="http://schemas.microsoft.com/ink/2010/main" type="inkWord" rotatedBoundingBox="9753,14529 9768,14529 9768,14544 9753,14544">
                  <msink:destinationLink direction="with" ref="{309ACF09-2889-4B2F-ABDB-9FEE2F06D505}"/>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j</emma:literal>
                </emma:interpretation>
                <emma:interpretation id="interp4" emma:lang="" emma:confidence="0">
                  <emma:literal>m</emma:literal>
                </emma:interpretation>
              </emma:one-of>
            </emma:emma>
          </inkml:annotationXML>
          <inkml:trace contextRef="#ctx0" brushRef="#br0">0 0 0</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53:47.831"/>
    </inkml:context>
    <inkml:brush xml:id="br0">
      <inkml:brushProperty name="width" value="0.05833" units="cm"/>
      <inkml:brushProperty name="height" value="0.05833" units="cm"/>
      <inkml:brushProperty name="fitToCurve" value="1"/>
    </inkml:brush>
    <inkml:context xml:id="ctx1">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0.98266" units="1/cm"/>
          <inkml:channelProperty channel="Y" name="resolution" value="55.6701" units="1/cm"/>
          <inkml:channelProperty channel="T" name="resolution" value="1" units="1/dev"/>
        </inkml:channelProperties>
      </inkml:inkSource>
      <inkml:timestamp xml:id="ts1" timeString="2021-11-11T01:54:45.700"/>
    </inkml:context>
  </inkml:definitions>
  <inkml:traceGroup>
    <inkml:annotationXML>
      <emma:emma xmlns:emma="http://www.w3.org/2003/04/emma" version="1.0">
        <emma:interpretation id="{24969554-BCE9-4D2C-9CBB-71C8B0189821}" emma:medium="tactile" emma:mode="ink">
          <msink:context xmlns:msink="http://schemas.microsoft.com/ink/2010/main" type="writingRegion" rotatedBoundingBox="5045,11151 19586,11396 19526,14924 4986,14679"/>
        </emma:interpretation>
      </emma:emma>
    </inkml:annotationXML>
    <inkml:traceGroup>
      <inkml:annotationXML>
        <emma:emma xmlns:emma="http://www.w3.org/2003/04/emma" version="1.0">
          <emma:interpretation id="{4F439B9F-CC3F-46A5-AD59-20A00FA54BC5}" emma:medium="tactile" emma:mode="ink">
            <msink:context xmlns:msink="http://schemas.microsoft.com/ink/2010/main" type="paragraph" rotatedBoundingBox="5045,11151 19586,11396 19565,12600 5025,12355" alignmentLevel="1"/>
          </emma:interpretation>
        </emma:emma>
      </inkml:annotationXML>
      <inkml:traceGroup>
        <inkml:annotationXML>
          <emma:emma xmlns:emma="http://www.w3.org/2003/04/emma" version="1.0">
            <emma:interpretation id="{5EB7B249-4BD4-418B-A20D-47645B8B1F89}" emma:medium="tactile" emma:mode="ink">
              <msink:context xmlns:msink="http://schemas.microsoft.com/ink/2010/main" type="line" rotatedBoundingBox="5045,11151 19586,11396 19565,12600 5025,12355"/>
            </emma:interpretation>
          </emma:emma>
        </inkml:annotationXML>
        <inkml:traceGroup>
          <inkml:annotationXML>
            <emma:emma xmlns:emma="http://www.w3.org/2003/04/emma" version="1.0">
              <emma:interpretation id="{79667F3F-8EE5-449D-A3DA-2D43F3D22758}" emma:medium="tactile" emma:mode="ink">
                <msink:context xmlns:msink="http://schemas.microsoft.com/ink/2010/main" type="inkWord" rotatedBoundingBox="5038,11588 5520,11596 5513,11973 5032,11965"/>
              </emma:interpretation>
              <emma:one-of disjunction-type="recognition" id="oneOf0">
                <emma:interpretation id="interp0" emma:lang="" emma:confidence="1">
                  <emma:literal/>
                </emma:interpretation>
              </emma:one-of>
            </emma:emma>
          </inkml:annotationXML>
          <inkml:trace contextRef="#ctx0" brushRef="#br0">-8943-301 1221 0,'0'0'106'0,"0"0"-10"0,0 11 3 0,0-11 37 16,0 0-48-16,0 0 32 0,0 0-18 0,0 0-37 15,0 0-1-15,0 0 9 0,0 0-35 0,0 0-7 16,0 0 0-16,0 0-4 0,0 0 16 0,0 0-7 16,0 0 6-16,0 0-3 0,0 0 9 0,0 0 12 15,0 0-18-15,0 0 1 0,0 0 12 0,0 0-1 16,0 0 6-16,0 0 10 0,0 0-7 0,0 0-3 15,0 0-12-15,0 0-6 0,0 0-23 0,-12 0-1 16,12 0 8-16,0 0-12 0,0 0-14 0,0 0-2 16,0 0 13-16,-12 0-10 0,12 0 8 0,-9 0-24 15,9 0 28-15,0 0-15 0,-6 0 9 16,6 0-6-16,-6 0-12 0,3 0 21 0,3 0-21 16,0 0 11-16,0 0 5 0,0 0 22 15,0 13 2-15,0-13-5 0,0 0-8 0,0 0-3 0,0 0-21 16,0 0 15-16,0 0-11 0,0 0 10 0,0 0-8 15,0 0 8-15,0 0-18 0,0 0 8 0,0 0-2 16,15 0 6-16,-3 0 14 0,0 0-22 0,-12 0 26 16,18 0-27-16,-6 0 22 0,-3-13-18 0,0 13 17 15,0-11-6-15,3 11 6 0,-1-12 0 0,7 12-11 16,-3-11 8-16,0 11-14 0,3-9 17 16,0 2-11-16,-3 0 2 0,3 0-3 0,-4 7 5 15,4-4-11-15,0 0 5 0,-3 1 9 0,0 0-7 16,-3 0 15-16,0 1-15 0,-3-2 11 0,-3 2-22 15,-3 0 22-15,-3 0-12 0,0-1 11 0,0 1-9 16,0 2-13-16,0 0 19 0,0 0-6 0,0 0 0 16,0 0-2-16,0 0 1 0,0 0-9 0,0 0-3 15,0 0 6-15,14 0 9 0,-14 0-4 0,12 0 15 16,-12 0-7-16,0 0-1 0,0 0-3 0,0 0-23 16,0 0 29-16,0 0-1 0,0 0-10 0,0 0-2 15,0 0 16-15,0 0-30 0,0 0 11 0,0 0 6 16,0 0 18-16,0 0-7 0,0 0-18 15,0 0 6-15,0 0-2 0,0 0 6 0,0 0-4 0,0 0 7 16,0 0 6-16,0 0-15 0,0 0 1 16,0 0-13-16,0 0 25 0,0-14-3 0,-15 14-30 15,4 0 23-15,-4-13-12 0,3 13 14 0,-3 0 2 16,3 0-10-16,-3 0 6 0,0 0-13 0,-3 0 14 16,1 0 2-16,-4 0-3 0,9 0 4 0,-3 0-13 15,0 0 9-15,0 0 2 0,3 0-1 0,0 0 2 16,6 0-18-16,-3 0 18 0,0 9 0 0,-2-9-1 15,2 8-9-15,3-1 8 0,-3 3-18 0,3-2 17 16,-3-1-11-16,3-3 29 0,-3 3-27 0,3-3 24 16,0 1-27-16,0-2 19 0,-3-3 4 15,0 0-17-15,3 3 3 0,3 0-9 0,3 2 8 16,-3 0 4-16,3-5-6 0,0 0 19 0,0 0-15 16,0 0-11-16,0 0 24 0,0 0-15 0,0 0-9 15,0 0 11-15,0 0 9 0,0 0-4 0,0 0 12 16,0 0-27-16,0 0 2 0,0 0 20 0,0 0 3 15,0 0-5-15,0 0 6 0,0 0-7 0,0 0 12 16,0 0-1-16,0 0-18 0,0 0 26 0,0 0 1 16,0 0-8-16,0 0 9 0,0 14 21 0,15-2-15 15,-3-12 3-15,0 15-8 0,0-2-14 0,-3 0 15 16,3-2-9-16,-6-1-3 0,3-2-4 0,-3-8 8 16,0 7 8-16,3-2 16 0,-4 0-4 15,4-1 3-15,-3 3 25 0,3-3-24 0,0 1 19 16,0 4-25-16,3-2 0 0,-6 4-25 0,9-2 21 15,-6 0-20-15,0 1 24 0,6-2-5 0,-3 4 7 16,-1-3-6-16,1-1-21 0,6 3-15 0,-6-3 20 16,3-6-8-16,0 7-3 0,0-4-11 0,0-1 13 15,0-4-11-15,-4 0-8 0,-2 0 28 0,-3 0-5 16,6 0-9-16,-3 0-4 0,-9 0 7 0,12 0 2 16,-9 0-17-16,0 0 8 0,3 0 2 0,-3 13-12 15,0-13 9-15,3 0-4 0,0 0 4 0,-3 0 8 16,6 0-6-16,-3 14 2 0,-3-14-13 15,3 0 6-15,-6 0 18 0,0 0-19 0,0 0 6 16,0 0 5-16,0 0-4 0,0 0-14 0,0 0 8 16,0 0 3-16,0 0-5 0,0 0 15 0,0 0-8 15,0 0 0-15,0 0 0 0,0 0-8 0,0 0 4 16,0 0 9-16,0 0-13 0,0 0 3 0,0 0 6 16,0 0-4-16,0 0-2 0,0 0-25 0,0 0 4 15,0 0-34-15,0 0-39 0,0 0-77 0,0 0-89 16,0 0-73-16,0 0-7 0,-18 0-18 0,18 0-134 15,-12 0-287-15</inkml:trace>
        </inkml:traceGroup>
        <inkml:traceGroup>
          <inkml:annotationXML>
            <emma:emma xmlns:emma="http://www.w3.org/2003/04/emma" version="1.0">
              <emma:interpretation id="{CF41482C-F924-48C4-85AE-90E56B2CB74B}" emma:medium="tactile" emma:mode="ink">
                <msink:context xmlns:msink="http://schemas.microsoft.com/ink/2010/main" type="inkWord" rotatedBoundingBox="9360,11531 9898,11540 9888,12076 9351,12067"/>
              </emma:interpretation>
              <emma:one-of disjunction-type="recognition" id="oneOf1">
                <emma:interpretation id="interp1" emma:lang="" emma:confidence="1">
                  <emma:literal/>
                </emma:interpretation>
              </emma:one-of>
            </emma:emma>
          </inkml:annotationXML>
          <inkml:trace contextRef="#ctx0" brushRef="#br0" timeOffset="-2851.5594">-4222-470 1022 0,'0'0'38'0,"0"0"1"0,0 0-15 16,0 0-9-16,0 0 0 0,0 0 26 0,0 0-14 16,0 0 19-16,0 0-7 0,0 0-29 0,0 0-15 15,-15 0 46-15,15 0 4 0,0 0-31 0,0 0 31 16,0 0 4-16,0 0-11 0,0 0-9 16,0 0 20-16,0 0 9 0,0 0-1 0,0 0-3 15,0 0 27-15,0 0-19 0,0 0-7 0,0 0-17 16,0 0 8-16,0 0-3 0,0 0-11 0,0 0 13 15,0 0-9-15,0 0-27 0,0 0 4 0,0 0-7 16,0 0-1-16,0 0-5 0,0 0 19 0,0 0-19 16,0 0-7-16,0 0 2 0,0 0 24 0,0 0-7 15,0 0-3-15,0 0-12 0,0 0-4 0,0 0-5 16,0 0 7-16,0 0 3 0,0 0 6 0,0 0 5 16,0 0 8-16,0 0-5 0,0 0 15 15,0 0 2-15,0 0 8 0,0 0-22 0,0 0 22 0,0 0-7 16,0 0-14-16,0 0-1 0,0 0 8 15,0 0 2-15,0 0-16 0,0 0 16 0,0 0-12 16,0 0 8-16,0 0-12 0,0 0 5 0,0 0-13 16,0 0 4-16,0 0 8 0,0 0-18 0,0 0 5 15,0 0 23-15,0 0-16 0,0 0 2 0,0 0 18 16,0 0-13-16,0 0 8 0,0 0 0 0,0 0-5 16,0 0 24-16,0 0-4 0,0 0-2 0,0 0-11 15,0 0 15-15,0 0-5 0,0 0-4 0,0 0-1 16,0 0-10-16,0 0-9 0,0 0-3 0,0 0 3 15,0 0-6-15,0 0 6 0,0 0-4 0,0 0 23 16,0 0-5-16,0 0-12 0,0 0 10 16,0 0 0-16,0 0-14 0,0 0 1 0,0 0 12 15,0 0-8-15,0 0 18 0,0 0-19 0,0 0 0 16,0 0 14-16,0 0 13 0,0 0-21 0,0 0-1 16,0 0-9-16,0 0 10 0,-15 0-2 0,15 0-19 15,-12 0 18-15,12 0 0 0,0 0-14 0,-12 0-9 16,0 0 1-16,4 0 20 0,8 11-14 0,-12-11 4 15,6 8-14-15,0-8 12 0,0 10 5 16,0-3 4-16,3 0-21 0,-3-2 15 0,3-5-11 0,-3 5 18 16,0 1-22-16,0 3 8 0,0-5 9 15,-3 3-12-15,-3-3 13 0,0 2-3 0,3-2 4 16,-2 0-9-16,2 1 2 0,0-1-9 0,3-2 13 16,0 2-6-16,0-1 13 0,0 2-30 0,3-2 25 15,0 1-17-15,-3-1 4 0,0-3 17 0,0 0-11 16,0 0-3-16,3 0 11 0,0 0-15 0,0 0 20 15,-3 12-20-15,0-12 23 0,-3 9-13 0,3-9-2 16,0 10-9-16,-2-10 16 0,-1 10-11 0,0-2-2 16,3 0 5-16,0-2 1 0,6-2 0 0,-6 0-8 15,6-4 18-15,-6 0-18 0,6 0 5 0,0 0 13 16,0 0-19-16,0 0 2 0,0 0 7 0,0 0-9 16,0 0 10-16,0 0 11 0,0 0-17 0,0 0 7 15,-12 0-7-15,12 0 5 0,-15 0-13 16,15 0 24-16,-12 0-8 0,3 0 2 0,0 0-19 15,9 0 20-15,-6 0-16 0,0 0 15 0,0 0-11 16,-3 0 9-16,9 0-13 0,-2 0 13 0,2 0-5 16,0 0 1-16,0 0-13 0,0 0 19 0,0 0-8 15,0 0 3-15,0 0-3 0,0 0-9 0,0 0 24 16,0 0-5-16,0 0-11 0,0 0-4 0,0 0-1 16,0 0 11-16,0 0-4 0,0 0-8 0,0 0 14 15,0 0-8-15,0 0 7 0,0 0 3 0,0 0-7 16,0 0 3-16,0 0-2 0,11 13 18 15,-11-13 13-15,6 17-10 0,-6-7 6 0,6 3 15 16,3-2-13-16,-3-2-3 0,3 3 19 0,0-2 9 16,-3 0-12-16,0-3-18 0,3 1 6 0,0-3-19 15,-3 1-11-15,6 1 0 0,-3-3 17 0,0 5-2 16,-1 1-11-16,4 1 10 0,-3 0-9 0,3 1-4 16,-3-4 9-16,-3 1-8 0,3-1 1 0,0 1-2 15,-3-5 1-15,3 1-4 0,0-4 8 0,0 2-1 16,0-2-2-16,-3 4 10 0,0 1-8 0,5-6 2 15,-5 0 8-15,3 0-12 0,0 0-4 16,0 15 2-16,0-15 5 0,0 0-2 0,3 0 3 0,-3 0-7 16,3 0-10-16,-6 0 24 0,3 0-2 15,-3 17-23-15,0-17 26 0,0 13-10 0,-1-13-5 16,4 0-5-16,0 14 7 0,-3-14 8 0,0 7-8 16,6-7-12-16,0 0 7 0,-3 0 11 0,3 0-13 15,-12 0 5-15,0 0-7 0,0 0 4 0,15 0 7 16,-15 0-6-16,0 0 0 0,0 0 5 0,12 0 2 15,-12 0 6-15,0 0-8 0,0 0-9 0,0 0 12 16,0 0-1-16,0 15-8 0,0-15-1 0,0 0 11 16,0 0-6-16,0 0-18 0,18 0 16 0,-18 0-10 15,17 0 7-15,-17 0 12 0,0 0-6 0,12 0 1 16,-12 0 5-16,0 0-5 0,0 0 3 0,0 0-17 16,0 0 7-16,0 0-2 0,0 0 22 15,0 0-8-15,0 0-20 0,0 0 17 0,0 0-3 16,0 0 9-16,0 0-15 0,0 0 17 0,0 0-21 15,0 0 15-15,0 0 0 0,0 0 1 0,0 0 2 16,0 0 8-16,0 0-1 0,0 0-15 0,0 0 5 16,0 0-7-16,0 0 8 0,0 0 3 0,0 0-15 15,0 0 8-15,0 0-5 0,0 0-9 0,-15 0 5 16,15 0 9-16,-17 0-5 0,-1 0 7 0,6 0-14 16,0 0 1-16,3-15 0 0,-3 15 15 0,0-10-3 15,-6 10 1-15,6-11-18 0,0-2 0 0,1 2 0 16,-1 3 4-16,0 8 5 0,3-6 7 15,-6-1 0-15,6-4-16 0,-3 6 13 0,0-2-15 16,3 7 10-16,-3-4-8 0,0-5 11 0,7-1-2 16,-1-1-1-16,-3 0-2 0,3 1 14 0,0 0-5 15,0-3-10-15,-3 2 10 0,3 4-8 0,-3-1 11 16,3 1 0-16,0 1-5 0,0 3 4 0,-3 1-18 16,6-2 19-16,-3 1-9 0,0-2 5 0,0 5-6 15,0 0-5-15,0 0 5 0,0 0-5 0,1 0 18 16,-4 0-3-16,0 0-15 0,3 0 11 0,0 0-1 15,3-14 6-15,-3 14-8 0,0 0-11 0,6 0 14 16,-3 0-6-16,0 0 0 0,0 0 8 0,0-15-1 16,0 15-13-16,0 0 16 0,0 0-12 0,0-13 11 15,0 13 0-15,3-11-13 0,-3 11-1 16,0 0 17-16,3-10-14 0,-3 10 7 0,3 0-10 16,0 0 0-16,0 0 13 0,0 0-5 0,0 0 5 15,0 0-10-15,0 0-2 0,0 0-15 0,0 0-5 16,0 0-40-16,0 0-11 0,0 0-54 0,0 0-29 15,0 0-43-15,0 0-44 0,0 0-3 0,0 0-26 16,0 0-65-16,0 0-160 0,0 0-136 0</inkml:trace>
        </inkml:traceGroup>
        <inkml:traceGroup>
          <inkml:annotationXML>
            <emma:emma xmlns:emma="http://www.w3.org/2003/04/emma" version="1.0">
              <emma:interpretation id="{EF4C1CBE-CA9C-4999-8F49-7E54B0855EF0}" emma:medium="tactile" emma:mode="ink">
                <msink:context xmlns:msink="http://schemas.microsoft.com/ink/2010/main" type="inkWord" rotatedBoundingBox="14024,12004 14462,12012 14460,12171 14021,12164"/>
              </emma:interpretation>
              <emma:one-of disjunction-type="recognition" id="oneOf2">
                <emma:interpretation id="interp2" emma:lang="" emma:confidence="1">
                  <emma:literal/>
                </emma:interpretation>
              </emma:one-of>
            </emma:emma>
          </inkml:annotationXML>
          <inkml:trace contextRef="#ctx0" brushRef="#br0" timeOffset="-9512.0713">8 0 2451 0,'0'0'46'0,"-3"0"2"16,0 0 26-16,0 0-10 0,3 0 0 0,-3 0 7 15,3 0-16-15,0 0-25 0,0 0-7 0,0 0 9 16,0 0-15-16,0 0-5 0,0 0-5 16,0 0 5-16,0 0-8 0,0 0 12 0,15 0-24 15,-3 0 11-15,0 0 1 0,-3 0 11 0,5 0-26 16,-2 0 26-16,0 0-7 0,0 0-16 0,3 0-16 16,-3 0-8-16,6 0-25 0,0 0 2 0,-6 0-56 15,2 0-30-15,4 0-29 0,0 0-27 0,-6 0-130 16,3 0-81-16,-9 0-43 0</inkml:trace>
          <inkml:trace contextRef="#ctx0" brushRef="#br0" timeOffset="-9291.5164">79 144 1790 0,'0'5'16'0,"0"-1"38"0,0 0-1 0,0-4 80 15,0 0 12-15,0 0-14 0,15 0-20 0,0 0-2 16,-3 0-43-16,6 0-9 0,3-11-17 0,-1 11-4 16,1-11-29-16,6 1 4 0,-3-1-4 0,0 11 11 15,-6-8-14-15,2 8-5 0,-2 0-11 0,0 0 11 16,0 0-30-16,-3 0-43 0,-6 0-35 0,3 0-99 16,3 0-176-16,-1 0-246 0</inkml:trace>
        </inkml:traceGroup>
        <inkml:traceGroup>
          <inkml:annotationXML>
            <emma:emma xmlns:emma="http://www.w3.org/2003/04/emma" version="1.0">
              <emma:interpretation id="{19CC2A22-2171-4234-B2B0-9C7DB4A3C93D}" emma:medium="tactile" emma:mode="ink">
                <msink:context xmlns:msink="http://schemas.microsoft.com/ink/2010/main" type="inkWord" rotatedBoundingBox="14952,11483 16389,11508 16373,12434 14936,12410"/>
              </emma:interpretation>
              <emma:one-of disjunction-type="recognition" id="oneOf3">
                <emma:interpretation id="interp3" emma:lang="" emma:confidence="1">
                  <emma:literal/>
                </emma:interpretation>
              </emma:one-of>
            </emma:emma>
          </inkml:annotationXML>
          <inkml:trace contextRef="#ctx0" brushRef="#br0" timeOffset="-8735.8239">1026-235 2102 0,'0'-15'44'15,"0"0"-16"-15,0 5 22 0,0-1-5 0,0-1 18 16,0 3-18-16,0 2-23 0,15 0 2 0,-15 1-8 15,18 1-9-15,-1 2 7 0,1 0 5 0,-3 3-15 16,0 0-2-16,3 0-4 0,-3 0-1 0,0 19 10 16,-3-2-10-16,-1-1 6 0,-2 2-9 0,-3 3 13 15,-6-4-2-15,0 3 12 0,0 1 13 0,0-1-17 16,0-3 5-16,-15 1 10 0,4-2-12 0,-4-1 5 16,-3-1-21-16,0-2-9 0,-3-2 5 15,3 0 19-15,-3-4-9 0,1 0-11 0,-1 3-3 16,0-3 5-16,3-2-13 0,0 0-5 0,0-4-17 15,6 0-50-15,-2 0-73 0,5 0-56 0,3 0-163 16,6 0-68-16</inkml:trace>
          <inkml:trace contextRef="#ctx0" brushRef="#br0" timeOffset="-9024.7612">1038-216 2644 0,'-18'0'9'0,"6"0"13"0,0 0 30 0,12 0 5 15,-12 0 22-15,0 0-2 0,3 17-30 0,9-2-7 0,-6-1-26 16,6 2 6-16,-6 4 4 0,6 2-24 16,0 8 2-16,0 1 15 0,0 0-8 0,12 4-2 15,3-1-19-15,-3 2 9 0,3-2 10 0,0-3-12 16,-3 1-1-16,3-2-39 0,-3-3-32 0,-1 1-11 16,1-2-43-16,3 0-26 0,-6-6-23 0,0 1-66 15,0-2-123-15,0-4-39 0,-3-4-45 0</inkml:trace>
          <inkml:trace contextRef="#ctx0" brushRef="#br0" timeOffset="-8452.6129">1579-514 2551 0,'-14'0'31'0,"-1"0"27"0,3 0 16 15,0 0 31-15,12 0 24 0,-15 0 8 0,6 15 1 16,0-1-27-16,0 1-46 0,3 7-15 0,-3 0-25 16,3 3 1-16,3 3-3 0,3 2-8 0,0 3-7 15,0 5-17-15,0-1 18 0,0 5-8 0,0-2-6 16,12 5 12-16,-12 0 6 0,15 3-13 0,-3-2 6 15,0-3-8-15,0-1-1 0,3-3-12 0,-3-1-27 16,0-5-24-16,3-2-50 0,-1-4-19 0,1-6-15 16,0-2-33-16,0 0-29 0,-3-2-71 15,0-4-129-15,0-4-86 0</inkml:trace>
          <inkml:trace contextRef="#ctx0" brushRef="#br0" timeOffset="-7773.8085">1832-112 2570 0,'-11'0'10'16,"-1"0"30"-16,6 0-24 0,3 0 12 0,3 0-1 15,0 0 29-15,0 0 6 0,0 0 17 0,18 0-4 16,2 0-40-16,1 0 8 0,6 0-23 0,0 0-7 16,0 0 6-16,5-16-18 0,4 5-6 0,3 11 20 15,-6 0-17-15,-1-10 6 0,-2 10-23 0,-3-9 6 16,3 2-34-16,-1 7 1 0,-8-7-37 0,0 4-48 16,0-5 4-16,-3 1-58 0,-3 3-48 0,0 2-136 15,-7 2-80-15,1 0-64 0</inkml:trace>
          <inkml:trace contextRef="#ctx0" brushRef="#br0" timeOffset="-8036.724">1883-246 1878 0,'-9'0'38'0,"0"-3"-45"0,3 2 21 16,6-3-2-16,0 0 10 0,0 0-9 0,0 0 10 15,12 1-27-15,3-1 15 0,6 0-3 0,-3-2 29 16,6 3-8-16,2-1 7 0,1 2-11 0,0 0-5 16,-3-2 25-16,0 4-12 0,-4 0-37 0,4 0 31 15,-6 0 5-15,-3 0-2 0,-3 0 11 0,3 0 29 16,-6 0-6-16,0 0 6 0,-6 12-19 0,0 2 7 16,3 2 18-16,-6 1-34 0,0 8-16 0,0 4-4 15,-15-2 21-15,15 0-23 0,-15 2-3 0,0 3-8 16,-3 4 7-16,6 1-1 0,3-4-5 15,9-3-11-15,-12-1-13 0,3 1 23 0,3 0-9 0,6-3 0 16,0-6-9-16,0 0 23 0,0-4-4 16,0-1-14-16,0-1-11 0,0-2 7 0,21-4 5 15,-6 0 7-15,0-3-37 0,0-2 11 0,3 1-32 16,3-5-25-16,-4 0-28 0,-2 0-25 0,-3 0-44 16,3-16-73-16,3 4-122 0,-3-3-44 0,0-2-57 15</inkml:trace>
        </inkml:traceGroup>
        <inkml:traceGroup>
          <inkml:annotationXML>
            <emma:emma xmlns:emma="http://www.w3.org/2003/04/emma" version="1.0">
              <emma:interpretation id="{02CF78E9-7BB5-4903-9C21-421153523BA6}" emma:medium="tactile" emma:mode="ink">
                <msink:context xmlns:msink="http://schemas.microsoft.com/ink/2010/main" type="inkWord" rotatedBoundingBox="16976,11521 17381,11528 17372,12050 16967,12043"/>
              </emma:interpretation>
              <emma:one-of disjunction-type="recognition" id="oneOf4">
                <emma:interpretation id="interp4" emma:lang="" emma:confidence="1">
                  <emma:literal/>
                </emma:interpretation>
              </emma:one-of>
            </emma:emma>
          </inkml:annotationXML>
          <inkml:trace contextRef="#ctx0" brushRef="#br0" timeOffset="-5832.3248">3202-483 2169 0,'0'0'74'15,"0"0"-13"-15,0 0 25 0,0 0 10 0,0 0 2 16,0 0-16-16,0 0 3 0,0 0-33 0,0 0-5 15,0 0-7-15,0 0 6 0,0 0 3 0,0 0-10 16,0 0 8-16,0 0 2 0,0 0-7 16,0 0 24-16,0 0-18 0,0 0 16 0,0 13-12 15,0-1-5-15,0 1-13 0,-12-3 27 0,0 1-10 16,-3 0-10-16,3 1-18 0,0 1-9 0,-3-2 13 16,0 0-12-16,4 0 4 0,-4 4-20 0,3-1 11 15,0 2-17-15,-3-4 17 0,0 0-5 0,3 2-2 16,0 2 1-16,3-2-6 0,-3-2 1 0,4-2 2 15,-1-3-3-15,3 3 1 0,0-1 1 0,3-1-11 16,0-5 1-16,0 2 13 0,0 1 3 0,3-1-15 16,0-1 5-16,0 0 2 0,0-4 8 15,0 0-12-15,0 0 4 0,0 0 5 0,0 0-5 16,0 0 12-16,0 0-22 0,0 0 18 0,0 0-12 16,0 0 8-16,0 0-2 0,0 0 3 0,0 0-4 15,0 0 5-15,0 0-16 0,0 0 14 0,0 0 2 16,0 15-2-16,9-15-5 0,-9 0 9 0,12 0-7 15,-3 13 8-15,2-13-2 0,-5 9-3 0,6-9 8 16,0 0 0-16,0 10 2 0,3-1-1 0,0 1 5 16,0-3 34-16,0 2-10 0,0 1-1 0,2-4-7 15,-2 4 5-15,3-5 3 0,0 1-21 0,0 1-6 16,-3-1-4-16,0-1-3 0,0-3-4 16,-4 3-11-16,-5-1 9 0,0 1-9 0,3-1 21 15,-6-4-17-15,3 0 11 0,3 0-6 0,-3 0-2 16,0 0 9-16,0 0-7 0,0 0-3 0,-6 0 18 15,0 0-18-15,0 0 9 0,0 0 11 0,0 0-10 16,0 0-3-16,0 0 3 0,0 0-21 0,15 0 11 16,-15 0 13-16,12 0-15 0,-12 0 16 0,0 0-20 15,0 0 14-15,0 0-9 0,0 0 8 0,0 0-7 16,0 0 1-16,0 0 8 0,0 0 0 0,0 0-3 16,0 0-3-16,0 16 5 0,0-16-11 15,12 0 7-15,-12 0 3 0,0 0-8 0,0 0 6 16,0 0 1-16,0 0-3 0,0 0 5 0,0 0-2 15,0 0-3-15,0 0-1 0,0 0-13 0,0 0 18 16,0 0-5-16,0 0 13 0,0 0-11 0,0 0-1 16,0 0-5-16,0 0-3 0,0 0 13 0,0 0 4 15,0 0-15-15,0 0 7 0,0 0-1 0,0 0 8 16,0 0-12-16,0 0 13 0,0 0-22 0,0 13 20 16,0-13-9-16,0 0-6 0,0 0 9 0,0 0-4 15,0 0 8-15,0 0 3 0,0 0-15 0,0 0 6 16,0 0-6-16,0 0-1 0,0 0 10 0,0 0 7 15,0 0-8-15,0 0 11 0,0 0-16 0,0 0 2 16,0 0 1-16,0 0 11 0,0 0-25 0,0 0 24 16,0 0-18-16,0 0 10 0,0 0 5 0,0 0 3 15,0 0-3-15,0 0-17 0,0 0 2 16,0 0 8-16,0 0-2 0,0 0 9 0,0 0 3 16,0 0-8-16,0 0-9 0,0 0 3 0,0 0 6 15,0 0-3-15,0 0 5 0,0 0-1 0,0 0-8 16,0 0 16-16,0 0-16 0,0 0 6 0,0 0-6 15,0 0 4-15,0 0 4 0,0 0-3 0,0 0 7 16,0 0-14-16,0 0 6 0,0 0 11 0,0 0 0 16,0 0-3-16,0 0-18 0,0 0 11 0,0 0 1 15,0 0 2-15,0 0-11 0,0 0 15 0,0 0-11 16,0 0 0-16,0 0 12 0,0 0-18 0,0 0 18 16,0 0-2-16,0 0-8 0,0 0 0 0,0 0 8 15,0 0-15-15,0 0 5 0,0 0 8 0,0 0 12 16,0 0-22-16,0 0 9 0,0 0-6 15,0 0 4-15,0 0 5 0,0 0-7 0,0 0-5 16,0 0 19-16,0 0-19 0,0 0 8 0,0 0 2 16,0 0 0-16,0 0-6 0,0 0 15 0,0 0-16 15,0 0 14-15,0 0-9 0,0 0-7 0,0 0 2 16,0 0 11-16,0 0-15 0,0 0 9 0,0 0-9 16,0 0 9-16,0 0 3 0,0 0 2 0,0 0-8 15,0 0-12-15,0 0 24 0,0 0-13 0,0 0 13 16,0 0-14-16,0 0-4 0,0 0 1 15,0 0 9-15,0 0-1 0,0 0 10 0,0 0-19 0,0 0 12 16,0 0 0-16,0 0-13 0,0 0 19 16,0 0-9-16,0 0-6 0,0 0 12 0,0 0-19 15,0 0 4-15,0 0-4 0,0 0 13 0,0 0-2 16,0 0 12-16,0 0-2 0,0 0 3 0,0 0-12 16,0 0-2-16,0 0 3 0,0 0-1 0,0 0-1 15,0 0 6-15,0 0-5 0,0 0-1 0,0 0 8 16,0 0-7-16,0 0 1 0,0 0-4 0,-12 0 10 15,12 0-5-15,0 14-14 0,0-14 2 0,0 0 4 16,0 0 7-16,0 0-1 0,0 0-5 16,0 0 4-16,0 0 1 0,0 0 0 0,0 0 0 15,0 0 12-15,0 0-21 0,0 0 10 0,0-14-7 0,0 14 10 16,0 0-5-16,0 0-6 0,0 0 23 16,0 0-16-16,0 0 3 0,0 0-10 0,0 0 18 15,0 0-13-15,0 0 0 0,0 0-3 0,0 0 7 16,0 0 4-16,0 0-11 0,0 0 0 0,0 0-4 15,0 0-4-15,0 0-28 0,0 0-17 0,0 0-26 16,0 0-30-16,0 0-41 0,0 0-39 0,0 0-46 16,0 0-5-16,0 0-31 0,0 0-132 0,0 0-285 15</inkml:trace>
        </inkml:traceGroup>
        <inkml:traceGroup>
          <inkml:annotationXML>
            <emma:emma xmlns:emma="http://www.w3.org/2003/04/emma" version="1.0">
              <emma:interpretation id="{5BCB7BA2-A45C-4ECB-8ECA-2094E66A0B87}" emma:medium="tactile" emma:mode="ink">
                <msink:context xmlns:msink="http://schemas.microsoft.com/ink/2010/main" type="inkWord" rotatedBoundingBox="17346,11788 17584,11792 17583,11817 17345,11813"/>
              </emma:interpretation>
              <emma:one-of disjunction-type="recognition" id="oneOf5">
                <emma:interpretation id="interp5" emma:lang="" emma:confidence="0">
                  <emma:literal>_</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a</emma:literal>
                </emma:interpretation>
              </emma:one-of>
            </emma:emma>
          </inkml:annotationXML>
          <inkml:trace contextRef="#ctx0" brushRef="#br0" timeOffset="44395.5886">3330-220 2102 0,'-6'0'60'0,"0"0"21"0,6 0 8 16,0 0-7-16,0 0 16 0,0 0-14 0,0 0 7 15,0 0-17-15,0 0 1 0,0 0-1 0,0 0-14 16,0 0-4-16,0 0-3 0,0 0 3 0,0 0 5 15,0 0 17-15,0 0 0 0,0 0 1 0,0 0 2 16,0 0-3-16,0 0 1 0,0 0-4 0,0 0-12 16,0 0 14-16,0 0 4 0,0 0-21 0,0 0 0 15,0 0-3-15,0 0-15 0,0 0 12 0,0 12-16 16,0-12-11-16,0 0 13 0,9 13-33 16,-9-13 6-16,9 0 5 0,-9 0-9 0,9 0 25 0,-3 0-24 15,5 0-8-15,1 0 9 0,0 0-6 16,-3 0 10-16,0 0-18 0,3 0 2 0,0 0 1 15,0 0 6-15,-3 0 11 0,3 0-23 0,3 0 12 16,-3 0-1-16,2 0 14 0,1 0-14 0,0 0 7 16,-3 0 9-16,-3 0-12 0,-6 0-6 0,-3 0-2 15,0 0 9-15,0 0-3 0,0 0-1 0,0 0 14 16,0 0-22-16,0 0 0 0,0 0 8 0,0 0 0 16,0 0-11-16,0 0 2 0,0 0 18 0,0 0-15 15,0 0-8-15,0 0 0 0,0 0-3 0,0 0 12 16,0 0-15-16,0 0-17 0,0 0-52 0,0 0-46 15,0 0-41-15,0 0-83 0,0 0-64 16,0 0-31-16,0 0-51 0,0 0-327 0</inkml:trace>
        </inkml:traceGroup>
        <inkml:traceGroup>
          <inkml:annotationXML>
            <emma:emma xmlns:emma="http://www.w3.org/2003/04/emma" version="1.0">
              <emma:interpretation id="{6D3C810A-F7FE-4CD4-A4AF-14D85FD803F9}" emma:medium="tactile" emma:mode="ink">
                <msink:context xmlns:msink="http://schemas.microsoft.com/ink/2010/main" type="inkWord" rotatedBoundingBox="17750,11365 19586,11396 19565,12600 17729,12569"/>
              </emma:interpretation>
              <emma:one-of disjunction-type="recognition" id="oneOf6">
                <emma:interpretation id="interp10" emma:lang="" emma:confidence="1">
                  <emma:literal/>
                </emma:interpretation>
              </emma:one-of>
            </emma:emma>
          </inkml:annotationXML>
          <inkml:trace contextRef="#ctx0" brushRef="#br0" timeOffset="4798.7902">5023-148 2450 0,'15'0'60'0,"-15"-1"59"16,12 1 17-16,0-4 42 0,-12 0 44 0,0 3 8 15,0 1 14-15,0 0-30 0,0 0-21 0,0 0-33 16,0 0-21-16,0 0-22 0,0 0-20 0,0 0-38 16,0-11 1-16,0 11-21 0,0 0 7 0,0 0-3 15,0 0 0-15,0 15-13 0,0 5-8 0,0 2-10 16,0 2 7-16,0 5 20 0,0-1-15 0,0 1-16 16,0 3 13-16,0-6-15 0,15-1 1 15,-15 0-3-15,12 0-8 0,-3-1 10 0,-9 3 5 16,0-4-3-16,0 1-9 0,0-1-3 0,0-3 5 15,0-2-9-15,0-4 15 0,0 0-23 0,0-3-14 16,0-6-28-16,0 0-14 0,0-3-20 0,0 0-54 16,0-2-66-16,12 0-124 0,-12 0-81 0,15 0-22 15,-15 0-99-15,0-19-270 0</inkml:trace>
          <inkml:trace contextRef="#ctx0" brushRef="#br0" timeOffset="5302.8658">5404-591 2342 0,'0'-5'46'0,"-11"2"15"0,11 1 52 15,0-1 13-15,0 0 40 0,0 0-20 0,0 3 21 16,0-2-10-16,0 0-3 0,0 1 11 16,0 1-12-16,0 0-11 0,0 0-6 0,0 0-18 15,0 0-19-15,0 0-24 0,0 0-22 0,0 0-17 16,0 0 0-16,0 0 17 0,0 0-7 0,0 0-16 15,0 18-11-15,0-2 35 0,0 4-10 0,0 6-6 16,0 3-7-16,11 5 8 0,1 4-14 0,-3 5 5 16,-9 1 17-16,12 4-1 0,0 1-9 0,0 0-11 15,0-1-1-15,6 2-9 0,-6-4-20 0,-3 3 9 16,3-5 6-16,-7 1-9 0,1-3 3 0,-3-2 3 16,0-2-11-16,-3-2 18 0,0-4-9 15,0 0-1-15,0-3-1 0,0-1-6 0,0-2 3 16,0-1-5-16,-12-2 2 0,12-1 11 0,0-3-9 15,0 0 7-15,0-2-19 0,0-1-14 0,0-1-21 16,0-2-13-16,0-4-23 0,0-1-21 0,0 0-45 16,-17-4-81-16,17 1-85 0,0-3-55 0,0-2-21 15,0 2-14-15,0-2-108 0,0 0-225 0</inkml:trace>
          <inkml:trace contextRef="#ctx0" brushRef="#br0" timeOffset="3443.3474">3717-343 2181 0,'15'0'57'0,"-15"0"6"0,0 0-3 0,0 0 21 15,0 0-19-15,0 0 4 0,0 0-4 0,0 0 9 16,0 0-33-16,0 0 20 0,0 0-12 0,0 0 14 16,0 0 7-16,0 0 0 0,14 0 26 0,-14 0 25 15,0 0-9-15,15 0 23 0,-15 0-6 0,15 15 0 16,-15-3-18-16,9 0-2 0,-9 4-22 0,0 3 7 16,0 0-29-16,9 2-22 0,-9 5-25 0,6-1 12 15,-6 4-13-15,0-2-8 0,0 2-3 16,0-3 4-16,0 1-13 0,0 0 15 0,0 0-13 15,0 0 6-15,0-1 7 0,0 1-3 0,0-2-6 0,0-2-12 16,0 2 12-16,0-3-7 0,0-1-23 16,0-1-50-16,15-3-39 0,-15-6-47 0,12 3-50 15,-12-3-24-15,12-4 15 0,-12-3-37 0,0 0-15 16,0-1-49-16,0-2-217 0,15-1-98 0</inkml:trace>
          <inkml:trace contextRef="#ctx0" brushRef="#br0" timeOffset="3775.048">4127 169 2285 0,'0'-2'75'0,"0"0"-13"0,0-2 14 16,-11 2 29-16,11 0 11 0,0 2-22 0,-9 0 0 15,9 0-41-15,-6 0-22 0,6 0-9 0,0 0-12 16,0 0-4-16,0 10 9 0,0-10-12 0,0 0-6 15,0 9 0-15,0-9 13 0,0 10-10 0,0-3-2 16,0-3 0-16,0 2 2 0,0-6-6 0,0 0-3 16,0 0 17-16,0 0 4 0,0 0-23 0,0 0 11 15,0 0 2-15,0 0-3 0,0 0 5 0,0 0-2 16,0 0 7-16,0 0-8 0,0 0 2 0,0 0 0 16,0 0-3-16,0 0 16 0,0 0-9 0,0 0-3 15,0-9 5-15,0 9-5 0,0-11-6 16,0 11 12-16,0-11-15 0,0 4-7 0,0-1-14 15,0 8-28-15,-15-7-9 0,15 3-44 0,-12 4-25 16,12 0-69-16,-6 0-63 0,6 0-207 0,0 0-106 16</inkml:trace>
          <inkml:trace contextRef="#ctx0" brushRef="#br0" timeOffset="4370.793">4443-273 2387 0,'-12'-7'31'0,"12"1"12"0,-12-2 47 0,12 4 23 16,-9 0 9-16,0-1-20 0,3 3-15 0,6 1-36 15,-6 1-7-15,6 0-34 0,0 0-1 0,0 0 19 16,0 0-28-16,0 0 7 0,0 0 12 0,0 0-23 15,0 0 9-15,0 13 13 0,0-2-9 0,0 2-3 16,0-1 4-16,0 2-1 0,12 2-13 0,0-5 17 16,-3-1-7-16,3 4 7 0,3 2 5 15,0-1-13-15,0 2 31 0,3 2-5 0,-1-2 19 0,1 4-6 16,0 3 11-16,3 3 8 0,0-3-18 16,-3 0-3-16,3-1-10 0,-4-1 10 0,1 0-27 15,-3 2-5-15,-3-2 12 0,0-2-7 0,-6 2-20 16,0-3 12-16,-3 0 9 0,0-4-26 0,-3-1 22 15,0-3-8-15,0 0 12 0,0-5-16 0,0-1 3 16,0-1-1-16,0-2 16 0,0 2-14 0,0-2-8 16,-12 0-1-16,-3 0-7 0,0 2 27 0,-3-2-27 15,-3-1 22-15,1-1-14 0,-1 0-1 0,0 0 15 16,0 0-25-16,3-18-8 0,3 4 10 0,0 1-6 16,7 1-14-16,2-4 15 0,6-1 0 0,0-2 7 15,0-5 0-15,14 1-10 0,1-5 10 16,6-2 21-16,3 2-23 0,3-2 18 0,-3-3-16 15,2 2 25-15,1 4-5 0,-3-2-4 0,0 1-9 16,-3-1-2-16,-3 2 17 0,-7-1 1 0,1 7-3 16,-3-1-3-16,0 3 1 0,-3 2-12 0,0 4 13 15,-3 1-6-15,-3-1 2 0,0 2-5 0,0 2 13 16,0 2-20-16,0 3-3 0,-15-3 15 0,-3 3-36 16,0 0-10-16,4 4-37 0,-4 0-9 0,0 0-30 15,-3 0-37-15,0 0-5 0,-6 17-31 0,7 0-16 16,-1-2-21-16,-3-2-115 0,3-1-111 0,3 3-88 15</inkml:trace>
        </inkml:traceGroup>
      </inkml:traceGroup>
    </inkml:traceGroup>
    <inkml:traceGroup>
      <inkml:annotationXML>
        <emma:emma xmlns:emma="http://www.w3.org/2003/04/emma" version="1.0">
          <emma:interpretation id="{0A27851A-E6E3-4A69-B885-7D64BCA3C226}" emma:medium="tactile" emma:mode="ink">
            <msink:context xmlns:msink="http://schemas.microsoft.com/ink/2010/main" type="paragraph" rotatedBoundingBox="9575,14732 9590,14732 9590,14757 9575,14757" alignmentLevel="2"/>
          </emma:interpretation>
        </emma:emma>
      </inkml:annotationXML>
      <inkml:traceGroup>
        <inkml:annotationXML>
          <emma:emma xmlns:emma="http://www.w3.org/2003/04/emma" version="1.0">
            <emma:interpretation id="{A7441986-5B15-47B5-8CF6-25E8C772B09C}" emma:medium="tactile" emma:mode="ink">
              <msink:context xmlns:msink="http://schemas.microsoft.com/ink/2010/main" type="inkBullet" rotatedBoundingBox="9590,14732 9590,14757 9575,14757 9575,14732"/>
            </emma:interpretation>
            <emma:one-of disjunction-type="recognition" id="oneOf7">
              <emma:interpretation id="interp11" emma:lang="" emma:confidence="0">
                <emma:literal>•</emma:literal>
              </emma:interpretation>
            </emma:one-of>
          </emma:emma>
        </inkml:annotationXML>
        <inkml:trace contextRef="#ctx1" brushRef="#br0">-4453 2748 0,'0'-25'15</inkml:trace>
      </inkml:traceGroup>
    </inkml:traceGroup>
  </inkml:traceGroup>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07:06.99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F6F137C-BF52-4831-AF63-B8854AA81F2B}" emma:medium="tactile" emma:mode="ink">
          <msink:context xmlns:msink="http://schemas.microsoft.com/ink/2010/main" type="writingRegion" rotatedBoundingBox="30012,4714 30203,7987 29569,8024 29377,4751"/>
        </emma:interpretation>
      </emma:emma>
    </inkml:annotationXML>
    <inkml:traceGroup>
      <inkml:annotationXML>
        <emma:emma xmlns:emma="http://www.w3.org/2003/04/emma" version="1.0">
          <emma:interpretation id="{299FD5E0-7BCB-46F9-8818-33BCE1A9F6CE}" emma:medium="tactile" emma:mode="ink">
            <msink:context xmlns:msink="http://schemas.microsoft.com/ink/2010/main" type="paragraph" rotatedBoundingBox="30012,4714 30203,7987 29569,8024 29377,4751" alignmentLevel="1"/>
          </emma:interpretation>
        </emma:emma>
      </inkml:annotationXML>
      <inkml:traceGroup>
        <inkml:annotationXML>
          <emma:emma xmlns:emma="http://www.w3.org/2003/04/emma" version="1.0">
            <emma:interpretation id="{84AB2B5B-A6EE-400A-829C-B5D1C8366E08}" emma:medium="tactile" emma:mode="ink">
              <msink:context xmlns:msink="http://schemas.microsoft.com/ink/2010/main" type="line" rotatedBoundingBox="30012,4714 30203,7987 29569,8024 29377,4751"/>
            </emma:interpretation>
          </emma:emma>
        </inkml:annotationXML>
        <inkml:traceGroup>
          <inkml:annotationXML>
            <emma:emma xmlns:emma="http://www.w3.org/2003/04/emma" version="1.0">
              <emma:interpretation id="{324D0DD3-D3DF-48D4-BA84-2DD51F96CDA8}" emma:medium="tactile" emma:mode="ink">
                <msink:context xmlns:msink="http://schemas.microsoft.com/ink/2010/main" type="inkWord" rotatedBoundingBox="30012,4714 30086,5991 29452,6028 29377,4751"/>
              </emma:interpretation>
              <emma:one-of disjunction-type="recognition" id="oneOf0">
                <emma:interpretation id="interp0" emma:lang="" emma:confidence="0">
                  <emma:literal>ni</emma:literal>
                </emma:interpretation>
                <emma:interpretation id="interp1" emma:lang="" emma:confidence="0">
                  <emma:literal>ñ</emma:literal>
                </emma:interpretation>
                <emma:interpretation id="interp2" emma:lang="" emma:confidence="0">
                  <emma:literal>N</emma:literal>
                </emma:interpretation>
                <emma:interpretation id="interp3" emma:lang="" emma:confidence="0">
                  <emma:literal>nt</emma:literal>
                </emma:interpretation>
                <emma:interpretation id="interp4" emma:lang="" emma:confidence="0">
                  <emma:literal>ní</emma:literal>
                </emma:interpretation>
              </emma:one-of>
            </emma:emma>
          </inkml:annotationXML>
          <inkml:trace contextRef="#ctx0" brushRef="#br0">1030-2609 1748 0,'0'0'68'0,"0"0"5"0,0 0 12 15,-9 0 7-15,9 0 23 0,-6 0-62 0,6 0-6 16,0 0 0-16,0 0-27 0,0 0-26 15,0 0 6-15,0 0-7 0,0 0 14 0,0 0 2 16,0 0-10-16,0 0 15 0,0 0 29 0,0 0 19 16,0 0-8-16,12 9-12 0,-1-9 13 0,-2 11-15 15,3-11-11-15,6 9 4 0,-3-9 19 0,3 8-12 16,3-3-40-16,-3-5 15 0,2 4 6 0,1-1-7 16,-3-3-32-16,9 6 8 0,-6-2 32 0,-3-2-12 15,-6-2-13-15,2 3-8 0,4-2 3 0,-3 4 14 16,-3-2-17-16,0-2 14 0,-3 4-12 0,-3 0 18 15,0-3 9-15,0 3-34 0,-6-1 32 0,0-2-12 16,0 5 4-16,0 0-7 0,0 0 12 16,0 1-10-16,0-1-12 0,0 4-3 0,0-1 27 15,0 1 0-15,0 0-7 0,-12 2-10 0,-3-2 8 16,3 0-3-16,-3 4-12 0,3-2 22 0,-6 0-15 16,4-3-1-16,2 1-5 0,0-3 11 0,-3 2-3 15,3-3-2-15,3 0 21 0,-9-4-9 0,12 1-27 16,0 3 6-16,0-2 14 0,0-1-11 0,3 1-7 15,3-5-12-15,0 4-24 0,0 0-27 0,0-1-37 16,0-3 4-16,0 0-53 0,0 0-39 16,0 0-124-16,0 0-65 0,9 0-31 0</inkml:trace>
          <inkml:trace contextRef="#ctx0" brushRef="#br0" timeOffset="260.343">1565-2248 1565 0,'0'0'58'0,"0"0"4"16,0 0 7-16,0 0 19 0,0 0-14 0,0 0 31 15,0 0-21-15,0 0 19 0,0 0-12 0,-15 14 6 16,-2 0-20-16,8-14 21 0,-9 16-24 0,6-2-7 16,0-3-9-16,-3 0 8 0,-3-2-23 0,3 2-18 15,-3-4-19-15,10 4 1 0,-4-1 0 16,0 1-10-16,3 2 25 0,-3-7-25 0,0 4 20 15,0-4-27-15,3 5 3 0,-3-5 17 0,6-1-50 16,-6-1 2-16,3 3-39 0,4-1-10 0,-7 0-56 16,12 2-1-16,0-2-66 0,0-1-79 0,0 1-140 15,0 1-62-15</inkml:trace>
          <inkml:trace contextRef="#ctx0" brushRef="#br0" timeOffset="-840.3535">955-1819 1942 0,'0'6'28'0,"0"-6"54"0,0 0 30 0,0 0-15 16,0 0-7-16,0 7 1 0,0-7-16 0,0 0-32 15,0 0 22-15,0 7 9 0,0-4-22 0,0 0-12 16,0-2-2-16,0 3-5 0,9-1-1 0,3 3 17 16,-12 0-9-16,18-1-10 0,-3 1 6 0,3 1-26 15,-4 1-2-15,4 0-2 0,0-1-3 0,3 1 1 16,0 0 21-16,-3 1-18 0,3 1-6 15,2-3 5-15,-2 3-13 0,6-1 2 0,-9 0 26 0,3-2-6 16,-9-1-30-16,2 2 10 0,-2-2-5 0,-6 0 25 16,-6-1-3-16,0 0-9 0,0-2-18 15,0 1 14-15,0 2-13 0,0-1 18 0,0-1-3 16,0 3 15-16,0 2 0 0,0-1-33 0,-15 1 31 16,-2 2-8-16,5 3-5 0,0-1 3 0,-3 1-21 15,3 1 30-15,-9 0-30 0,9-1 31 0,0 3-28 16,-3 1 18-16,-2-6-1 0,2 2 15 15,-3-2-26-15,3 1 18 0,-3-3-19 0,9 0 2 0,-3-4 22 16,0-1-1-16,12 1-17 0,0-2-14 0,0 1 20 16,0-5-21-16,0 2-30 0,0 0-24 0,0-2 10 15,6 0-23-15,-6 0-38 0,15 0-33 0,-15 0-19 16,12 0-135-16,-6 0-149 0,6-14-56 0</inkml:trace>
        </inkml:traceGroup>
        <inkml:traceGroup>
          <inkml:annotationXML>
            <emma:emma xmlns:emma="http://www.w3.org/2003/04/emma" version="1.0">
              <emma:interpretation id="{2D278599-16B2-4784-9D34-4476887F5188}" emma:medium="tactile" emma:mode="ink">
                <msink:context xmlns:msink="http://schemas.microsoft.com/ink/2010/main" type="inkWord" rotatedBoundingBox="30061,6645 30140,7990 29579,8023 29500,6678"/>
              </emma:interpretation>
              <emma:one-of disjunction-type="recognition" id="oneOf1">
                <emma:interpretation id="interp5" emma:lang="" emma:confidence="1">
                  <emma:literal/>
                </emma:interpretation>
              </emma:one-of>
            </emma:emma>
          </inkml:annotationXML>
          <inkml:trace contextRef="#ctx0" brushRef="#br0" timeOffset="-2375.5634">1446 152 1796 0,'0'0'90'0,"0"0"-3"0,0 0 27 0,0 0-9 15,0 0 30-15,0 0-43 0,0 0 13 0,0 0-30 16,0 0-24-16,0 0 7 0,0 0 6 0,0 0-27 15,0 0 5-15,0 0-8 0,0 0-1 0,0 0-21 16,0 0 9-16,0 0-9 0,0 0-6 0,0 0 4 16,0 0 10-16,0 0 16 0,-12 0-23 15,0 12 1-15,12-1 12 0,-20 0-16 0,2 2-5 16,6 0 11-16,-3-1 0 0,3 0-3 0,-3 1-10 16,-9-1-2-16,4 1-1 0,8-1-17 0,-6 1 7 15,-9-5 19-15,15 1-21 0,-9 1-2 0,9-4 7 16,3 3-5-16,3-3-6 0,-5-2-5 0,5-4-11 15,3 0-4-15,3 0 5 0,0 0 1 0,0 0 22 16,0 0 16-16,0 0-21 0,14 0 25 16,1 0-1-16,-3 0-3 0,6 0-3 0,0 0-2 0,3 0-1 15,0 0 1-15,2 0-7 0,4 0 0 16,-6 0 8-16,-3 0-1 0,3 0-13 0,6 0 5 16,-10 0 26-16,7 0-15 0,-3 13-10 0,0-13 12 15,-3 11 5-15,3-11-22 0,2 10 22 0,-2-3-14 16,-3-7-10-16,-9 10 21 0,-3-1-25 0,6-2-31 15,-3-1-25-15,-9 4 24 0,0-1-28 0,0-3-9 16,0 3-13-16,0-1-32 0,0 0-90 0,0-1-72 16,0-1-108-16,0-3-37 0</inkml:trace>
          <inkml:trace contextRef="#ctx0" brushRef="#br0" timeOffset="-2000.3016">1262 532 1613 0,'0'0'81'0,"0"0"51"0,18 0-5 16,-18 0 15-16,17 0 18 0,-2 13-27 0,-3-5-43 15,3-8 17-15,-3 9 15 0,0-1-30 0,0-1 2 16,3-2-3-16,6 2-9 0,-4-7-15 0,4 0 18 16,3 0-22-16,-3 0-43 0,3 0-8 0,-3 0 1 15,-1 0 13-15,-2 0-16 0,0 10-21 0,-3-10 7 16,0 0 4-16,-6 0 12 0,0 0-17 0,-9 0-3 15,12 16-31-15,-12-16-28 0,9 11-31 0,-3-11-2 16,-6 0-22-16,0 11-19 0,0-11-60 0,0 0-24 16,0 0-168-16,0 0-137 0</inkml:trace>
          <inkml:trace contextRef="#ctx0" brushRef="#br0" timeOffset="-3890.9345">1402-697 1623 0,'0'0'36'0,"0"0"73"16,0 0-7-16,0 0 0 0,0 0 23 15,0 0-31-15,0 0-2 0,0 0-40 0,0 0 3 16,0 0 16-16,0 0-5 0,0 0-3 0,0 0-34 16,0 0-2-16,0 0 1 0,0 0 8 0,0 0 9 15,0 0-16-15,0 11 20 0,0-11-25 0,0 11 19 16,-18-11-29-16,18 10 2 0,0 1 21 0,-12-2-25 16,-3 0 24-16,9 1-14 0,-6-2 12 0,3 2 3 15,3 0-16-15,-6-1 10 0,-3 2 10 0,4 2-20 16,-7-2-6-16,9-1-6 0,-9 5-3 0,6-4 3 15,3 0 6-15,-3 3 4 0,0-6-7 0,6 5-12 16,-3-2 3-16,-3-1-2 0,6-2 10 0,-5-1-4 16,5 1-8-16,-9-3-2 0,3 1-1 15,6-1 11-15,-3 0-5 0,-3-3-13 0,0 1 9 16,6-1 1-16,0 0-14 0,-3 1 22 0,9-2-5 16,-6-1-14-16,0 0 20 0,6 0-17 0,0 0 13 15,0 0-11-15,0 0-9 0,0 0 29 0,0 0-33 16,0 0 18-16,0 0-7 0,0 0 4 0,0 0-6 15,0 0 24-15,12 0-3 0,-12 0-16 0,15 0-5 16,-3 0 26-16,0 0-8 0,3 0-6 0,3 0 27 16,3 0-16-16,-4 11-14 0,10-11 1 0,0 9 26 15,-3 0-10-15,3-2-3 0,-4-2 9 16,4 0-26-16,-6 2 24 0,6-1-17 0,-9 1-13 0,8 0 19 16,-8-1-16-16,3 0 18 0,0 2-1 15,-9-1-19-15,6-4-1 0,0-2 29 0,-3 2-23 16,-10-2-25-16,10 1-44 0,-9-2-16 0,6 0-21 15,-12 0-16-15,0 0-37 0,0 0-54 0,0 0-132 16,0 0-209-16,0 0-42 0</inkml:trace>
          <inkml:trace contextRef="#ctx0" brushRef="#br0" timeOffset="-4535.2145">1074-639 13 0,'0'0'26'16,"0"0"-12"-16,0 0-2 0,0 0 2 0,0 0-15 15,0 0 3-15</inkml:trace>
          <inkml:trace contextRef="#ctx0" brushRef="#br0" timeOffset="-3082.2394">1131-55 614 0,'0'0'-9'0,"0"0"51"16,0 0-18-16,0 0 54 0,0 0 1 0,0 0-18 15,0 0 31-15,0 0 1 0,0 0-53 0,0 0 27 16,0 0-55-16,0 0 25 0,0 0 9 0,0 0 5 15,0 0-47-15,0 0 32 0,0 0-59 0,0 0 37 16,0 0 0-16,0 0-16 0,0 0-5 16,0 0 41-16,0 0-40 0,0 0-8 0,0 0 16 15,0 0 32-15,0 0-62 0,0 0-24 0,0 0-11 16,0 0-59-16,0 0-15 0,0 0-35 0,0 0-50 16</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06:58.99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68B6A77-272C-41BA-A43E-C69B6A33A5C3}" emma:medium="tactile" emma:mode="ink">
          <msink:context xmlns:msink="http://schemas.microsoft.com/ink/2010/main" type="writingRegion" rotatedBoundingBox="28470,7355 28982,7355 28982,8360 28470,8360"/>
        </emma:interpretation>
      </emma:emma>
    </inkml:annotationXML>
    <inkml:traceGroup>
      <inkml:annotationXML>
        <emma:emma xmlns:emma="http://www.w3.org/2003/04/emma" version="1.0">
          <emma:interpretation id="{98ABB782-170F-4188-81DA-BA66EB04ECF6}" emma:medium="tactile" emma:mode="ink">
            <msink:context xmlns:msink="http://schemas.microsoft.com/ink/2010/main" type="paragraph" rotatedBoundingBox="28470,7355 28982,7355 28982,8360 28470,8360" alignmentLevel="1"/>
          </emma:interpretation>
        </emma:emma>
      </inkml:annotationXML>
      <inkml:traceGroup>
        <inkml:annotationXML>
          <emma:emma xmlns:emma="http://www.w3.org/2003/04/emma" version="1.0">
            <emma:interpretation id="{E1A5A6AF-8089-4521-BB1E-1A435CA44253}" emma:medium="tactile" emma:mode="ink">
              <msink:context xmlns:msink="http://schemas.microsoft.com/ink/2010/main" type="line" rotatedBoundingBox="28470,7355 28982,7355 28982,8360 28470,8360"/>
            </emma:interpretation>
          </emma:emma>
        </inkml:annotationXML>
        <inkml:traceGroup>
          <inkml:annotationXML>
            <emma:emma xmlns:emma="http://www.w3.org/2003/04/emma" version="1.0">
              <emma:interpretation id="{9B4ACF06-D602-4DFD-96C1-98FFAA4001D0}" emma:medium="tactile" emma:mode="ink">
                <msink:context xmlns:msink="http://schemas.microsoft.com/ink/2010/main" type="inkWord" rotatedBoundingBox="28470,7355 28982,7355 28982,8360 28470,8360"/>
              </emma:interpretation>
              <emma:one-of disjunction-type="recognition" id="oneOf0">
                <emma:interpretation id="interp0" emma:lang="" emma:confidence="1">
                  <emma:literal/>
                </emma:interpretation>
              </emma:one-of>
            </emma:emma>
          </inkml:annotationXML>
          <inkml:trace contextRef="#ctx0" brushRef="#br0">276 191 1876 0,'-11'21'-8'0,"5"2"50"0,-6 2 10 0,-3 5 24 16,9 1-8-16,0 4-9 0,0 1-11 0,-3 0-17 16,9 2-15-16,-6 0 27 0,6 3-25 0,0-4 9 15,0-1-19-15,0 0 17 0,0-1 7 0,0-2-21 16,0 1 16-16,0-4-8 0,0-2-3 0,0-1 2 15,0-4 4-15,0-1-4 0,0-2 9 0,0-3-9 16,0 1 10-16,0-3-9 0,0-3-27 0,0-2 12 16,0-1 6-16,0-1-11 0,0-1-2 0,0-3 24 15,0-4-24-15,0 0 11 0,0 0 1 0,0 0-6 16,0 0 17-16,0 0-23 0,0 0-9 0,0-12 5 16,0 1-36-16,0-6 16 0,-12-2 5 0,3-5-18 15,9-1-7-15,-12-4-7 0,12-1 4 16,-12-5 22-16,12-5 14 0,0-1-22 0,0-4 16 15,0 1 12-15,0-1 11 0,0-1-7 0,0-2 7 16,18 2 9-16,-3-1-28 0,-3 7 24 0,-6 3-16 16,9-2 39-16,-9 3-7 0,6 6-5 0,3 1 14 15,-3 2-15-15,-1 5 19 0,1 2-27 0,-3 0 3 16,3 2 3-16,0 4-2 0,-3 2 22 0,3-1-12 16,0 2-2-16,3 2-23 0,-3-1 17 0,0 4 8 15,-4 1-24-15,4 2 23 0,0 3-4 0,0 0-7 16,-9 0 4-16,3 0-3 0,6 14 2 0,-6-2-17 15,6 4 5-15,-9 0 18 0,9 3-25 16,-6 1-2-16,0 3 21 0,-6-2-14 0,6 1 15 16,-3-2-15-16,-3 3-5 0,0-5 19 0,0 0-15 15,0-1 15-15,-15-3 11 0,-3-2-20 0,3 1 13 16,-3-2-17-16,6-1 14 0,-9-2-9 0,3 1-15 16,-2-2 23-16,-1-1-6 0,9 1-9 0,-6-7-2 15,-3 0 11-15,0 0-26 0,4 0-7 0,-1 0-8 16,-3 0-8-16,0 0-1 0,3-13-7 0,3 1-23 15,-3 12 19-15,1-11-3 0,-4 4 6 0,9 7-29 16,-9-9 27-16,9 1-45 0,-9 2 20 0,9 1-60 16,0 3-52-16,3-3-118 0,4 0-55 0,-7 0-58 15</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07:08.84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95AED03-51C5-4A9D-BBE6-AA4B49581E0C}" emma:medium="tactile" emma:mode="ink">
          <msink:context xmlns:msink="http://schemas.microsoft.com/ink/2010/main" type="writingRegion" rotatedBoundingBox="30962,7700 31161,6521 32320,6716 32121,7896">
            <msink:destinationLink direction="with" ref="{434F5CAE-E6E3-42B3-86DA-0ED456617705}"/>
          </msink:context>
        </emma:interpretation>
      </emma:emma>
    </inkml:annotationXML>
    <inkml:traceGroup>
      <inkml:annotationXML>
        <emma:emma xmlns:emma="http://www.w3.org/2003/04/emma" version="1.0">
          <emma:interpretation id="{1F1ED4A0-3114-4978-A8E2-D01AB5783C6C}" emma:medium="tactile" emma:mode="ink">
            <msink:context xmlns:msink="http://schemas.microsoft.com/ink/2010/main" type="paragraph" rotatedBoundingBox="30962,7700 31161,6521 32320,6716 32121,7896" alignmentLevel="1"/>
          </emma:interpretation>
        </emma:emma>
      </inkml:annotationXML>
      <inkml:traceGroup>
        <inkml:annotationXML>
          <emma:emma xmlns:emma="http://www.w3.org/2003/04/emma" version="1.0">
            <emma:interpretation id="{97D1EF49-52ED-4291-B069-2FB3AF3ABFCA}" emma:medium="tactile" emma:mode="ink">
              <msink:context xmlns:msink="http://schemas.microsoft.com/ink/2010/main" type="line" rotatedBoundingBox="30962,7700 31161,6521 32320,6716 32121,7896"/>
            </emma:interpretation>
          </emma:emma>
        </inkml:annotationXML>
        <inkml:traceGroup>
          <inkml:annotationXML>
            <emma:emma xmlns:emma="http://www.w3.org/2003/04/emma" version="1.0">
              <emma:interpretation id="{0AC497D5-E5B9-4802-A922-FCDFD0F69321}" emma:medium="tactile" emma:mode="ink">
                <msink:context xmlns:msink="http://schemas.microsoft.com/ink/2010/main" type="inkWord" rotatedBoundingBox="30962,7700 31161,6521 32320,6716 32121,7896"/>
              </emma:interpretation>
              <emma:one-of disjunction-type="recognition" id="oneOf0">
                <emma:interpretation id="interp0" emma:lang="" emma:confidence="1">
                  <emma:literal/>
                </emma:interpretation>
              </emma:one-of>
            </emma:emma>
          </inkml:annotationXML>
          <inkml:trace contextRef="#ctx0" brushRef="#br0">43 33 2275 0,'-6'0'48'16,"6"0"33"-16,-12 0 9 0,6 0-15 0,-3 0 14 15,9 0-26-15,-12 0-2 0,12 0-47 0,0 0 13 16,0 0-14-16,0 0-11 0,0 0-13 0,0 0 21 16,0 0-13-16,0 0 11 0,0 0-25 0,0 0 11 15,0 0 6-15,0 0-4 0,0 0 5 0,0 0-9 16,0 0 6-16,0 0-4 0,0 0 21 0,0 0-8 16,0 0-16-16,0 0 23 0,0 0-18 0,0 0 23 15,15 0-31-15,-15 0 4 0,15 0 30 0,-15 0-14 16,0 0-7-16,9 0 5 0,3 0-10 15,-3 0 7-15,-3 0-11 0,-6-10 2 0,0 10-5 16,0-8 24-16,0 8-3 0,0-5-13 0,0 5 0 16,0-6 21-16,0 6 2 0,0 0 5 0,0-4 16 15,0 4-25-15,0 0 12 0,0 0-10 0,0 0-14 16,0 0-23-16,0 0 31 0,0 0-22 0,0 0-5 16,0 0 24-16,0 0-22 0,-15 0-5 0,15 0-34 15,0 0-8-15,0 0-10 0,0 0-13 16,-12 0-34-16,12 0-21 0,0 0-10 0,0 0-29 15,0 0-123-15,0 0-77 0,0 0 39 0,12 0 3 16</inkml:trace>
          <inkml:trace contextRef="#ctx0" brushRef="#br0" timeOffset="279.9554">391-232 2186 0,'-6'0'42'0,"-6"0"23"0,9 0 10 0,3 0-30 16,0 0-25-16,0 0-5 0,0 0-10 0,0 0 6 15,0 0 7-15,0 0-32 0,0 0 12 0,15 0 16 16,-15 0-20-16,15 0 24 0,-3 0-34 0,6 0 9 15,-3 0-15-15,3 0-6 0,-3 0-47 0,-4 0-4 16,4 0 6-16,0 0-27 0,-6 0-55 0,3 0-48 16,0 0-39-16,-3 0-73 0,-3 0-49 0</inkml:trace>
          <inkml:trace contextRef="#ctx0" brushRef="#br0" timeOffset="1026.0298">-255 268 2028 0,'0'0'48'0,"0"0"40"0,15 0 14 0,-3 0 9 16,0 0 1-16,0 0-6 0,3 0-13 0,9 0-8 15,2 0-21-15,7 0 19 0,0 0-11 0,6 0-20 16,8 0-6-16,-2 0-21 0,5 0 1 0,4 0 10 16,3 0-26-16,2 0-3 0,4 11 16 0,-1-11-17 15,1 11-17-15,-1-7 23 0,-2 6-26 0,-4-5 9 16,1 1-13-16,-16-2-19 0,4 1-2 15,-12-1-14-15,3 2-16 0,-13-5-2 0,-5 0-3 16,-6 2 17-16,0-3-29 0,-9 0-53 0,-3 2-32 16,0 0-122-16,0-1-100 0,-15 0-113 0</inkml:trace>
          <inkml:trace contextRef="#ctx0" brushRef="#br0" timeOffset="681.4792">424-260 1666 0,'-6'0'72'0,"6"0"34"0,0 0-40 0,0 0-6 0,0 0-18 15,0 0-9-15,0 0 19 0,0 0-19 0,0 0 13 16,0 14-12-16,0 0-14 0,0-3 14 0,0 0-11 16,-12 0-20-16,12-1-2 0,0 1 20 0,-9-1-18 15,9 3-16-15,0-3 14 0,0 1 1 0,0-1 1 16,0 1 10-16,0-2-1 0,0-1-7 0,0 0-19 15,15-3 14-15,-3 0-9 0,0-2 7 16,-3-1 18-16,9-1-8 0,-3-1-31 0,-4 0-7 16,10 0 7-16,-3 0 12 0,3 0-4 0,-3 0 16 15,3 0-5-15,-3 0 14 0,-7 0-10 0,4 0-13 16,-3 0 8-16,-6 0 0 0,0 0 18 0,0 0-6 16,0 0 5-16,-3 0-21 0,-3 0 30 0,0 0-13 15,0 12-3-15,0-1 7 0,0 0 10 0,0 0-13 16,-18-1 18-16,3 1 6 0,6-2 0 0,9-2 0 15,-15 2 8-15,7-3-1 0,8-1-6 0,-12 0-20 16,3 0-4-16,0-4-5 0,0 3 22 0,0-1-15 16,0 0-21-16,0-3-5 0,-3 2 12 0,3 0-32 15,0-2-23-15,0 1-39 0,3-1-99 16,-5 0-153-16,2 0-108 0,0 0-72 0</inkml:trace>
          <inkml:trace contextRef="#ctx0" brushRef="#br0" timeOffset="1635.0152">100 669 2148 0,'8'-13'77'16,"4"0"13"-16,-3 3 31 0,0-1 41 0,-3 3-15 16,-3 3-4-16,3 0-10 0,0 0-36 0,-3 3-31 15,-3 2-30-15,0 0-13 0,0 0 1 0,0 0 4 16,0 0 12-16,0 0 21 0,0 0 4 0,0 17 4 16,0-5 2-16,0 2-35 0,0 0-18 0,0 2 3 15,0 3-12-15,0 1 12 0,0 1-2 0,0 0-6 16,15-2-24-16,-15 1 26 0,0 2-2 15,0-3-22-15,21-2 3 0,-21-2 18 0,12 0-55 16,-12-6-11-16,0-2-36 0,9-2-2 0,-9-2 9 16,0-1-6-16,0-2-34 0,0 0 7 0,0 0-3 15,0-15 16-15,0 4 15 0,0-5-4 0,20 1 39 16,-2-5 19-16,0 1 15 0,0-3 26 0,0-2 14 16,-3 2 20-16,0 0 46 0,3 2 10 0,-4 1-12 15,1 3 42-15,-6 1-16 0,0 2 5 0,3 6-25 16,-3 1 3-16,0 1-13 0,-6 2-27 0,0 3-2 15,0 0 0-15,-3 0-21 0,6 0-13 16,3 0-1-16,-6 0-3 0,0 0-1 0,3 10-1 16,-3 1-12-16,3-1 8 0,-3 1-11 0,2 2 21 15,1 4-6-15,-3-2-19 0,0 6 21 0,0-3-23 16,0 2-2-16,-3 1 6 0,0 2-6 0,0 3-20 16,0-7-44-16,0 2-36 0,0-2-28 0,0-2-14 15,0-1-27-15,0-4-8 0,0 3-42 0,0-7-59 16,0-1-207-16,0-4-155 0</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07:11.6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34F5CAE-E6E3-42B3-86DA-0ED456617705}" emma:medium="tactile" emma:mode="ink">
          <msink:context xmlns:msink="http://schemas.microsoft.com/ink/2010/main" type="inkDrawing" rotatedBoundingBox="32870,5978 33073,8518 30756,8703 30554,6163" hotPoints="32930,7455 31733,8652 30536,7455 31733,6258" semanticType="enclosure" shapeName="Circle">
            <msink:sourceLink direction="with" ref="{F95AED03-51C5-4A9D-BBE6-AA4B49581E0C}"/>
          </msink:context>
        </emma:interpretation>
      </emma:emma>
    </inkml:annotationXML>
    <inkml:trace contextRef="#ctx0" brushRef="#br0">1694 372 1806 0,'-12'-15'-5'16,"0"-2"59"-16,-3 2 42 0,6-5 27 0,1 3-33 16,-4 0 2-16,-3-1-25 0,3 0-17 0,0 0-27 15,3 2 1-15,-3-1 5 0,3 6 0 0,-3-2 21 16,-3-2-23-16,6 1 20 0,0 3-3 0,-2 0-18 16,5 3-2-16,-9-2 5 0,3-1-25 0,-3 3 5 15,-3 1 9-15,-6-1-10 0,-3-1-2 0,1 1 16 16,-1 2 4-16,-6 1-9 0,3 1-21 15,-2 0 19-15,-4-1 16 0,0 4-1 0,3 1-35 16,1 0 1-16,-1 0 16 0,0 0-1 0,3 0-17 16,4 0 17-16,2 0 8 0,-3 0-12 0,0 0 3 15,6 0 0-15,-5 12-24 0,2 0 23 0,0-1 20 16,-3 2 7-16,0 2-14 0,1 0-2 0,-4 4-11 16,0-2 8-16,0 4-16 0,-5 1 6 0,5 3-10 15,-3 6 4-15,6-1 15 0,-2 1 22 0,2 0-14 16,0 2-16-16,6 1 2 0,-3 1 3 0,1-5-19 15,2-2 19-15,-6 2-16 0,12-2-9 0,-3 3 12 16,0-1 9-16,-3 0-20 0,10-3 16 0,-7 2 2 16,-3 2 9-16,9-1-10 0,-3 0-4 0,0-2-1 15,3 2 6-15,-6 0 29 0,4-1 18 16,2 1-18-16,0 2-2 0,0-1-7 0,3 0-18 16,-3 2 13-16,3 0-4 0,0 1-5 0,0-1 14 15,3 1-24-15,0-1 17 0,6 1-6 0,0 0 11 16,-6 0 8-16,6 0-31 0,0 0 9 0,0 3 17 15,0-1 20-15,0 2-22 0,0-1 4 0,18-1-9 16,-18 3-12-16,12 0 24 0,-3 4 33 0,-3-7-9 16,9 2 5-16,-3-4-16 0,0 4-17 0,0 0-2 15,8 0-6-15,-2-2 4 0,3-4-12 0,0 2 2 16,3-3 17-16,0 1-5 0,2 0 13 16,1-3 8-16,0-1-12 0,6 0-5 0,-1 0-23 0,-2-1 16 15,3-2-11-15,0 0-2 0,5-2-10 16,-5-1-8-16,0-1 4 0,-3-1 2 0,2-4 18 15,1-1-11-15,0 0 10 0,3-2-10 0,-7 0-12 16,4-2 15-16,6 0 3 0,0-2-15 0,-7 0 2 16,1 2 10-16,3-4-2 0,-7 0-11 0,4-2-10 15,0-3 18-15,0 1 4 0,-4-2-6 0,4-1 2 16,0 0-9-16,3 0 9 0,-1 0-1 0,1 0-3 16,-3 0 3-16,0-11-5 0,-1 11 1 0,-5-10-8 15,6 1 10-15,-3 0 11 0,-4 1-20 0,1-1 9 16,0 0-4-16,3-1 7 0,-3 0 3 0,-1-1-14 15,1-1 16-15,0-1-5 0,-3 2-10 16,3-2 3-16,-7-1 3 0,4-1 10 0,0-2-15 16,0 0 8-16,-3-2-3 0,2 2 7 0,4-3 2 15,-6 0-11-15,0-1 9 0,0-1-17 0,-3 0 12 16,2-1-10-16,-2 0 17 0,3-2-5 0,-6-1-19 16,3-3 22-16,3 0-12 0,-6-1 22 0,-6 4-17 15,11-4 7-15,-8-3-6 0,0 5-21 0,3-1 44 16,-6-3-32-16,3 4 3 0,0-2-13 0,0-3 19 15,-6 4-2-15,6-2-7 0,-6 0 15 0,-3 2-1 16,2 1 6-16,-2-6-10 0,0 5-3 0,3 1-8 16,0-2 4-16,-6 2 11 0,0 1-19 0,0-2 19 15,0 1-4-15,0 2-13 0,0-1 8 16,0 3 11-16,0-3 3 0,0 4-11 0,0-2 8 16,0 0-4-16,0 4 1 0,0-4 7 0,0 0-5 15,0 0-9-15,-18 2 6 0,1-1 2 0,17 2-23 16,-18-3 3-16,3 0 24 0,0 2-18 0,0-2 20 15,-9 1-18-15,9 2-12 0,4-4 25 0,-7 2-3 16,0 2 1-16,3-3-8 0,0 4 6 0,-3 0-3 16,12 0 3-16,-9 0-5 0,3 1 0 0,3 0 0 15,-2 0-4-15,5 1-5 0,-6 2-18 0,3 0-19 16,-6 5-39-16,0-4-54 0,0 0-39 0,-3 4-26 16,-6 1 1-16,-2-2-29 0,-1 1-29 15,-3 2-48-15,-3-4-90 0,-2 2-258 0</inkml:trace>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45:50.92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AAB0B6A-2A73-4D12-AADC-B16B922E9B53}" emma:medium="tactile" emma:mode="ink">
          <msink:context xmlns:msink="http://schemas.microsoft.com/ink/2010/main" type="inkDrawing" rotatedBoundingBox="19316,13607 21821,13645 21819,13760 19314,13722" shapeName="Other"/>
        </emma:interpretation>
      </emma:emma>
    </inkml:annotationXML>
    <inkml:trace contextRef="#ctx0" brushRef="#br0">15 15 2338 0,'0'0'60'0,"0"-9"-2"0,0 9 23 0,6 0 12 16,-6-6-15-16,0 6 23 0,0 0-13 0,0 0-13 15,0 0-26-15,0 0-20 0,0 0-10 0,0 0 6 16,0 0-15-16,0 0 3 0,0 0 14 0,0 0 24 16,0 10-2-16,-12-10-23 0,12 7 26 0,-9-7 0 15,9 0 14-15,0 0-1 0,0 0-1 0,0 0 12 16,0 0-26-16,0 0 7 0,0 0 1 0,0 0-31 16,0 14-3-16,0-14 3 0,0 15-22 15,0-6 19-15,0-9-13 0,0 0 0 0,0 7 3 16,0-7-20-16,0 8 11 0,0-8-5 0,0 6 1 15,0-6 2-15,0 0 4 0,0 5 3 0,0-5-2 16,15 0-2-16,-3 4 6 0,-12-2 16 0,12 2-6 16,-3 0-13-16,0-1 0 0,0 1-5 0,3 0-6 15,0-2-1-15,0 0 4 0,8 0 10 0,-2 0-11 16,0 1 7-16,0-3 0 0,0 0 3 0,-3 0-15 16,-3 0 6-16,3 0 17 0,-4 0-17 0,7 0-7 15,0 0 27-15,3 0-21 0,0 0 1 16,3 0 3-16,-4 0 6 0,4 0-2 0,-3 0 7 15,0 0 4-15,-3 0-4 0,0 0-6 0,0 0 0 16,2 0-5-16,4 0 4 0,-6 0 10 0,3 0-14 16,0 0-5-16,3 0 10 0,-4 0-11 0,1 0-1 15,3 0 10-15,-3 0-1 0,3 0-2 0,0 0 1 16,2 0-28-16,1 0 28 0,0 0-1 0,0 0-4 16,2 0-5-16,-2 0 5 0,3 0-7 0,-3 0-1 15,0 0 21-15,-1 0-2 0,-2 0 3 0,0 0-7 16,-3 0-1-16,0 0 0 0,-3 0 0 0,-1 0-11 15,4 0-6-15,-9 0 10 0,6 0-8 16,0 0 8-16,0 0 11 0,0 0-9 0,-1 0 0 16,1 0 19-16,0 9-10 0,0-9-1 0,0 0-6 15,0 0 3-15,3 0-12 0,-1 0 16 0,7 0-18 16,-6 0 8-16,9 0-3 0,-3 0 6 0,-1 0-4 16,1 0 8-16,3-9-1 0,-3 9-12 0,-3 0 4 15,2 0 15-15,-5 0-13 0,-6 0-13 0,3 0 20 16,3 0-9-16,-3 0 16 0,-4 0-12 0,-2 0 6 15,0 0-1-15,0 0-7 0,3 0 2 0,-3 0-8 16,0 0-10-16,-3 0 12 0,3 0 8 0,3 0-7 16,-3 0 4-16,5 0 8 0,-5 0-11 0,6 0 12 15,-6 0 9-15,0 0-17 0,0 0-10 0,0 0 10 16,-6 0-5-16,3 0 10 0,0 0-4 0,0 0-2 16,-1 0 23-16,4 0-4 0,0 0-17 15,0 0 3-15,0 0 4 0,0 0-21 0,0 0 19 16,0 0-16-16,6 0 11 0,-9 0 6 0,-3 0-3 15,5 0-11-15,1 0 3 0,-3 0-1 0,0 0 3 16,0 0 2-16,3 0 1 0,-6 0 4 0,9 0-10 16,-3 0 0-16,-3 0 16 0,-3 0-15 0,3 0 7 15,-3 0 11-15,2 0-12 0,1 0-3 0,-3 0-3 16,3 0-8-16,6 0 15 0,-6 0-11 0,6 0 13 16,0 0 12-16,-3 0 2 0,0 0-7 0,3 0-9 15,-4 0 1-15,-2 0-2 0,0 0 2 0,0 0-10 16,-3 0-7-16,3 0 3 0,3 0 11 15,0 0-3-15,-6 0-2 0,0 0 16 0,0 0-3 16,0 0 6-16,-3 0-8 0,-3 0-5 0,0 0 7 16,0 0-4-16,0 0-6 0,0 0-2 0,0 0-1 15,0 0-5-15,0 0 8 0,0 0-1 0,0 0 7 16,0 0 0-16,0 0-20 0,0 0 3 0,0 0-40 16,0 0-58-16,0 0-113 0,0 0-139 0,0 0-57 15,0 0-77-15,0 0-320 0</inkml:trace>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45:52.85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206BCB4-7D7C-4B81-83EE-BFB574B822AB}" emma:medium="tactile" emma:mode="ink">
          <msink:context xmlns:msink="http://schemas.microsoft.com/ink/2010/main" type="inkDrawing" rotatedBoundingBox="16346,17236 16465,14238 16535,14241 16415,17239" semanticType="callout" shapeName="Other">
            <msink:sourceLink direction="with" ref="{07AF6BB6-7EF1-4D79-8A64-83B26A466F6C}"/>
            <msink:sourceLink direction="with" ref="{FF817ED6-934A-4E76-A757-81395B99D579}"/>
          </msink:context>
        </emma:interpretation>
      </emma:emma>
    </inkml:annotationXML>
    <inkml:trace contextRef="#ctx0" brushRef="#br0">140 17 1988 0,'0'-3'3'15,"0"-3"-5"-15,0 4 22 0,0 0 34 0,-14-1 1 16,14 1-13-16,-6 2 3 0,6 0-17 0,-9 0-7 16,9 0-5-16,0 0-9 0,0 0-11 0,0 0 7 15,0 0 2-15,0 0-5 0,0 0 20 0,0 0-3 16,0 0-9-16,0 0 37 0,0 0-6 0,0 0 10 16,0 0-34-16,0 15 37 0,0-3 16 0,0-1-5 15,0 3-45-15,0 2 18 0,0 1-29 0,0 2 11 16,0 3 5-16,0 3 18 0,-9-2-41 0,9 5 16 15,0 1-14-15,0 2 14 0,0 1-6 0,0-1 46 16,0 5 15-16,0-3-23 0,0-1-21 0,0 0-9 16,0 0-21-16,0-1 18 0,0 3-8 15,0-2-6-15,0 0 7 0,0 2-17 0,0-1 7 16,0 5 17-16,0 0-13 0,0-3-11 0,0 1 6 16,0 0 24-16,0 2-14 0,0-2-9 0,0 2 13 15,0-5-1-15,0-1-6 0,0 3-7 0,0 2 1 16,0-1-8-16,0-1 13 0,0 1 2 0,0-3 2 15,0-1-7-15,0 1-9 0,0 2 19 0,0-3-27 16,0 0 10-16,0-1 10 0,0 3 9 0,0 0-5 16,0-2-12-16,0 1 12 0,0 2-15 0,0 1 5 15,0 1 11-15,0-1-11 0,0-4 7 16,0 5-7-16,0 1 2 0,0-1 44 0,0 3 27 16,-18-4-48-16,18 0-4 0,0 0 9 0,-15 5-8 15,15-3-6-15,-12-2-20 0,12 2 23 0,-12-4-12 16,12 4 6-16,-9 0-14 0,0-2 12 0,9-4-17 15,0 3 11-15,0 0 11 0,0-3-23 0,0 2 24 16,0-2-3-16,0 1-6 0,0-2-10 0,0 0 10 16,-14-1-6-16,14-1 13 0,-12-3-3 0,12 2-3 15,0-1-18-15,0-4 21 0,0 2-15 0,0-5 1 16,0-1 5-16,0-1 3 0,0 2 10 0,0-8-7 16,0 2-21-16,0 0 13 0,0-1-3 15,0-1 5-15,0 3-9 0,0-7 9 0,0-1 4 16,0-3 2-16,0 0 10 0,0-1-16 0,0-3-4 15,0 2-44-15,0 1-49 0,0-2-38 0,0 3-60 16,0-3-26-16,0-1-106 0,0 0-249 0,0 0-104 16</inkml:trace>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45:54.27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7A00616-B582-4027-9B59-B4C8CA42D801}" emma:medium="tactile" emma:mode="ink">
          <msink:context xmlns:msink="http://schemas.microsoft.com/ink/2010/main" type="writingRegion" rotatedBoundingBox="16634,15258 17220,16412 16299,16880 15713,15727"/>
        </emma:interpretation>
      </emma:emma>
    </inkml:annotationXML>
    <inkml:traceGroup>
      <inkml:annotationXML>
        <emma:emma xmlns:emma="http://www.w3.org/2003/04/emma" version="1.0">
          <emma:interpretation id="{43372B77-534F-4D85-94BB-46325AFCCFB6}" emma:medium="tactile" emma:mode="ink">
            <msink:context xmlns:msink="http://schemas.microsoft.com/ink/2010/main" type="paragraph" rotatedBoundingBox="16634,15258 17220,16412 16299,16880 15713,15727" alignmentLevel="1"/>
          </emma:interpretation>
        </emma:emma>
      </inkml:annotationXML>
      <inkml:traceGroup>
        <inkml:annotationXML>
          <emma:emma xmlns:emma="http://www.w3.org/2003/04/emma" version="1.0">
            <emma:interpretation id="{EFEA2190-87FD-49D7-9739-564CF87DFAC8}" emma:medium="tactile" emma:mode="ink">
              <msink:context xmlns:msink="http://schemas.microsoft.com/ink/2010/main" type="line" rotatedBoundingBox="16634,15258 17220,16412 16299,16880 15713,15727"/>
            </emma:interpretation>
          </emma:emma>
        </inkml:annotationXML>
        <inkml:traceGroup>
          <inkml:annotationXML>
            <emma:emma xmlns:emma="http://www.w3.org/2003/04/emma" version="1.0">
              <emma:interpretation id="{07AF6BB6-7EF1-4D79-8A64-83B26A466F6C}" emma:medium="tactile" emma:mode="ink">
                <msink:context xmlns:msink="http://schemas.microsoft.com/ink/2010/main" type="inkWord" rotatedBoundingBox="16634,15258 16825,15634 15904,16102 15713,15727">
                  <msink:destinationLink direction="with" ref="{C206BCB4-7D7C-4B81-83EE-BFB574B822AB}"/>
                </msink:context>
              </emma:interpretation>
              <emma:one-of disjunction-type="recognition" id="oneOf0">
                <emma:interpretation id="interp0" emma:lang="" emma:confidence="1">
                  <emma:literal/>
                </emma:interpretation>
              </emma:one-of>
            </emma:emma>
          </inkml:annotationXML>
          <inkml:trace contextRef="#ctx0" brushRef="#br0">32 99 1760 0,'0'0'24'0,"0"0"26"0,0 0 7 16,0 0 18-16,0 0 4 0,0 11 12 0,0-11-40 16,0 11 24-16,0-1-14 0,0-2-39 0,0 1 2 15,0-1 54-15,0 4-8 0,0 0-39 0,0 0 19 16,0 2-24-16,0 1 12 0,0 5-17 0,0 1-15 16,0 2-12-16,0-4 19 0,0 5 0 0,0-3-3 15,0 2-3-15,0-3-4 0,0 0-11 0,15-4 15 16,-15 4-9-16,15-5-4 0,-15-4 5 0,0-5 10 15,0 5-22-15,0-7 22 0,0 2-21 16,0-2 8-16,0-4 14 0,0 0-11 0,0 0-4 0,0 0 1 16,0 0-2-16,0 0-25 0,0 0-7 15,0-21 13-15,0 5 14 0,0 1-22 0,0-9-23 16,0 7 18-16,0-9-13 0,0 4 27 0,0-3-21 16,0-2 12-16,0 0 0 0,0-4 32 0,0 3-18 15,0 1 11-15,0-3 8 0,0 4 27 0,0 3-17 16,0 0-13-16,0 5 4 0,12 1 7 0,3 1 1 15,-15 2 17-15,15 7-13 0,-3-2 18 0,0 5 0 16,-3-3-28-16,-9 6 23 0,0-2 1 0,0 2-8 16,0 1-11-16,17 0-2 0,-17 0 9 0,18 0-2 15,-18 0-5-15,12 0-13 0,0 0 15 0,-3 0 1 16,3 0 4-16,-3 0-6 0,0 0-9 16,-9 0 23-16,12 0-10 0,-6 0-10 0,0 15 19 15,-6 1 17-15,6-1-35 0,-6-2 5 0,0 1-4 16,0 1-7-16,0 1 24 0,0 1-3 0,0 1-1 15,-18-3-12-15,0-2-13 0,6-1 5 0,0-1-2 16,-6-2 4-16,3-2 21 0,0-1-5 0,1 2-4 16,-1-4-2-16,3 3-10 0,-3-4-33 0,3-3-22 15,0 0-12-15,3 0-42 0,-6 0-23 0,0 0-70 16,3-14-59-16,-2 0-172 0,2 3-58 0</inkml:trace>
          <inkml:trace contextRef="#ctx0" brushRef="#br0" timeOffset="-773.2355">434 177 2349 0,'0'0'21'0,"6"0"3"16,-6 0-4-16,0 0-4 0,0 0 23 0,0 0-15 15,0 0-18-15,0 0 4 0,0 0 32 16,0 0-29-16,15 0 23 0,3 0-4 0,0 0-9 16,0 0 26-16,-3-13-18 0,2 13 3 0,4-8-7 15,3 8-16-15,-3-12 1 0,3 3-18 0,-6-2 1 16,2 5 18-16,1 0-1 0,0-1 9 0,-3 1 1 16,3 4-2-16,-6 0 13 0,3 0-11 0,-7-1-23 15,7 1 5-15,-6-2 1 0,0 2 6 16,3-1-8-16,0 0 1 0,-3-1 1 0,0 0-4 0,-3 1-11 15,0-1-4-15,2 0 4 0,-2 1 15 0,0 0-16 16,0 0-1-16,-3 1-14 0,3-1-31 16,-3 1-33-16,0 2-33 0,0 0-54 0,-6 0-56 15,6 0-160-15,-6 0-129 0</inkml:trace>
        </inkml:traceGroup>
        <inkml:traceGroup>
          <inkml:annotationXML>
            <emma:emma xmlns:emma="http://www.w3.org/2003/04/emma" version="1.0">
              <emma:interpretation id="{FF817ED6-934A-4E76-A757-81395B99D579}" emma:medium="tactile" emma:mode="ink">
                <msink:context xmlns:msink="http://schemas.microsoft.com/ink/2010/main" type="inkWord" rotatedBoundingBox="16423,15919 16786,16632 16411,16824 16048,16110">
                  <msink:destinationLink direction="with" ref="{C206BCB4-7D7C-4B81-83EE-BFB574B822AB}"/>
                </msink:context>
              </emma:interpretation>
              <emma:one-of disjunction-type="recognition" id="oneOf1">
                <emma:interpretation id="interp1" emma:lang="" emma:confidence="0">
                  <emma:literal>un</emma:literal>
                </emma:interpretation>
                <emma:interpretation id="interp2" emma:lang="" emma:confidence="0">
                  <emma:literal>n</emma:literal>
                </emma:interpretation>
                <emma:interpretation id="interp3" emma:lang="" emma:confidence="0">
                  <emma:literal>m</emma:literal>
                </emma:interpretation>
                <emma:interpretation id="interp4" emma:lang="" emma:confidence="0">
                  <emma:literal>en</emma:literal>
                </emma:interpretation>
                <emma:interpretation id="interp5" emma:lang="" emma:confidence="0">
                  <emma:literal>ñ</emma:literal>
                </emma:interpretation>
              </emma:one-of>
            </emma:emma>
          </inkml:annotationXML>
          <inkml:trace contextRef="#ctx0" brushRef="#br0" timeOffset="11035.2318">509 392 1921 0,'-9'0'50'0,"0"0"-37"16,0 0 8-16,0 0 7 0,0 0-12 0,3 0 8 16,3 0-18-16,0 14 13 0,3-14-20 0,0 0 19 15,0 0 9-15,0 13-30 0,0-13 5 0,0 0 2 16,0 0 16-16,0 15-3 0,0-15-30 0,18 16 7 15,-3-3 9-15,0-13 12 0,-3 0 2 0,6 11 14 16,-4-11 9-16,4 0 6 0,0 7-13 0,-3-7 1 16,3 0-11-16,-3 7-3 0,-3-7 2 15,0 6 14-15,-7-6 3 0,1 0-6 0,-3 0 19 16,0 0-25-16,-3 0 23 0,0 0-21 0,0 15-9 16,0-5-5-16,0 1 21 0,-17-11 13 0,5 15-27 15,0-4 9-15,0 3-14 0,0-4-13 0,0 1 8 16,0-1-18-16,0 0 10 0,0 3 9 0,0-2-27 15,0-1 1-15,4 1 17 0,-4 1 0 0,0 4-7 16,3-1 5-16,0-4-21 0,0 0-22 0,6 0 32 16,3 0-20-16,0-2 30 0,0 1-2 0,0-4-2 15,0-3 1-15,15 0-20 0,-15 2 33 0,15-4-8 16,-3 4-4-16,0-5-4 0,2 0-9 0,-2 0 26 16,0 0-5-16,-3 0-22 0,-3 0 28 15,3 0-10-15,0 14 1 0,-6-14-13 0,3 16-2 16,0-6 20-16,0 1 3 0,3 0-9 0,-3 0-4 15,3 1 9-15,-3 3-20 0,3 4 23 0,-7-2-8 16,4 2 9-16,-3 0 33 0,-3-2 15 0,0 2-19 16,0 0-14-16,0 0 6 0,-14 0 32 0,-1-1-27 15,3 0-17-15,0-1 9 0,0 1-23 0,0-2-9 16,3-4-3-16,9 2-36 0,-9 0-30 0,9-3 5 16,0-3-13-16,0-2-43 0,0 3 0 0,0-2-59 15,0-2-34-15,0-2-87 0,0-1-96 0,0-1-47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5.8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E45EA8F-4D04-4F9F-BCA2-9724893FFB55}" emma:medium="tactile" emma:mode="ink">
          <msink:context xmlns:msink="http://schemas.microsoft.com/ink/2010/main" type="inkDrawing" rotatedBoundingBox="15633,16037 16111,18186 16007,18209 15529,16061" semanticType="callout" shapeName="Other">
            <msink:sourceLink direction="with" ref="{C02E348E-9E73-4ACF-A53C-B5856B9EE714}"/>
          </msink:context>
        </emma:interpretation>
      </emma:emma>
    </inkml:annotationXML>
    <inkml:trace contextRef="#ctx0" brushRef="#br0">12 30 1393 0,'0'-8'51'0,"0"2"44"0,0 0 18 16,0-1 14-16,0-1 4 0,0 6 5 0,0-1-29 15,0 1-6-15,0-1-26 0,0 3-12 0,0 0 6 16,0 0-16-16,0 0-14 0,0 0 25 0,0 0-5 16,0 0 1-16,0 14-22 0,0-2 10 0,-12-1-3 15,12 4 47-15,0 5-15 0,0 5-16 0,0-3 5 16,0 6-22-16,0 3 0 0,0 4 4 15,0 8 17-15,0 5-4 0,9 3 8 0,0 2-33 16,0 7 2-16,0 4-17 0,0 2-2 0,3 1-9 16,0 3-1-16,3 2 2 0,0-3-2 0,-1 0-6 15,4-3-6-15,-3 0 1 0,6 1 6 0,0-3-6 16,0 4 6-16,-3-4 0 0,-1-8-10 0,4-1 1 16,-6 1 10-16,3-3-6 0,-3-3-31 0,3-4-6 15,0-2-6-15,-3-4-16 0,5 3-21 0,-2-3 4 16,-6 0 17-16,0 0-25 0,3-4-14 0,-9-2-13 15,0 0-11-15,0-5-4 0,-6-2-13 0,0-1-46 16,0-2-42-16,0-5-96 0,0-7-81 16,0-1-54-16</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59:46.7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5385813-8BB1-4AF6-993F-E0878C03D220}" emma:medium="tactile" emma:mode="ink">
          <msink:context xmlns:msink="http://schemas.microsoft.com/ink/2010/main" type="writingRegion" rotatedBoundingBox="23413,400 27813,462 27807,942 23406,881"/>
        </emma:interpretation>
      </emma:emma>
    </inkml:annotationXML>
    <inkml:traceGroup>
      <inkml:annotationXML>
        <emma:emma xmlns:emma="http://www.w3.org/2003/04/emma" version="1.0">
          <emma:interpretation id="{71D1E98D-F513-4B30-A0EB-C9DC73B1B95F}" emma:medium="tactile" emma:mode="ink">
            <msink:context xmlns:msink="http://schemas.microsoft.com/ink/2010/main" type="paragraph" rotatedBoundingBox="23413,400 27813,462 27807,942 23406,881" alignmentLevel="1"/>
          </emma:interpretation>
        </emma:emma>
      </inkml:annotationXML>
      <inkml:traceGroup>
        <inkml:annotationXML>
          <emma:emma xmlns:emma="http://www.w3.org/2003/04/emma" version="1.0">
            <emma:interpretation id="{22C59ED7-CAB3-46B5-A44B-4DA183891834}" emma:medium="tactile" emma:mode="ink">
              <msink:context xmlns:msink="http://schemas.microsoft.com/ink/2010/main" type="line" rotatedBoundingBox="23413,400 27813,462 27807,942 23406,881"/>
            </emma:interpretation>
          </emma:emma>
        </inkml:annotationXML>
        <inkml:traceGroup>
          <inkml:annotationXML>
            <emma:emma xmlns:emma="http://www.w3.org/2003/04/emma" version="1.0">
              <emma:interpretation id="{C9D8F352-C979-4D99-B8BC-E0A6F480195E}" emma:medium="tactile" emma:mode="ink">
                <msink:context xmlns:msink="http://schemas.microsoft.com/ink/2010/main" type="inkWord" rotatedBoundingBox="23413,400 24836,420 24829,900 23406,881"/>
              </emma:interpretation>
              <emma:one-of disjunction-type="recognition" id="oneOf0">
                <emma:interpretation id="interp0" emma:lang="" emma:confidence="1">
                  <emma:literal/>
                </emma:interpretation>
              </emma:one-of>
            </emma:emma>
          </inkml:annotationXML>
          <inkml:trace contextRef="#ctx0" brushRef="#br0">-878-4696 2047 0,'0'0'36'0,"0"0"10"0,0 0-4 16,0 11 9-16,0-1 1 0,0-10-18 0,0 0 0 15,0 7-32-15,0-7 32 0,0 0 12 16,0 6 10-16,0-6 10 0,0 0-29 0,0 7 27 16,0 0 2-16,0 1 7 0,0-1-15 0,0 4 27 15,18 0-15-15,-18 0 2 0,0 2-29 0,0 0 11 16,0 3-19-16,18-2-13 0,-18 0 6 0,0 2-3 16,15 0-7-16,-15-1-20 0,0 4 24 0,0-4-4 15,0 3-11-15,0-3-11 0,0 1-5 0,0-2 20 16,0-3-10-16,0 3 4 0,0-2-4 0,0-4-17 15,0-1 18-15,0-3 1 0,0 3-1 0,0-4-15 16,0 1-35-16,0-4 12 0,0 0-19 0,0 0 7 16,0 0-36-16,0 0 5 0,0-15 12 15,0 2 28-15,0 13 6 0,0-17-11 0,0 0 13 16,0-3-11-16,0 1 5 0,0-2 10 0,0 0 30 16,0-1-7-16,0 0-8 0,0-1 4 0,0 0 0 15,12 3 9-15,3-2-18 0,-3 2 2 0,-1-1 25 16,1 2-5-16,3 1-19 0,-3 1 20 0,-6 0-6 15,6 1-9-15,3 5 1 0,-6-1 8 0,0 4 24 16,6 0 7-16,-9 2 11 0,0 4-2 0,2 0-13 16,-2 0 16-16,-6 0 12 0,0 2 2 0,0 0-29 15,0 0 18-15,0 0-24 0,0 0 1 0,0 0 7 16,0 0-18-16,0 0 4 0,18 8-4 0,-6 2 15 16,-3-10-8-16,-9 11-4 0,12-1-11 15,-3 0-4-15,0-4-3 0,0 5 3 0,-9-2-1 16,6-1 4-16,0 0 10 0,0 4 12 0,0-2-10 15,0 1 3-15,3 1 6 0,-9 2-17 0,0-3-13 16,5 3 21-16,1-2-2 0,-6 3-4 0,6-3 0 16,-6 2-18-16,3 0-5 0,0-3 18 0,0 4 13 15,-3-5-23-15,0 0 17 0,0-1-8 0,0-2-23 16,0-3 21-16,0-2-14 0,0 2 16 0,0-4-5 16,0 5 7-16,0-1-19 0,0 3-26 0,0-4-29 15,0-2-21-15,0 6-33 0,0-7-23 0,0 0-8 16,0 0-32-16,0 0-166 0,0 0-161 0,0 0-8 15</inkml:trace>
          <inkml:trace contextRef="#ctx0" brushRef="#br0" timeOffset="262.8652">-312-4692 1914 0,'0'7'37'0,"-3"-7"-11"0,3 7-13 0,0-7 44 0,0 6 39 15,0-3-8-15,0-3-10 0,0 2 4 16,0-2-22-16,18 3-23 0,-18-1-17 0,12 1-16 16,-12-2 13-16,12 1-8 0,2-1-2 0,-8 1-1 15,6 0-2-15,3 1-20 0,-9-3-1 0,3 0 3 16,0 0-46-16,0 0-65 0,3 0-59 0,-3 0-117 15,-3 0-47-15,0 0 21 0,0 0-26 0</inkml:trace>
          <inkml:trace contextRef="#ctx0" brushRef="#br0" timeOffset="510.973">-297-4517 1955 0,'0'6'43'0,"0"0"29"0,0-3 15 15,0 1 17-15,0-4 4 0,0 3-14 0,0 0 15 16,0-3-19-16,0 0 9 0,0 0-17 0,0 0-4 16,0 0-29-16,15 0 7 0,-3 0-20 0,-12 0-10 15,17 0 3-15,-8 0-31 0,3 0 23 0,0 0-26 16,3 0 6-16,3 0-24 0,0 0-58 0,3 0-31 16,-7 0-20-16,4 0-55 0,0 0-73 0,3 0-135 15,-6 0-149-15</inkml:trace>
          <inkml:trace contextRef="#ctx0" brushRef="#br0" timeOffset="751.7807">105-4666 2348 0,'0'0'45'0,"6"0"12"0,-6 0 36 16,0 0 15-16,0 0-11 0,0 0-12 0,0 0-27 15,0 0-4-15,0 0-38 0,0 0 23 0,0 0-21 16,0 0 18-16,0 0-10 0,0 0 15 0,0 15-10 16,0-15 2-16,0 11-13 0,0-1-1 0,0-2 21 15,0 3-23-15,0 0-5 0,0 2 14 16,0 0-14-16,0 5-14 0,11-2 14 0,-11 1-4 16,9 0-11-16,-9 0 7 0,6-1-10 0,0-1 3 15,0 4-34-15,-6-8-53 0,0 0-24 0,6-3-50 16,0-1-25-16,-6-7-39 0,0 0-47 0,3 0-189 15,0 0-115-15</inkml:trace>
          <inkml:trace contextRef="#ctx0" brushRef="#br0" timeOffset="989.2122">364-4734 2099 0,'0'0'28'16,"0"0"-10"-16,0 0 5 0,0 0-23 0,0 0 23 16,0 0-10-16,0 0 22 0,0 0 5 0,0 0 5 15,0 0-44-15,0 0-8 0,11 0 30 0,1 0-7 16,-6 0-13-16,9 0-17 0,-3-9 3 0,-3 9 8 16,3-5 2-16,0 5-36 0,0-10-17 0,-6 9-51 15,3-4-104-15,-3 1-72 0,0 0-28 0,-1 1-58 16,-5 0 12-16</inkml:trace>
          <inkml:trace contextRef="#ctx0" brushRef="#br0" timeOffset="1375.3677">387-4764 1990 0,'-6'6'34'0,"0"-1"22"16,6 1 3-16,-6-1 11 0,6 3-2 0,0-4-2 15,-5 3-22-15,5-3-17 0,0 3-15 0,0-3-6 16,0 1 1-16,0 0-2 0,0-1 22 0,0 3-34 15,0-3 28-15,0 4-23 0,0-1-1 0,0-1 1 16,0 1 17-16,0 0-3 0,11 1-13 0,-11-1 0 16,12-2 13-16,-12 1 8 0,9 1 8 0,3 2-12 15,0-3-18-15,-3 3 0 0,3-3 15 16,0 3 4-16,-6-1-30 0,6 1 5 0,3-3 18 16,-9 0-4-16,2 3-8 0,-2-1 11 0,6 0-6 15,-6 0-17-15,0-3 23 0,0 1-28 0,-6-1 31 16,6-1-9-16,-6 3 0 0,0-4-18 0,0-2 17 15,0 3 10-15,0 1 3 0,0 1-20 0,0 0 20 16,0-2-4-16,0 1-4 0,0-3 0 0,0 2 2 16,-12 1 22-16,12-5-28 0,0 0 10 0,-12 0-10 15,12 0 0-15,-9 0 14 0,0 0 3 0,6 0-2 16,3 0-9-16,-11 11 12 0,5-11-3 0,6 0-6 16,0 0-5-16,-9 0-8 0,3 0-14 0,6 0-19 15,-6 0-8-15,0 0-9 0,0 0-43 16,6 0-21-16,-6 0-23 0,0 0-48 0,3 0-167 15,3-8-132-15</inkml:trace>
        </inkml:traceGroup>
        <inkml:traceGroup>
          <inkml:annotationXML>
            <emma:emma xmlns:emma="http://www.w3.org/2003/04/emma" version="1.0">
              <emma:interpretation id="{25AD1FA0-0307-4093-9902-924C6314E632}" emma:medium="tactile" emma:mode="ink">
                <msink:context xmlns:msink="http://schemas.microsoft.com/ink/2010/main" type="inkWord" rotatedBoundingBox="25131,465 25468,470 25464,734 25127,729"/>
              </emma:interpretation>
              <emma:one-of disjunction-type="recognition" id="oneOf1">
                <emma:interpretation id="interp1" emma:lang="" emma:confidence="1">
                  <emma:literal/>
                </emma:interpretation>
              </emma:one-of>
            </emma:emma>
          </inkml:annotationXML>
          <inkml:trace contextRef="#ctx0" brushRef="#br0" timeOffset="1832.3211">867-4732 2540 0,'0'0'45'15,"0"0"63"-15,0 0 33 0,0 0 31 0,0 0-7 16,0 0 13-16,0 11-35 0,0-11-39 0,0 0-24 16,0 8-28-16,0-1-5 0,0-7-4 0,0 8-10 15,0-2-21-15,0 1-8 0,0-1 2 0,0 5 15 16,-12-3 6-16,12 6-15 0,-15-2 2 0,15 2 1 15,0 4-2-15,0-3-14 0,0 0 2 16,0-2-4-16,0-1 17 0,0-2 2 0,0-3-3 0,15 0-7 16,-3-2-6-16,-12 1 22 0,11-1-21 0,4 2 9 15,-9 1 14-15,6-1-27 0,3 1 17 16,3-3-14-16,-6 0 4 0,15-5-4 0,-12 0-2 16,8 0-7-16,-2 0-8 0,0 0 10 0,-3 0 8 15,0-14-6-15,-3 14 9 0,3-12 9 0,-10 2-17 16,4 0 19-16,-6 2-9 0,0-3 4 0,0 3-2 15,-6-1 1-15,6 1 25 0,-6-2-22 0,0-2-8 16,0 1-7-16,0 1 10 0,0 1-7 0,0-2 4 16,0 2-12-16,-12 0-36 0,12 1-54 0,-12 1-18 15,0 0-5-15,12 2 3 0,-8 0-29 0,-4-1-41 16,-6-1-50-16,9 1-13 0,-3 1-52 0,-3 1-147 16,9 1-219-16</inkml:trace>
        </inkml:traceGroup>
        <inkml:traceGroup>
          <inkml:annotationXML>
            <emma:emma xmlns:emma="http://www.w3.org/2003/04/emma" version="1.0">
              <emma:interpretation id="{6BD7B4D7-EBD7-4B44-BC87-0EDA732324E1}" emma:medium="tactile" emma:mode="ink">
                <msink:context xmlns:msink="http://schemas.microsoft.com/ink/2010/main" type="inkWord" rotatedBoundingBox="27657,568 27812,570 27808,820 27653,817"/>
              </emma:interpretation>
            </emma:emma>
          </inkml:annotationXML>
          <inkml:trace contextRef="#ctx0" brushRef="#br0" timeOffset="-18723.552">3370-4401 2446 0,'0'5'48'16,"0"-1"17"-16,-6-4 18 0,6 0 23 0,0 0-23 15,0 0-26-15,0 0-28 0,0 0-8 0,0 0 14 16,0 0-6-16,0 0-16 0,0 0 10 0,0 0 23 16,0 0 16-16,0 0 1 0,0 0-4 0,0 0-17 15,0 0-8-15,0 0-25 0,0 0 1 16,0 0 0-16,0 0-8 0,12-11-3 0,-3 0-1 0,-9-1-10 15,6-2 15-15,0 0-2 0,0-2-4 16,0-1-13-16,0 0 4 0,0-1 25 0,2 2-7 16,-2 3-14-16,-6-2 17 0,6 1-24 0,0 3 10 15,0 2 12-15,0 3-17 0,-3 0 0 0,-3-1 26 16,6 4-4-16,-6 0 1 0,0 0-18 0,6 3 32 16,-6 0-4-16,0 0 17 0,0 0-1 0,0 0 3 15,0 0-25-15,0 0 11 0,0 0-20 0,0 0-4 16,0 0 19-16,0 9 17 0,0 0 20 0,0-9 25 15,0 11-5-15,0-1-18 0,0-1-13 16,0 1 2-16,0 2 3 0,0-1-35 0,0 4 1 16,0 0-4-16,0-1-12 0,0-1 3 0,0 1 8 15,12 0-10-15,-12-2-11 0,0-1 9 0,9 0 1 0,-9-1-3 16,6-4-9-16,-6 3 9 0,6-4-7 16,-6 1-18-16,6 0-45 0,0-1-58 0,-6-2-45 15,0-3-42-15,0 0-17 0,0 0-10 0,0 0-33 16,0 0-150-16,0 0-212 0</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59:59.56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3091693-BAEA-44B0-A125-43E8475FBCBA}" emma:medium="tactile" emma:mode="ink">
          <msink:context xmlns:msink="http://schemas.microsoft.com/ink/2010/main" type="inkDrawing" rotatedBoundingBox="13448,17293 18140,16826 18149,16918 13457,17384" shapeName="Other"/>
        </emma:interpretation>
      </emma:emma>
    </inkml:annotationXML>
    <inkml:trace contextRef="#ctx0" brushRef="#br0">0 456 1756 0,'0'4'22'0,"9"-4"-3"16,-3 0 61-16,3 0 14 0,-3 0-6 0,6 0 3 16,-3 0-2-16,9 0-15 0,0 0 3 0,3 0 5 15,2 0 15-15,7 0-7 0,-3-13-3 0,3 13-6 16,2 0 7-16,4 0-19 0,0 0-24 0,0 0-1 15,2 0 12-15,1 0-22 0,3 0-4 0,2 0-23 16,-2 0 16-16,3 0-2 0,2 0 16 0,4 0-28 16,-4 0 24-16,4 0 4 0,0 0-9 0,2 0-6 15,4 0 27-15,2 0-19 0,1-12 0 0,2 12-13 16,1-16-6-16,-1 3 10 0,1 1-4 16,-1 1 11-16,4 11-1 0,-4-14-20 0,1 1-12 15,-1 4 12-15,-2 0-5 0,3 2-4 0,2-1 16 16,-5 1-11-16,2-1 8 0,-2 3-5 0,-1-3-4 15,1 1-5-15,-1 2 1 0,4 0 9 0,2-1-19 16,-2-3 10-16,2 4 0 0,-5-2 12 0,5 3 0 16,-2 1-9-16,2-3-13 0,-2-1 6 0,-7 4 24 15,4-4-11-15,-4 1-6 0,7-1-9 0,-4-1-3 16,-2-3 7-16,2 3 19 0,-5 2-11 0,3-2-13 16,-4 3 11-16,4 1 2 0,-7-4-12 0,1 5 12 15,0-1-9-15,-4 0 19 0,1 4-8 0,-4-3-9 16,1-1 0-16,-3 3 1 0,-4-1 8 0,4-1-21 15,-3 0 8-15,0 0 6 0,-4-3 13 0,4 3 4 16,3-4-13-16,-4 6-18 0,4-6 29 16,0 3-31-16,2-1 15 0,1 1-9 15,-3-2 13-15,-1-1-6 0,-2-1-20 0,0 0-17 0,-4 2 9 16,-2 1-16-16,-3-2 1 0,-3 0 2 0,0 1-15 16,-7 3-15-16,1-2-21 0,-3 0 1 0,-3 1-9 15,-3 1-20-15,0 1-3 0,-3 0-47 0,-6 2-75 16,0 0-157-16,0 0-196 0</inkml:trace>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0:00.18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DF4CB08-46B9-40AD-A065-E4DCC2A2FB4A}" emma:medium="tactile" emma:mode="ink">
          <msink:context xmlns:msink="http://schemas.microsoft.com/ink/2010/main" type="writingRegion" rotatedBoundingBox="15592,16875 16310,16266 16723,16752 16006,17362"/>
        </emma:interpretation>
      </emma:emma>
    </inkml:annotationXML>
    <inkml:traceGroup>
      <inkml:annotationXML>
        <emma:emma xmlns:emma="http://www.w3.org/2003/04/emma" version="1.0">
          <emma:interpretation id="{19472E51-B08F-4410-B617-4312F724D152}" emma:medium="tactile" emma:mode="ink">
            <msink:context xmlns:msink="http://schemas.microsoft.com/ink/2010/main" type="paragraph" rotatedBoundingBox="15592,16875 16310,16266 16723,16752 16006,17362" alignmentLevel="1"/>
          </emma:interpretation>
        </emma:emma>
      </inkml:annotationXML>
      <inkml:traceGroup>
        <inkml:annotationXML>
          <emma:emma xmlns:emma="http://www.w3.org/2003/04/emma" version="1.0">
            <emma:interpretation id="{EF78EC7D-71FB-47FE-91E3-D407FF6D0FDE}" emma:medium="tactile" emma:mode="ink">
              <msink:context xmlns:msink="http://schemas.microsoft.com/ink/2010/main" type="line" rotatedBoundingBox="15592,16875 16310,16266 16723,16752 16005,17362"/>
            </emma:interpretation>
          </emma:emma>
        </inkml:annotationXML>
        <inkml:traceGroup>
          <inkml:annotationXML>
            <emma:emma xmlns:emma="http://www.w3.org/2003/04/emma" version="1.0">
              <emma:interpretation id="{1549E963-BAAD-472A-A9B9-D7F1B80C3435}" emma:medium="tactile" emma:mode="ink">
                <msink:context xmlns:msink="http://schemas.microsoft.com/ink/2010/main" type="inkWord" rotatedBoundingBox="15592,16875 16310,16266 16723,16752 16006,17362"/>
              </emma:interpretation>
              <emma:one-of disjunction-type="recognition" id="oneOf0">
                <emma:interpretation id="interp0" emma:lang="" emma:confidence="1">
                  <emma:literal/>
                </emma:interpretation>
              </emma:one-of>
            </emma:emma>
          </inkml:annotationXML>
          <inkml:trace contextRef="#ctx0" brushRef="#br0">11 73 1626 0,'0'-12'50'15,"0"3"-17"-15,0 0 55 0,0-2 8 0,0 1 17 16,0 4-11-16,0 1 11 0,-15-1-21 0,15 1 14 16,0 5 8-16,0 0 4 0,0 0 2 0,0 0 3 15,0 0 7-15,0 11-3 0,0 0 11 0,0 0 7 16,0 4-4-16,0-2-32 0,0 3 12 0,0 0-5 15,0 2-8-15,12 4-45 0,-12 1-25 0,9 4-6 16,-9-1-9-16,9 0-10 0,-9 3 0 16,9-4 3-16,-3 3-25 0,-3 0 16 0,3 0-6 15,-6-3 9-15,0 2-15 0,6-2 0 0,-3-2 6 16,3 3-6-16,-3 0 11 0,0-3-20 0,3 2-33 16,0 0-52-16,0-1-24 0,0-2-72 0,0 0-33 15,-4-7-14-15,1 0-39 0,3-3-40 0,-3 0-212 16,3-1-171-16</inkml:trace>
          <inkml:trace contextRef="#ctx0" brushRef="#br0" timeOffset="11728.6906">50 414 1343 0,'0'0'85'16,"0"0"47"-16,0 0-14 0,0 0-40 0,0 0 17 15,0 0-10-15,0 13-22 0,0-13-10 0,0 0 2 16,0 0-22-16,0 0 1 0,0 0 10 0,0 0 1 15,0 0 2-15,0 0 12 0,0 0-11 0,0 0 26 16,0 0-1-16,0 0-15 0,0 0 6 0,0 0 13 16,0 0-13-16,0 0-9 0,0 0 16 0,0 0-8 15,0 0-5-15,0 0-16 0,0 0-17 0,0 0-6 16,0 0 12-16,0 0-14 0,0 0-16 16,0 0-5-16,0 0 10 0,0 0 16 0,0 0-21 0,0 0-3 15,0 0 6-15,0 0 9 0,0 0 11 16,0 0-5-16,0 0-1 0,0 0 42 0,0 0-1 15,0 0-15-15,0 0-10 0,0 0-20 0,0 0 4 16,0 0-15-16,0 0-6 0,0-13 15 0,0 2 3 16,0 1-24-16,0-1 15 0,0 3-4 0,0-1 1 15,0 0-6-15,0-2-10 0,0 1-1 0,0-4 11 16,0 3-16-16,0 1 20 0,18-3-4 0,-18 0-3 16,15 3-11-16,-3-1 14 0,-4 0 13 0,-8 3-15 15,12-5-9-15,-3 4 4 0,-9-2 29 0,9 0-22 16,-9-2 5-16,9 2 7 0,0 3-24 0,3-1 2 15,-3 1 23-15,-3 0-18 0,6-1 19 16,-6 3-4-16,3-3-7 0,-6 1-18 0,3-2 2 16,0 1 28-16,0 0-11 0,-3 2 8 0,2-2-19 15,1 0 0-15,0 0 30 0,-3 2-29 0,0 0-3 16,3-2 24-16,0 3-22 0,0-4 23 0,-3-1-15 16,6 4-2-16,-3 0-5 0,3 1 4 0,3 1 15 15,-6-1-19-15,3 2 3 0,-6 0 0 0,6 1 2 16,-3 0 25-16,0-3-27 0,0 1 0 0,-1 1 4 15,1-2 4-15,0 4-9 0,6-5 25 0,-6 3-23 16,-3-2 0-16,6 2-3 0,-3 2 25 16,3-2-17-16,-3 3-6 0,0 1 4 0,3 0 15 15,0 0-20-15,0 0 21 0,-3 0-7 0,-6 0 2 16,0 0-6-16,0 0 10 0,0 0 11 0,0 0-15 16,0 0 18-16,0 0-18 0,0 0 16 0,18 17-3 15,-18-5-15-15,0-12 1 0,0 18 19 0,14-5-24 16,-14-1-5-16,15 3 13 0,-15-6 6 0,0 2-14 15,9-1 4-15,-9-4-16 0,0 0 12 0,9 1 3 16,0-3 6-16,-9-4-26 0,0 0 21 0,0 0-4 16,0 0-11-16,0 0 21 0,0 0-9 0,0 0-3 15,0 0 2-15,0 0-4 0,0 0-1 0,0 0 13 16,0 0-4-16,0 0-17 0,0 0 4 16,0 0 6-16,0 0 11 0,0 0-21 0,0 0 18 15,0 0-2-15,0 0-2 0,0 0-19 0,0 0-9 16,0 0 7-16,0 0-9 0,0 0 4 0,0 0-2 15,0 0 10-15,0-11-10 0,0 11-2 0,0-10-30 16,0 1-60-16,0 1 47 0,0-2 25 0,0-6 11 16,0 4 19-16,0-1-11 0,0-1 11 0,0-2 3 15,0 4 15-15,-15-2-1 0,15 3-2 0,-12-3-19 16,12-2 15-16,0 3 13 0,-9 2-6 0,9 1 5 16,0-1-9-16,0 1 7 0,0-1-19 0,0 0 12 15,0 2 15-15,0 1 2 0,0 0-6 16,0 4-15-16,0-3 2 0,0-1 12 0,0 7 6 15,0-2 16-15,0 3-10 0,0 0-6 0,0 0-8 16,0 0-1-16,0 0-7 0,0 0 18 0,0 0 0 16,0 0 4-16,0 0-15 0,0 0 13 0,0 0-23 15,0 0 24-15,0 0-11 0,0 0 14 0,0 0-21 16,0 0 7-16,0 0 8 0,0 0-20 0,0 12 8 16,0-12 4-16,0 0 3 0,0 13 20 0,0-2-12 15,0-11-14-15,0 9 6 0,0 1 8 0,0-2 8 16,0 3-14-16,0-1 2 0,0 0-1 0,15-3-24 15,-6 1 11-15,-9-1 15 0,12 2-11 0,-3-3-13 16,0 0 21-16,-3 3-3 0,3 0-21 16,-3-3 10-16,0 4-1 0,0-3 12 0,-3 3-4 0,0-3-19 15,3-2 8-15,0 2 0 0,0-3 18 16,-6 3-19-16,0-1 19 0,0-2-5 0,0 3-10 16,0-3-7-16,0 0 7 0,11 1-5 0,-11 0 12 15,12-4-20-15,-12 3 10 0,0-4 6 0,0 0-6 16,0 0 21-16,0 0-4 0,0 0-19 0,0 0 20 15,0 0-8-15,0 0-21 0,0 0 25 0,0 0-13 16,0 0 12-16,0 0-7 0,0 0 21 0,0 0 14 16,0 0-22-16,0 0 23 0,0 0-13 0,0 15-5 15,0-15 8-15,-15 11-11 0,15-11 14 0,-11 10-2 16,2-1-3-16,3-9-2 0,-3 8 5 16,0 1-21-16,3-3 2 0,3 1-3 0,0-4 2 15,-3 0 4-15,6 3-1 0,-3-2 11 0,0 0-15 16,3-1 27-16,0-1-22 0,0 6 4 0,0-3 10 15,0-1-25-15,0 2-1 0,-18-1 19 0,18-2-15 16,-12 2 1-16,12-3-10 0,0-2 4 0,-12 0 2 16,12 0-25-16,0 0-17 0,0 0 0 0,0 0-18 15,0 0-37-15,0 0-35 0,0 0-56 0,0 0-2 16,0 0-14-16,0 0-24 0,0 0-6 0,0 0-27 16,0 0-39-16,0 0-161 0,0 0-143 0</inkml:trace>
        </inkml:traceGroup>
        <inkml:traceGroup>
          <inkml:annotationXML>
            <emma:emma xmlns:emma="http://www.w3.org/2003/04/emma" version="1.0">
              <emma:interpretation id="{A4933553-7010-45CC-824D-BB2E03B3BE5D}" emma:medium="tactile" emma:mode="ink">
                <msink:context xmlns:msink="http://schemas.microsoft.com/ink/2010/main" type="inkWord" rotatedBoundingBox="16290,16633 16433,16512 16544,16642 16402,16763"/>
              </emma:interpretation>
              <emma:one-of disjunction-type="recognition" id="oneOf1">
                <emma:interpretation id="interp1" emma:lang="" emma:confidence="0">
                  <emma:literal>|</emma:literal>
                </emma:interpretation>
                <emma:interpretation id="interp2" emma:lang="" emma:confidence="0">
                  <emma:literal>A</emma:literal>
                </emma:interpretation>
                <emma:interpretation id="interp3" emma:lang="" emma:confidence="0">
                  <emma:literal>ª</emma:literal>
                </emma:interpretation>
                <emma:interpretation id="interp4" emma:lang="" emma:confidence="0">
                  <emma:literal>K</emma:literal>
                </emma:interpretation>
                <emma:interpretation id="interp5" emma:lang="" emma:confidence="0">
                  <emma:literal>a</emma:literal>
                </emma:interpretation>
              </emma:one-of>
            </emma:emma>
          </inkml:annotationXML>
          <inkml:trace contextRef="#ctx0" brushRef="#br0" timeOffset="13295.3393">517-92 902 0,'0'0'133'0,"0"0"9"0,0 0-21 15,0 0 1-15,0 0-7 0,0 0 26 16,0 0-37-16,0 0 21 0,0 0-14 0,0 0 0 15,0 0-23-15,0 0 10 0,0 0-3 0,0 0-17 16,0 0-6-16,0 0-2 0,0 0 15 0,0 0-16 16,0 0 3-16,0 0-1 0,0 15-11 0,0-15-14 15,0 15-11-15,0-15 18 0,0 12-28 0,0-1 22 16,0-1-4-16,0-1-2 0,0 0-1 0,0 2-24 16,0-1 29-16,0-2-10 0,0 1-5 0,0 0-10 15,0-2-11-15,0 2 6 0,0 0-5 0,0-3 0 16,0 2-2-16,0-1-3 0,0-1-2 15,0 3-18-15,0-3 8 0,0-1 23 0,0 0-7 16,0 1-20-16,0-1 10 0,0 0-30 0,0-1 16 16,0-4-14-16,0 0 14 0,0 0-24 0,0 0 23 15,0 0-10-15,0 0-3 0,0 0-4 0,0 0 28 16,0 0-30-16,0 0 9 0,0-11-6 0,0 0 3 16,0 1-9-16,12 0 10 0,-6-1 2 0,-6 2-2 15,6-2 2-15,0 1 18 0,-3-1-9 0,3 4 26 16,-6-3-10-16,0 4 22 0,0-3-15 0,0 2 4 15,0 2 12-15,0-1-2 0,0 2-8 0,0 4 3 16,0-3 16-16,0 1-8 0,0 2 13 0,0 0-6 16,0 0 17-16,0 0-3 0,0 0 8 0,0 0 0 15,0 0 25-15,0 0-25 0,0 0-24 16,0 0-4-16,0 0-12 0,0 0-4 0,0 0-1 16,0 0-23-16,0 0 9 0,0 11 10 0,0-11 3 15,0 0-3-15,0 9-16 0,0-9 16 0,0 10-10 16,0-4-2-16,0-6 7 0,0 5-3 0,0 0 2 15,0-5-2-15,0 0 20 0,0 0-3 0,0 0-8 16,0 0 2-16,0 0-21 0,0 0 16 0,0 0 2 16,0 0-2-16,0 0-6 0,0 0-18 0,0 0-12 15,0 0 26-15,0 0-22 0,0 0 20 0,0 0 10 16,0 0-7-16,12 0 11 0,-3 0-20 0,-9-14 23 16,12 14-12-16,-3-10-3 0,-3 10 20 0,-6-11-19 15,8 11 1-15,1 0 14 0,-3 0-16 16,-3 0 13-16,3 0 19 0,-6 0-14 0,0 0 10 15,6 0 1-15,-6 0 5 0,0 0 20 0,0 0-9 16,0 0 0-16,0 0-11 0,0 0 9 0,0 0 3 16,0 0-11-16,0 0-8 0,0 0-7 0,0 0-2 15,0 0 12-15,0 0-13 0,0 0 3 0,0 0-5 16,0 0-1-16,0 0-13 0,0 0 3 0,0 0 12 16,0 0-21-16,0 0 16 0,0 0-4 0,0 0-3 15,0 0 3-15,0 0 16 0,0 0-5 16,0 0-27-16,0 0-12 0,0 0 1 0,0 0-45 0,-15 0-15 15,15 0-7-15,0 0-51 0,0 0-44 16,-9 0-20-16,9 0-62 0,-11 0-93 0,2 0-216 16,3 0-73-16</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0:02.30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42E1294-2FAC-454E-B97E-CFED76AE7A6B}" emma:medium="tactile" emma:mode="ink">
          <msink:context xmlns:msink="http://schemas.microsoft.com/ink/2010/main" type="writingRegion" rotatedBoundingBox="15840,17776 16720,17522 16907,18171 16027,18425"/>
        </emma:interpretation>
      </emma:emma>
    </inkml:annotationXML>
    <inkml:traceGroup>
      <inkml:annotationXML>
        <emma:emma xmlns:emma="http://www.w3.org/2003/04/emma" version="1.0">
          <emma:interpretation id="{6D99CF9C-56DB-4B4F-844E-CCD6F902E111}" emma:medium="tactile" emma:mode="ink">
            <msink:context xmlns:msink="http://schemas.microsoft.com/ink/2010/main" type="paragraph" rotatedBoundingBox="15840,17776 16720,17522 16907,18171 16027,18425" alignmentLevel="1"/>
          </emma:interpretation>
        </emma:emma>
      </inkml:annotationXML>
      <inkml:traceGroup>
        <inkml:annotationXML>
          <emma:emma xmlns:emma="http://www.w3.org/2003/04/emma" version="1.0">
            <emma:interpretation id="{96477926-F3E7-495D-8EB0-ED5C1C7DBC51}" emma:medium="tactile" emma:mode="ink">
              <msink:context xmlns:msink="http://schemas.microsoft.com/ink/2010/main" type="line" rotatedBoundingBox="15840,17776 16720,17522 16907,18171 16027,18425"/>
            </emma:interpretation>
          </emma:emma>
        </inkml:annotationXML>
        <inkml:traceGroup>
          <inkml:annotationXML>
            <emma:emma xmlns:emma="http://www.w3.org/2003/04/emma" version="1.0">
              <emma:interpretation id="{FF9F78B5-7E6A-442A-BB07-EE290A2CF935}" emma:medium="tactile" emma:mode="ink">
                <msink:context xmlns:msink="http://schemas.microsoft.com/ink/2010/main" type="inkWord" rotatedBoundingBox="15840,17776 16720,17522 16907,18171 16027,18425"/>
              </emma:interpretation>
              <emma:one-of disjunction-type="recognition" id="oneOf0">
                <emma:interpretation id="interp0" emma:lang="" emma:confidence="1">
                  <emma:literal/>
                </emma:interpretation>
              </emma:one-of>
            </emma:emma>
          </inkml:annotationXML>
          <inkml:trace contextRef="#ctx0" brushRef="#br0">264 1179 2349 0,'0'0'59'0,"0"0"0"0,-12 0 16 0,12 0-20 15,0 0 5-15,-6 0 10 0,0 0-30 0,0 0 6 16,6 13-4-16,-5-13-6 0,5 14 0 0,0-2 0 16,0-2 10-16,0-2-24 0,0 5 23 0,0 0 9 15,0 1-27-15,0 2-3 0,0-2-19 16,0 1-9-16,0 1 20 0,0 0-20 0,0-4-3 16,0 1 23-16,0-2-3 0,0-1 5 0,0 0-11 15,0-1-18-15,0-1 20 0,11-1-12 0,-2-3 0 16,3 3-16-16,0-4-17 0,0-3 6 0,0 0-8 15,3 0 11-15,3 0-21 0,-3 0-15 16,5 0 17-16,-5-14-19 0,3-2 6 0,-3 0 5 0,-3-1 8 16,0 0 26-16,-3-2 0 0,0 3 27 0,-6-1-2 15,-3 0-23-15,0 0 14 0,0 6 4 0,0-4 11 16,0 5-25-16,0 1 16 0,-15 1-37 16,15-1 3-16,-15 3-24 0,6 6-24 0,-3 0-47 0,12 0-65 15,-12 0-192-15,0 0-98 0</inkml:trace>
          <inkml:trace contextRef="#ctx0" brushRef="#br0" timeOffset="285.1922">604 1029 2563 0,'3'0'33'0,"2"0"30"0,-5 0 3 15,0 0 18-15,0 0-5 0,0 10 20 16,0-10-32-16,0 9-3 0,0-9 1 0,0 9-38 16,0 0-12-16,0 0-3 0,0 0 12 0,0-1-13 15,0 1-4-15,0 0-23 0,0 2 12 0,0 0-6 16,0-3-16-16,15 1 12 0,-3-2-14 0,0-1 16 16,-3 0-12-16,3 2-13 0,-3-1-17 0,3-2-20 15,3-3 8-15,-3 1-9 0,3-3-5 0,-1 2-10 16,-2-2-26-16,3 0-4 0,-3 0-38 0,0 0-66 15,0 0-86-15,0-12-73 0,-3 12-15 0</inkml:trace>
          <inkml:trace contextRef="#ctx0" brushRef="#br0" timeOffset="769.847">836 895 2517 0,'-6'0'46'0,"0"0"16"0,6 0 35 15,0 0 9-15,-6 13 22 0,0 0 4 0,3-3-1 16,3 5-1-16,0 0-38 0,0 1 21 0,0 1 9 16,0 7-28-16,0-1-35 0,15 2-3 0,-15 2 5 15,12 1 0-15,-3 4-13 0,0-1-23 0,-3 2 2 16,0-4-9-16,2 6-13 0,1-4 5 0,0 2-13 16,-3-2 9-16,0-4 9 0,0-1-22 15,0-2-1-15,0-2 8 0,-3-3 0 0,0-4-11 16,3 1 9-16,-3-7 1 0,0 1 0 0,0-2-3 15,0-5 8-15,-3 0-20 0,3-1-2 0,0-1-13 16,-3-1 7-16,0 0 5 0,0 0 17 0,0 0-7 16,0 0 9-16,0 0-7 0,0 0-7 0,0 0 1 15,0 0 22-15,0 0-13 0,0 0 7 0,0 0-15 16,0 0 7-16,0 0-10 0,0 0 15 0,0 0-11 16,0 0 11-16,0 0-3 0,0 0-8 0,0 0 21 15,0 0-1-15,0 0-9 0,0 0-8 16,0 0 15-16,0 0-11 0,0 0 0 0,0 0 9 0,0 0-6 15,0 0-4-15,0 0 7 0,0 0 1 16,0 0-19-16,0 0 16 0,0 0-7 0,0 0 12 16,0 0-18-16,0 0 16 0,0 0-5 0,0 0-25 15,0 0-2-15,0 0-15 0,0 0-9 0,0 0-7 16,0 0-4-16,0 0-24 0,0 0-11 0,0 0-15 16,0 0-6-16,0 0-15 0,0 0 0 0,0 0-5 15,0 0 15-15,0 0-31 0,0 0-35 0,0 0-29 16,0 0-94-16,0 0-98 0,0 0-37 0</inkml:trace>
          <inkml:trace contextRef="#ctx0" brushRef="#br0" timeOffset="-399.301">62 1411 2025 0,'0'0'63'15,"0"0"38"-15,0 0-23 0,0 0 17 0,0 0-22 16,0 0 15-16,0 0-25 0,-12 0-12 0,12 0 15 15,0 0-21-15,0 0 15 0,0 0-26 0,0 0 8 16,0 0 0-16,0 0-27 0,0 0 6 0,0 0-15 16,0 12 9-16,0-12-15 0,0 11-2 0,0-11 6 15,0 10-3-15,0-10 0 0,0 8 2 0,0 1-7 16,0-9 8-16,0 6-3 0,0-6 0 0,0 0 2 16,0 6 9-16,0-6-18 0,0 0 3 15,0 0-6-15,18 0 8 0,-18 0-8 0,12 0 4 16,-12 0 15-16,15 0-10 0,-15 0-12 0,0-11 7 15,14 11 5-15,-14-12-15 0,0 2 23 0,0 3-19 16,0-3 15-16,0 4-18 0,0 0 23 0,0 6-11 16,0-3-27-16,0 3 2 0,0-5-14 0,0 5 3 15,0 0-41-15,0 0-3 0,0 0-41 0,0 0-28 16,0 0-82-16,0 0-95 0,0 0-153 0,0 0 16 16</inkml:trace>
        </inkml:traceGroup>
      </inkml:traceGroup>
    </inkml:traceGroup>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0:21.28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531969F-878B-47BD-94BA-0CEE5C2B905E}" emma:medium="tactile" emma:mode="ink">
          <msink:context xmlns:msink="http://schemas.microsoft.com/ink/2010/main" type="inkDrawing" rotatedBoundingBox="24914,15394 26043,17652 24124,18611 22996,16354" hotPoints="25630,17150 24478,18303 23326,17150 24478,15998" semanticType="enclosure" shapeName="Circle"/>
        </emma:interpretation>
      </emma:emma>
    </inkml:annotationXML>
    <inkml:trace contextRef="#ctx0" brushRef="#br0">957-4 905 0,'-6'0'32'0,"-6"0"26"16,6 0-55-16,-3 0 84 0,3 0 60 16,-6 0-27-16,3 0-23 0,3 0-7 0,0 0-24 15,-6 0 13-15,1 0 12 0,2 0-24 0,-3 0 15 16,-3 0 11-16,3 0-24 0,0 0 3 0,-3 0-32 16,3 0 3-16,-6 0 11 0,6 0 1 0,-2 13-20 15,2-13 2-15,-3 0-11 0,-3 9-24 0,3-9 17 16,3 11-3-16,-6-4-19 0,3 2 23 0,3-5 14 15,-8 3-15-15,8 1 18 0,-6-4-20 0,-3 3-16 16,3-5 11-16,3 3 1 0,-9 0 23 16,10 0 4-16,-7 1-28 0,9-1-12 0,-6 0 6 0,3 2-2 15,-3 2 8-15,6 1 8 0,3-1-25 16,-3 2 16-16,1-1 11 0,-1 1-8 0,3 1-5 16,-3-3-18-16,6 1 7 0,-3-4 12 0,3 5-1 15,0 2-14-15,0 2 2 0,-3-1-2 0,-3-1 9 16,6 4 4-16,-6 4-7 0,0-1 3 0,4 0-9 15,-4-1 8-15,-3 1 9 0,3-1-22 0,0 4 13 16,-3-2 6-16,3 2 6 0,0 0 1 0,-3 0-10 16,3 3 15-16,1-3-14 0,2 1 6 0,0 1-3 15,0-1 13-15,3 1-3 0,0 0-4 0,0 0-18 16,-3 0 8-16,6 2 3 0,0-1 16 16,-3 3-24-16,0-1 17 0,6 0 2 0,-9 0 3 0,6-2-18 15,0 1-8-15,0 1 11 0,3 2 14 16,0 0-25-16,0 1 13 0,0-6-6 0,0 5 8 15,0-2-1-15,0 2 11 0,12-1-27 0,-12-2 15 16,12-1 6-16,0 3-20 0,-3-3 1 0,3 1 5 16,-6 5 9-16,0-4-16 0,3-2-2 0,-3-1 4 15,0 4 24-15,5-3-3 0,-2-1-24 0,0 0 10 16,6 1-2-16,-6-2 5 0,0 1 18 0,6 2-10 16,-3 1-11-16,-3-5-1 0,3-2 12 0,0 3-14 15,-3-6 23-15,2 3-16 0,1-3 5 0,3 1-17 16,3-3 3-16,-3 1 10 0,9 3 6 15,0-2-23-15,-4-1 9 0,7 3 2 0,0-1-2 16,3-3 9-16,-9 2 1 0,8 1-2 0,-2 0 7 16,0 0-19-16,6-2 18 0,-9 0-18 0,2 0 7 15,1-1-10-15,-6-2 14 0,3-2-10 0,-3 3 13 16,5 0-5-16,4 0 0 0,-3-1-3 0,0-1-12 16,0 0 14-16,2 1-2 0,4-3-10 0,0-3-3 15,-6 1 2-15,-1-1 19 0,4-1-20 0,-3 2 18 16,-3-3-16-16,3 2 17 0,-1-2-3 0,1 3-18 15,-3-3 19-15,3-2-3 0,-1 3 2 0,-5-3 1 16,3-1-9-16,3-3-5 0,-3 0 10 16,3 0-7-16,-1 0 3 0,-5 0 11 0,3 0-13 0,3 0 13 15,-3 0-6-15,2-11-18 0,-5 11 24 16,3-11-23-16,3 0 20 0,-6 3-14 0,2-2 17 16,-2 1-19-16,-3 0 17 0,3 1-10 0,-3-1 5 15,3-2-9-15,-3 0 8 0,2 0-16 0,-2-2 8 16,9 1-4-16,-9-3 6 0,3 0 3 0,0 0 10 15,-4-2-19-15,4-2-1 0,-3 3 21 0,3-2 2 16,-3 1-24-16,-6 0 11 0,9-2 2 0,-7 0 1 16,-2 3-14-16,6 0 26 0,-9 0-8 0,3 1-21 15,0-4 19-15,0 0-6 0,3-3 12 16,-3 2-9-16,-3 0 14 0,2-4-21 0,1-1 3 0,0-5-8 16,-3 3 16-16,-3 0 2 0,0 0-15 0,-6-1 14 15,6-4-3-15,-6 2 0 0,0 1 8 16,6 4-27-16,0 0 12 0,-3-2 24 0,3-1-17 15,0 6 2-15,-6 0 22 0,6 5-21 0,0-5 7 16,-6 2-2-16,0-2-14 0,0 3-4 0,0-1 4 16,0-1 2-16,0-1 7 0,0-3 34 0,0 4-50 15,0-3 10-15,0-1 7 0,0 2 17 0,0-3-9 16,-12-2-24-16,12 5 7 0,-6 0 1 0,6-4 6 16,-9 2 0-16,-3 3 4 0,6-3-10 0,0 4 4 15,-3-1 28-15,3 2-13 0,0 0-1 16,0 1-18-16,-6 2 17 0,4-2-19 0,2 3 5 0,-6-4-5 15,6 3 13-15,-6-3 3 0,3 2 2 0,-3-1 0 16,6 1 24-16,-9 0-12 0,9 0-19 16,-6-3 0-16,-3 2-16 0,4-2-6 0,5-3 14 15,-6 2-6-15,-3-1 5 0,3 1 24 0,6-1-27 16,-9 4 16-16,9 0-7 0,-6-1-15 0,0 6 20 16,0-1 4-16,3 0 2 0,-8-6-22 0,8 4 8 15,-9-3-9-15,-3 6 40 0,3-3-12 0,3 2-1 16,-3 4-30-16,6-3 17 0,-2 6 10 0,2-3 11 15,-3 3 11-15,3-1-23 0,0 5-7 0,-6-3-25 16,3-1 22-16,-6 2-12 0,9 0 1 16,-5 0 7-16,2-2 11 0,-3 2-5 0,0-1-24 0,3-2 10 15,-3-2 8-15,3 0-14 0,-5 5 4 16,2 2-1-16,6-2-14 0,-9 0 16 0,3-5 1 16,3 0-6-16,-3 0 21 0,3 4-3 0,4-1-14 15,-1-2 12-15,-9 1-13 0,9 1 8 0,-6 2 1 16,3 1-3-16,3 3-1 0,-9 1-8 0,9 1 9 15,-8 0 2-15,2 0-3 0,-3 0 4 0,3 0-7 16,-3 0 0-16,3 0-14 0,4 16-24 0,-4-6-19 16,-3 1-30-16,9-3 1 0,-3 1-31 0,3-9-2 15,-6 10 8-15,6-10-10 0,3 6-46 0,-8-6-17 16,5 0-41-16,-3 0-60 0,0 0-84 0,3 0-99 16,-6 0-59-16</inkml:trace>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3:37.21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07B1BFC-F7EA-46B4-9B9B-F5FDCC4AD425}" emma:medium="tactile" emma:mode="ink">
          <msink:context xmlns:msink="http://schemas.microsoft.com/ink/2010/main" type="writingRegion" rotatedBoundingBox="27405,601 31545,435 31657,3234 27517,3400"/>
        </emma:interpretation>
      </emma:emma>
    </inkml:annotationXML>
    <inkml:traceGroup>
      <inkml:annotationXML>
        <emma:emma xmlns:emma="http://www.w3.org/2003/04/emma" version="1.0">
          <emma:interpretation id="{7723EBC1-5FA4-45CA-B9AA-C40AB6659D45}" emma:medium="tactile" emma:mode="ink">
            <msink:context xmlns:msink="http://schemas.microsoft.com/ink/2010/main" type="paragraph" rotatedBoundingBox="27473,925 31466,298 31577,1004 27584,1631" alignmentLevel="1"/>
          </emma:interpretation>
        </emma:emma>
      </inkml:annotationXML>
      <inkml:traceGroup>
        <inkml:annotationXML>
          <emma:emma xmlns:emma="http://www.w3.org/2003/04/emma" version="1.0">
            <emma:interpretation id="{45273FEF-C1B8-4B09-A5DB-D8D8560D1062}" emma:medium="tactile" emma:mode="ink">
              <msink:context xmlns:msink="http://schemas.microsoft.com/ink/2010/main" type="inkBullet" rotatedBoundingBox="27549,1415 27786,1377 27793,1422 27557,1459"/>
            </emma:interpretation>
            <emma:one-of disjunction-type="recognition" id="oneOf0">
              <emma:interpretation id="interp0" emma:lang="" emma:confidence="0">
                <emma:literal>-</emma:literal>
              </emma:interpretation>
            </emma:one-of>
          </emma:emma>
        </inkml:annotationXML>
        <inkml:trace contextRef="#ctx0" brushRef="#br0">3260-3783 1329 0,'0'0'81'0,"0"0"18"0,0 0 5 16,0 0-8-16,0 0-24 0,0 0 6 0,0 0-20 16,0 0-51-16,0 0-3 0,0 0 13 15,0 0-27-15,0 0-7 0,0 0 23 0,0 0-21 0,0 0 18 16,0 0 8-16,0 0 11 0,0 0 12 16,0 0 18-16,0 0-36 0,6 0 19 0,3 0 11 15,-9 0-9-15,12 0 10 0,-6 0-10 0,5 0 4 16,-5 0-28-16,-3 0-4 0,9 0 25 0,-6 0 15 15,0 0-4-15,3 0-19 0,3 0-10 0,0 0-21 16,0 0 22-16,-3 0-2 0,9 0-33 0,-6 0 24 16,-4 0-16-16,4 0 20 0,-6 0 1 0,6 0-27 15,-3 0 30-15,-3 0-3 0,0 0-3 0,0 0-3 16,0-8-3-16,-3 8 1 0,-3 0-20 0,6 0 2 16,-6 0 32-16,0 0-15 0,0 0-1 0,0 0 7 15,0 0-9-15,0 0 5 0,0 0-9 0,0 0 8 16,0 0-14-16,0 0 9 0,0 0 14 15,0 0-7-15,0 0-2 0,0 0-17 0,0 0 11 16,0 0 18-16,0 0-20 0,0 0 8 0,0 0-7 16,0 0 14-16,0 0-12 0,-15 0 0 0,15 0 0 15,-12 0 4-15,0 0 14 0,-3 0 0 0,9 0 4 16,-11 0 3-16,8 0-12 0,-3 0-8 0,0 0 27 16,-3 0-23-16,9 0-8 0,-6 0-2 0,6 8 19 15,-3-8-12-15,3 0-13 0,0 0-4 0,0 6 13 16,6-3 15-16,-6-3 0 0,6 0-31 0,0 0 14 15,0 0 0-15,0 0-7 0,0 0 7 16,0 0-4-16,0 0 28 0,0 0-30 0,0 0 9 16,0 0 9-16,0 0-9 0,0 0 10 0,0 0-12 15,0 0 10-15,0 0-25 0,0 0 6 0,0 0 20 16,0 0-24-16,0 0 12 0,0 0 6 0,0 0 7 16,0 0-29-16,0 0 6 0,0 0 3 0,0 0 22 15,0 0-21-15,0 0 0 0,12 0 0 0,-12 0 13 16,6 0-7-16,3 0 4 0,-3 0 0 0,6 0 1 15,-6 0-4-15,9 0 20 0,-9 0-27 0,12 0 11 16,-6 0-6-16,-4 0 19 0,-2 0-6 16,6 0-20-16,-6 0 5 0,3 0-3 0,-3 0 20 15,0 0-1-15,0 0-16 0,0 0-3 0,-6 0 5 16,9 0-4-16,-9 0 19 0,0 0-11 0,0 0 4 16,0 0-9-16,0 0 21 0,0 0-28 0,0 0 5 15,0 0 14-15,0 0-17 0,0 0 12 0,0 0-10 16,0 0-26-16,-15 0-6 0,15 0-47 0,-12 0-36 15,-3 0-24-15,9 0-87 0,6 0-115 0,-12 0-135 16</inkml:trace>
      </inkml:traceGroup>
      <inkml:traceGroup>
        <inkml:annotationXML>
          <emma:emma xmlns:emma="http://www.w3.org/2003/04/emma" version="1.0">
            <emma:interpretation id="{768BC910-C778-4488-B459-16CB314A316D}" emma:medium="tactile" emma:mode="ink">
              <msink:context xmlns:msink="http://schemas.microsoft.com/ink/2010/main" type="line" rotatedBoundingBox="27515,918 31466,298 31577,1004 27626,1625"/>
            </emma:interpretation>
          </emma:emma>
        </inkml:annotationXML>
        <inkml:traceGroup>
          <inkml:annotationXML>
            <emma:emma xmlns:emma="http://www.w3.org/2003/04/emma" version="1.0">
              <emma:interpretation id="{DEF2DF88-3C72-429E-A7B5-3BDBCD14475E}" emma:medium="tactile" emma:mode="ink">
                <msink:context xmlns:msink="http://schemas.microsoft.com/ink/2010/main" type="inkWord" rotatedBoundingBox="27530,1012 27855,961 27939,1499 27615,1550"/>
              </emma:interpretation>
              <emma:one-of disjunction-type="recognition" id="oneOf1">
                <emma:interpretation id="interp1" emma:lang="" emma:confidence="1">
                  <emma:literal/>
                </emma:interpretation>
              </emma:one-of>
            </emma:emma>
          </inkml:annotationXML>
          <inkml:trace contextRef="#ctx0" brushRef="#br0" timeOffset="-249863.4818">3352-4199 2117 0,'-9'0'57'0,"3"0"-1"0,0 0 29 0,6 0-8 16,-6 0 17-16,6 0-6 0,0 0-35 0,0 0-3 15,0 0-2-15,0 0 20 0,0 10-11 0,0-10 15 16,0 0-13-16,0 0-7 0,0 0-1 0,0 0 13 16,0 0 18-16,0 0-17 0,0 0-1 0,0 0 16 15,0 0-26-15,0 15 12 0,0-15-6 0,0 0 0 16,0 15-8-16,0-15-4 0,0 15 3 0,0-1-8 15,0-2-9-15,0 2 11 0,0 2-32 0,0 0 0 16,0 1 18-16,0 2-33 0,0 1 10 16,0 0 9-16,0 2-28 0,0 3 8 0,0-1 19 15,0 0-18-15,0-2 11 0,0-1-7 0,0 4-12 16,0-5 9-16,0 1 14 0,0-3 0 0,0 0-21 16,0-2 0-16,0 1 5 0,0-3 18 0,0-2-7 15,0-1-20-15,0-1 20 0,0-2-7 0,0-2-6 16,0-2-1-16,0-1 7 0,0 1 6 0,0-1-3 15,0-3-12-15,0 0 4 0,0 0 18 0,0 0-2 16,0 0-6-16,0 0-1 0,0 0-13 0,0 0-18 16,0 0-1-16,0-11 8 0,0 0-3 0,0-2-18 15,0 2 22-15,0-5-18 0,0-2-4 0,0-5 1 16,0 0 13-16,0-2 2 0,0 4 24 16,0-5-3-16,0 1-5 0,0 4-15 0,0-2 31 15,0 2-10-15,6 1 6 0,-6 2-21 0,12 0 21 16,-3-1 0-16,-3 4-3 0,0-3-8 0,0 3 5 15,0 2-14-15,3 2 5 0,-3-4 4 0,0 5 5 16,0-1-1-16,6-1 11 0,-6 5-22 0,2-2 14 16,-2 1-2-16,6 0 9 0,0 1-19 0,-3-1 19 15,-3 1-14-15,6 2 1 0,-3-3 0 0,3 0 2 16,-6 4 10-16,0-2-7 0,0 3-8 0,3-1-5 16,-3 4 14-16,0 0-4 0,0 0-11 0,-6 0 3 15,5 0 19-15,-5 15-16 0,6-3 4 0,0 1 3 16,-3-1-7-16,-3-1 10 0,6 5-10 0,-6-3 7 15,6 0 10-15,-6-1 10 0,0 1-20 16,0-2 11-16,0-3-5 0,0 3-6 0,0-3-3 16,-15-2 20-16,15 2 1 0,0 3 0 0,-17-7 18 15,11 3 3-15,0-3-2 0,-3 1-13 0,-3 1-12 16,6 0 12-16,-6-4-15 0,-3-2 19 0,3 0-20 16,0 0 0-16,-3 0-3 0,-3 0-2 0,4 0 2 15,2 0-2-15,-6 0 2 0,9 0-2 0,-3 0 5 16,0-12-19-16,3 12-25 0,-3-11-28 0,6 11-51 15,0-9-53-15,0 1-34 0,3 0-2 0,-3 8-23 16,1-8-79-16,5 8-162 0,-6 0-127 16</inkml:trace>
        </inkml:traceGroup>
        <inkml:traceGroup>
          <inkml:annotationXML>
            <emma:emma xmlns:emma="http://www.w3.org/2003/04/emma" version="1.0">
              <emma:interpretation id="{58EDBA1C-CE09-4C10-AA87-A4D21E6602AD}" emma:medium="tactile" emma:mode="ink">
                <msink:context xmlns:msink="http://schemas.microsoft.com/ink/2010/main" type="inkWord" rotatedBoundingBox="28147,1042 28471,991 28496,1152 28172,1203"/>
              </emma:interpretation>
              <emma:one-of disjunction-type="recognition" id="oneOf2">
                <emma:interpretation id="interp2" emma:lang="" emma:confidence="1">
                  <emma:literal/>
                </emma:interpretation>
              </emma:one-of>
            </emma:emma>
          </inkml:annotationXML>
          <inkml:trace contextRef="#ctx0" brushRef="#br0" timeOffset="-246819.3134">3882-4045 1565 0,'0'2'93'0,"-6"0"30"16,6-1-9-16,0 1 17 0,0 0-31 0,0-2 3 15,0 0-5-15,0 0-12 0,0 0 41 0,0 0-10 16,18 0 5-16,-3 0-23 0,-3 0-29 0,-12 0 23 16,20 0-2-16,-8 0 41 0,6 0-21 0,-3 0-29 15,3 0-43-15,-3 0 4 0,-3 0-3 0,6 0 27 16,-3 0-16-16,-4 0-23 0,7 0-1 0,-3 0 3 15,3 0-23-15,-9 0 8 0,3 0-12 0,-6-11-11 16,6 11 5-16,-6 0-3 0,3-12 19 0,-3 12-18 16,0 0 2-16,-6 0-30 0,5 0-24 0,1-11-75 15,-6 11-60-15,0 0-41 0,0 0-34 16,0 0-35-16,0 0-175 0,0 0-123 0</inkml:trace>
          <inkml:trace contextRef="#ctx0" brushRef="#br0" timeOffset="-247123.2919">3888-4160 1875 0,'0'0'89'0,"0"0"17"0,0 0-4 15,0 0 32-15,0 0-9 0,0 0-25 0,0 0-19 16,0 0-16-16,0 0-3 0,0 0 3 0,0 0 28 16,0 0 9-16,0 0-5 0,0 0-9 0,0 0 42 15,0 0 8-15,0 0 12 0,0 0-17 16,0 0 15-16,0 16-20 0,0-16-4 0,0 0-23 16,0 0-13-16,0 0-22 0,0 0-20 0,0 0-18 15,0 0-2-15,0 0-1 0,0 0-14 0,0 0-12 16,0 0 14-16,0 0-5 0,0 0-5 0,12 0 1 15,-12 0-12-15,0 0 1 0,0 0 15 0,0 0-14 16,0 0 9-16,0 0 13 0,15 0-15 0,-3 0-7 16,5 0 5-16,-2 0 11 0,6 0-14 0,-3 0 13 15,0 0-7-15,-3 0-5 0,-3 0 3 0,3-16-4 16,2 16-2-16,-11-12 1 0,3 12 0 0,-3 0-13 16,0 0-27-16,6 0 1 0,0 0-27 15,-6 0-22-15,-6 0-29 0,0 0-37 0,0 0-40 16,0 0-21-16,0 0-3 0,0 0-20 0,0 0-5 15,0 0-15-15,0 0-3 0,0 0-112 0,0 0-76 16,0 0-33-16</inkml:trace>
        </inkml:traceGroup>
        <inkml:traceGroup>
          <inkml:annotationXML>
            <emma:emma xmlns:emma="http://www.w3.org/2003/04/emma" version="1.0">
              <emma:interpretation id="{0EA4B6E7-0F79-4DE9-BBF3-547D303AB5FE}" emma:medium="tactile" emma:mode="ink">
                <msink:context xmlns:msink="http://schemas.microsoft.com/ink/2010/main" type="inkWord" rotatedBoundingBox="28784,719 30365,471 30476,1177 28895,1425"/>
              </emma:interpretation>
              <emma:one-of disjunction-type="recognition" id="oneOf3">
                <emma:interpretation id="interp3" emma:lang="" emma:confidence="1">
                  <emma:literal/>
                </emma:interpretation>
              </emma:one-of>
            </emma:emma>
          </inkml:annotationXML>
          <inkml:trace contextRef="#ctx0" brushRef="#br0" timeOffset="-222631.5153">4650-4503 1675 0,'-12'5'29'16,"6"-2"-4"-16,0 0 41 0,6 0 33 0,-6 2-6 16,6 0 0-16,0-3 9 0,-3 2-10 0,3 4 0 15,0-1 4-15,0 0-23 0,0 2 17 0,0-2-9 16,0 4 9-16,-12-1 0 0,12 3-18 0,-12 1-27 15,12 2 23-15,0 1-19 0,-6-2 14 0,6 4-18 16,-9-5-5-16,9 6 23 0,0-4-21 16,-5-1 20-16,-1-2-25 0,6 3 10 0,-6 2-33 15,6-3 13-15,0 0-14 0,0 1 13 0,0-1-19 16,0 1 8-16,0-4 0 0,0 0-14 0,0-1-3 16,0 0 19-16,0 0-19 0,0-1 4 0,0-1-1 15,12-1 4-15,-12 3 5 0,8-5 12 0,4-2-16 16,0 0-2-16,-3-1 0 0,-3-3 5 0,0 0-12 15,6 0 6-15,-6 0-8 0,6 0 5 0,-3 0 2 16,-3 0-18-16,6 0 0 0,-3 0 4 0,-3 0-3 16,5 0-20-16,1 0 8 0,-3 0-7 0,-3-11 5 15,0 11 25-15,0-13-11 0,6 13 13 16,-6-12-9-16,-3-4 2 0,3 6 18 0,0 10-10 16,0-10-5-16,0-6 4 0,0 4 22 0,0-3-23 15,-3 5-2-15,3-3 9 0,-6 2 15 0,6 0-3 16,-6 1 5-16,6 4-1 0,-1-5-16 0,-5-2 1 15,0 3 4-15,6-3-14 0,-6-2 5 0,3-2 33 16,-3 0-5-16,0 1-2 0,0 0-10 0,0 4 15 16,0-4-27-16,0 2 6 0,0 3 17 0,0 1-4 15,-14 0-21-15,14 3 10 0,-12-2-9 0,3 2 4 16,9 7 5-16,-12 0-11 0,12 0-13 16,-6 0 6-16,-6 0 3 0,6-13-36 0,0 13-2 15,-3 0-28-15,3 0-26 0,0 0-34 0,0 0-5 16,-3-11-34-16,3 11-5 0,0 0-28 0,0 0-70 15,0-11-85-15,1 11-169 0,-1-8-57 0</inkml:trace>
          <inkml:trace contextRef="#ctx0" brushRef="#br0" timeOffset="-222246.4033">5144-4043 2082 0,'-15'7'80'15,"15"-7"14"-15,-12 0 3 0,12 0-4 0,-12 0-15 16,12 0 10-16,0 0-12 0,-3 0-14 0,3 0-23 15,0 0-13-15,0 0-10 0,0 0-5 0,0 0 22 16,0 0-22-16,0 0-10 0,0 0 12 0,0 0-15 16,0 0 11-16,0 0-12 0,0 0 22 15,0 0-10-15,0 0-1 0,0 0-4 0,0 0-2 16,0 0-11-16,0 0-6 0,0 0 18 0,0 0-8 16,0 0-14-16,0 0 16 0,0 0-13 0,0 0 13 15,0 0-16-15,0 0 1 0,0 0-20 0,0 0 15 16,0 0-31-16,0 0-8 0,0 0-30 0,0 0-45 15,0 0-53-15,0 0-126 0,0 0-64 0,0 0-48 16,0 0 21-16</inkml:trace>
          <inkml:trace contextRef="#ctx0" brushRef="#br0" timeOffset="-221823.517">5415-4439 2120 0,'0'0'63'16,"0"0"49"-16,0 0-6 0,0 0 24 0,0 0 24 16,0 0-28-16,0 0 1 0,0 0-21 0,0 0-39 15,0 0 1-15,0 0 9 0,0 0-10 0,0 0-4 16,0 11-20-16,0-11-24 0,0 0 22 0,0 0-22 15,0 0 8-15,0 0 1 0,0 0 24 0,0 16-4 16,0-16-16-16,-12 18-21 0,12-18 5 16,0 15-21-16,-15-3 13 0,15-2-8 0,-12 1-8 15,0 0 6-15,12 0 5 0,0-11-26 0,0 12 11 16,0-6-25-16,0-6 4 0,0 0 18 0,0 0-10 16,0 0 8-16,0 0 27 0,0 0-25 0,0 15 2 15,12-15 6-15,-6 11-1 0,6-2 28 0,-3-9-24 16,-3 10-1-16,6-10-10 0,-6 11 2 0,15-11-35 15,-9 0-24-15,2 0 13 0,4 0-15 0,-6 0 0 16,0 0-2-16,-3 0 10 0,9 0-21 0,-3 0 11 16,-3 0-29-16,6 0 12 0,-10 0-26 15,10 0-16-15,-6 0 4 0,-3 0-90 0,-3 0-145 16,0 0-58-16,0 0-52 0</inkml:trace>
          <inkml:trace contextRef="#ctx0" brushRef="#br0" timeOffset="-221452.0796">5635-4487 2379 0,'0'-5'57'15,"0"1"35"-15,0 2-4 0,0 0 33 0,0 2 11 16,0 0 12-16,0 0-42 0,-15 0-21 0,15 0-18 16,0 0 22-16,0 0-35 0,0 0 39 0,0 0 29 15,0 0 34-15,0 0 8 0,0 21-47 16,0-10-17-16,0 3-19 0,0 0 13 0,0 2 13 15,0 1-21-15,0 2 2 0,0-2-32 0,0 7-13 16,0-1-11-16,0 0-6 0,0 2 8 0,0-1-9 16,0-1-22-16,0 2 19 0,15-1-17 0,-15-7 1 15,0 2-1-15,18 1 0 0,-18-2 8 0,0 1-3 16,0 0-1-16,0-3-7 0,0 0 7 0,0-3 1 16,0-1-6-16,0-1 2 0,0-3-2 0,0-1 2 15,0-2-2-15,15 0 1 0,-15-1-8 0,0 3 6 16,0-1 13-16,0-3-9 0,0 1-7 15,0 0 5-15,0-1-9 0,0 2 10 0,0-5-5 16,0 0-11-16,0 0 4 0,0 0-10 0,0 0-16 16,0 0-17-16,0 0-29 0,0 0-77 0,0 0-73 15,0-10-73-15,0 10-50 0,0 0-32 0,0-9-90 16,0 0-315-16</inkml:trace>
          <inkml:trace contextRef="#ctx0" brushRef="#br0" timeOffset="-183229.1226">5144-4458 814 0,'0'0'93'0,"0"0"35"0,0 0 29 16,0 0-8-16,0 0-1 0,0 0-46 0,0 0 17 15,0 0-26-15,0 0 24 0,0 0-42 0,0 0-5 16,0 0 17-16,0 0-18 0,0 0 2 0,0 0 20 16,0 0-8-16,0 0-17 0,0 0 4 0,0 0 0 15,0 0 16-15,0 0-5 0,0 0-29 0,0 0 3 16,0 0 4-16,0 0-4 0,0 0-5 0,0 0-18 16,0 0 8-16,0 0-19 0,0 0 2 0,0 0 0 15,0 0-9-15,0 0-3 0,0 0-6 16,0 0 0-16,0 0 29 0,0 0-1 0,0 0-6 15,0 0-25-15,0 0 11 0,-15 13 12 0,15-3-16 16,0 1-5-16,0-11-1 0,-12 9 14 0,12-3 10 16,-12 2-27-16,12-1-1 0,0-1 23 0,-15 1 6 15,10-4-21-15,-7 4 6 0,12 1 9 0,-3 1-11 16,3-1-8-16,-6-2-11 0,0 3 15 0,0 1-12 16,6 1 14-16,0-2 2 0,0 5-14 0,0-2 7 15,0-2 3-15,0 3-14 0,0-4-9 0,0 0 24 16,0 0-3-16,0 1-18 0,0 1 29 15,0-3-26-15,0 3 11 0,0 3-11 0,0 0 15 16,0-1 8-16,0 0-18 0,0 1 6 0,0-1-5 16,0 1 17-16,-18-5-8 0,18 1 8 0,0-2-22 15,0 0 1-15,0 0 15 0,0-5 5 0,0 3-25 16,0-2 16-16,0 0 2 0,0 0-4 0,0-4-3 16,0 4-16-16,0-1 4 0,0 1 6 0,0-4 1 15,12 0 11-15,-12 0 8 0,0 0-9 0,6 0-5 16,-6 0-14-16,12 0 22 0,-6 0-12 0,3 0 1 15,-3 0-2-15,-6 0 16 0,5 0-7 0,1 0 8 16,0 0-10-16,-3 0-3 0,-3 0-11 0,6 0 26 16,0 0-14-16,0 0 6 0,0 0-21 15,0 0 22-15,-3 0-13 0,0 0 16 0,0-11 2 16,3 11-9-16,-6-10-15 0,6 3 24 0,0 7-14 16,-6-6-2-16,9 0 0 0,-6 6 11 0,3-4-18 15,-6-3 9-15,0 7 14 0,0 0-7 0,0 0-14 16,0 0 13-16,9-13 11 0,-9 1-3 0,0 12-15 15,18-11 10-15,-18 11-7 0,11-13 5 0,-11 4-22 16,9-1 28-16,-3 0-16 0,0 5-4 0,3-3 13 16,-9 2-8-16,6-2 1 0,-3 0-2 0,0 2 22 15,3 1-20-15,-6 0 18 0,6-1-1 0,-6-2-1 16,6-2-5-16,0 4 1 0,-6-3-13 0,0 4 6 16,0-6 10-16,0 5 6 0,0 1-11 0,0 1 15 15,0-1-6-15,0 0 19 0,0 0-18 16,0-1 4-16,0 1 22 0,0-1-11 0,0 2-15 15,0-2 7-15,0-3 21 0,0 3-3 0,0 4-10 16,0-5-14-16,0-1-16 0,0 0 23 0,0-3-16 16,0 2 4-16,-18 3 13 0,18 0-3 0,-12-2-26 15,12 3 18-15,0-1-24 0,0-1 20 0,0 0-19 16,-15 1 17-16,15 0-24 0,-18-2 1 0,18-2 14 16,-11 2-19-16,-4 4-21 0,15 0 6 0,-6 4-12 15,6 0 1-15,-12 0-30 0,6 0 22 0,6 0-32 16,-9 0-29-16,3 0 21 0,0 0-11 15,-3 0-13-15,-3 0 14 0,6 0-31 0,0 0 5 0,-6 0-24 16,3 0-33-16,-2 15-45 0,-1-15-127 16,9 11-86-16,-6-11-75 0</inkml:trace>
          <inkml:trace contextRef="#ctx0" brushRef="#br0" timeOffset="-182166.1984">4915-4047 1661 0,'0'0'96'16,"-12"0"28"-16,12 0 18 0,0 0 4 0,0 0-19 15,0 0-9-15,0 11-11 0,0-11-28 0,0 0-11 16,0 0 4-16,0 0-1 0,0 0 1 0,0 0-14 15,0 0 3-15,0 0 11 0,0 0-3 0,0 0-11 16,0 0-12-16,0 0 3 0,0 13-30 0,0-13-3 16,0 12 16-16,0-12-25 0,0 11 9 0,-12-11-22 15,12 8 21-15,0-1-9 0,0-7-2 16,0 8-24-16,0-8 12 0,0 4 19 0,0 0-24 16,0-1 9-16,0 1 19 0,0-2-11 0,0-2-18 15,0 2 15-15,0-2 8 0,0 0-21 0,0 0 10 16,0 0 5-16,0 0-2 0,0 0-20 0,0 0 11 15,0 0 13-15,0 0-26 0,0 0 26 0,0 0-8 16,0 0-3-16,0 0 14 0,0 0-8 0,0 0 11 16,0 0-4-16,0-15 6 0,0 15-9 0,0 0 5 15,0-12 1-15,0 12-7 0,0-9 31 0,0 9 7 16,0-9 5-16,0 9 5 0,0 0-3 0,0 0-13 16,0 0 21-16,0 0-2 0,0 0 6 0,0 0-11 15,0 0 11-15,0 0-12 0,0 0-5 16,0 0-16-16,0 0-1 0,0 0-1 0,0 0 7 15,0 0-15-15,0 0-6 0,0 0-11 0,0 0 8 16,0 0-7-16,0 0-3 0,0 0-4 0,0 0 7 16,0 0-8-16,0 0 5 0,0 0-1 0,0 0-14 15,0 0-11-15,0 0-11 0,0 0-19 0,0 0-8 16,0 0-5-16,0 0 3 0,0 0 14 0,0 0 0 16,0 0 15-16,0 0 0 0,0 0-1 0,0 0 25 15,12 0 1-15,-12 0 5 0,12 0-10 0,-9 0 9 16,9 0-10-16,-6 0 17 0,0 0 7 0,3 0-19 15,-6 0 12-15,0 0-3 0,2 0 6 16,-5 0 15-16,0 0 5 0,0 0 10 0,0 0 6 16,0 0 8-16,0 0-4 0,0 0-21 0,0 0-2 15,0 0-7-15,0 0 1 0,0 0-9 0,0 0 14 16,0 0-15-16,0 0-22 0,0 0-41 0,0 0-59 16,0 0-20-16,0 0-44 0,0 0-23 0,0 0-58 15,0 0-113-15,0 0-211 0</inkml:trace>
          <inkml:trace contextRef="#ctx0" brushRef="#br0" timeOffset="-180745.229">5861-4252 1692 0,'0'-2'72'15,"0"2"25"-15,0 0 8 0,0 0 37 16,0 0-2-16,0 0-16 0,0 0-21 0,0 0-14 0,0 0-14 16,0 0-8-16,0 0-10 0,0 0 7 0,0 0 11 15,0 0-20-15,0 0-3 0,0 0-9 16,0 0 16-16,0 0-17 0,0 0-6 0,0 0-22 15,0 0 52-15,0 0 81 0,0 0 12 0,0 0 10 16,0 0-27-16,12 0-10 0,9 0-34 0,-3 0-38 16,-3 0-8-16,3 0-24 0,0 0-16 0,-4 0-20 15,7 0 12-15,-9 0 16 0,6 0-20 0,-3 0-5 16,-3 0 5-16,0 0 4 0,0 0-3 0,-3 0 8 16,-3 0 5-16,3 0-27 0,-7 0 24 0,1 0-23 15,0 0 24-15,-3 0-24 0,3 0 22 16,0 0-43-16,0 0-39 0,3 0-87 0,-6 0-41 0,6 0-47 15,3 0-25-15,-9 0-37 0,6 0-50 16,-6 0-294-16,3 0-85 0</inkml:trace>
          <inkml:trace contextRef="#ctx0" brushRef="#br0" timeOffset="-181113.0073">6016-4462 1710 0,'0'0'71'0,"0"0"58"16,0 0 0-16,0 0-9 0,0 0 3 15,0 0 12-15,0 0-14 0,0 0 10 0,0 0-22 16,0 0 13-16,0 0-1 0,0 0 20 0,0 0 12 16,0 0-5-16,0 0-10 0,0 0-6 0,0 0-8 15,0 0-25-15,0 0-3 0,0 0-21 0,0 0-4 16,0 0-33-16,0 0-7 0,0 0-11 0,0 0-10 16,0 0 9-16,0 0-13 0,0 15 29 0,0-15 14 15,0 15-12-15,0-5-22 0,0 3 4 0,0-2-10 16,0 4 18-16,0-3 2 0,0 1-12 15,0 6 2-15,0-1-12 0,0 2 3 0,0-5-6 16,0 4 5-16,0-2-12 0,0 2 2 0,0-2 11 16,0-4-11-16,0-1 2 0,0-2 0 0,0-2-4 15,0 3 6-15,0-2-7 0,0 0-4 0,0 2 14 16,0 1-8-16,0-4 9 0,0-1-7 0,0 3-2 16,0-4-4-16,0-3-9 0,0 3-7 0,0-2-25 15,0-1-8-15,0-3-17 0,0 0-29 0,0 0-7 16,0 0-47-16,0 0-24 0,0 0-21 0,0 0-25 15,0 0 2-15,0 0-9 0,0 0-2 0,0 0-97 16,0 0-114-16,0 0-70 0,0 0 33 0</inkml:trace>
        </inkml:traceGroup>
        <inkml:traceGroup>
          <inkml:annotationXML>
            <emma:emma xmlns:emma="http://www.w3.org/2003/04/emma" version="1.0">
              <emma:interpretation id="{B2F5EDC0-CCA3-41A2-B4B2-A888C8CA1FA5}" emma:medium="tactile" emma:mode="ink">
                <msink:context xmlns:msink="http://schemas.microsoft.com/ink/2010/main" type="inkWord" rotatedBoundingBox="30757,517 31482,403 31565,927 30839,1040"/>
              </emma:interpretation>
              <emma:one-of disjunction-type="recognition" id="oneOf4">
                <emma:interpretation id="interp4" emma:lang="" emma:confidence="1">
                  <emma:literal/>
                </emma:interpretation>
              </emma:one-of>
            </emma:emma>
          </inkml:annotationXML>
          <inkml:trace contextRef="#ctx0" brushRef="#br0" timeOffset="-179711.8105">6644-4503 2375 0,'0'0'74'0,"0"0"15"0,0 0 23 0,0 0 32 16,0 0-8-16,0 0-12 0,0 0-27 0,0 0-40 15,0 0-19-15,0 0-2 0,0 0-26 0,0 0 5 16,0 0 7-16,0 0-17 0,0 0-11 0,0 0 3 16,0 0 12-16,0 0-4 0,-18 0 9 15,18 0-25-15,0 0 2 0,-14 0 15 0,14 0 4 16,0 0-27-16,0 0 25 0,0 0-3 0,0 0-19 15,0 0 8-15,0 0 13 0,0 0-1 0,0 0-5 16,0 0-12-16,0 0-9 0,0 0 12 0,0 0 5 16,0 0-5-16,0 0-13 0,0 0 4 0,14 0-4 15,-14 0 12-15,12 0-1 0,-12 0 19 0,0 0-3 16,0 0-18-16,0 0 20 0,0 0-16 0,0 0 15 16,0 0 6-16,0 0-9 0,0 0-10 0,0 0 19 15,0 0-20-15,0 0 11 0,0 0-1 0,0 0-10 16,0 0-5-16,0 0 12 0,0 0-23 15,0 0-13-15,0 0-6 0,0 0-20 0,0 0-18 0,0 0-26 16,0 0-5-16,0 0-23 0,-9 0-20 16,9 0-46-16,0 0-18 0,0 0-133 0,0 0-35 15,0 0 29-15,0 0-2 0</inkml:trace>
          <inkml:trace contextRef="#ctx0" brushRef="#br0" timeOffset="-178985.4769">6897-4748 1406 0,'-9'7'37'0,"6"-1"30"0,0-2 18 0,-3-4 48 0,6 4-31 16,-6 1-28-16,6-5 13 0,-2 4-51 0,2-2 16 15,0 2-16-15,0 2-7 0,0 1-8 16,0-1-19-16,0 1-17 0,0 1 32 0,0-1-16 16,0 1-13-16,0-1 32 0,8 1-34 0,-8-1 9 15,21 1 2-15,-15-2 20 0,-6-1-18 0,12 3-17 16,0-4 24-16,-3 0-16 0,-3 0-4 0,6 1-13 16,0-3-8-16,3 1 8 0,2 0 1 0,-5-3 29 15,3 0-47-15,-3 0 24 0,0 0 16 0,-3 0-13 16,3 0 17-16,-6 0-7 0,3 0 33 0,-6-10-28 15,0 10 11-15,3 0 31 0,0-7 3 0,0 7-3 16,0 0-7-16,-3 0-15 0,0 0-12 0,0 0 6 16,-3 0 36-16,2 0-8 0,-2 0-30 0,0 11 5 15,0-11 7-15,0 10 30 0,0 1-9 0,0 0-14 16,0-3-5-16,0 0 13 0,-11 3 23 16,-1-3 9-16,0 0-13 0,-3 1 2 0,3-4-9 15,0 3 2-15,0-4-17 0,-3 3-9 0,0-4-1 16,-2 2-7-16,5-1-10 0,0 1-5 0,-3-1-25 15,3 0-48-15,6-1-11 0,-3-3-28 0,-3 0-46 16,6 0-69-16,0 0-107 0,0 0-128 0,0 0-23 16</inkml:trace>
          <inkml:trace contextRef="#ctx0" brushRef="#br0" timeOffset="-179390.7254">6942-4722 2292 0,'-6'0'64'15,"3"0"28"-15,-3 0-23 0,0 0 1 0,6 0 8 16,0 0-19-16,0 0-32 0,0 0-22 0,0 0 0 16,0 0 1-16,0 0-12 0,0 0-12 0,0 0 10 15,0 0 19-15,0 0-20 0,0 0-12 0,15 0-3 16,-15 0-6-16,12 0-3 0,3 0 1 0,-6 0-14 16,0 0-32-16,3 0 12 0,2 0 1 15,-2 0-25-15,-6 0-42 0,3 0-18 0,-3 0 5 16,3 0-114-16,-6 0-36 0,3 0-8 0,-6-11 8 15</inkml:trace>
          <inkml:trace contextRef="#ctx0" brushRef="#br0" timeOffset="-178584.9738">6534-4270 2102 0,'0'5'44'15,"0"-1"25"-15,0 0 19 0,0-4-31 0,0 0 1 0,0 0-15 16,0 0 13-16,0 0 13 0,0 0 16 0,0 0 11 16,21 0-10-16,-9 0-31 0,6 0-6 15,3 0-18-15,-4-14 11 0,10 14 12 0,-3 0-4 16,3 0 40-16,6 0-5 0,-7 0 14 0,7 0-32 16,-6 0-11-16,3 0-35 0,-4 0 22 0,7 0-19 15,-3 0-6-15,-3 0-18 0,-6 0-5 0,8 0 4 16,-8 0 20-16,0 0-27 0,3 0 18 0,-3 0-18 15,0 0 3-15,-4 0 1 0,1 0 0 0,-3 0 1 16,6 0-59-16,-9 0-15 0,6 0-24 16,-6 0-40-16,-3 0-12 0,2 0-14 0,-2 0-31 0,-6 0-66 15,3 0-254-15,-6 0-117 0</inkml:trace>
        </inkml:traceGroup>
      </inkml:traceGroup>
    </inkml:traceGroup>
    <inkml:traceGroup>
      <inkml:annotationXML>
        <emma:emma xmlns:emma="http://www.w3.org/2003/04/emma" version="1.0">
          <emma:interpretation id="{79E94477-883A-4EC8-A95C-2E38E7CFDEEC}" emma:medium="tactile" emma:mode="ink">
            <msink:context xmlns:msink="http://schemas.microsoft.com/ink/2010/main" type="paragraph" rotatedBoundingBox="27520,1797 30348,1777 30354,2523 27525,2543" alignmentLevel="1"/>
          </emma:interpretation>
        </emma:emma>
      </inkml:annotationXML>
      <inkml:traceGroup>
        <inkml:annotationXML>
          <emma:emma xmlns:emma="http://www.w3.org/2003/04/emma" version="1.0">
            <emma:interpretation id="{597C4265-0D51-42D8-870C-06B798CEDB89}" emma:medium="tactile" emma:mode="ink">
              <msink:context xmlns:msink="http://schemas.microsoft.com/ink/2010/main" type="line" rotatedBoundingBox="27520,1797 30348,1777 30354,2523 27526,2543"/>
            </emma:interpretation>
          </emma:emma>
        </inkml:annotationXML>
        <inkml:traceGroup>
          <inkml:annotationXML>
            <emma:emma xmlns:emma="http://www.w3.org/2003/04/emma" version="1.0">
              <emma:interpretation id="{9598606D-5436-4928-90A8-7761C6EF2154}" emma:medium="tactile" emma:mode="ink">
                <msink:context xmlns:msink="http://schemas.microsoft.com/ink/2010/main" type="inkWord" rotatedBoundingBox="27520,1821 27763,1819 27768,2541 27526,2542"/>
              </emma:interpretation>
            </emma:emma>
          </inkml:annotationXML>
          <inkml:trace contextRef="#ctx0" brushRef="#br0" timeOffset="-244475.3419">3272-3260 2409 0,'0'0'6'0,"0"8"-6"16,0-8 10-16,0 8 37 0,0-1-20 0,0-7-22 16,-12 0 1-16,12 0 10 0,0 0 24 0,0 14 1 15,0-1-12-15,0-2-19 0,0 1 14 0,0 5-4 16,0 1 2-16,0 1 1 0,0 1 13 0,0 1-2 15,0-1 10-15,0 6 1 0,0 0 19 0,0 0-11 16,0 4-16-16,0-4-6 0,0-1-10 16,0-1-20-16,0 1 1 0,-12-3 23 0,12-2-32 0,0 0 23 15,0-1-21-15,-12 1 17 0,12-4 1 16,0 1-3-16,0 1-5 0,0-6-18 0,0 2 5 16,0-4 12-16,0-5 5 0,0 2-24 0,0-2 28 15,0-1-3-15,0-4-9 0,0 0 7 0,0 0 5 16,0 0 9-16,0 0-14 0,0 0-14 0,0-11-42 15,0 11 16-15,0-15-28 0,0-4 7 0,0 2 29 16,0-6-29-16,0-3 15 0,0-3-23 0,0-3 8 16,0 1-3-16,0-3 29 0,0 1-3 0,0-2-3 15,0 0 9-15,0-1-4 0,0 3 32 0,0-1-10 16,0-1 2-16,0 4-1 0,0 2-4 0,6 3 22 16,6 4-21-16,-6 1-6 0,0 3 17 15,3 2 2-15,3 2-13 0,-6 1 10 0,5 4 6 16,-2-1-26-16,-3 1 25 0,6 3-5 0,3-2-17 15,-3 3 25-15,0 2-27 0,3 1 25 0,-3-1-7 16,0 3-10-16,-6 0 30 0,3 0-8 0,2 0-1 16,-5 0 5-16,0 11 16 0,0 1 21 0,3 1-6 15,-9 0-21-15,6 2 12 0,-6 1-6 0,6 2-9 16,-6 0-12-16,0 1 10 0,0-2-27 0,0-1 19 16,0 1 5-16,0-3 1 0,0 2-24 0,-12-2 17 15,12-4-13-15,-15 1 0 0,3-4-4 0,12 1 8 16,-11-5 16-16,11 0-23 0,-9 1 20 0,3-4-7 15,0 0-18-15,0 0-43 0,0 0-25 16,0 0-25-16,-3 0-29 0,-3 0-11 0,6-15-69 16,-6 5-89-16,-3 10-143 0,9-8-93 0</inkml:trace>
        </inkml:traceGroup>
        <inkml:traceGroup>
          <inkml:annotationXML>
            <emma:emma xmlns:emma="http://www.w3.org/2003/04/emma" version="1.0">
              <emma:interpretation id="{1B7151B0-BF7B-4AEF-B958-4B2288A596FA}" emma:medium="tactile" emma:mode="ink">
                <msink:context xmlns:msink="http://schemas.microsoft.com/ink/2010/main" type="inkWord" rotatedBoundingBox="28237,1939 28481,1937 28482,2028 28237,2030"/>
              </emma:interpretation>
            </emma:emma>
          </inkml:annotationXML>
          <inkml:trace contextRef="#ctx0" brushRef="#br0" timeOffset="-243738.0004">3998-3180 1896 0,'0'0'63'0,"0"0"49"0,0 0-12 0,0 0-19 16,0 0-44-16,0 0 3 0,0 0 0 0,0 0-11 15,0 0 19-15,0 0-27 0,0 0 9 0,21 0-24 16,-9 0 22-16,6 0-30 0,-9 0 15 0,8 11-17 15,-2-11 22-15,3 0-20 0,0 0-64 0,-9 0-34 16,9 0-137-16,-6 0-188 0,-3 0-117 0</inkml:trace>
          <inkml:trace contextRef="#ctx0" brushRef="#br0" timeOffset="-243947.4943">3959-3259 2090 0,'-6'0'88'0,"6"0"-11"0,-6 0 14 16,6 0 3-16,0 0 15 0,0 0-51 0,0 0-1 16,0 0-18-16,0 0 25 0,0 0-36 0,0 0 2 15,0 0-27-15,0 0-2 0,0 0 0 0,0 0 8 16,0 0 14-16,0 0 20 0,0 0 8 15,18 0-14-15,3 0-21 0,-9 0-16 0,-12 0 18 16,21 12-24-16,-9-12 5 0,6 0 4 0,-9 0-13 16,2 0 1-16,1 0 0 0,3 0-27 0,9 0-53 15,-9 0-16-15,-3 13-54 0,0-13-39 0,3 0-73 16,-9 0-190-16,6 0-52 0</inkml:trace>
        </inkml:traceGroup>
        <inkml:traceGroup>
          <inkml:annotationXML>
            <emma:emma xmlns:emma="http://www.w3.org/2003/04/emma" version="1.0">
              <emma:interpretation id="{441BA9F3-2175-4460-A59A-E803DBD548D2}" emma:medium="tactile" emma:mode="ink">
                <msink:context xmlns:msink="http://schemas.microsoft.com/ink/2010/main" type="inkWord" rotatedBoundingBox="28882,1787 29152,1785 29155,2261 28885,2263"/>
              </emma:interpretation>
            </emma:emma>
          </inkml:annotationXML>
          <inkml:trace contextRef="#ctx0" brushRef="#br0" timeOffset="-239899.497">4698-3411 2154 0,'0'10'45'0,"0"-10"16"0,0 8 31 16,0-8-22-16,0 0-1 0,0 0-23 0,0 7-19 15,0-7-12-15,0 5-9 0,0-2 6 0,-15-3 3 16,15 7 22-16,0-3 16 0,0 1-2 0,0 2 23 16,0 2-2-16,0-2 9 0,0 5 0 0,0 0 0 15,0 2-20-15,0 0-9 0,0 2-15 0,0 0-10 16,0-1-4-16,-18 1-10 0,18 0 16 16,0 1-11-16,-9 0-7 0,9-1-16 0,0 1 29 15,0 1-27-15,0-2 6 0,0 3 1 0,0-3 1 16,0 0 18-16,0-1-18 0,0-1-10 0,0-1 4 15,0-1 9-15,0 0 14 0,9-1-28 0,3 4 23 16,-6-10 4-16,9 2-12 0,-10-1-12 0,7 1 4 16,-3-4-10-16,0-3 10 0,0 0 4 0,-3 0-16 15,6 0 24-15,-3 0-18 0,-3 0-3 0,6-16-24 16,-6 4 3-16,9 1-6 0,-3-4 7 0,-6 5-8 16,5-6 7-16,-2 0 11 0,-9-2 7 0,6 1 10 15,0-3 17-15,0 4-10 0,-6-3-21 0,0 0 8 16,0 1 13-16,0-2 7 0,0 3 6 15,0-2-4-15,-12 0 8 0,12 2 11 0,-15 1-3 16,15 3 15-16,-11 0-17 0,-1 3 9 0,6-1-7 16,6 4 9-16,-15-1-20 0,9 3 1 0,-6-1-21 15,6 2-5-15,-3 0-2 0,-3 0-11 0,6 1 14 16,-6 2-5-16,3 1-12 0,-3 0 3 0,1 0-47 16,-4 0-42-16,3 0-47 0,0 0-14 0,3 12-22 15,-9-12 14-15,12 12-17 0,-3 1-71 0,-3-4-98 16,6 2-112-16,0-3-58 0</inkml:trace>
        </inkml:traceGroup>
        <inkml:traceGroup>
          <inkml:annotationXML>
            <emma:emma xmlns:emma="http://www.w3.org/2003/04/emma" version="1.0">
              <emma:interpretation id="{26F8FA5D-7992-4A43-9A37-EFA4E23F77FF}" emma:medium="tactile" emma:mode="ink">
                <msink:context xmlns:msink="http://schemas.microsoft.com/ink/2010/main" type="inkWord" rotatedBoundingBox="29437,1858 30349,1852 30352,2345 29440,2351"/>
              </emma:interpretation>
            </emma:emma>
          </inkml:annotationXML>
          <inkml:trace contextRef="#ctx0" brushRef="#br0" timeOffset="-239613.1027">5171-2960 2515 0,'-15'0'38'0,"9"0"37"0,6 0 25 0,0 0 2 0,0 0 5 16,0 0-27-16,0 0-22 0,0 0-18 0,0 0-9 16,0 0-19-16,0 0-5 0,0 0 0 0,0 0 3 15,0 0 9-15,0 0-15 0,0 0-11 0,0 0 25 16,0 0-9-16,0 0-14 0,0 0-42 15,0 0-45-15,0 0-37 0,0 0-44 0,0 0-54 16,0 0-83-16,0 0-202 0,0 0-87 0</inkml:trace>
          <inkml:trace contextRef="#ctx0" brushRef="#br0" timeOffset="-239083.328">5299-3288 2118 0,'0'-3'66'0,"0"3"36"0,0 0 18 15,0 0-24-15,0 0 7 0,0 0 23 0,0 0-14 16,0 0-3-16,0 0-6 0,0 0 0 0,0 0 5 16,0 0-18-16,0 0 6 0,0 0-14 0,0 0-1 15,0 0 2-15,0 8 5 0,-12-8-27 0,12 0 7 16,0 9 2-16,0-1 16 0,-15-2-20 0,15-1 9 15,0 2-12-15,-6 0-25 0,-6 0-11 0,6 4-11 16,-9 2-6-16,9-1 5 0,0 3 6 0,0 0-5 16,1 2 9-16,2 1-30 0,-3-3 14 0,6 5 1 15,0-4-10-15,0 2 10 0,0 0-17 16,0-3 4-16,0-2 5 0,0 0 7 0,0 4-7 16,0 2-6-16,17-6 2 0,-8-3 12 0,-9 1-3 15,12 1 0-15,6 1-7 0,-9-6-6 0,-3 1-8 16,6-5 18-16,-3 2-14 0,3-2 16 0,0-1-16 15,0 0 8-15,-3-2-5 0,2 0 3 0,4 0-25 16,-3 0-13-16,0-17 16 0,6 4 12 0,-3-1-5 16,0-3 8-16,3-1-6 0,-12-2 27 0,8 4 1 15,-8 1-8-15,6 0-1 0,-12 1 2 16,0-1 1-16,0 2-13 0,0-2 5 0,0 1 11 16,0-1 0-16,0 2 11 0,-12-2-9 0,12 2 8 15,-14 1-23-15,14 1 9 0,-6 1 6 0,6 2-10 16,-12 1 3-16,0 1-18 0,3-1 5 0,-3-1-6 15,6 2 3-15,-3-1-22 0,-3 4-7 0,6-1-35 16,-6-2-30-16,6 2-52 0,0 3-24 0,-3-1-24 16,9 1-11-16,0 1-7 0,0 0-17 0,0-4-23 15,0 4-109-15,0-1-138 0,-17-2-12 0</inkml:trace>
          <inkml:trace contextRef="#ctx0" brushRef="#br0" timeOffset="-238431.1513">5763-3334 2195 0,'0'0'56'16,"0"0"44"-16,0 0-11 0,0 0-6 0,0 0 5 15,0 0-40-15,-21 0 6 0,21 0-20 0,0 0 21 16,0 0-39-16,0 0 16 0,0 0-43 0,0 0 8 16,0 0 19-16,0 0-26 0,0 0 20 15,9 0-21-15,-9 0-1 0,12 0 16 0,-6 0-11 16,6 0 8-16,-3 0-6 0,9 0 7 0,-12 0 4 16,3-10-3-16,3 10 1 0,0 0 6 0,-4 0-25 15,-2 0 22-15,0 0-3 0,-6 0-29 0,6 0 32 16,-6 0-13-16,0 0 11 0,0 0-21 0,0 0 3 15,0 0 23-15,0 10-4 0,0 0-3 0,0 2-11 16,0 2 5-16,0-1 3 0,-12 1-11 0,1-2 22 16,11 3-16-16,-15-1 20 0,3 0-6 0,6-4-24 15,-3 0 30-15,-3-1-20 0,6-1-6 0,-3 1 8 16,3-5 9-16,0 0-15 0,6-1 15 0,-6-3-21 16,6 0-9-16,0 0 13 0,0 0-15 15,0 0 8-15,0 0-7 0,0 0 3 0,0 0 35 0,12 0-10 16,-12 0-6-16,15 0 2 0,0 0-25 15,-3 0 23-15,6 0 9 0,-1-11-6 0,-2 11-12 16,0-9 13-16,3 9-10 0,0 0 19 0,-3 0-27 16,3 0 19-16,0 0 13 0,-4 0-20 0,1 0 13 15,-3 0 11-15,0 0-21 0,-6 0 33 0,0 0-26 16,0 16 13-16,-3-4 20 0,3 3 11 0,0 3-6 16,0-3 7-16,-6 3-4 0,0 0 20 0,0 3 9 15,0 1-3-15,0 0 16 0,0-6 14 0,-12-4 33 16,12 4-14-16,-18-1 8 0,3 3-4 0,3-5-24 15,0-3 7-15,-3 1-6 0,10 0-32 16,-7 2-14-16,-3-5-32 0,3-1-3 0,3-7-11 16,-3 0 4-16,0 0-1 0,-3 0 2 0,3 0-3 15,-6 0-39-15,10 0-38 0,-4 0-72 0,-6 0-52 16,9 0-122-16,-9-12 9 0,9 12 14 0,-9-14-62 16,0 3-132-16,6-2-245 0</inkml:trace>
        </inkml:traceGroup>
      </inkml:traceGroup>
    </inkml:traceGroup>
    <inkml:traceGroup>
      <inkml:annotationXML>
        <emma:emma xmlns:emma="http://www.w3.org/2003/04/emma" version="1.0">
          <emma:interpretation id="{CCFABE2E-719A-4EF9-947B-3A55A6B0FC33}" emma:medium="tactile" emma:mode="ink">
            <msink:context xmlns:msink="http://schemas.microsoft.com/ink/2010/main" type="paragraph" rotatedBoundingBox="27492,2778 30130,2672 30155,3294 27517,3400" alignmentLevel="1"/>
          </emma:interpretation>
        </emma:emma>
      </inkml:annotationXML>
      <inkml:traceGroup>
        <inkml:annotationXML>
          <emma:emma xmlns:emma="http://www.w3.org/2003/04/emma" version="1.0">
            <emma:interpretation id="{C9D74AB9-21F6-4F0F-AD83-9F2D2E12E5E8}" emma:medium="tactile" emma:mode="ink">
              <msink:context xmlns:msink="http://schemas.microsoft.com/ink/2010/main" type="line" rotatedBoundingBox="27492,2778 30130,2672 30155,3294 27517,3400"/>
            </emma:interpretation>
          </emma:emma>
        </inkml:annotationXML>
        <inkml:traceGroup>
          <inkml:annotationXML>
            <emma:emma xmlns:emma="http://www.w3.org/2003/04/emma" version="1.0">
              <emma:interpretation id="{D50C4493-21DE-481C-8AAA-52857F818E23}" emma:medium="tactile" emma:mode="ink">
                <msink:context xmlns:msink="http://schemas.microsoft.com/ink/2010/main" type="inkWord" rotatedBoundingBox="27492,2778 27877,2762 27902,3384 27517,3400"/>
              </emma:interpretation>
              <emma:one-of disjunction-type="recognition" id="oneOf5">
                <emma:interpretation id="interp5" emma:lang="" emma:confidence="0">
                  <emma:literal>97</emma:literal>
                </emma:interpretation>
                <emma:interpretation id="interp6" emma:lang="" emma:confidence="0">
                  <emma:literal>9 7</emma:literal>
                </emma:interpretation>
                <emma:interpretation id="interp7" emma:lang="" emma:confidence="0">
                  <emma:literal>97 _</emma:literal>
                </emma:interpretation>
                <emma:interpretation id="interp8" emma:lang="" emma:confidence="0">
                  <emma:literal>97 -</emma:literal>
                </emma:interpretation>
                <emma:interpretation id="interp9" emma:lang="" emma:confidence="0">
                  <emma:literal>a 7</emma:literal>
                </emma:interpretation>
              </emma:one-of>
            </emma:emma>
          </inkml:annotationXML>
          <inkml:trace contextRef="#ctx0" brushRef="#br0" timeOffset="-237419.4562">3415-2395 1998 0,'0'0'52'0,"0"0"21"0,0 0-9 0,0 0 38 16,-12 0-10-16,12 0-8 0,0-6-32 16,0 6-1-16,0-8-20 0,0 8 23 0,0-4 16 0,-12-1-11 15,12 2-19-15,-15 0-17 0,15 3 2 16,-12 0-2-16,6 0-4 0,-6 0 11 0,3 0-17 16,3 0 15-16,-6 0-21 0,6 0-7 0,-3 0 6 15,-2 10-1-15,5-10-6 0,-6 13 15 0,3-2 37 16,-3-1-21-16,6 0-18 0,-6 1-4 0,3-1 22 15,3 3-14-15,0-4-18 0,0 0 13 0,6 1-18 16,0 0 5-16,0 1 6 0,0-3-8 0,0 1-17 16,0-1 12-16,18 1-20 0,-9-3-4 0,3-2-2 15,0 1 13-15,3-1-25 0,-3 0-11 0,0-2 29 16,2-2-20-16,-2 0 20 0,0 0-24 16,3 0-5-16,-3 0 19 0,0 0-18 0,-3 0 37 0,3-12-34 15,0 3 27-15,0-1 15 0,-9 0 12 16,8 0-12-16,-5 0 25 0,-6-1 2 0,6 0 28 15,0-2-1-15,-6 3 23 0,0 1 17 0,0 0 4 16,0 0 11-16,0 4-3 0,0-1-18 0,0 2 30 16,0 3-28-16,0-2 22 0,0 3-24 0,0-3-24 15,0 3 11-15,0 0-24 0,0 0-3 0,0 0-6 16,0 0 4-16,0 0-10 0,0 13-8 0,0-13 72 16,0 13 8-16,0 0-7 0,0 0-1 0,0 2-12 15,0 1-18-15,0 1-4 0,0 6-2 0,0-1-33 16,0 3 1-16,0 2 3 0,0 2-14 0,0-3 3 15,0 5-3-15,0-3-7 0,0-2-1 16,0 0-3-16,0-5-10 0,0 2 13 0,0-2 10 16,0 0-9-16,0-1 3 0,0-1-5 0,0 0 1 15,0-2-12-15,0-3-33 0,0-1-4 0,0-3-66 16,0-5-44-16,0 1-47 0,0-2-22 0,0-4-15 16,0 0-13-16,0 0-1 0,0 0-22 0,0 0-101 15,0 0-269-15</inkml:trace>
          <inkml:trace contextRef="#ctx0" brushRef="#br0" timeOffset="-237144.6549">3281-2082 2213 0,'0'0'29'15,"0"0"5"-15,0 0 19 0,0 0-2 0,0 0 18 16,0 0 5-16,0 0 13 0,0 0-6 0,18 0 18 16,-4 0-11-16,-2 0 0 0,0 0-7 0,3 0-4 15,3 0-22-15,-3 0-6 0,9 0-8 0,-9 0 1 16,2 0-18-16,4 0-17 0,-3 0-5 0,-3 0-17 16,3 0 3-16,0 0-15 0,-3 0-45 15,-4 0-47-15,1 0-32 0,-9 0-29 0,9 0-51 16,-6 0-75-16,0 0-227 0,0 0-82 0</inkml:trace>
        </inkml:traceGroup>
        <inkml:traceGroup>
          <inkml:annotationXML>
            <emma:emma xmlns:emma="http://www.w3.org/2003/04/emma" version="1.0">
              <emma:interpretation id="{B7FFC42F-1516-450B-958D-79DFE9EBA431}" emma:medium="tactile" emma:mode="ink">
                <msink:context xmlns:msink="http://schemas.microsoft.com/ink/2010/main" type="inkWord" rotatedBoundingBox="28193,2954 28528,2941 28535,3106 28199,3119"/>
              </emma:interpretation>
            </emma:emma>
          </inkml:annotationXML>
          <inkml:trace contextRef="#ctx0" brushRef="#br0" timeOffset="-236602.3628">3909-2118 2382 0,'0'2'36'15,"0"3"10"-15,0-5-7 0,0 2 26 0,0-1 14 16,0 0 10-16,0 1-3 0,0-2 5 0,0 3-25 16,18-1-34-16,-1-2-9 0,-2 3 13 15,-3-2 3-15,3 1-2 0,-3 0-14 0,6-2-30 16,3 0 25-16,-3 0-18 0,-4 0-7 0,-2 0 12 15,9 0-14-15,-3 0 6 0,-3 0-31 0,3 0-37 16,0 0-23-16,-9 0-44 0,8 0-29 0,-2 0-68 16,3 0-190-16,-3 0-177 0</inkml:trace>
          <inkml:trace contextRef="#ctx0" brushRef="#br0" timeOffset="-236846.8382">3921-2244 2385 0,'0'5'69'0,"-6"-5"-5"0,6 5 2 16,0 1 23-16,0-6-4 0,0 0-18 0,0 4-22 15,0-4-35-15,0 0 15 0,0 0-13 0,0 0-18 16,0 0-3-16,12 0 28 0,-12 0-26 0,20 0 1 15,4 0 6-15,-9 0-9 0,3 0-9 0,3 11-28 16,-3-11-9-16,-12 0-46 0,9 0-47 0,-4 6-58 16,-5-6-75-16,6 0-220 0,-9 9-67 15</inkml:trace>
        </inkml:traceGroup>
        <inkml:traceGroup>
          <inkml:annotationXML>
            <emma:emma xmlns:emma="http://www.w3.org/2003/04/emma" version="1.0">
              <emma:interpretation id="{61273E02-3A51-46BE-A47C-EB8B49881CCF}" emma:medium="tactile" emma:mode="ink">
                <msink:context xmlns:msink="http://schemas.microsoft.com/ink/2010/main" type="inkWord" rotatedBoundingBox="28995,2749 30131,2704 30152,3207 29015,3252"/>
              </emma:interpretation>
            </emma:emma>
          </inkml:annotationXML>
          <inkml:trace contextRef="#ctx0" brushRef="#br0" timeOffset="-235943.1566">4754-2127 2612 0,'0'0'78'0,"-6"0"29"0,-6 0 37 0,12 0 52 0,-6 9-25 15,6-9-29-15,-9 0-28 0,9 0-37 0,0 0-28 16,0 7-41-16,0-7 6 0,0 6 1 0,0-6-29 16,0 0 24-16,0 0-19 0,0 5 18 0,0-1-8 15,0 0-19-15,0-2 14 0,0-2 12 16,0 2 1-16,0 1-2 0,0 0-15 0,0 1-2 15,0-3-2-15,0 2 21 0,0 0-11 0,0-1-9 16,0 1-12-16,0 0-1 0,0 0-7 0,0 1-33 16,0-4 4-16,0 1 34 0,0-1 5 0,0 0-19 15,12 0 13-15,-12 0 12 0,0 0 12 0,0 0 16 16,0 0-6-16,0 0-5 0,0 0 1 0,0 0-7 16,0-9 19-16,0 9 0 0,0-8 8 0,0 8-13 15,0-10 33-15,0 10-2 0,0-4 3 0,0 4-16 16,0-4 24-16,0 4-7 0,0 0-3 0,0 0-25 15,0 0-3-15,0-4 6 0,0 1-22 16,0 3 7-16,0 0-19 0,0 0-3 0,0 0-9 16,0 0-23-16,0 0 2 0,0 0-22 0,0 0-37 15,0 0-36-15,0 0-32 0,0 0-27 0,0 0-5 16,0 0-102-16,0 0-111 0,0 0-162 0</inkml:trace>
          <inkml:trace contextRef="#ctx0" brushRef="#br0" timeOffset="-235331.706">5141-2346 1841 0,'-12'-5'69'0,"12"-1"27"16,0 0 20-16,-12-1 31 0,6 0-17 0,0 1 24 16,0-1-32-16,-3 6-5 0,4-3-35 0,-1 2-9 15,0 2-29-15,3 0-17 0,-3 0 0 0,-6 0-2 16,6 0-16-16,0 0 7 0,0 0-16 0,-3 10 14 16,-3 0 17-16,0-10 5 0,6 11-25 0,-9 0 1 15,9-2 40-15,-6 1 9 0,4-3-16 16,-4 1 2-16,0-2-34 0,6 3-10 0,0-2 1 15,0-2 4-15,-3 0-22 0,9-1 2 0,-6 1-24 16,6-4-6-16,0 2-22 0,0 1 3 0,0-4 11 16,0 3 6-16,0 2 24 0,18-3-12 0,-9 0 1 15,-9-1-14-15,24-1-30 0,-4 0 11 0,-2 0 5 16,3 0-12-16,-3 0 2 0,-3 0 18 0,3-13-2 16,-3 2 29-16,-3 0 10 0,2 0-20 0,-8 0 38 15,6 0-13-15,-6-5 30 0,6 2 36 0,-3 1 35 16,-3 0 13-16,6 5 30 0,-6-3 10 0,0 4 12 15,-3 0 35-15,-3 3 5 0,0 1-21 0,0 2-8 16,0-2-27-16,0 1-20 0,0 0-28 16,0 2-17-16,0 0-32 0,0 0-5 0,0 0-21 15,0 0 8-15,0 0-27 0,0 0 7 0,0 0-11 16,0 13 8-16,0-13-5 0,0 11 15 0,0-1-9 16,0 0 9-16,0 1-7 0,0 4 2 0,0 2-2 15,0 1-11-15,0 2 8 0,0 1 6 0,0-1 1 16,0 1-5-16,0-1-5 0,0 0 4 0,0 1-18 15,0-2 9-15,0 0 12 0,0-2-1 0,0 0-15 16,0-3-31-16,0-2-45 0,0-2-50 16,0-2-87-16,0-1-37 0,0-2-25 0,0-2-7 0,12 1 16 15,-12-4-90-15,0 0-227 0,12 0-110 16</inkml:trace>
          <inkml:trace contextRef="#ctx0" brushRef="#br0" timeOffset="-234940.2722">5400-2457 2283 0,'0'-3'42'0,"0"0"-31"0,0-1 31 0,0 2 5 0,0 1-25 15,0 0 12-15,0-1-33 0,0-1 25 16,0 3-34-16,0 0 8 0,15 0 6 0,6 0 6 15,-3 0-29-15,2 0 12 0,-2 0 7 0,-3 0 43 16,-3 0 12-16,0 0-9 0,0 0 5 0,-6 0-2 16,-6 0-5-16,9 0 5 0,-3 0 32 0,0 0-6 15,0 0 31-15,-6 0-8 0,0 16 12 0,0-4 6 16,0-1-10-16,15 2-16 0,-15-1-2 0,11 3 0 16,-11 2 3-16,12 0 8 0,-12 0-8 0,0 3-12 15,0-2-38-15,0 5-16 0,0-2-10 0,0 2 12 16,0-3-8-16,0 2-13 0,0-4 13 0,0 1 1 15,0 0-24-15,0 0 18 0,0 0-13 16,0-2-4-16,0 0 4 0,0-1 1 0,0 0-12 16,0-4 8-16,0-1-22 0,0 0-26 0,0-3-50 15,0-3-71-15,0-1-41 0,0-2-44 0,0 0-34 16,0 0-1-16,0-1-7 0,0-1-166 0,0 0-219 16</inkml:trace>
          <inkml:trace contextRef="#ctx0" brushRef="#br0" timeOffset="-234669.803">5513-2293 2476 0,'0'0'14'0,"0"0"33"0,0 0 35 15,0 0-7-15,0 0-1 0,0 0-13 0,0 0-28 16,0 0-11-16,0 0-14 0,0 0 0 0,0 0 13 15,0 0 31-15,12 0-28 0,6 0 14 0,-6 0 13 16,3 0-24-16,3 0 19 0,-4 0-33 0,10 0 2 16,6 0-5-16,-6 0-13 0,3 0-1 0,-4 0 13 15,-2 0-12-15,3 0-1 0,-3 0 2 0,-3 0-18 16,-9 0-43-16,3 0-31 0,-3 0-29 0,-3 0-22 16,-6 0-50-16,0 0-31 0,0 0-176 15,0 0-121-15</inkml:trace>
        </inkml:traceGroup>
      </inkml:traceGroup>
    </inkml:traceGroup>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0:39.71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2C10A31-2454-4034-BC1D-0FEB7B5C9983}" emma:medium="tactile" emma:mode="ink">
          <msink:context xmlns:msink="http://schemas.microsoft.com/ink/2010/main" type="writingRegion" rotatedBoundingBox="31098,1060 31850,1167 31806,1476 31054,1369"/>
        </emma:interpretation>
      </emma:emma>
    </inkml:annotationXML>
    <inkml:traceGroup>
      <inkml:annotationXML>
        <emma:emma xmlns:emma="http://www.w3.org/2003/04/emma" version="1.0">
          <emma:interpretation id="{46855D14-3117-4526-A965-D0F8EC814152}" emma:medium="tactile" emma:mode="ink">
            <msink:context xmlns:msink="http://schemas.microsoft.com/ink/2010/main" type="paragraph" rotatedBoundingBox="31098,1060 31850,1167 31806,1476 31054,1369" alignmentLevel="1"/>
          </emma:interpretation>
        </emma:emma>
      </inkml:annotationXML>
      <inkml:traceGroup>
        <inkml:annotationXML>
          <emma:emma xmlns:emma="http://www.w3.org/2003/04/emma" version="1.0">
            <emma:interpretation id="{332E4122-3DD8-4058-B318-AC7536FE6C16}" emma:medium="tactile" emma:mode="ink">
              <msink:context xmlns:msink="http://schemas.microsoft.com/ink/2010/main" type="line" rotatedBoundingBox="31098,1060 31850,1167 31806,1476 31054,1369"/>
            </emma:interpretation>
          </emma:emma>
        </inkml:annotationXML>
        <inkml:traceGroup>
          <inkml:annotationXML>
            <emma:emma xmlns:emma="http://www.w3.org/2003/04/emma" version="1.0">
              <emma:interpretation id="{281FBCAB-C11F-4A00-B314-A9AF6166C963}" emma:medium="tactile" emma:mode="ink">
                <msink:context xmlns:msink="http://schemas.microsoft.com/ink/2010/main" type="inkWord" rotatedBoundingBox="31098,1060 31850,1167 31806,1476 31054,1369"/>
              </emma:interpretation>
              <emma:one-of disjunction-type="recognition" id="oneOf0">
                <emma:interpretation id="interp0" emma:lang="" emma:confidence="0">
                  <emma:literal>150</emma:literal>
                </emma:interpretation>
                <emma:interpretation id="interp1" emma:lang="" emma:confidence="0">
                  <emma:literal>¡50</emma:literal>
                </emma:interpretation>
                <emma:interpretation id="interp2" emma:lang="" emma:confidence="0">
                  <emma:literal>{50</emma:literal>
                </emma:interpretation>
                <emma:interpretation id="interp3" emma:lang="" emma:confidence="0">
                  <emma:literal>15°</emma:literal>
                </emma:interpretation>
                <emma:interpretation id="interp4" emma:lang="" emma:confidence="0">
                  <emma:literal>15º</emma:literal>
                </emma:interpretation>
              </emma:one-of>
            </emma:emma>
          </inkml:annotationXML>
          <inkml:trace contextRef="#ctx0" brushRef="#br0">27 30 1454 0,'0'0'65'0,"0"0"49"16,-9 0 9-16,9-8 5 0,0 8 7 0,0 0-22 15,0 0 8-15,0 0-12 0,0 0-24 0,0 0 22 16,0 0-8-16,0 0 12 0,0 0 3 0,0 0 6 16,0 0 10-16,0 0 31 0,0 0-23 0,0-13 30 15,0 13-12-15,0-9-26 0,0 9-13 0,0 0-14 16,0 0-19-16,0 0-25 0,0 0-10 0,0 0-10 15,0 0-44-15,0 0 12 0,0 0-8 0,0 0 2 16,0 0 5-16,0 0-8 0,0 0 5 0,-18 19 6 16,18-8-9-16,0 1 11 0,0-12-8 15,0 15-4-15,0-3 0 0,0 4 1 0,0-3 10 16,0-1-19-16,0-1 11 0,0 2-1 0,0-1-2 16,0-1 12-16,0-3-3 0,0 1-8 0,0-1-7 15,0 0-1-15,0 3-49 0,0-6-13 0,0 0-37 16,0 4-81-16,0-4-38 0,0-5-25 0,0 0-26 15,0 0-18-15,0 0-123 0,0 0-265 0</inkml:trace>
          <inkml:trace contextRef="#ctx0" brushRef="#br0" timeOffset="297.395">95-11 1485 0,'0'6'72'0,"0"-6"35"16,0 0-2-16,15 0 5 0,-3 0-18 0,0 0-20 16,-3 0-19-16,-9 0-41 0,6 0-2 0,6 0 0 15,0 0-14-15,-3 0 5 0,3 0 29 0,-6 0-10 16,8 0-19-16,-2 0 9 0,3 0-7 0,-3 0-22 15,0 0 3-15,-6 0-27 0,0 0 31 16,0-12-39-16,0 12-27 0,0-13-30 0,-3 13-91 16,3 0-52-16,-6 0-53 0,0 0 16 0,0 0 32 15</inkml:trace>
          <inkml:trace contextRef="#ctx0" brushRef="#br0" timeOffset="680.1668">200-62 1122 0,'-6'0'123'16,"0"0"28"-16,3 0-13 0,-3 0 30 0,0 13-2 15,0-13-3-15,0 0-39 0,6 10-46 0,-12-10 0 16,6 0-8-16,3 9-14 0,3 0-2 0,-6-3-5 16,6 1-21-16,-6-1-22 0,6 2 16 0,0 2 3 15,0-3-20-15,0 0-9 0,0-1 22 16,0-1-17-16,0-1 2 0,0 2-8 0,0 0 22 16,0-1-17-16,0 0-5 0,21 3 23 0,-9 0-7 15,6 2 0-15,-3-3-9 0,-1 1-18 0,-2-3 22 16,0 3-4-16,3-2 5 0,-6 1-26 0,0-2 35 15,-3 0-29-15,9 0 17 0,-6 0 2 0,-6 0 3 16,9 1-17-16,-6-1 27 0,3 0-11 0,-3 0-3 16,-1-1-1-16,-5 2-9 0,6-1-10 0,0-3 17 15,0 2-7-15,0-2 27 0,-6 1-22 0,0-3-2 16,0 4 11-16,0-3 16 0,0 4-17 0,0-3-2 16,0 0 21-16,0 2-17 0,0-3-12 0,0-1 28 15,0 0-11-15,0 0 0 0,0 0-32 16,0 0 29-16,-18 0-16 0,18 0-1 0,-14 0 21 15,2 0-28-15,12 0 13 0,0 0 9 0,-18 0-12 16,12 0-33-16,6 0 4 0,-12 0-21 0,12 0-19 16,0 0-16-16,0 0-3 0,0 0-7 0,0-9-63 15,0 9-23-15,0 0-86 0,0-6-76 0,0-1 16 16,0-1-52-16</inkml:trace>
          <inkml:trace contextRef="#ctx0" brushRef="#br0" timeOffset="1055.846">625 6 2462 0,'-12'0'61'0,"12"0"61"0,-12 0 13 0,12 0 27 15,-9 0 32-15,9 0 12 0,-8 0 10 0,-1 16-45 16,3-16-15-16,0 12-8 0,0-12-54 0,0 8-19 15,0 3-6-15,0-1-18 0,-3-1-12 0,3 1-17 16,0 2-6-16,0 2-8 0,0-1-3 0,6 0 3 16,0-1-1-16,0-1-11 0,0-3 7 0,0 2-15 15,0-5 15-15,0 5-5 0,15-3 12 16,-15 1-21-16,18 1 16 0,-18-2-13 0,12 1-3 16,0 0-11-16,3-3 12 0,-6-1-12 0,2-3-19 15,-2-1-22-15,9 0 3 0,-9 0-3 0,3 0-33 16,6-15 0-16,-9 3 9 0,12 3 14 0,-9 9 18 15,-1-14 19-15,1 1-5 0,-3 4 27 0,0-5 9 16,-9 1 9-16,3-1 6 0,-3-1-14 0,0-1-42 16,0 6 6-16,0-5-20 0,0 4-4 0,-15 1-62 15,15 2-41-15,-18 0-33 0,4 5-39 16,2-2-153-16,-6-1-272 0</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1:17.65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70C0A77-E3F3-45F8-BB4E-8F828289A84D}" emma:medium="tactile" emma:mode="ink">
          <msink:context xmlns:msink="http://schemas.microsoft.com/ink/2010/main" type="writingRegion" rotatedBoundingBox="2833,17274 8955,17178 8980,18751 2858,18847"/>
        </emma:interpretation>
      </emma:emma>
    </inkml:annotationXML>
    <inkml:traceGroup>
      <inkml:annotationXML>
        <emma:emma xmlns:emma="http://www.w3.org/2003/04/emma" version="1.0">
          <emma:interpretation id="{3FD1550D-60E0-4983-91B2-F0A66A843B2D}" emma:medium="tactile" emma:mode="ink">
            <msink:context xmlns:msink="http://schemas.microsoft.com/ink/2010/main" type="paragraph" rotatedBoundingBox="2833,17274 8955,17178 8977,18607 2855,18703" alignmentLevel="1"/>
          </emma:interpretation>
        </emma:emma>
      </inkml:annotationXML>
      <inkml:traceGroup>
        <inkml:annotationXML>
          <emma:emma xmlns:emma="http://www.w3.org/2003/04/emma" version="1.0">
            <emma:interpretation id="{8D9B2A2D-343F-435B-B711-1FBAFCA53418}" emma:medium="tactile" emma:mode="ink">
              <msink:context xmlns:msink="http://schemas.microsoft.com/ink/2010/main" type="line" rotatedBoundingBox="2833,17274 8955,17178 8977,18607 2855,18703"/>
            </emma:interpretation>
          </emma:emma>
        </inkml:annotationXML>
        <inkml:traceGroup>
          <inkml:annotationXML>
            <emma:emma xmlns:emma="http://www.w3.org/2003/04/emma" version="1.0">
              <emma:interpretation id="{96279088-8A05-4103-803B-F7B2D490484E}" emma:medium="tactile" emma:mode="ink">
                <msink:context xmlns:msink="http://schemas.microsoft.com/ink/2010/main" type="inkWord" rotatedBoundingBox="2836,17443 4444,17418 4461,18542 2853,18567"/>
              </emma:interpretation>
              <emma:one-of disjunction-type="recognition" id="oneOf0">
                <emma:interpretation id="interp0" emma:lang="" emma:confidence="1">
                  <emma:literal/>
                </emma:interpretation>
              </emma:one-of>
            </emma:emma>
          </inkml:annotationXML>
          <inkml:trace contextRef="#ctx0" brushRef="#br0">44 31 2022 0,'-6'-9'37'0,"6"3"25"15,-9 4-12-15,3-2 34 0,0-1-14 0,1 5-6 16,5-5 14-16,0 2-31 0,-3 3-8 0,0 0 7 16,3 0-5-16,0 0-10 0,0 0 23 0,0 0 16 15,0 0 12-15,0 0 17 0,0 0 14 16,0 0 13-16,0 0-13 0,0 0-5 0,0 0 13 16,0 0-6-16,0 15 4 0,0-2 0 0,0-1-28 15,0 3-21-15,0-1-30 0,0 4-3 0,0-1-19 16,0 4 0-16,0 5-6 0,0-1-4 0,0 4 8 15,0 1-10-15,14 4 2 0,-2 4 0 0,0 0 1 16,-3 1-4-16,3 1 2 0,0 0 2 0,0 0-12 16,0 0 13-16,-3 0-19 0,3-1 4 0,-6-1 8 15,3-5 5-15,-4 0-16 0,1-4 10 0,0-2-1 16,-6-2-1-16,3-1-3 0,0-3 0 0,3-2 23 16,-6-3-7-16,6-1-27 0,-6-5-8 15,0-1-1-15,3-3-17 0,-3-6 5 0,0 0-21 16,0 0 2-16,0 0-41 0,0 0-2 0,0 0 1 15,0 0-17-15,-15-15 28 0,6 4 10 0,-2-3-17 16,-1-2 5-16,0-3 25 0,0 1 11 0,0-7 15 16,-3-1-17-16,3-2 25 0,-3-4-6 0,3-4 4 15,3-2-2-15,0 0 20 0,3-2-24 0,1-3 13 16,-1 1-2-16,6 2 4 0,0 2 16 0,0 0 3 16,0 4-3-16,0-2 2 0,0 4 4 0,0 3-16 15,17 1 19-15,-5 3-7 0,0-1 10 0,3 5-17 16,-3 2 4-16,0 2 10 0,3 0 20 0,-3 0-22 15,0 7-1-15,0-1 2 0,-1 5 9 16,-2-2-14-16,3 3 18 0,0 3-18 0,-3 2 19 16,0 0 0-16,3 0-19 0,-3 15 8 0,0 2 16 15,0 3-14-15,3 0 11 0,-6 5-3 0,3 1-1 16,-3-1-8-16,-1 4-16 0,1 1 16 0,0 0 1 16,-3-3-5-16,-3-2 16 0,0 1 2 0,0-2 5 15,0 1-4-15,0-6 0 0,0-1-21 0,0-2 2 16,0-1 13-16,-15 1-9 0,4-5 5 0,11 3-6 15,-15-4-14-15,0-2 13 0,3 1-7 0,0-5-14 16,0 2-11-16,0-2-18 0,0-2-2 16,0-2 8-16,0 0-11 0,-2 0-17 0,2 0-12 0,0 0-17 15,-3 0-24-15,0 0 4 0,3 0-31 16,-3 0-95-16,6-12-40 0,0 12-82 0,-3-12-58 16</inkml:trace>
          <inkml:trace contextRef="#ctx0" brushRef="#br0" timeOffset="644.3605">574-15 2282 0,'0'-5'26'0,"0"3"38"0,0 0-11 0,0 2 27 15,0 0 7-15,0 0 8 0,0 0-6 0,0 0-3 16,0 0 11-16,-12 0-22 0,12 15 13 0,0 4 27 16,-9 0-3-16,9 2 22 0,-9 6 14 0,9 4-9 15,0 0-7-15,0 7-20 0,0 0 7 0,0 3-11 16,0 1 2-16,0 0-54 0,0 0 0 0,0-1-10 15,0-3 9-15,0-1-16 0,0-1-13 16,18-1 1-16,-18-6 2 0,12 4-10 0,-3-3-3 16,3 1 0-16,0 1-3 0,-12-5-3 0,12-1-3 15,0-1-2-15,-3 1-1 0,2-5 0 0,-2-1-5 16,3 0 2-16,-3-1 3 0,0-2-1 0,0-2-5 16,0 0 3-16,0-3-1 0,-3 1 13 0,3 0-13 15,-3-5-5-15,0 3 13 0,0-1-14 0,3-3-9 16,-3 1 27-16,0 3-6 0,0-7-4 0,-1 2-16 15,-2 2 15-15,0-3 3 0,0 1-3 0,3 1-16 16,-3-7 25-16,-3 0-17 0,0 0-3 0,0 0 6 16,0 0 17-16,0 0-1 0,0 0-9 0,0 0-12 15,0 0 5-15,0 0-2 0,0 0 13 16,0 0-4-16,0 0-11 0,0 0 12 0,0 0-10 16,0 12 19-16,0-12-23 0,0 0 14 0,0 0-8 15,0 0 1-15,0 0 12 0,0 0-3 0,0 0-13 16,0 0-1-16,0 0 16 0,0 0-13 0,0 0-1 15,0 0 15-15,0 0-10 0,0 0-9 0,0 0 1 16,0 0 18-16,0 0-21 0,0 0-2 0,0 0 16 16,0 0-1-16,0 0-30 0,0 0 10 0,0 0-7 15,0 0 2-15,0 0-17 0,0 0-13 0,0 0-38 16,0 0-36-16,0 0-60 0,0 0-103 16,0 0-60-16,0 0-36 0,0 0-30 0,0 0-187 15,0 0-155-15</inkml:trace>
          <inkml:trace contextRef="#ctx0" brushRef="#br0" timeOffset="1575.7721">1015 204 2443 0,'-9'-3'36'0,"9"3"2"16,-9 0 10-16,3 0 6 0,0 0-7 0,6 0-10 15,0 0-7-15,0 0-20 0,0 0-9 0,0 0 5 16,0 0-5-16,0 0 6 0,0 0-15 0,0 0 7 15,0 0-1-15,0 0 7 0,0 0 6 0,0 0 1 16,0 0 24-16,0 0-18 0,0 0 20 0,0 0-20 16,0 0 13-16,0 0-7 0,0 0-14 0,0-13 14 15,0 13-9-15,0 0-7 0,21 0-1 0,-6-11-16 16,2 11-2-16,-5 0 16 0,0-8-8 16,-3 8 16-16,3 0-28 0,0 0 27 0,-6 0-22 0,6 0 19 15,-3 0 4-15,0 0-10 0,0 0 12 0,0 0-9 16,3 12 6-16,-4-12 6 0,4 13 3 15,0 0 3-15,-6 1 9 0,3 2 7 0,0 0-22 16,3-1 33-16,-3 2 0 0,0 5 18 0,0 0-6 16,-6 4-25-16,6-5 41 0,-3 3-13 0,0-1 3 15,-6 7-3-15,9-5-2 0,-4 2-1 0,-2 1-10 16,3 0 22-16,-3 0-23 0,3 0 0 0,-3 0-10 16,0-3-5-16,3 1-11 0,-6-5-11 0,3 4 7 15,0-6-3-15,-3 1-10 0,0-2 11 0,0 0-16 16,0-2 0-16,0 0-8 0,0-2 7 0,0-3 13 15,-12 0-23-15,12 3 15 0,0-3-2 16,0 0-12-16,0-2 4 0,0 1 2 0,0-4-2 16,0 3-6-16,0-3 13 0,0 0-4 0,0 0 6 15,0-3-14-15,0-2 2 0,0 2 12 0,0-1-10 16,0-2 9-16,12 0-8 0,-12 0 10 0,0 0 7 16,18 0-20-16,-3 0 4 0,-3 0 3 0,-3 0 2 15,3 0 1-15,0 0-10 0,-4 0 14 0,7 0-14 16,-3 0 16-16,0 0-10 0,3 0-5 0,0 0 19 15,0 0-27-15,0 0 16 0,0 0 2 0,-3 0 3 16,-1 0-9-16,-2 0-11 0,0 0 8 16,-3 0 6-16,0 0-9 0,0 0 0 0,0 0 7 15,0 0-6-15,-6 0 17 0,6 0-14 0,-6 0 12 16,6 0-10-16,-3 0 4 0,0 0-11 0,-3 0 5 16,0 0-8-16,0 0-9 0,0 0-6 0,0 0-26 15,0 0 6-15,0 0-7 0,0 0-16 0,0 0-30 16,0 0-7-16,0 0-10 0,0 0-27 0,0 0-11 15,0 0-33-15,0 0 3 0,0 0-28 0,0 0-21 16,0 0-89-16,0 0-167 0,0 0-100 0</inkml:trace>
          <inkml:trace contextRef="#ctx0" brushRef="#br0" timeOffset="2436.2264">1033 476 2066 0,'0'0'74'0,"0"0"0"15,0 0 8-15,0 0 27 0,0 0-34 0,0 0 19 16,0 0-18-16,0 0 5 0,0 0-31 0,0 0 4 16,0 0-11-16,0 0 31 0,0 0-10 0,0 0 18 15,0 0 5-15,0 0 8 0,0 0-4 0,0 0-3 16,0 0 11-16,0 0-16 0,0 0 16 0,0 0-17 16,0 0-14-16,0 0-22 0,0 0 9 15,0 0-28-15,0 0 16 0,0 0-6 0,0 0 20 16,0 0-24-16,0 0-13 0,0 0 11 0,0 0-16 15,17 0-8-15,-5 0-1 0,6 0 1 0,0 0-6 16,-6 0-13-16,6 0 30 0,-3 0-4 0,3 0-5 16,-4 0 18-16,4 0 12 0,-6 0-1 0,6 0-3 15,0 0-5-15,3 0-5 0,-3-12-2 0,2 12-5 16,-2-7-3-16,3 3 6 0,-3 4-1 0,-3-9-16 16,0 2-1-16,0 4-2 0,-3 3 9 15,-1 0-12-15,-2-2 9 0,-3 2-11 0,3-3-1 0,-3 1 22 16,0 2-22-16,0 0 11 0,-6 0 1 0,3 0-10 15,0 0 2-15,0 0 1 0,0 0-6 16,-3 0 15-16,3 0-3 0,-3 0-5 0,0 0-13 16,0 0 9-16,0 0 3 0,0 0 7 0,0 0-1 15,0 0-11-15,0 0 7 0,0 0 7 0,0 0-7 16,0 0 2-16,0 0-13 0,0 0 12 0,0 0-11 16,0 0-6-16,0 0 6 0,0 0-25 0,0 0-18 15,0 0-38-15,0 0-46 0,0 0-41 0,0 0-45 16,0 0-46-16,0 0-20 0,0 0 9 0,0 0-7 15,0 0-52-15,0 0-155 0,0 0-158 0</inkml:trace>
        </inkml:traceGroup>
        <inkml:traceGroup>
          <inkml:annotationXML>
            <emma:emma xmlns:emma="http://www.w3.org/2003/04/emma" version="1.0">
              <emma:interpretation id="{5597C081-5337-40C6-B330-E8F4364FC118}" emma:medium="tactile" emma:mode="ink">
                <msink:context xmlns:msink="http://schemas.microsoft.com/ink/2010/main" type="inkWord" rotatedBoundingBox="4895,17716 5511,17706 5519,18230 4903,18239">
                  <msink:destinationLink direction="with" ref="{2D2A92D6-6812-496C-AB65-A1EE5F06BC6C}"/>
                </msink:context>
              </emma:interpretation>
            </emma:emma>
          </inkml:annotationXML>
          <inkml:trace contextRef="#ctx0" brushRef="#br0" timeOffset="3797.8333">2065 257 1047 0,'0'0'101'0,"0"0"-10"15,0 0 19-15,0 0 24 0,0 0-7 0,0 0 24 16,0 0-1-16,0 0 3 0,0 0-19 0,0 0-1 16,0 0-9-16,0 0-22 0,0 0 18 0,0 0-8 15,0 0 5-15,0 0 10 0,0 0-3 0,0 0 14 16,0 0-10-16,-11 0-22 0,11 0-8 0,0 0-14 16,0 0-17-16,0 0-14 0,0 0-5 0,0 0-7 15,0 0-15-15,0 0 42 0,0 0 7 0,0 0-9 16,0 0-17-16,0 0 5 0,8 0-16 0,1 0 12 15,0 0-18-15,-3 13 2 0,3-13 0 16,3 0-1-16,0 11-15 0,-3 0-2 0,3-11 5 16,3 6-1-16,3-6-7 0,-1 6 14 0,4 0-19 15,3 2-4-15,-3-1-5 0,0 0 18 0,3-3-16 16,-4 0-7-16,1 1 16 0,-3-4-15 0,3 4 9 16,-3-1-9-16,-3-3 1 0,3 3 10 0,-1-2 3 15,4 1-11-15,-3-1 1 0,0 1 9 0,-3 0-10 16,3 0 0-16,-3 2 14 0,-4-4-18 0,-2 6 14 15,0-4 0-15,3 2-12 0,-3 1 1 0,-3 1-3 16,0 0 0-16,3-3 7 0,3-2-3 16,-3 2 0-16,-3-2 6 0,-3 1 1 0,3-3-8 0,0 0 1 15,0 0 7-15,-6 0-8 0,0 0 1 16,0 0 5-16,0 0-2 0,0 0 0 0,0 0 5 16,0 0-6-16,0 0 0 0,0 0-2 0,0 0 2 15,0 0 4-15,0 0 7 0,0 0-1 0,-15 0-19 16,15 0 5-16,0 0 12 0,0 0-11 0,0 0-3 15,0 0 6-15,0 0 10 0,0 0-14 0,0 0 11 16,0 0 2-16,0 0-21 0,0 0 14 0,0 0 4 16,-15 0-2-16,15 0-15 0,0 0 5 0,0 14 2 15,0-14 6-15,0 13-8 0,-18-13 3 0,-3 17 11 16,6-4-13-16,0-2 8 16,1 1-10-16,-1 1 9 0,-6-3 12 0,3 5-2 0,0 0 0 15,0 1-3-15,3 0-3 0,-3-1-5 0,1-1 14 16,2 1-17-16,0 0 0 0,6-2 8 0,3-1-1 15,-6-1 3-15,6-1-13 0,-3 1 2 0,3 0-3 16,3-3 9-16,-3 1-3 0,0-1 12 0,-3-4-8 16,6 3-6-16,-3-1 1 0,4-3-5 0,-4 0 6 15,0 2-5-15,3-5 14 0,0 0-1 0,3 0-18 16,0 0 7-16,0 0 6 0,0 0-7 0,0 0-25 16,0 0-21-16,0 0-20 0,0 0-45 0,0 0-45 15,0 0-68-15,0 0-69 0,0 0-22 0,0 0-3 16,0 0-13-16,0 0-160 0,0 0-174 15</inkml:trace>
        </inkml:traceGroup>
        <inkml:traceGroup>
          <inkml:annotationXML>
            <emma:emma xmlns:emma="http://www.w3.org/2003/04/emma" version="1.0">
              <emma:interpretation id="{0EBA26B7-D23C-4D6B-BC02-77C51BA16B0A}" emma:medium="tactile" emma:mode="ink">
                <msink:context xmlns:msink="http://schemas.microsoft.com/ink/2010/main" type="inkWord" rotatedBoundingBox="6155,17573 6724,17564 6735,18279 6166,18287"/>
              </emma:interpretation>
              <emma:one-of disjunction-type="recognition" id="oneOf1">
                <emma:interpretation id="interp1" emma:lang="" emma:confidence="1">
                  <emma:literal/>
                </emma:interpretation>
              </emma:one-of>
            </emma:emma>
          </inkml:annotationXML>
          <inkml:trace contextRef="#ctx0" brushRef="#br0" timeOffset="5039.9626">3458 175 1904 0,'0'-6'70'0,"-11"2"22"0,11 4 5 16,0 0 12-16,0 0 7 0,-6 0-2 15,6 0-19-15,-9 0 2 0,9 0-22 0,0 0 10 16,0 0-9-16,0 0-3 0,0 0 23 0,0 0 8 15,-15 0-7-15,15 0 13 0,-15 17-4 0,6 0 18 16,-3-3-7-16,3 5-14 0,0 0 20 0,0 1-23 16,0 2-17-16,3 3-17 0,-3-1-12 0,4 6-13 15,5-1 2-15,-3 1 2 0,3-2-18 0,0 2-2 16,0-1-11-16,0 1-10 0,0-5 6 0,0 0-10 16,11-1 0-16,1-3 27 0,3 0-25 0,-3-2 6 15,3-2-5-15,-3 0 19 0,6-1-14 16,3 2 7-16,-1-3-20 0,1-3 11 0,3-1-2 15,0 2-3-15,0-7 8 0,0 3-18 0,-4-3 8 0,1-6 8 16,0 0-8-16,-3 0 0 0,0 0 1 16,3 0 3-16,-6 0 2 0,2-10-1 0,1-1-8 15,6 1-1-15,-6-4-7 0,0 2-20 0,0-1 0 16,-3-4-9-16,-1 2-11 0,1-3-1 0,-6 0-2 16,-3-3-1-16,3-1-16 0,-9-4-8 0,0-1 32 15,0 0 27-15,0-1-2 0,0-2 9 0,-15-1 18 16,-3 0-7-16,0-3-5 0,4 7 17 0,-1 1-20 15,-3-3 9-15,-3 1 11 0,0 1-11 0,0 4 8 16,6 4-16-16,-5-1 16 0,-1-1-1 16,0 6-11-16,3-1 10 0,0 2 0 0,0 4-6 0,1 1 9 15,-1 3-17-15,3 0 2 16,3 6 12-16,-3 0-14 0,3 0-4 0,0 0-39 0,-3 12-38 16,3 8-44-16,-2-4-15 0,2 5-41 0,-3 0 2 15,3 3-7-15,0-2-27 0,0 3-38 0,3 0-58 16,-3-2-149-16,6 1-128 0</inkml:trace>
        </inkml:traceGroup>
        <inkml:traceGroup>
          <inkml:annotationXML>
            <emma:emma xmlns:emma="http://www.w3.org/2003/04/emma" version="1.0">
              <emma:interpretation id="{937F31CB-B24F-4204-894C-306A8CCE39F1}" emma:medium="tactile" emma:mode="ink">
                <msink:context xmlns:msink="http://schemas.microsoft.com/ink/2010/main" type="inkWord" rotatedBoundingBox="7084,17207 8955,17178 8977,18607 7107,18637">
                  <msink:destinationLink direction="with" ref="{2D2A92D6-6812-496C-AB65-A1EE5F06BC6C}"/>
                </msink:context>
              </emma:interpretation>
            </emma:emma>
          </inkml:annotationXML>
          <inkml:trace contextRef="#ctx0" brushRef="#br0" timeOffset="5488.2532">4259 673 2441 0,'0'-4'47'0,"0"1"27"0,0 3-22 0,0-2 9 16,0 2-21-16,0 0 10 0,0 0-16 0,0 0-12 15,0 0-2-15,0 0 14 0,0 0-14 0,0 0 9 16,0 0-14-16,0 11 0 0,0-1 12 0,0-10-8 16,0 11-6-16,0-4 2 0,0-7-24 15,0 7 24-15,0-1-4 0,0-1-10 0,0-5-10 16,0 0 7-16,0 0 7 0,15 0-1 0,-15 0-13 16,15 0 3-16,-15 0 5 0,15 0 0 0,-15 0 10 15,12 0 5-15,-12-11-10 0,0 11-13 0,0-10 4 16,0 4 5-16,0 6 1 0,0-6 10 0,0-1-3 15,0 3-15-15,0 4 17 0,0-5-1 0,0 2-3 16,-12-2-14-16,12 5-13 0,-12 0-19 0,12-2-13 16,0 2-18-16,0 0-7 0,0 0-41 0,0 0-37 15,0 0-32-15,0 0-96 0,0 0-224 16,0 0-52-16</inkml:trace>
          <inkml:trace contextRef="#ctx0" brushRef="#br0" timeOffset="6023.5484">4551 224 2400 0,'0'-11'40'0,"-12"0"29"0,12 2 33 0,-12 3 6 15,12 1 17-15,0 3 2 0,-9-1-9 0,9 0-21 16,0 2-23-16,0 1-26 0,0 0-23 0,0 0 21 16,0 0 18-16,0 0 8 0,0 0 21 0,0 0-22 15,-18 17 6-15,18-5-12 0,0 4 8 0,-12-2-7 16,12 3-9-16,0 0 0 0,0 2-27 0,0-3 30 16,0 2-5-16,0 3 13 0,0 1-32 0,0 2-5 15,0 0-2-15,9 3-22 0,3 0 12 16,-3 2 4-16,6-2-13 0,-3 3 6 0,3-7-14 0,3 2 1 15,-3-1 0-15,2-1-12 0,1-4 24 16,3-2-4-16,-3-1-17 0,6-3 10 0,-3-2 3 16,-1-2 1-16,4-3-12 0,0-3 11 0,-3-3-6 15,0 0 6-15,3 0-3 0,-7 0-5 0,1 0-6 16,0-15-19-16,-3-3 1 0,0 3-1 0,-3-3-17 16,0-3-39-16,0-3-22 0,0 1 21 0,-6-7-1 15,-1-1 28-15,-5-4 20 0,3 4-14 0,-3-1-8 16,0-2 18-16,0 3 20 0,-17-1 4 0,17 4 1 15,-18 3 19-15,0 3-16 0,3 1 7 0,0-2 9 16,0 4-9-16,0 2 1 0,0 0 16 0,1 3-7 16,-1 0-21-16,-3 4 8 0,0 0-10 15,3 5-2-15,-3 3-21 0,3-2-14 0,-3 4 2 16,-2 0-54-16,-1 0-18 0,0 0-36 0,0 15-5 16,3-15-9-16,-3 19-10 0,4-5-41 0,-1 0-92 15,0 2-121-15,3-1-128 0</inkml:trace>
          <inkml:trace contextRef="#ctx0" brushRef="#br0" timeOffset="6420.0116">5158 103 2407 0,'6'0'24'0,"0"0"62"0,0 0 41 0,-3 0 18 16,0 0 6-16,0 0 27 0,-3 0-10 0,0 0-19 15,0 15-44-15,0-15-20 0,0 15-13 0,0-15 13 16,0 15-10-16,12 0-20 0,-12-1 9 0,0-3-12 16,0 2-11-16,0-1-8 0,0 1-1 0,0 4-6 15,0-3-15-15,0 2-5 0,0 0-3 0,0-1-3 16,0-1 11-16,0 2-11 0,0-4 6 0,0 2-11 15,15-4 0-15,-15 1 7 0,9-2 12 16,-9-2-11-16,9 0-3 0,0-3-9 0,-1 2 24 16,1-2-19-16,0 4 14 0,0-7 0 0,3-1-15 15,3 0 0-15,0 0 2 0,0 0 3 16,0 0-5-16,3 0-4 0,-4 0-42 0,1 0-35 0,3 0-16 16,-9 0-27-16,6 0-27 0,-6 0-26 0,-3 0-8 15,0 0-8-15,-3 0-8 0,6 0-16 0,-9 0-69 16,6 0-67-16,-6 0-123 0,6 0-16 0</inkml:trace>
          <inkml:trace contextRef="#ctx0" brushRef="#br0" timeOffset="6720.2954">5444 93 2366 0,'0'-5'78'16,"0"5"32"-16,0 0 3 0,0 0 43 0,0 0 24 15,0 0 34-15,0 0-4 0,0 0 4 0,0 15-17 16,0 0-49-16,0 0 13 0,0 6-33 0,0 0-26 16,15 6-32-16,-15 0 1 0,15 3 2 0,0 3-6 15,-4 0-13-15,1 3-8 0,0-4-11 0,6 4-16 16,-6-2-1-16,3 2-7 0,-6-5 3 0,3 3 2 16,-3-4 13-16,0-2-10 0,0 0-6 0,-6-3-7 15,5-2-7-15,-5-4 10 0,3-3 5 16,-6-2-25-16,6-3 5 0,3-1-13 0,-9-4-6 15,6 0-24-15,-6-1-13 0,0-2-23 0,0 1-34 16,0-3-56-16,0 0-68 0,0 1-77 0,0-2-28 16,0 0-34-16,0 0-9 0,0-13-130 0,0 13-190 15</inkml:trace>
          <inkml:trace contextRef="#ctx0" brushRef="#br0" timeOffset="7256.222">5703-240 2095 0,'-3'-4'57'16,"3"1"24"-16,0-1 1 0,0 0-19 0,0 0 7 15,0-1-5-15,0 2-11 0,0 1-2 0,0 1-25 16,0-3 49-16,0 4-3 0,0 0 36 16,0 0-6-16,0 0-10 0,0 0 25 0,0 19 0 15,0-19 12-15,0 16 39 0,0 0 23 0,15 1-27 16,0-1-39-16,-3 2-31 0,-3-1-13 0,-1 1-4 15,4 2-22-15,0 5-10 0,0 0 14 0,6-1-11 16,-3-1-7-16,-3 2 5 0,6 5 10 0,5 4-20 16,-2 0-13-16,0 0-5 0,0-2 2 0,0 6-3 15,0 2 40-15,-1 2 19 0,-2 1-37 0,0-1-6 16,-3 2 8-16,0 2-11 0,-3-1 3 0,0 4 3 16,-3-2-1-16,-3-5-22 0,0-1 10 15,0-1-11-15,-3 0 2 0,0-2 3 0,0 0-7 16,-3-2 1-16,0-1-5 0,0 0-7 0,0-3 0 15,0-1 0-15,0-4 5 0,0-2-6 0,0-5 3 16,0-3-1-16,0-2-36 0,0-3-30 0,0-6 2 16,0 0-18-16,0 0 4 0,0-4-1 0,0-2 6 15,0 0-4-15,0 0-26 0,0 0-47 0,0 0-119 16,0 0-68-16,0 0-57 0,0 0-32 0,0 0-36 16,0 0-370-16</inkml:trace>
        </inkml:traceGroup>
      </inkml:traceGroup>
    </inkml:traceGroup>
    <inkml:traceGroup>
      <inkml:annotationXML>
        <emma:emma xmlns:emma="http://www.w3.org/2003/04/emma" version="1.0">
          <emma:interpretation id="{F8B195A2-5383-4AA4-ABAE-C62196AB1255}" emma:medium="tactile" emma:mode="ink">
            <msink:context xmlns:msink="http://schemas.microsoft.com/ink/2010/main" type="paragraph" rotatedBoundingBox="6061,18471 8448,18343 8469,18737 6082,18865" alignmentLevel="2"/>
          </emma:interpretation>
        </emma:emma>
      </inkml:annotationXML>
      <inkml:traceGroup>
        <inkml:annotationXML>
          <emma:emma xmlns:emma="http://www.w3.org/2003/04/emma" version="1.0">
            <emma:interpretation id="{C36E5D5C-1A2D-4C76-A1DD-3B63B746FECF}" emma:medium="tactile" emma:mode="ink">
              <msink:context xmlns:msink="http://schemas.microsoft.com/ink/2010/main" type="line" rotatedBoundingBox="6061,18471 8448,18343 8469,18737 6082,18865"/>
            </emma:interpretation>
          </emma:emma>
        </inkml:annotationXML>
        <inkml:traceGroup>
          <inkml:annotationXML>
            <emma:emma xmlns:emma="http://www.w3.org/2003/04/emma" version="1.0">
              <emma:interpretation id="{FE23304C-6443-4321-98CF-8F1EA5858E17}" emma:medium="tactile" emma:mode="ink">
                <msink:context xmlns:msink="http://schemas.microsoft.com/ink/2010/main" type="inkWord" rotatedBoundingBox="6061,18471 8448,18343 8469,18737 6082,18865"/>
              </emma:interpretation>
              <emma:one-of disjunction-type="recognition" id="oneOf2">
                <emma:interpretation id="interp2" emma:lang="" emma:confidence="0">
                  <emma:literal>un</emma:literal>
                </emma:interpretation>
                <emma:interpretation id="interp3" emma:lang="" emma:confidence="0">
                  <emma:literal>ñu</emma:literal>
                </emma:interpretation>
                <emma:interpretation id="interp4" emma:lang="" emma:confidence="0">
                  <emma:literal>uu</emma:literal>
                </emma:interpretation>
                <emma:interpretation id="interp5" emma:lang="" emma:confidence="0">
                  <emma:literal>nu</emma:literal>
                </emma:interpretation>
                <emma:interpretation id="interp6" emma:lang="" emma:confidence="0">
                  <emma:literal>mu</emma:literal>
                </emma:interpretation>
              </emma:one-of>
            </emma:emma>
          </inkml:annotationXML>
          <inkml:trace contextRef="#ctx0" brushRef="#br0" timeOffset="17668.164">3223 1012 1504 0,'0'0'45'16,"0"0"11"-16,0 0 8 0,0 0 23 0,0 0-26 16,0 0 21-16,0 0-24 0,0 0 15 15,0 0 15-15,0 0-9 0,0 0-19 0,0 0-2 16,0 0 21-16,0 0-13 0,0 0 19 0,0 12-14 16,0-12-1-16,0 0 14 0,0 0-21 0,0 0-5 15,0 9 23-15,0-9-24 0,0 11-5 0,0-11-12 16,0 8-9-16,0 2 5 0,15-6 10 0,-15 3-1 15,12-3-7-15,-12 4-27 0,12-5 13 0,-12 2-1 16,9 0 5-16,0 2 16 0,-3 0-4 0,3 2-16 16,3 4-8-16,-3-5 1 0,3 3-7 0,-1 0-13 15,1-4 23-15,-3 3-13 0,3 1-4 0,0-3-8 16,0 1 13-16,3 2-17 0,-3-2 10 0,0 2 0 16,3-1-3-16,-1 1 21 0,1-4-22 15,3-1-3-15,-6-6 12 0,6 0 6 0,3 0-9 16,-3 0-3-16,-3 0-5 0,2 0 11 0,-2 0-5 15,0 0 1-15,0 0-18 0,0 0 15 0,-3 0 12 16,3 0-7-16,0 0-12 0,-1-13-2 0,1 1-5 16,-3 0 0-16,6 0 15 0,-6 2-3 0,3 10-7 15,-3-14-14-15,-3 3 12 0,3 0-2 0,0 3 0 16,-1 1-29-16,-2-1 12 0,3-1 8 0,-6-3 12 16,0 1 3-16,6 2 18 0,-6-1-10 0,0 1-5 15,0-2 0-15,-6 5 19 0,0 0-17 0,0-1-1 16,0 6 14-16,0-2-4 0,0-1 4 15,0 0-2-15,0 2-23 0,0 1 7 0,0-2 5 16,0 3 14-16,0-4-15 0,0 4 4 0,0 0 3 16,0 0-8-16,0 0 10 0,0 0-12 0,0 0 9 15,0 0-8-15,0 0 1 0,0 0 31 0,0 0-16 16,0 13 2-16,0-1-25 0,0-2 14 0,0-1-12 16,15-1 10-16,-3 5 1 0,0-4 16 0,-12 1-8 15,21-1-7-15,-4-1 6 0,1 0-15 0,-3 3 7 16,3-2 15-16,-3 3-23 0,6 1 14 0,0-2 5 15,2 0 0-15,-2 0-6 0,6-2 1 0,0 1-5 16,0 0-12-16,5-5 12 0,1-3-9 0,-3-2 14 16,0 0-7-16,2 0 8 0,-2 0 3 0,-3 0-10 15,0 0 5-15,-7 0-20 0,1 0 5 16,0 0 15-16,-6-11 5 0,-3 1-4 0,-3 1-14 16,0 9 7-16,-3 0 4 0,3 0-7 0,-6-17 3 15,3 17 18-15,0-16-28 0,0 2 2 0,-1 2-5 16,1-2-2-16,-3-1-1 0,3 4 0 0,0 1 17 15,-3-3-16-15,0 3 0 0,0 3 13 0,0 1 0 16,-3-1 15-16,3 1-17 0,-3 0 14 0,0-1-8 16,0 4-7-16,0-2 1 0,0 3 0 0,0-2 16 15,0 1-4-15,0 2-12 0,0 1 12 0,0 0-12 16,0 0 6-16,0 0-2 0,0 0-8 0,0 0 11 16,0 0-6-16,0 0-1 0,0 0 16 0,0 0-19 15,0 0 20-15,0 0-13 0,0 10-6 16,0-10 10-16,0 19-2 0,15-8-2 0,-3 3 12 15,0 2-15-15,-3-2 2 0,3 2 30 0,0 0 6 16,3-1-12-16,-4-2-4 0,4 1-10 0,0 1-10 16,0-2 16-16,3 3-20 0,0-1 8 0,0-6 1 15,0 1-7-15,-1-1 22 0,1-2-22 0,0-6 11 16,0 8-11-16,0-9-1 0,0 0 9 0,3 0 9 16,-1 0-6-16,-2 0-20 0,3 0 4 0,-3-19 4 15,0 3 7-15,-6 2-29 0,3-2 4 0,-4-1 10 16,1-5-9-16,0 1-6 0,0 3 3 15,0-1-3-15,-3-1 3 0,-3 1 17 0,3 2 12 16,-6 2-1-16,3 4-17 0,-6-1 9 0,3 2 10 16,-3 3 8-16,0 3-15 0,0 1 18 0,0 0-5 15,0 0 7-15,0 1-2 0,0 2-5 0,0 0-6 16,0 0-1-16,0 0-2 0,0 0-2 0,0 0 23 16,0 0-32-16,0 0 26 0,0 0-5 0,0 0-12 15,0 0 21-15,0 0-16 0,0 0 17 0,0 0 1 16,0 11-9-16,0-11-11 0,0 12 3 0,0-5 15 15,12 1-7-15,-12 0-14 0,15-1-1 0,-6 0-1 16,-1-1 10-16,1 0 1 0,0-6-8 0,3 8 15 16,-3-1-8-16,0-1-16 0,0-1 22 15,3-4-7-15,0 2-2 0,3-3 6 0,0 0-23 16,2 0 23-16,-2 0-12 0,-3 0 16 0,6 0-6 16,0-13-4-16,-3 0-15 0,3 3 19 0,0-3-15 15,-4 0 16-15,4-1-10 0,0-4-2 0,-3 6-7 16,-3-3 22-16,3 5-3 0,-6-3-4 0,-3 2-1 15,3 2-4-15,-3 1-9 0,-6 0 18 0,0 1 2 16,0 0 21-16,0-2 11 0,0 3-12 0,0 3 16 16,0-1 12-16,0 0-17 0,0 1 1 0,0 2-25 15,0-3 12-15,0 3-27 0,0 1 19 0,0 0-28 16,0 0 13-16,0 0-22 0,0 0-20 0,0 0-5 16,0 0-40-16,0 0-27 0,0 0-25 0,0 0-62 15,0 0-17-15,0 0-26 0,0 0-13 16,-18 0-88-16,18 10-193 0,0 1-91 0</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0:09.14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D2A92D6-6812-496C-AB65-A1EE5F06BC6C}" emma:medium="tactile" emma:mode="ink">
          <msink:context xmlns:msink="http://schemas.microsoft.com/ink/2010/main" type="inkDrawing" rotatedBoundingBox="5546,16774 9172,16786 9171,16976 5545,16964" semanticType="callout" shapeName="Other">
            <msink:sourceLink direction="with" ref="{937F31CB-B24F-4204-894C-306A8CCE39F1}"/>
            <msink:sourceLink direction="with" ref="{5597C081-5337-40C6-B330-E8F4364FC118}"/>
          </msink:context>
        </emma:interpretation>
      </emma:emma>
    </inkml:annotationXML>
    <inkml:trace contextRef="#ctx0" brushRef="#br0">2717-684 2019 0,'-9'0'39'15,"6"0"-15"-15,3 0-10 0,0 0-7 0,0 0 28 16,0 0-2-16,0 0 3 0,0 0 10 0,0 10 11 16,0-10-18-16,0 9 10 0,0-9-28 0,0 8 1 15,0-2 10-15,0 0 15 0,0 1-5 0,0-3-9 16,0 3-14-16,0-3-5 0,0 2 27 0,0-1-24 16,12-2-3-16,-12 6 9 0,15-3 5 0,-15-3 17 15,9-2-5-15,-9 3-18 0,12 0-14 16,-12-1-3-16,0 2 27 0,6-2-7 0,-6 0-32 15,9 1 23-15,0 2-9 0,0-2-17 0,-3 3 22 16,6-3 6-16,-3 3-15 0,-1-1-5 0,4-2 26 16,-3 3-15-16,3-6-2 0,0 6-11 0,0-5 7 15,0-1 12-15,3 0-8 0,0-1-2 0,6 0 10 16,-4 0 3-16,1 0-3 0,0 0-9 0,3 0 5 16,0 0-3-16,0 0 12 0,5 0 10 0,-2 0-21 15,0 0 16-15,3 0-4 0,-3 0 12 0,2 0 3 16,4 0-35-16,-3 0 3 0,-3 0 8 0,3-8-1 15,-1 8 3-15,4 0 2 0,-6-9 12 16,6 4 16-16,0-1-20 0,-4 0 9 0,1 2-27 16,6-1 20-16,-9-2-6 0,5 2-21 0,4-1 23 15,-3 1-15-15,0-1 11 0,-1 2 2 0,4-3-25 16,0 4 20-16,0 2 0 0,2-4 7 0,-2 4 6 16,3-3-18-16,-3 4 5 0,2 0 2 0,1 0-2 15,0 0-15-15,2 0 6 0,-5 0 3 0,3 0 31 16,0 0-12-16,2 0-5 0,-2 0 11 0,3 0-25 15,-4 0 11-15,-2 0-10 0,6 0 14 0,-3 0 24 16,-1 0-27-16,-2 0-9 0,0 0 6 16,0 0-7-16,-1 0 5 0,-5 0-23 0,3 0 6 15,0 0-4-15,-4 0 15 0,1 0-16 0,-3 0 16 16,-3 0-20-16,0 0 22 0,0 0 0 0,-1 0-5 16,1 0-25-16,0 0 31 0,0 0-15 0,0 0-4 15,0 0 22-15,-1 0-20 0,4 0 5 0,0 0 2 16,-3 0-10-16,3 0 4 0,-6 0 14 0,5 0-11 15,1 0 3-15,-6-6 0 0,0 0-2 0,-3 6-14 16,3-5 5-16,-3 5 6 0,-1-5-3 0,-2 1 7 16,0 4-1-16,0-4 2 0,0 4 4 0,-3 0 5 15,3 0-8-15,-3 0 19 0,3 0-10 0,0 0-22 16,0 0 7-16,-4 0 6 0,4 0-4 0,0 0 1 16,-3 0 6-16,6 0 2 0,0 0-16 0,-3 0 10 15,0 10-6-15,0-10-6 0,9 8 11 16,-7-8 0-16,1 6 17 0,3-1-20 0,-3 1-8 15,0-1 15-15,0-4-7 0,-3 1-4 0,-3-1 19 16,3 3-8-16,-1-1-11 0,-2-3 15 0,0 0 3 16,0 0 4-16,3 0-14 0,3 0 4 0,0 0 37 15,0 0-9-15,0 0 6 0,0 0-15 0,2 0-15 16,-2 0 7-16,3 0-1 0,-3 0-20 0,0 8 6 16,-3-8 5-16,3 0-16 0,-3 7 5 0,-3-7 1 15,-3 0 0-15,-1 0 19 0,-2 0-13 16,0 8 6-16,3-8 11 0,-6 0 5 0,0 0-7 0,0 0-1 15,0 0-4-15,0 0-4 0,0 0-4 16,15 0-3-16,-15 0 0 0,15 0-2 0,0 0-8 16,-6 0 12-16,0 0-1 0,-9 0-5 0,9 0 5 15,-9 0-3-15,6 0-7 0,0 0 4 0,-6 0 0 16,9 0-2-16,-6 0 14 0,3 0 0 0,0 10-13 16,-1-10 6-16,-2 0 14 0,3 0-16 0,0 0 14 15,3 0-16-15,0 0-2 0,0 0 12 0,0 0-14 16,-3 0 4-16,0 0 8 0,0 0 0 0,0 0-16 15,0 0 9-15,-3 0 7 0,3 0-2 0,0 0-5 16,-3 0-3-16,0 0 11 0,3 0-5 0,-6 0-15 16,3 0 14-16,0 0-3 0,-3 11 14 0,0-11-4 15,0 0-9-15,0 0 0 0,0 0 4 16,0 11 0-16,0-11 8 0,0 0-14 0,0 0 10 16,0 0-7-16,0 0 1 0,0 0 6 0,0 0-2 15,14 0 0-15,-14 0-6 0,15 0-2 0,0 0 4 16,-3 0 13-16,0 0-18 0,0 0-1 0,0 0 13 15,0 0-16-15,-3 0 3 0,6 0 15 0,-6 0-18 16,-4 0 3-16,1 0 1 0,0 0 3 0,-3 0-1 16,3 0 8-16,-3 0-12 0,0 0 6 0,3 0 5 15,-3 0-3-15,0 0-16 0,-3 0 6 0,0 0 10 16,0 0 0-16,0 0-5 0,0 0 2 16,0 0 12-16,0 0-15 0,0 0 1 0,0 0 0 15,0 0-3-15,0 0 4 0,0 0-1 0,9 0 5 16,-9 0-8-16,0 0 11 0,0 0-10 0,9 0 4 15,-9 0 10-15,9 0 0 0,-9 0-15 0,0 0-3 16,0 0 3-16,0 0 5 0,0 0 3 0,0 0-6 16,0 0 16-16,0 0-6 0,0 0-4 0,0 0 0 15,0 0-4-15,0 0 5 0,0 14-14 0,0-14 1 16,0 0 2-16,0 0 20 0,0 0-9 0,0 0-10 16,0 0 7-16,0 0 1 0,0 0-3 0,0 0 11 15,0 0-11-15,0 0-3 0,0 0-2 0,0 0 15 16,0 0-17-16,0 0 17 0,0 0-2 15,0 0-4-15,0 0 0 0,0 0-6 0,0 0-7 16,0 0 17-16,0 0-2 0,0 0-15 0,0 0 19 16,0 14-17-16,0-14 13 0,0 0-7 0,0 0-1 15,0 0 6-15,0 0 11 0,0 0-17 0,0 0-4 16,0 0 16-16,0 0-3 0,0 0-12 0,0 0 10 16,0 0-3-16,0 0 0 0,0 0 7 0,0 0-15 15,0 0-4-15,0 0 18 0,0 0-9 0,0 0 2 16,0 0-3-16,0 0 12 0,0 0-16 0,0 0 13 15,0 0 3-15,0 0-4 0,0 0-9 16,0 0 6-16,0 0-2 0,0 0-7 0,0 0 12 16,0 0-1-16,0 0-9 0,0 0 11 0,0 0-18 15,0 0 22-15,0 0-14 0,0 0 15 0,0 0-7 16,0 0-11-16,0 0-2 0,0 0 20 0,0 0-6 16,0 0 0-16,0 0-4 0,0 0-13 0,0 0 11 15,0 0 4-15,0 0-7 0,0 0 11 0,0 0-7 16,0 0 3-16,0 0-2 0,0 0-3 0,0 0-2 15,0 0-1-15,0 0 1 0,0 0 16 0,0 0-8 16,0 0 9-16,0 0-18 0,0 0 11 0,0 0 0 16,0 0 4-16,0 0-14 0,0 0-4 0,0 0 5 15,0 0 3-15,0 0-2 0,0 0 8 16,0 0 7-16,0 0-7 0,0 0-2 0,0 0-4 16,0 0 0-16,0 0 7 0,0 0-12 0,0 0 6 15,0 0 4-15,0 0-3 0,0 0-1 0,0 0 4 16,0 0 6-16,0 0-13 0,0 0-4 0,0 0 18 15,0 0-12-15,0 0 9 0,0 0-6 0,0 0-1 16,-15 0 11-16,15 0-1 0,0 0-2 0,0 0-2 16,0 0-10-16,0 0 3 0,0 0 9 0,0 0-10 15,0 0-4-15,0 0 10 0,0 0-7 0,0 0-1 16,0 0 0-16,0 0 0 0,0 0-4 0,0 0-4 16,0 0 15-16,0 0 2 0,0 0-4 0,0 0-3 15,0 0-3-15,0 0 3 0,0 0 6 16,0 0-4-16,0 0 2 0,0 0-10 0,0 0 12 15,0 0-3-15,0 0-10 0,0 0 2 0,0 0 9 16,0 0-8-16,0 0 5 0,0 0-3 0,0 0 2 16,0 0 1-16,0 0 0 0,0 0-1 0,0 0 0 15,0 0 3-15,0 0 6 0,0 0-9 0,0 0 0 16,0 0-3-16,0 0 4 0,0 0-2 0,0 0-10 16,0 0 12-16,0 0-9 0,0 0 13 0,0 0-6 15,0 0-9-15,0 0 11 0,0 0-1 0,0 0 0 16,0 0-13-16,0 0 6 0,0 0 9 0,0 0-5 15,0 0-5-15,0 0 8 0,0 0-11 16,0 0 16-16,0 0-4 0,0 0-4 0,0 0 0 16,0 0 6-16,0 0 1 0,0 0-9 0,0 0-3 15,0 0 5-15,0 0 19 0,0 0-25 0,0 0 16 16,0 0-8-16,0 9-5 0,0-9 15 0,0 0-5 16,0 8 2-16,0-8-7 0,0 0-4 0,0 0 8 15,0 0-9-15,0 0 9 0,0 0 5 0,0 0-6 16,0 0-14-16,0 0 7 0,0 0 11 0,0 0-11 15,0 0-2-15,0 0 10 0,0 0-5 0,0 0 11 16,0 0-9-16,0 0 0 0,0 0 3 0,0 0-11 16,0 0 13-16,0 0-2 0,0 0-4 0,0 0 1 15,0 0 8-15,0 0-8 0,0 0 0 0,0 0-9 16,0 0 18-16,0 0-4 0,0 0-12 16,0 0 2-16,0 0 3 0,0 0 5 0,0 0 3 15,0 0-6-15,0 0 5 0,0 0-2 0,0 0-9 16,0 0 4-16,0 0 1 0,0 0-5 0,0 0 10 15,0 0-2-15,0 0 7 0,0 0-11 0,0 0-7 16,0 0 19-16,0 0-7 0,0 0-8 0,0 0 4 16,0 0 5-16,0 0-11 0,0 0 13 0,0 0-17 15,0 0 9-15,0 0 4 0,0 0 13 0,0 0-18 16,0 0 5-16,0 0 1 0,0 0-2 0,0 0-3 16,0 0-3-16,0 0 5 0,0 0-10 0,0 0 9 15,0 0 8-15,0 0-2 0,0 0-9 16,0 0 4-16,0 0-2 0,0 0 6 0,0 0 0 15,0 0-2-15,0 0 0 0,0 0-2 0,0 0 1 16,0 0-6-16,0 0 4 0,0 0-4 0,0 0 1 16,0 0 4-16,0 0-1 0,0 0 2 0,0 0 4 15,0 0-12-15,0 0 5 0,0 0 10 0,0 0 1 16,0 0-16-16,0 0 5 0,0 0 6 0,0 0-6 16,0 0-1-1,0 0 9-15,0 0-9 0,0 0 6 0,0 0-3 0,0 0 0 0,0 0 10 0,0 0-9 16,0 0-5-16,0 0 3 0,0 0-4 0,0 0 1 15,0 0 2-15,0 0-7 0,0 0-1 0,0 0 11 16,0 0-10-16,0 0-4 0,0 0-21 16,0 0-5-16,0 0-35 0,0 0-43 0,0 0-93 15,0 0-104-15,0 0-82 0,0 0-36 0,0 0-152 16,0 0-375-16</inkml:trace>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1:41.63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55A0B8F-5F73-4B36-8F52-71C054D0CEE5}" emma:medium="tactile" emma:mode="ink">
          <msink:context xmlns:msink="http://schemas.microsoft.com/ink/2010/main" type="writingRegion" rotatedBoundingBox="-4,10127 1637,7047 2458,7485 816,10565"/>
        </emma:interpretation>
      </emma:emma>
    </inkml:annotationXML>
    <inkml:traceGroup>
      <inkml:annotationXML>
        <emma:emma xmlns:emma="http://www.w3.org/2003/04/emma" version="1.0">
          <emma:interpretation id="{040BD55E-AD14-4EAD-8E30-A4C0BC6E92AE}" emma:medium="tactile" emma:mode="ink">
            <msink:context xmlns:msink="http://schemas.microsoft.com/ink/2010/main" type="paragraph" rotatedBoundingBox="-4,10127 1637,7047 2458,7485 816,10565" alignmentLevel="1"/>
          </emma:interpretation>
        </emma:emma>
      </inkml:annotationXML>
      <inkml:traceGroup>
        <inkml:annotationXML>
          <emma:emma xmlns:emma="http://www.w3.org/2003/04/emma" version="1.0">
            <emma:interpretation id="{139885B9-ACE0-427D-B8DE-F7E8A1C9BB5A}" emma:medium="tactile" emma:mode="ink">
              <msink:context xmlns:msink="http://schemas.microsoft.com/ink/2010/main" type="line" rotatedBoundingBox="-4,10127 1637,7047 2458,7485 816,10565"/>
            </emma:interpretation>
          </emma:emma>
        </inkml:annotationXML>
        <inkml:traceGroup>
          <inkml:annotationXML>
            <emma:emma xmlns:emma="http://www.w3.org/2003/04/emma" version="1.0">
              <emma:interpretation id="{D8B6F540-429E-4BFD-BB5D-C72D734A30A3}" emma:medium="tactile" emma:mode="ink">
                <msink:context xmlns:msink="http://schemas.microsoft.com/ink/2010/main" type="inkWord" rotatedBoundingBox="-4,10127 297,9561 1118,9999 816,10565"/>
              </emma:interpretation>
              <emma:one-of disjunction-type="recognition" id="oneOf0">
                <emma:interpretation id="interp0" emma:lang="" emma:confidence="1">
                  <emma:literal/>
                </emma:interpretation>
              </emma:one-of>
            </emma:emma>
          </inkml:annotationXML>
          <inkml:trace contextRef="#ctx0" brushRef="#br0">80 406 2277 0,'-3'0'18'0,"0"0"-9"16,0 0-26-16,3 0 10 0,0 0 29 0,0 0 2 16,0 0 9-16,0 10-13 0,0-10-15 0,0 15 14 15,0-3-5-15,15 2-17 0,-3 0 18 0,0 3 14 16,3 0 23-16,-3-2-9 0,3 4 2 15,0 0-23-15,-3-4 2 0,2 5 12 0,1-4 1 0,0 4 4 16,-3-2-28-16,3-3-2 0,-3-1 7 16,3 6-10-16,-3-4-10 0,0 4-4 0,0-1 2 15,2-4 14-15,1 2 7 0,-3 2-13 0,3-1-4 16,-6-3 7-16,0-2-7 0,3-2 0 0,-3-3-8 16,-3 3 5-16,-3-11-10 0,-3 0 4 0,0 0 10 15,0 0-5-15,0 0 21 0,0 0-7 0,0 0-4 16,0-14-7-16,0 3-1 0,0-4-1 0,-15-4 3 15,-3-2-15-15,-3-4-1 0,3-6 19 0,-3 0 5 16,-2-1-12-16,2-2 4 0,-3 2 1 0,0-2 2 16,3 2 0-16,1 2-5 0,-4 0-10 0,6 2 16 15,0 0-19-15,0 0 21 0,0 2-17 16,3 1 18-16,1 0-9 0,2 3-17 0,0 0 19 16,-3-1-12-16,9 6 13 0,-3-2-10 0,6 3 26 15,-3-1-26-15,6 1 18 0,0 2-16 0,0-2 18 16,0 2-26-16,0-6 11 0,0 5-9 0,0 1 13 15,0-2-5-15,12 2 17 0,-3 1-25 0,-9 1 22 16,12 3-23-16,0 3 27 0,-6 2-24 0,0-4 10 16,0 8 4-16,-1 0-7 0,-2 0 1 0,3 0 12 15,0 0-17-15,0 0 11 0,6 19 10 0,-3 1-2 16,0-1-3-16,0 1-24 0,3 2 7 0,-6-1 13 16,3 2 8-16,0 1-7 0,-6-2-14 0,0-4-4 15,0 3 14-15,0-1-6 0,-3-5-28 0,6 1 5 16,-6-1-13-16,0-5-36 0,0-3-7 15,0-3-1-15,0-1 2 0,0-3 12 0,0 0 17 16,0 0 14-16,0 0-19 0,0-13-44 0,0 1 26 16,0 1 26-16,0-3 13 0,14-2 21 0,-5-2-11 15,0 2 25-15,0 1-46 0,6 1 64 0,-3-1-16 16,0 3-30-16,0 5 17 0,3 0 32 0,0 3-32 16,2 2 36-16,1 2-27 0,-3 0-12 0,9 0 39 15,-6 0-31-15,3 14 25 0,3 1 2 0,-1 1-12 16,4-2-14-16,-3 1 26 0,3 2-11 0,3 2-26 15,-4 2 10-15,-2 0 10 0,0 0 48 16,0 0-21-16,0 3 11 0,-10-2-35 0,1 1 8 16,-3-5 25-16,3 6-8 0,-9-4 31 0,3-1-21 15,-6 1 17-15,3 0 1 0,-6-4 8 0,0 1 31 16,0 0-35-16,0-2 5 0,-15-3-37 0,3 2 17 16,0-3-37-16,-3-1 42 0,3-2-18 0,1 0 19 15,-4-3-21-15,-3-3-36 0,0-2 21 0,0 0 0 16,-9 0-23-16,3-12-5 0,-2 1 10 0,-1-4-9 15,0 0 22-15,3 1-19 0,-3 2 6 0,1 2-24 16,5-4-5-16,0 5-9 0,3 1-8 16,3 3-8-16,3 0-19 0,0 1-32 0,7 0-69 15,-4-2-95-15,3 2-126 0,6-3-40 0</inkml:trace>
        </inkml:traceGroup>
        <inkml:traceGroup>
          <inkml:annotationXML>
            <emma:emma xmlns:emma="http://www.w3.org/2003/04/emma" version="1.0">
              <emma:interpretation id="{EAACC58B-F52E-4B42-9526-37FAB1E0E7ED}" emma:medium="tactile" emma:mode="ink">
                <msink:context xmlns:msink="http://schemas.microsoft.com/ink/2010/main" type="inkWord" rotatedBoundingBox="477,9396 1709,7086 2252,7375 1021,9686"/>
              </emma:interpretation>
              <emma:one-of disjunction-type="recognition" id="oneOf1">
                <emma:interpretation id="interp1" emma:lang="" emma:confidence="1">
                  <emma:literal/>
                </emma:interpretation>
              </emma:one-of>
            </emma:emma>
          </inkml:annotationXML>
          <inkml:trace contextRef="#ctx0" brushRef="#br0" timeOffset="2039.6865">1033-1124 2257 0,'0'0'16'0,"0"0"9"15,0 0 6-15,0 0 6 0,0 0 7 0,0 0 21 16,0 0 35-16,0 0 3 0,12 0-19 0,-12 0 3 16,15 11-2-16,-3-11-12 0,0 15-16 0,-4-5-20 15,4 1 1-15,-3 4 3 0,3 0 2 0,0-3-9 16,0 3-5-16,-3-2-28 0,3-1 15 0,-3 3-12 15,3-1-19-15,-3-4 12 0,-3-2 12 16,0 1-23-16,-4-3 23 0,1-1-32 0,0-1 7 0,-3-4-16 16,0 0 2-16,0 0-21 0,0 0-17 0,0 0-24 15,0 0-18-15,0 0 5 0,0-12 7 16,0 0 38-16,0-1 7 0,-14-3 19 0,2-4 11 16,-3-3-4-16,3 0 30 0,0-1-20 0,0-1 15 15,3 2 14-15,-3-1-6 0,3 3 19 0,0-1 0 16,3 0-3-16,0 3 2 0,6 2-9 0,0 2 35 15,0 1-20-15,0 1-10 0,0 2-28 0,0 0 7 16,0 7 5-16,0-2 3 0,0 0 11 0,0 3-27 16,12 2 22-16,-12 1-21 0,0 0 3 0,0 0 22 15,9 0-2-15,-9 0 22 0,6 0-28 0,0 0 0 16,0 0 7-16,3 0-1 0,0 12 10 0,-3-12-13 16,3 15 3-16,0-6-6 0,0 1-21 15,3-1 20-15,-6 0-6 0,3-3 2 0,-1 1-9 0,-2 0 11 16,3 1-12-16,-6-1-11 0,3-1 32 15,-3-2-15-15,0 0 0 0,0-3-21 0,-3 1-3 16,0-2 13-16,0 0-15 0,0 0 7 0,0 0-20 16,0 0-7-16,0 0 19 0,0 0-7 0,0-15-12 15,0 1 13-15,0-1 20 0,0-2-8 0,0 2 7 16,0-2 3-16,0-2 8 0,0 2 8 0,0-2 10 16,0 4-9-16,0-5 6 0,0 4-10 0,0-3 7 15,0 4-15-15,0-2-2 0,0 4-1 0,0 0 12 16,0 3 18-16,0-3-2 0,0 3-11 0,0-1-14 15,0 3 9-15,0 1 14 0,12-4-17 16,-12 1-5-16,12 6 48 0,-12 4-4 0,12 0 16 16,-3 0 1-16,-3 0-7 0,3 0 21 0,0 0-7 15,-3 0 7-15,6 0-33 0,-4 0-18 0,1 14 7 16,3 1-21-16,3 0-6 0,-3 0 15 0,0-4 0 16,-3 0-3-16,3 1-17 0,3-1-5 0,-3 1 12 15,0 3-14-15,-1-4 11 0,1 2 3 0,-3-1-14 16,3-2 13-16,0 0-41 0,-6 0-26 0,0-2-4 15,0-5-18-15,-3 1-24 0,0 0-33 0,0-2-3 16,-3-2-85-16,0 0-94 0,0 0-90 16,0 0-52-16</inkml:trace>
          <inkml:trace contextRef="#ctx0" brushRef="#br0" timeOffset="2163.9151">1360-1665 2116 0,'-3'-10'35'16,"0"2"-11"-16,3 0-5 0,0 4-1 0,0-1-20 15,0 5 45-15,0 0 35 0,0 0 0 0,0 0-36 16,12 0-19-16,-12 17-5 0,15-2 11 0,0-4-8 16,-3 3-27-16,0 1 2 0,0 2-2 0,-3 1 8 15,3-1 14-15,3-1-27 0,-7 4 26 0,4-4-31 16,-3-1-39-16,0 0-35 0,-3-5-15 0,-3-1-61 16,-3-1-46-16,0-1-129 0,0-4-59 0,0-3 9 15</inkml:trace>
          <inkml:trace contextRef="#ctx0" brushRef="#br0" timeOffset="863.4927">518-369 1585 0,'-6'-8'-18'16,"0"0"15"-16,6 0-25 0,0 2 42 0,0 0-13 16,0-1-9-16,18 3-29 0,-18 0 10 0,12 0 20 15,-3-3-66-15,-9 3-15 0,12 4-7 0,-3-5 21 16,0 5 28-16,-4-6 4 0,1 1 54 0,0-3 5 15,0 5-2-15,-3-2 15 0,0-4 21 0,-3 1 78 16,0 0 15-16,0 4-40 0,0-1 17 0,0 2-18 16,0-5-13-16,0 3 23 0,0 0-6 0,0 3-4 15,0-2-46-15,0 1 24 0,0 0-22 16,0 3 4-16,0 0 5 0,0 0 4 0,0 0 10 16,0 0-11-16,0 0 5 0,0 0 26 0,0 0 36 15,0 0 18-15,0 0-3 0,15 12-4 0,0 0-7 16,3 0-31-16,-3 2-32 0,0 1-45 0,6 2-4 15,-4-2-5-15,-2-2 0 0,3 3-5 0,0-1-6 16,-3-1-15-16,3 6 0 0,-6-3 9 0,5 0-13 16,-5 2 3-16,3-4 12 0,-3 4-4 0,0-5 6 15,0 0-21-15,-3-5-7 0,-3-1 8 0,-3-2 1 16,0 0-6-16,0-4-13 0,0 3 4 0,-3-5-28 16,0 0-3-16,0 0-19 0,0 0-23 0,0 0-9 15,0-16 6-15,-18 0 15 0,0-4 27 16,3-5 25-16,-6 2 16 0,3-9 14 0,1 3-10 15,2-1 4-15,0 0-13 0,0 0 18 0,3 1-12 16,6-1 16-16,-3 0 10 0,3 1-17 0,6 2 9 16,-6 1-10-16,6 0 7 0,0 7-9 0,0 2 14 15,0 1-5-15,0 3-21 0,15 2 14 0,-15-2-8 16,0 5 16-16,0 0-7 0,0 2 3 0,0 1 5 16,0 3 19-16,0 1-18 0,15 1 8 0,0 0 10 15,-3 0-14-15,3 11 7 0,0-11-18 0,-1 17 16 16,1-3-17-16,6 0-1 0,-3 1 15 15,0-3-6-15,0 1-6 0,0-1-1 0,-3-1-3 16,-1 5 0-16,1-1-5 0,-3-5-61 0,6 5-84 16,-6-3-31-16,3 3-57 0,-3 0-137 0,-3-2-173 15</inkml:trace>
          <inkml:trace contextRef="#ctx0" brushRef="#br0" timeOffset="1243.9687">1012-918 2711 0,'-12'-7'39'0,"3"1"37"0,0 1-1 15,3 5-9-15,3 0 31 0,-3 0 1 16,3 0-12-16,3 0-19 0,-3 0-16 0,0 0-30 16,3 0 8-16,-2 0-26 0,2 0 3 0,0 16 20 15,0-5-5-15,0 1-17 0,0 2-8 0,0 2 4 16,0 1 8-16,0 2 11 0,0-3-15 0,0 2 3 15,11-4-18-15,-11 1-3 0,12 0-1 0,-3-7 21 16,0 4-22-16,3-2 20 0,-3-4-5 0,3-1-13 16,3-1 18-16,0-3-15 0,0-1 8 0,5 0-6 15,-5 0-35-15,0 0 9 0,-3-14-6 0,3 2 10 16,-3-2 7-16,-3 2-10 0,0-3 32 0,-3-2-21 16,0 4 15-16,0-3 0 0,-6-1-9 15,0-2 16-15,0-1 10 0,0 1-19 0,0-2 19 16,-15 1-10-16,0 0 20 0,0 1 13 0,3 3-28 15,0 2 15-15,0 3-17 0,0 1-11 0,3 4-27 16,0 2-5-16,4-1-44 0,-4 3-38 0,0 2-21 16,0 0-38-16,0 0-42 0,0 0-109 0,0 0-101 15,0 0-70-15</inkml:trace>
          <inkml:trace contextRef="#ctx0" brushRef="#br0" timeOffset="2687.9512">1503-1949 2133 0,'0'-3'49'0,"0"-1"27"0,0 0 15 15,-12 2 27-15,12-3-34 0,-12 1-3 0,12 4-38 16,-9 0-3-16,9 0-4 0,0 0 7 0,0 0 5 16,0 19-14-16,0-2 21 0,0 2-24 0,0 1 8 15,0 3-19-15,0 2-1 0,0-5-12 0,0 0 2 16,0 0 2-16,0-4 5 0,0 0-16 0,15-2 7 15,-15-3-6-15,12-3-18 0,0-5 15 0,0 0-11 16,-6-3 5-16,6 0-11 0,-3 0 13 0,0 0-20 16,0 0-1-16,3 0-15 0,0 0 8 15,-6 0-1-15,5 0-9 0,-2-14-9 0,0-1 12 16,-3-2 32-16,-3 3 3 0,3-1 6 0,-6-2-17 16,3-2 6-16,-3-3 15 0,0 6 15 0,0 0 14 15,0 2-11-15,0-4 30 0,-15 4-16 0,15 1 1 16,-12 5 9-16,12 1-31 0,0-1-3 0,-9 4-6 15,9 1 4-15,0 3 11 0,0 0-14 0,0 0-4 16,0 0-1-16,0 0-2 0,0 0-2 0,0 0-9 16,0 0 26-16,0 15-20 0,12-15 5 0,-3 0 9 15,3 0 7-15,-3 15-8 0,3-15-5 0,0 0-15 16,0 0-2-16,3 0 11 0,-3 0 2 0,2 0-30 16,-2 0-17-16,0 0-30 0,-3 0-16 15,3 0-50-15,0 0-45 0,-6 0-72 0,-3 0-58 16,3-19-91-16,-3 5 30 0,-3 0 39 0</inkml:trace>
          <inkml:trace contextRef="#ctx0" brushRef="#br0" timeOffset="2284.6067">1423-1808 988 0,'0'-12'48'0,"0"4"-41"16,0 1 2-16,0 5-8 0,0 0-13 0,0-3-42 16,0 3-65-16,9 2-60 0,-9 0-55 0</inkml:trace>
          <inkml:trace contextRef="#ctx0" brushRef="#br0" timeOffset="2915.8367">1634-2282 1791 0,'-21'-32'80'15,"4"0"53"-15,-1 2-7 0,-3 2 24 0,3 2-15 16,0 2-21-16,6 5 5 0,0 5-10 0,0 1-13 16,3 4-30-16,3 4-26 0,6 5-24 0,0 0 7 15,0 0-25-15,0 0 1 0,0 0 42 0,0 0 28 16,0 12-4-16,0 1 21 0,0 0-19 0,12 3-2 15,3 4 11-15,0 3-32 0,3 2 12 16,0 3-16-16,3-1-25 0,0-1-12 0,-1 1 0 16,4 0 3-16,0-3-1 0,-3 0 13 0,0-3-24 15,2-1 15-15,-2-1-8 0,0-4-28 0,0 3-21 16,-3-3-36-16,-3-3-54 0,0-2-30 0,-3 1-28 16,-4-5-26-16,-2 2-14 0,0-3-99 0,-3-2-166 15,3-1-132-15</inkml:trace>
          <inkml:trace contextRef="#ctx0" brushRef="#br0" timeOffset="260.3375">551-158 2500 0,'0'-9'16'0,"0"8"20"0,0 1-39 16,0 0 4-16,0 0 16 0,0 0 8 0,0 0 17 15,0 0-8-15,0 0 38 0,0 0-14 16,0 0-2-16,0 0-9 0,0 0-24 0,18 15-10 15,-7-4 9-15,1-11-13 0,0 17-13 0,-3-1 10 16,3-4-11-16,0 4 25 0,0-6-23 0,3 6-10 16,-3-2 21-16,-3 3-56 0,6-2-26 0,-7-3-11 15,1 3-75-15,-3-3-48 0,0 0-97 0,0 1-166 16,0-4-111-16</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8.32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02E348E-9E73-4ACF-A53C-B5856B9EE714}" emma:medium="tactile" emma:mode="ink">
          <msink:context xmlns:msink="http://schemas.microsoft.com/ink/2010/main" type="inkDrawing" rotatedBoundingBox="13334,16225 18621,15809 18780,17827 13493,18244" hotPoints="17941,15515 18347,17172 13830,18277 13424,16620" semanticType="enclosure" shapeName="Rectangle">
            <msink:destinationLink direction="with" ref="{FE45EA8F-4D04-4F9F-BCA2-9724893FFB55}"/>
            <msink:destinationLink direction="with" ref="{74AD4660-4D00-41C5-8B9B-68ED9F3DBFF7}"/>
          </msink:context>
        </emma:interpretation>
      </emma:emma>
    </inkml:annotationXML>
    <inkml:trace contextRef="#ctx0" brushRef="#br0">0 1935 1693 0,'0'3'9'0,"12"-1"52"15,-12 1 20-15,15-3 1 0,-3 0 33 0,-3 0-9 16,0 0-30-16,3 0 0 0,3 0 23 0,-1 0-18 15,7 0-6-15,0 0 3 0,3 0-11 0,6 0-37 16,2 0 9-16,1 0-14 0,0-11-10 0,3 11 1 16,-1-9-6-16,-2 9 20 0,-3-12-8 0,0 12 7 15,-4 0-15-15,1 0 10 0,3-9-21 0,-3 0 16 16,3 9-24-16,2-9 19 0,-5 0-2 16,3-1-3-16,3-1 1 0,-4 0 6 0,1 0-8 15,0 1 7-15,0-3 3 0,-4 6-20 0,4-2 8 16,-3-2-2-16,3 2 7 0,-3-3 16 0,5 3-3 15,-2-7-8-15,0 2-3 0,3-3-7 0,-1 1-6 16,-2-1-2-16,0 2 8 0,0 2 17 0,-1-2 0 16,-2 0-11-16,3 3-10 0,0-2 10 0,3 3-15 15,-7 0 1-15,4 1 6 0,-3 0 5 0,-3 0-17 16,-1 2 15-16,-2 0-13 0,0 1 4 0,-3-3 11 16,3 1-14-16,-3-4 14 0,0 1-8 15,-1 2 5-15,1-4-18 0,3-1 7 0,-3 2 15 0,3 2-10 16,0 0 2-16,-1-3-3 0,4-1 1 15,0 1 5-15,3 2-17 0,0-2 6 0,-1 2 14 16,1-3 1-16,-3 0-20 0,0 1 22 0,0 2-4 16,-6 0-19-16,2 0 15 0,-2-1-5 0,3 0 1 15,-3 0-7-15,0 2 15 0,3 0-13 0,-3 0 14 16,-1 2-1-16,4-2-18 0,-6 3 21 0,-3 0-9 16,3-1-10-16,0-2 9 0,0 0-7 0,0-1 2 15,-4 2 12-15,4-3-7 0,-3-1 1 0,3 2 10 16,-3-1-2-16,0-1-9 0,0 1 0 0,-3-2-3 15,6 1-5-15,-3-4 16 0,2 4-18 16,-2-1 19-16,0-2-7 0,0 0 4 0,3 5-9 16,-3-3 3-16,3-1-8 0,0 1 7 0,-3 1-5 15,3-2 2-15,-4 0 11 0,7-1-1 0,-6 3-13 16,3-4 10-16,-3 4-23 0,0-1 3 0,0-2 7 16,0 2-9-16,-3 0 17 0,3-1-11 0,-4-1 13 15,4-3-6-15,-3 3-3 0,3-2 9 0,-3 1-18 16,0-2 15-16,0 4-9 0,0-2 13 0,3-5-16 15,-6 8 13-15,3-4-13 0,0 4 7 0,0-2 7 16,2 1-5-16,-5-2-5 0,6 1 13 0,-3 5-12 16,3-1 1-16,0-1 5 0,0-2-13 0,0 3 7 15,6-2 7-15,-3 0 7 0,3 1-4 16,-7 1-2-16,7-3-12 0,-3 1-7 0,0-2 17 16,0-1-9-16,0 2 9 0,3 4-1 0,0-1 14 15,2 0-4-15,-2 0-5 0,0 4 3 0,3 2-8 16,-3-3-7-16,3 0 15 0,-4 5-7 0,1-5 11 15,3 4-22-15,-3 0 21 0,0-1-5 0,-3 0 2 16,0 7-5-16,0-5-5 0,2 2-3 0,1-1 7 16,0 2 12-16,0 0-24 0,-3 0 8 0,0-1 5 15,0 3-1-15,0 0 15 0,-1 0-16 0,1 0 13 16,-3 16 4-16,3-1-6 0,0 0-1 0,3-4-23 16,0 4 14-16,-3-3 13 0,2 2-11 15,1 3-1-15,-3-3 0 0,3 4 12 0,0-3-18 16,0-1 7-16,0 1-7 0,-1 3 6 0,1-1 4 15,3-1 4-15,0 0-7 0,-3-1 7 0,-3 3-14 16,0 1 15-16,0 2-5 0,-1 0 19 0,1-3 3 16,0 3-9-16,0 1-5 0,3-2 1 0,-6 5-22 15,3 0 26-15,3-1 8 0,-7-1-11 0,7 3 8 16,-6 1-16-16,3 2-1 0,-3 2 20 16,0 0-4-16,3-1 0 0,0 1 9 0,0 1-32 0,2-1 9 15,1-1 9-15,-3 2-9 0,0-2 12 0,3-3 8 16,-3 2-9-16,0-5-3 0,0-2 14 0,-1 3-11 15,4-5-3-15,0-2-4 0,6 0-8 16,-6-4 8-16,3-1 2 0,0 1-2 0,-1-2-11 0,-2 0 11 16,-3-2-5-16,3 1 2 0,0 0 13 15,-3-1-14-15,0-1 7 0,2 1-15 0,-2-1 10 16,0-1-10-16,-3 0 15 0,0-1-16 0,0 3 8 16,-6 1-22-16,0-4-38 0,3 0-45 0,-6 1-5 15,3 0-20-15,0-4-25 0,-3 1-22 0,0-1-16 16,0-2-55-16,0 2-128 0,-3 0-161 0</inkml:trace>
    <inkml:trace contextRef="#ctx0" brushRef="#br0" timeOffset="1993.3837">-315 2158 1080 0,'-6'-5'49'0,"6"-2"20"0,-9 1 31 0,0 2-22 0,0-3 24 15,3 0-9-15,0 2-9 0,-3-2 19 0,3 1-22 16,-3 0-18-16,0 0 1 0,3-1-25 0,0 0-8 16,0-1 8-16,1-1 0 0,2-2-17 15,0-2 5-15,-3 4 1 0,3-6-5 0,-3 2-20 16,3-3 24-16,-3 0 5 0,3 2-12 0,-3-2-8 16,0-2-24-16,0-4 25 0,0-1-7 0,0 2 4 15,0-3-22-15,0 2 16 0,-3-4-15 0,0 1 20 16,0-3-22-16,3 0 17 0,-6 2 2 0,1 0 1 15,2-1-6-15,0 1 2 0,0 0-14 0,-3 0 16 16,0 2-14-16,0 2-1 0,0 1 20 0,0-4-21 16,0 1 21-16,3-2-9 0,-3 1-5 0,7 2-1 15,-4-2-2-15,3-1 8 0,0 2-3 0,3-2 11 16,3-2-15-16,0 3 14 0,0-1-6 16,0 2-9-16,0 0 4 0,0 0-5 0,0 1 18 15,0 1-13-15,0 2 14 0,12 2-5 0,-12-2-5 16,0 2 5-16,12 2-21 0,-12-2 13 0,0 0 5 15,11-1-10-15,-5 2 9 0,3-4-1 0,-3 1-3 16,0 1 12-16,0 2-21 0,0-3 17 0,0 1-12 16,3 2 3-16,0-3 1 0,0 4-6 0,0-2 4 15,0 1 21-15,0 2-16 16,0-1-12-16,3-1 8 0,-7 2 0 0,7-1 10 0,0 2-3 0,3-3-18 16,-3 2 23-16,3 0-10 0,0-1-11 15,6-2 9-15,-6 4 7 0,2-1-3 0,1 0-6 16,-3 2-7-16,0 1 21 0,3-4-5 0,-3 3 4 15,3 2-16-15,0-1 14 0,-1 0-18 0,1 1 19 16,3 1-5-16,0-1-16 0,-3 1 9 0,6 3-15 16,-7 0 12-16,1 1 3 0,0 1-12 0,3 4-6 15,-3-1 20-15,3 0-19 0,-3 1 8 0,-1 1 29 16,4 0-9-16,0 0-8 0,0 0-9 0,3 0 15 16,0 13-1-16,-4-2-8 0,7 0 11 0,-3-11-14 15,6 10 0-15,-3 1 14 0,2 0 0 0,-5 0-20 16,6 2 23-16,-3-2-27 0,2 0 29 0,1 2-17 15,-3 2-5-15,-3 1 26 0,3-3-20 16,-1 2 10-16,1-2 11 0,0 2-37 0,-3-3 23 0,0 3 7 16,-4 5-11-16,4-8 6 0,3 3 20 15,0-1 12-15,-3-1-8 0,-1 5-12 0,4 0-6 16,-3-2-1-16,6 0-8 0,0-1 3 0,-4 1 20 16,1 1-11-16,0-1-10 0,0 0-2 0,3-1 6 15,-1 0 9-15,-2-3-20 0,3 4 4 0,0-4 9 16,-1-1 2-16,1-1 0 0,0 1 3 0,0-2 8 15,-4 2-21-15,-2 0 0 0,3-1 3 0,-6 0-4 16,6 0-1-16,-3 1 22 0,-7-2-11 0,1 2-2 16,0-1-21-16,0 1 14 0,0 1 3 0,0-1-7 15,0-1 15-15,-1 1-11 0,1 0 14 16,0 0-15-16,0-1 21 0,0-2 13 0,3 1-5 16,-1-3-4-16,1 7-22 0,6-1 7 0,0-1-1 15,3-3 4-15,-1 1-13 0,1 1 1 0,3 1 33 16,0-2-21-16,-1 1 15 0,-2 1-20 0,3 0 11 15,-3 1-11-15,5-2-3 0,-2 5 1 0,0-4 0 16,-3 2-6-16,2-1-5 0,1 1 7 0,3-4-8 16,-6 2-2-16,-1 0 22 0,4-3-20 0,0 0 1 15,0-1 12-15,-1-2 4 0,-2 4 13 0,3-2 12 16,-6 4-26-16,2-2 23 0,-2 2-6 0,0-2-11 16,0 2 4-16,-3-1-19 0,2 1 0 0,1 1 10 15,0-1-7-15,-3 0-9 0,6 1 19 0,-4 1-13 16,1-2 6-16,0 0-18 0,0 0 14 15,0 0-6-15,2-1 1 0,-2 4 9 0,0-7-14 16,-3 3 11-16,3-1 3 0,2 4-18 0,-2-2 8 16,0-2 6-16,0 2 10 0,-1-2-8 0,1 1-8 15,3-2-7-15,0-1 20 0,2-2-8 0,-2-2 1 16,6 3-19-16,0-4 17 0,-1 0 8 0,1-2-11 16,0 0-3-16,3 0 12 0,-7 0-16 0,4 0 15 15,3 0 3-15,-1 0-5 0,-2 0-9 0,-3 0-12 16,0 0 6-16,-1 0 12 0,1 0-4 0,-6 0-9 15,-3 0 13-15,-3 0-10 0,-4 0 16 16,-2 0-13-16,3 0 20 0,0 0-19 0,0 0 13 16,-3 0-4-16,0 0-4 0,0 0-9 0,-4 0 6 15,1 0-3-15,-3 0 13 0,0 0-26 0,0 0-7 16,-3 0-1-16,3 0-11 0,0 0-1 0,0 0-24 16,0 0-3-16,-3 0 5 0,0 0-31 0,0 0-15 15,-3 0 5-15,0 0-57 0,0 0-80 0,0 0-112 16,-3 0-65-16</inkml:trace>
    <inkml:trace contextRef="#ctx0" brushRef="#br0" timeOffset="-1767.9974">-491 2334 2181 0,'-6'0'19'0,"3"0"-20"0,3 0 4 15,0 0 3-15,0 0 7 0,0-9-4 16,0 9 29-16,0-11 6 0,18-2 2 0,0 6 15 16,0-1-16-16,6-1-10 0,2-3 17 0,1 3-9 15,3 3-2-15,0 1 17 0,5 1-6 0,4-1 18 16,6 3-13-16,-1-2-7 0,7 3 21 0,6 1-7 16,8-3 14-16,4 2 15 0,5-4 1 0,6 5 15 15,4-2-9-15,8-2 5 0,6-1-5 0,3 1-20 16,1-2-11-16,5 0-17 0,0 2-12 0,0-3-18 15,0-2-14-15,3 3 2 0,-2-3-8 0,5 1 13 16,-3-3-14-16,0-1-3 0,3-3 16 0,-3 0-4 16,0-4-18-16,-3 3 16 0,-5-3-13 0,-1-3 7 15,3-1-1-15,-6-2-8 0,-2 1 10 16,2 1 0-16,-3-5 9 0,-3-1 13 0,-2 1 2 16,-1 5-3-16,-3-1 4 0,-2 3-6 0,2 0-1 15,-3 2-11-15,1 2-11 0,-4 1 1 0,-6-2 8 16,1 1-5-16,-7-2-3 0,-2 3-5 0,-7 2 9 15,1-3-12-15,-4-1 10 0,-2 1 1 0,-6 2 1 16,2-1-6-16,-2 0-1 0,-1-1 5 0,-8 2 1 16,-3 0 0-16,-3 1-14 0,-4 1-1 0,-2-2-24 15,-3 4-22-15,-6 0-19 0,-3 0-8 0,-3-1 2 16,2 0-22-16,-2 3-9 0,-3 1-17 0,0-1-15 16,-3 5-37-16,0-2 0 0,3 0-41 15,-3 2-48-15,0 4-148 0,-6 0-228 0</inkml:trace>
  </inkml:traceGroup>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1:45.50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6C81782-2459-409A-BE24-8274516D8A51}" emma:medium="tactile" emma:mode="ink">
          <msink:context xmlns:msink="http://schemas.microsoft.com/ink/2010/main" type="inkDrawing" rotatedBoundingBox="232,11191 2621,8552 3309,9175 921,11814" hotPoints="2288,9424 2778,10193 911,11385 420,10616" semanticType="enclosure" shapeName="Rectangle">
            <msink:sourceLink direction="with" ref="{6EB57020-47F6-4E91-BE70-34D531D63E49}"/>
          </msink:context>
        </emma:interpretation>
      </emma:emma>
    </inkml:annotationXML>
    <inkml:trace contextRef="#ctx0" brushRef="#br0">33 1937 1994 0,'-9'14'38'16,"3"-4"-3"-16,0 4-6 0,0-6 17 0,0 0 17 15,6-2 31-15,0-2 0 0,0 3-40 0,0-4-18 16,0 2-2-16,0-5-32 0,0 3 20 0,0-3-34 15,0 0 21-15,0 0-2 0,0 0-1 0,15 0 10 16,0-11-7-16,0-1 7 0,-3-3-4 0,0 1 40 16,3-4-7-16,5 1-23 0,1-1-13 0,3-7 14 15,0-4-13-15,3-2-3 0,5-4 3 0,4-1-15 16,-3-6 12-16,0-2 4 0,5-3 3 0,-2-2 22 16,6 0 15-16,-4-1-24 0,4 1 26 15,0-2-26-15,-1 0 31 0,-2-3 11 0,3 4-15 16,-3-3-36-16,2 1-2 0,-2-1 22 0,0-1-8 15,-4-2 3-15,4-2 34 0,3 1-11 0,-4-3 4 16,1 3-21-16,-3 0-19 0,5-2-3 0,-2 3 4 16,3 2-3-16,-1 1-23 0,-2 2 0 0,3 6 1 15,0-2 0-15,-4 8 4 0,-2 3 18 0,-3 2-12 16,-1 5-13-16,-8 3 11 0,0 3-6 0,-6 3 16 16,3 4 1-16,-9 1-4 0,0 0-23 0,-1 3 27 15,-2 3-31-15,-3 0 23 0,0 3-12 0,0 0-5 16,-6 3 13-16,0 2 12 0,0-1-25 15,0 2 4-15,0-3-2 0,0 3 8 0,0 0-47 16,0 0-33-16,0 0-57 0,0 0-25 0,0 0-8 0,0 0-26 16,0 0-9-16,0 0-55 0,0 0-68 15,0 0-135-15,-18 13-63 0</inkml:trace>
    <inkml:trace contextRef="#ctx0" brushRef="#br0" timeOffset="54288.9615">-89 2783 1436 0,'0'0'23'0,"0"0"23"0,0 0-14 16,0 0-33-16,0 0 7 0,0 0 6 0,0 0 4 15,0 0 38-15,0 0 27 0,0 0-47 16,0 0 39-16,15 0 5 0,-15 0 22 0,15 0 15 15,0 0-47-15,-3 0 25 0,-1 0-11 0,1 0-28 16,3 0 8-16,-3 0-2 0,0-8-10 0,0 1-9 16,0 3-16-16,3-3 3 0,-3 2-22 0,-3-1 22 15,-1-1-21-15,4 0-10 0,6-1 6 0,0 4 36 16,0-6-5-16,-3 1-17 0,0 0 2 0,3-1-6 16,2-1 32-16,-2-1-8 0,3 1-13 0,-3-2-13 15,3 1-6-15,-3 1-1 0,0 0-2 0,-1 0 11 16,1 1-26-16,-3 1 5 0,3 0 4 0,0 2 3 15,-3-7 18-15,3 6-7 0,-6-2-21 0,5-1 22 16,1 0-17-16,-3 1 21 0,-3-2-31 16,3-1 8-16,0 2 12 0,0 0 6 0,-3 0-9 15,2 1 1-15,1-3-10 0,0 0 12 0,0 4-8 16,0-2 43-16,0 2 13 0,-3-2-32 0,3 1 8 16,-3-1-5-16,5 3-26 0,-5-3 9 0,0 1-2 15,3-1 2-15,-3-2-7 0,0 1 11 0,0 2-18 16,0-1 25-16,0 0-28 0,3 0 18 0,-1 3-21 15,-2-5 10-15,0 1 15 0,0 1-17 0,0 0 13 16,3-2-14-16,-3-3 18 0,-3 1-21 16,0-2 9-16,3 5 1 0,2 3 3 0,-2-4 10 15,0 2-1-15,-3-1-23 0,0 2 12 0,3 2 7 16,-3-2-7-16,3 2-3 0,-3-3 12 0,0 0-3 16,3-3-25-16,0-1 9 0,2 3 5 0,-5-4-2 15,3 4 4-15,-3-2 17 0,0 1-23 0,3-3 3 16,-6 6 10-16,0-5 7 0,0 4-9 0,6-2 10 15,-6 3-6-15,3-4-3 0,3 2-2 0,0 0-24 16,-4-1 29-16,4 1-5 0,-6-2 7 0,-6 3-12 16,0-3 1-16,0 3-6 0,0-3-3 0,0 2 3 15,0 1 3-15,0-4 19 0,0 2-23 16,18 1 3-16,-18 1 9 0,0-4-1 0,15 5 12 0,-15 0-12 16,12 0-12-16,-12-1 4 0,15 3 7 15,-15 1 3-15,12-3 1 0,3 2-2 0,-9-1-8 16,3-1 4-16,-4 1 1 0,1 1 10 0,0 1 5 15,0 0-9-15,-6-2-18 0,3 1 15 0,3 0 8 16,-6-1-26-16,0 0 16 0,0-2 2 0,0 0-10 16,0-1-4-16,0 3 16 0,0-3 9 0,0 2-28 15,0-1 29-15,0 0-19 0,0 0-5 0,0 2 3 16,15 0 25-16,-15 2-30 0,0 0 2 0,0-1 4 16,0 0 13-16,0 3 4 0,0-1-7 0,0 0-2 15,0-3-12-15,0 2 3 0,0-1-3 0,0 0 21 16,0 1-3-16,0-4 0 0,0 3-7 15,0-2 4-15,0 2-3 0,0-3-5 0,0 0-10 0,0 2-2 16,0 0 22-16,0 2-28 0,0-2 20 0,0 5 4 16,0-4-8-16,0 1-1 0,0 3 26 15,0-2-16-15,0 1 3 0,0-1-10 0,0-1-8 16,0 3-5-16,0-4 1 0,0 2 6 0,0-1 3 16,0-1 17-16,0 1-20 0,0-1 3 0,0 0 7 15,0-1 1-15,0-1-5 0,0 2-4 0,-15 0 5 16,15 0-2-16,0 2 19 0,-12 3-28 0,12-1 5 15,-12 0 5-15,12 0 9 0,0 4 2 0,-8-4-24 16,8 4-1-16,-12 0 4 0,3 0 7 16,3 0 2-16,6 0-3 0,-9 0 23 0,-3 0-12 15,0-11-15-15,0 11-6 0,0 0 8 0,0 0 17 0,3 0 2 16,-3 0-3-16,6 0-10 0,-5 0-13 16,5 0 22-16,-3 0-4 0,-3 0-14 0,0 0-8 15,0-12 14-15,0 12-20 0,0 0 7 0,0 0 5 16,0 0 6-16,-3 0 1 0,4 0 13 0,-7 14-19 15,3-1-2-15,-3-2 6 0,3-3 18 0,-6 1-1 16,3-9-16-16,3 9 1 0,-2-2 3 0,2 0-2 16,0-1 3-16,0 1 3 0,0 1 6 0,0 0-3 15,0 1-4-15,0 2-8 0,-2-1 0 0,-1 2 17 16,0 2-2-16,-3 2-10 0,3-2 2 0,-3 2 1 16,6-1 10-16,-5 0-13 0,5 3 5 0,-3 0 1 15,0-2-12-15,0 4 15 0,-3-1-13 16,0 0-3-16,-2 4 2 0,2-4 3 0,-3 3 20 15,6-1-12-15,-3 0-15 0,-2 2 17 0,8-2-3 16,-3 1-5-16,0-3 10 0,0 0-9 0,3 0-11 16,-3 2 4-16,0-2 20 0,1 2-7 0,2-1-13 15,-3-1-2-15,3 4 24 0,-3-2-10 0,0-1-18 16,3 2 20-16,-3-1-16 0,1 2 26 0,-4-5-19 16,3 2 15-16,-6 3-7 0,6 0 2 0,0 1-2 15,-2-4-13-15,2 2 1 0,-3 0 3 0,3 0-2 16,6 2-1-16,-6-3 21 0,3-3-25 0,0 0 5 15,1 2 0-15,2-2 18 0,0 0-16 16,-3-2 4-16,0 2 5 0,-3-4-3 0,3 1 4 16,-3 0-2-16,1 2 3 0,-4-4 6 0,0 2-23 15,3 0 14-15,-3-1 6 0,3 1-9 0,3 2 1 16,-2-3-18-16,-1 2 14 0,3 2-1 0,0 0 17 16,0-1-14-16,0 0-14 0,0 2 28 0,3-2-23 15,0 3 13-15,1-2-1 0,-1-1-10 0,3 2 2 16,0-1 2-16,0 2 9 0,0-4-7 0,3 4 8 15,-3-4-1-15,3 0-1 0,-3 3 5 0,3-5-20 16,0 1 7-16,0-2 8 0,3 0-2 16,-3-1-10-16,6-1 0 0,0 2 11 0,0-4-5 0,0 0 11 15,0 1 4-15,0-2-6 0,0 2 0 16,0-2-8-16,0-1 4 0,0 1-6 0,0-1-13 16,0-1 22-16,0 1-17 0,0-1 4 0,0 0 1 15,0-1 1-15,0 1 13 0,0-1 4 0,12 0-2 16,0 2-2-16,-12 0-7 0,12-1-13 0,0-1 17 15,-12 1-2-15,12-1-14 0,-6-1-10 0,-6-4 26 16,0 3-16-16,6-3-4 0,0 0 28 0,-3 0-28 16,6 2 24-16,-3-2-3 0,0 0-21 0,3 0 10 15,-1 0 12-15,4 0 4 0,-3 0-27 0,0-13-32 16,0 3-1-16,-3 10-35 0,6-11-56 0,-3 4-6 16,0 2-61-16,0-2-125 0,0 2-126 15</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1:49.28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0EE813A-EF2E-4A4E-883C-B7D5B1D10575}" emma:medium="tactile" emma:mode="ink">
          <msink:context xmlns:msink="http://schemas.microsoft.com/ink/2010/main" type="writingRegion" rotatedBoundingBox="184,13000 1504,11571 2032,12058 713,13488">
            <msink:destinationLink direction="with" ref="{2312FCFF-C1C9-4D04-B0F8-C715DB463429}"/>
          </msink:context>
        </emma:interpretation>
      </emma:emma>
    </inkml:annotationXML>
    <inkml:traceGroup>
      <inkml:annotationXML>
        <emma:emma xmlns:emma="http://www.w3.org/2003/04/emma" version="1.0">
          <emma:interpretation id="{2471C43F-E9CB-4C03-A370-F88791850926}" emma:medium="tactile" emma:mode="ink">
            <msink:context xmlns:msink="http://schemas.microsoft.com/ink/2010/main" type="paragraph" rotatedBoundingBox="184,13000 1504,11571 2032,12058 713,13488" alignmentLevel="1"/>
          </emma:interpretation>
        </emma:emma>
      </inkml:annotationXML>
      <inkml:traceGroup>
        <inkml:annotationXML>
          <emma:emma xmlns:emma="http://www.w3.org/2003/04/emma" version="1.0">
            <emma:interpretation id="{A66955B5-BBC6-4A2C-A6BB-AB510111F2BE}" emma:medium="tactile" emma:mode="ink">
              <msink:context xmlns:msink="http://schemas.microsoft.com/ink/2010/main" type="line" rotatedBoundingBox="184,13000 1504,11571 2032,12058 713,13488"/>
            </emma:interpretation>
          </emma:emma>
        </inkml:annotationXML>
        <inkml:traceGroup>
          <inkml:annotationXML>
            <emma:emma xmlns:emma="http://www.w3.org/2003/04/emma" version="1.0">
              <emma:interpretation id="{7E10A91B-3BE1-42CB-8C40-6058DFB84AE2}" emma:medium="tactile" emma:mode="ink">
                <msink:context xmlns:msink="http://schemas.microsoft.com/ink/2010/main" type="inkWord" rotatedBoundingBox="184,13000 1504,11571 2032,12058 713,13488"/>
              </emma:interpretation>
              <emma:one-of disjunction-type="recognition" id="oneOf0">
                <emma:interpretation id="interp0" emma:lang="" emma:confidence="1">
                  <emma:literal/>
                </emma:interpretation>
              </emma:one-of>
            </emma:emma>
          </inkml:annotationXML>
          <inkml:trace contextRef="#ctx0" brushRef="#br0">609-88 1974 0,'0'8'16'0,"0"-3"-21"0,0 1 29 0,0-1 43 0,0-5-8 15,0 0 2-15,0 0 9 0,0 0-15 0,0 0-30 16,0 0 5-16,0 0-15 0,0 0 25 16,0 0-15-16,0 0 3 0,0 0 33 0,0 0-21 15,0 0 4-15,0 0-10 0,0 0 8 0,0 0-13 16,0 0-19-16,0 0-17 0,0 0 23 0,0 0-31 16,0-12 7-16,0 12 14 0,0-14-2 0,0 3-4 15,-12-1-6-15,12 4 7 0,0-3-18 0,0 3 1 16,0-1 8-16,0 1 18 0,0-1 3 0,0-1-5 15,0 2-25-15,0-1 25 0,15-2-7 0,-3 2-1 16,3-1-17-16,0 1 27 0,-3 0-3 0,0-2-3 16,0 0-2-16,3 0-17 0,-4 1 24 0,4 2-3 15,-6-3-3-15,3 1-15 0,3-1 1 0,0-2 6 16,0-1 18-16,3-2-5 0,-3 4-8 16,5-5 1-16,-2-1-7 0,0 0 3 0,0 1 21 15,-3 0-12-15,-3 2 4 0,-3 1-13 0,0-2 8 16,0 5 3-16,0-4-6 0,-4 5-14 0,-2 4 20 15,0-5-3-15,-3 3-2 0,3-3-16 0,0 5 6 16,-3 3 23-16,0 2-25 0,0-1 12 0,0-1-8 16,0 1 2-16,0 0 12 0,0 1-17 0,0 0-5 15,0 1-47-15,0 0-37 0,0 0-58 16,0 0-60-16,0 0-141 0,0 0-111 0,0 0-37 0</inkml:trace>
          <inkml:trace contextRef="#ctx0" brushRef="#br0" timeOffset="743.6156">1362-420 2267 0,'0'0'66'0,"0"5"-4"0,0-4 1 16,0-1 13-16,0 0-18 0,0 0-2 0,0 0-16 15,0 0-12-15,0 0 7 0,0 0-29 0,0 0 10 16,0 0 0-16,-11 0-16 0,11 0 28 0,-15-12-14 16,15 2-17-16,-12 1 15 0,3-2-3 0,3 1-15 15,-3 0 1-15,0-4-3 0,-3 1 23 0,0-4-32 16,-3-1 11-16,-3-2-1 0,1-3 19 0,-4 0-17 15,0 0 5-15,3-2 15 0,-3 2-11 0,3 1 5 16,0 3-13-16,1 2 6 0,2 2-16 16,0 3 13-16,3 1-6 0,0 2 23 0,3-1-17 0,0 1 13 15,0-1-5-15,3 1-4 0,3 3 11 16,0-1-5-16,3 0-22 0,-3 2 14 0,3 5-2 16,0 0 2-16,0 0-5 0,0 0-2 0,0 0 6 15,0 0 3-15,0 0-1 0,0 0-11 0,12 0 16 16,0 0 0-16,-3 0-12 0,3 12 30 0,3-12 23 15,0 18-9-15,3-5 7 0,-1 1-20 0,4-2-15 16,0 1 4-16,0-4-15 0,0-1 1 0,3 0 4 16,-1 0 1-16,1 0-2 0,3-4 2 0,-6 0 7 15,3 0-6-15,0 1-4 0,-4-2-12 0,-2 2 13 16,0-5 3-16,0 0-20 0,-6 0 17 0,-3 0-2 16,0 0 3-16,-3 0-16 0,-3 0 6 0,-3 0 21 15,6 0-7-15,-6 0 2 0,0 0-6 16,0 0 35-16,0 0-21 0,0-15 12 0,0 1-14 15,0 3-17-15,0-2 16 0,0 0-22 0,0-1 19 16,0-7-9-16,-18 2-13 0,3-4 26 0,15 3-27 16,-18-5 4-16,0 1 2 0,3-2 22 0,0 0-22 15,0 0 40-15,-2-2 8 0,-1 5-1 0,0-2 2 16,0 2 8-16,0 1-26 0,3 4 4 0,3 2 20 16,-2 1-11-16,5 1 4 0,-3 3-10 0,6 3 8 15,-6-3-10-15,6 3-28 0,0-1 6 0,0 3-3 16,-3-1-3-16,6 2-10 0,0 0 0 15,0 1 12-15,3 4-12 0,0 0 0 0,0 0 16 16,0 0-23-16,0 0 9 0,0 0 16 0,0 0-23 16,0 0 14-16,0 0-25 0,0 0-29 0,0 0-50 15,0 0-52-15,0 0-51 0,0 0-30 0,0 0-17 16,0 0-30-16,0 0-173 0,0 0-184 0</inkml:trace>
          <inkml:trace contextRef="#ctx0" brushRef="#br0" timeOffset="-528.0173">-1 227 1086 0,'0'-5'122'0,"0"1"15"0,0 2 2 16,0-2 0-16,0 3 16 0,0-2-5 0,0 0-7 16,0 3-21-16,0 0-36 0,0 0 1 0,0 0-6 15,0 0-1-15,0 0-13 0,0 0-9 0,0 0-9 16,0 0-19-16,0 0 10 0,0 0-32 0,0 0 0 15,0 0 13-15,0 0 14 0,0 0 3 0,0 0-5 16,0 0-11-16,12 0 15 0,-12 15-18 16,15 2-1-16,-3-2-20 0,0 0 2 0,0 4-3 0,2 0 3 15,1 2-2-15,0 2 19 0,3 2-10 16,-3-1-16-16,0-1 7 0,-3-1 6 0,3 0-4 16,0 1-11-16,-7-3 6 0,4-1 13 0,-3-6-4 15,0-2-1-15,-3-2-8 0,-3 0-1 0,0-9 6 16,0 0 3-16,0 0 3 0,-3 0-7 0,0 0-14 15,0 0-21-15,0 0-34 0,0 0-11 0,0 0 16 16,0 0 23-16,0 0-6 0,-18-17 9 0,3 1 6 16,-2-4 9-16,-1-3-8 0,0-6 27 0,0 0 3 15,3-2-1-15,0-1-10 0,0-2 0 0,3 3 27 16,3 1-14-16,1 1 3 0,-1 3 3 0,3 3-19 16,-3-1-2-16,9 2 4 0,0 2 15 0,0 1 7 15,0 2-2-15,0 3-14 0,0-1 5 16,0 2-17-16,0 2 15 0,0 0-11 0,0 4 20 15,0 0-4-15,0 0 7 0,0 6-6 0,0-4-12 16,12 1-1-16,-12 4 12 0,12 0-15 0,-12 0 11 16,0 0 5-16,0 0 6 0,0 0 9 0,0 0-20 15,0 0-3-15,11 0 8 0,4 0 0 0,-3 19 6 16,0-7-5-16,0 3 10 0,0 1-12 0,3-1 10 16,-3 3-12-16,3-1-9 0,-3-2-3 0,-1 0 6 15,1 0 5-15,0-1 19 0,-3-3-25 0,0 2 23 16,-3-7-8-16,-3 3-20 0,3-1 17 0,-6-3-19 15,0 0 18-15,0-2-6 0,0 0 12 0,0-3-13 16,0 0 15-16,0 0-8 0,0 0-11 16,0 0 0-16,0 0-17 0,0 0 5 0,0 0-8 15,-15 0 16-15,15 0-5 0,0-14 13 0,-15 4-3 16,15 10 10-16,0-12-3 0,0 3-8 0,0 2-14 16,0 7 23-16,0-11-13 0,0 5 9 0,12 6 14 15,3-6-6-15,-3 3-3 0,3 3-21 0,-3-3 25 16,3 3-3-16,-4 0-1 0,7 0-2 0,-3 0 11 15,-6 0-30-15,6 0 11 0,-3 14 10 0,3-2-7 16,-3-1 6-16,6-2 33 0,-4 6-6 16,1-4-16-16,-3 1-1 0,0 3 2 0,-3 0 23 0,0 0-5 15,-3 0 9-15,-3 2 14 0,-3-6 5 0,0 6 7 16,0-1-7-16,0 1 9 0,0-5-3 16,0 3-8-16,-12 0-20 0,-3-4-17 0,3-1-20 15,-3-1 31-15,3-1 0 0,-2-1-33 0,-4-3 4 16,3-4 6-16,-3 0-11 0,0 0 4 0,0 0 0 15,3 0-18-15,-2-13-16 0,-1 2 1 0,0 11-17 16,3 0-38-16,0-10-24 0,0 0-24 0,6-1-21 16,0 0-29-16,3 1-47 0,6-1-86 0,0-2-125 15,0-3-91-15</inkml:trace>
        </inkml:traceGroup>
      </inkml:traceGroup>
    </inkml:traceGroup>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1:58.70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312FCFF-C1C9-4D04-B0F8-C715DB463429}" emma:medium="tactile" emma:mode="ink">
          <msink:context xmlns:msink="http://schemas.microsoft.com/ink/2010/main" type="inkDrawing" rotatedBoundingBox="-176,12755 1598,10991 2691,12092 917,13855" hotPoints="2270,11478 1788,12942 295,13321 777,11858" semanticType="enclosure" shapeName="Ellipse">
            <msink:sourceLink direction="with" ref="{C0EE813A-EF2E-4A4E-883C-B7D5B1D10575}"/>
            <msink:sourceLink direction="with" ref="{B9B72A82-CF1B-496A-92A5-32F5A0CA1D52}"/>
          </msink:context>
        </emma:interpretation>
      </emma:emma>
    </inkml:annotationXML>
    <inkml:trace contextRef="#ctx0" brushRef="#br0">1415 79 1686 0,'0'-2'40'0,"-9"1"4"0,9-3-7 0,0 4 4 16,0 0-8-16,0 0 6 0,0 0 11 0,0 0-27 16,0 0 2-16,0 0 2 0,0 0-24 0,0 0 24 15,0 0 16-15,0 0-5 0,0 0 8 0,0 0 29 16,0 0-8-16,0 0-40 0,0 0 9 0,0 0-8 15,0 0-8-15,-17 0 14 0,17 0 0 0,-12 0 3 16,12 0-15-16,-15 0-24 0,15 0 16 16,-15 0-13-16,6 0 1 0,-3 0 2 0,3 0-4 15,0 0-3-15,-3 0 7 0,3 0-4 0,-2 0-4 16,-1 12 19-16,0-12-5 0,0 11-22 0,0-3 16 16,3-8-14-16,-3 7 17 0,0 3 2 0,0-6-2 15,0 3-23-15,3 1 11 0,0 1 16 0,-5-3-11 16,2 0-14-16,0 3 9 0,-3 1 22 0,0-3-16 15,-3 2-8-15,3 1 18 0,-3 0-24 0,4-1 7 16,-7-1 16-16,6 3-16 0,-3-1 21 16,3 2-18-16,0-1 13 0,-3-2-17 0,3 2 9 15,-5-4 0-15,2 5 5 0,0-2-18 0,0-1 8 0,0 0 13 16,3 2-13-16,-3-3-7 0,4 2 4 16,-1-1 10-16,6 0 2 0,-6 1-20 0,0-2 24 15,3 3-19-15,0-5 6 0,0 5 17 0,0 0-27 16,-3 1 11-16,-2 3 0 0,2-1 6 0,-6 2 2 15,3 0-7-15,-3 4-9 0,3 0 24 0,0 2-11 16,7-3 2-16,-4 0-19 0,0-2 23 0,3 0-21 16,0 0 15-16,3-2-8 0,-6-2 15 0,3-1-7 15,-3 4-13-15,0 0 20 0,4 4 1 0,-7-4-8 16,6 1-8-16,-3 2 7 0,3 0-18 0,-3 0 8 16,0-2 9-16,3 0-9 0,0-2 21 15,1-1-4-15,-1 1-11 0,0 0 6 0,-3 0 0 16,3-5 2-16,0 6-23 0,6-5 22 0,-3 3-8 15,0-2 6-15,3 1 4 0,-3-2-1 0,3 0-1 16,0 0-18-16,-3 1 14 0,1 1 18 0,2-2 21 16,-6 1-31-16,6 1 4 0,0-1 15 0,0 2-27 15,0 0 1-15,-3-1 2 0,3-1-3 0,0 3 1 16,0-1 12-16,0 0-25 0,0-2 11 0,-3 1 11 16,3-2 1-16,3 1-3 0,-3-1-5 0,0-1-3 15,3 3-12-15,0-1 14 0,0 2 2 0,1-2-24 16,2 4 11-16,0 0 17 0,0 1-6 0,0-1 9 15,0 4-25-15,0-4 17 0,0 4-13 16,0-1 12-16,0 0-12 0,0 1 21 0,0 3-19 16,0-2 21-16,0 0-26 0,0 3 16 0,0-4-15 15,11 4 10-15,-11-1 3 0,15-4 4 0,-6 0 6 16,-9 0-7-16,12-2-15 0,0-1 8 0,-6 2-4 16,6-1-2-16,-6-1 12 0,3 4-9 0,0-4 16 15,0 1 5-15,3 1-10 0,-4-4-1 0,4 0 1 16,-3 0-15-16,6-3 7 0,-3 1 19 15,0-1-7-15,3 2-1 0,0-4-5 0,0 5-14 0,3-1 23 16,2-1-19-16,1 1 10 0,6-1 0 0,-3-1 19 16,6 2-17-16,-4-5 37 0,4-2-5 15,3-1-10-15,3-1-20 0,-1 0 0 0,-2-4 11 16,3 0 29-16,-1 0-6 0,1 0-18 0,3 0 13 16,-3 0-25-16,-4 0-12 0,-2 0 18 0,0 0-19 15,0 0 14-15,-7 0-6 0,1 0 36 0,-3 0-18 16,-3 0-2-16,0 0-7 0,3 0 2 0,-6 0 9 15,2-15 11-15,1 5-6 0,-3 10 3 0,6-12-7 16,-3-2-13-16,0 4-1 0,6-3-15 0,-4-1 0 16,4-3 11-16,0-2 0 0,0-2-12 0,3-1 27 15,-4-3-16-15,4 4-4 0,-3-3 18 0,3 3 6 16,0-3-7-16,2 3 9 0,-2 3-23 16,0-3 7-16,-3 3-11 0,0-3 12 0,2 2-21 0,-2 0 32 15,-6 2-17-15,3-2 7 0,-3 2-2 16,0 2 16-16,-1 1-16 0,1-1 1 0,-3 0-22 15,3 0 1-15,-3-2 12 0,-3 3 7 0,6-1-7 16,-3-2-6-16,-1-2-11 0,1 0 22 0,0 2-19 16,3 1 15-16,0-3-18 0,0 1 12 0,-6-4 2 15,3 1-10-15,2 0 10 0,-2-1 4 0,0 0 0 16,-3-2-21-16,3 1 7 0,-3 1 3 0,3 1 19 16,-3 1-12-16,0-2-3 0,0 1 4 0,-4 2 1 15,1-3 1-15,-3 1-24 0,-3 1 11 0,6-2 3 16,-6 3 17-16,3-4-5 0,0 1-23 0,0 3 5 15,0-2 22-15,3-2-3 0,-3 0-13 16,-6-3 10-16,0-3-2 0,0 2-7 0,0 1 13 16,0-6-11-16,0 4-2 0,0-3-10 0,0-1 9 15,0 3 19-15,0 3-12 0,0-4 4 0,0-1-17 16,0 0 3-16,0-2 14 0,-15 5-14 0,15 1 3 16,-18 1 18-16,6-1-19 0,-6 3-2 0,9 1 5 15,-2 5 1-15,-4-3 13 0,0 6-1 0,3-1-20 16,-3 0-2-16,3 2 18 0,-3-2-4 0,0 6 8 15,3-4-14-15,-2 2-7 0,-1-1 9 0,-3 0 2 16,3 1 8-16,0 1-17 0,-3 1-6 16,3-2 26-16,0 1-13 0,-2 1-5 0,-1-2 1 0,3 3 4 15,-3-1-10-15,0 1 17 0,0-1-15 16,-3 3-6-16,4 2 3 0,-1-2-3 0,-3 4 11 16,-3 0-44-16,3 1-27 0,-3 2-13 0,1 0-37 15,-1 0-21-15,0 0-19 0,-3 0 7 0,0 0-26 16,4 0-20-16,-1 0-29 0,-3 0-78 0,3 0-142 15,0 0-116-15</inkml:trace>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2:09.1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6B52056-3143-4D42-A920-3AC79F31E302}" emma:medium="tactile" emma:mode="ink">
          <msink:context xmlns:msink="http://schemas.microsoft.com/ink/2010/main" type="writingRegion" rotatedBoundingBox="689,14001 1512,15104 719,15695 -102,14592"/>
        </emma:interpretation>
      </emma:emma>
    </inkml:annotationXML>
    <inkml:traceGroup>
      <inkml:annotationXML>
        <emma:emma xmlns:emma="http://www.w3.org/2003/04/emma" version="1.0">
          <emma:interpretation id="{64CBFFD1-39D1-4002-825C-71F34B213D06}" emma:medium="tactile" emma:mode="ink">
            <msink:context xmlns:msink="http://schemas.microsoft.com/ink/2010/main" type="paragraph" rotatedBoundingBox="689,14001 1512,15104 719,15695 -102,14592" alignmentLevel="1"/>
          </emma:interpretation>
        </emma:emma>
      </inkml:annotationXML>
      <inkml:traceGroup>
        <inkml:annotationXML>
          <emma:emma xmlns:emma="http://www.w3.org/2003/04/emma" version="1.0">
            <emma:interpretation id="{774AFE43-81F2-4E3E-A535-C22CFE0A14BE}" emma:medium="tactile" emma:mode="ink">
              <msink:context xmlns:msink="http://schemas.microsoft.com/ink/2010/main" type="line" rotatedBoundingBox="689,14001 1512,15104 719,15695 -102,14592"/>
            </emma:interpretation>
          </emma:emma>
        </inkml:annotationXML>
        <inkml:traceGroup>
          <inkml:annotationXML>
            <emma:emma xmlns:emma="http://www.w3.org/2003/04/emma" version="1.0">
              <emma:interpretation id="{B008A82F-C65E-4C52-9776-1B919F24F007}" emma:medium="tactile" emma:mode="ink">
                <msink:context xmlns:msink="http://schemas.microsoft.com/ink/2010/main" type="inkWord" rotatedBoundingBox="689,14001 1512,15104 719,15695 -102,14592"/>
              </emma:interpretation>
            </emma:emma>
          </inkml:annotationXML>
          <inkml:trace contextRef="#ctx0" brushRef="#br0">580 2374 1442 0,'0'0'83'0,"0"0"11"0,0 0-5 0,0 0-16 15,0 0 0-15,0 0-1 0,0 0-22 0,0 0 10 16,0 0-15-16,0 0-3 0,0 0-18 16,0 0-21-16,0 0-3 0,0 0 13 0,0 0-6 15,0 0 15-15,0 0 16 0,0 0-16 0,0 0-1 16,0 0-23-16,0 0 14 0,0 0 5 0,0 0-26 16,0 0 25-16,0 0-4 0,0 0-10 0,0 0 1 15,0 0 1-15,0 0-23 0,0 0 12 0,0-14 16 16,0 14-12-16,-15 0 13 0,15-8-22 0,0 8 5 15,-12-9-6-15,12 9 18 0,0-7 14 0,0 7-20 16,0-7-14-16,0 1 13 0,0 2 4 0,0 1 15 16,0 3-29-16,0-4 21 0,0-1-7 0,0 2 16 15,0-1-31-15,0 0 23 0,0-1 3 16,0 4-5-16,0-2-5 0,0 3 6 0,0 0-1 16,0 0-2-16,0 0 24 0,0 0-27 0,0 0 21 15,0 0-8-15,0 0 1 0,0 0-5 0,0 0-8 16,0 0-18-16,0 0 3 0,0 0 12 0,0 0 15 15,0 0-27-15,0 0 14 0,0 0 28 0,0 0 24 16,0 0-11-16,0 0-5 0,9 0 3 0,-9 0-21 16,0 0-2-16,12 11 14 0,0-2-11 0,-4 0 11 15,-2 1-25-15,6 0 8 0,-3-2-18 0,6 3-4 16,-3-1 2-16,3-1 22 0,-3 0-6 0,0-2-27 16,0 2 10-16,0-1-3 0,-1-1 25 15,-2 0-16-15,-3-1-9 0,3-1 5 0,0 1 13 16,-3-1-15-16,-6 0 15 0,0-3-4 0,0-2 3 15,0 2-21-15,0-2 18 0,0 0 4 0,0 0-22 16,0 0 12-16,0 0-2 0,0 0 23 0,0 0-18 16,0 0 19-16,0 0 5 0,0 0 4 0,0 0-33 15,0 0 7-15,0 0 14 0,0-9-31 0,0 9 22 16,-12-12-23-16,-6 0 17 0,3 1 4 0,1 1-23 16,-1-1 5-16,-3 0 4 0,0 0 15 0,0 0-17 15,0 1 12-15,0 0-5 0,4 2 5 0,-1-2-4 16,-3 2 1-16,3 0-5 0,3-1-5 15,-3 1 3-15,3 4 19 0,3-1-7 0,-3-3-9 16,3 5 2-16,1-2-9 0,5 5 15 0,0 0-5 16,3 0-6-16,0 0-14 0,0 0 22 0,0 0-16 15,0 0 12-15,0 0 9 0,0 0-22 0,0 0 14 16,0 0 1-16,0 0-5 0,0 0 7 0,0 0 33 16,14 0 0-16,-14 0-9 0,18 14-16 0,-6-14 22 15,0 18-6-15,-3-7 12 0,3 4 10 0,0 0-32 16,0-3 0-16,3 0-12 0,0 1 7 0,-1-2-6 15,1 0 4-15,3-2 4 0,-6-1-17 0,0-1 19 16,-3 0-15-16,3-1-2 0,-6 1 1 0,0-2 14 16,3 1-17-16,0-1 6 0,-3-5 8 15,-3 0-12-15,-1 0-10 0,-2 0 18 0,3 0-2 0,0 0-1 16,-3 0-17-16,0 0 7 0,0 0 13 16,0 0 6-16,0 0-1 0,0 0-19 0,0 0 8 15,0 0 0-15,0 0 0 0,0 0 2 0,0 0-4 16,-14 0 14-16,14 0-20 0,-18-8 20 0,0-3-6 15,6 3-3-15,0-2-17 0,0 0 15 0,12 2-8 16,-12-2 6-16,3 4-5 0,9-2 4 0,-9 2 22 16,3 0-13-16,-3 2 3 0,4 1-6 0,-7 3-1 15,3 0-3-15,-3 0 6 0,3 0-26 0,0 0 29 16,0 0-3-16,6 0-16 0,-3 0 15 0,3 0-1 16,3 0-2-16,0 0-18 0,0 0 17 0,0 0 0 15,12 0-18-15,-12 0 4 0,0 0 23 16,0 0 2-16,0 0-5 0,0 0-4 0,0 0 14 15,0 0-5-15,0 0-8 0,0 0 0 0,0 0-16 16,0 0 10-16,0 0 3 0,0 0 1 0,0 0 1 16,0 0-22-16,0 0 19 0,0 0 2 0,15 0-17 15,-15 0 25-15,0 0-19 0,0 0 36 0,0 0 7 16,15 0 10-16,-3 0-14 0,-12 0-27 0,15 11 14 16,-1-11-21-16,1 11 9 0,3-11-14 0,-6 9 18 15,-3-9-16-15,3 7 14 0,-3-7 1 0,0 8-10 16,-3-5-6-16,0 2 19 0,0-5-7 0,0 0-3 15,-3 0-6-15,0 0 14 0,-3 0-21 0,0 0 4 16,0 0 6-16,0 0 20 0,0 0-26 16,0 0 13-16,0 0-4 0,0 0 2 0,0 0 5 15,0 0 3-15,0 0 6 0,0 0 4 0,0 0-2 16,0 0-14-16,0 0 20 0,0 0 0 0,0 0 0 16,0 0-28-16,0 0 14 0,-18 0-17 0,3 0 14 15,3 0-1-15,-6 0-12 0,3-13 6 0,0-1-23 16,0 5 25-16,3-2 3 0,1 1-12 0,-1-1 6 15,3 4 1-15,0-1-5 0,3 1-3 0,-3 3-4 16,-3-3 25-16,-3 2-23 0,6 3 19 0,0 0 1 16,0-3-9-16,0 1-2 0,0 0-11 0,4 1 1 15,5 2-1-15,0 1 24 0,0 0-9 16,0 0-17-16,0 0-1 0,0 0 7 0,0 0-1 16,0 0 0-16,0 0 17 0,0 0-6 0,0 0-2 15,11 0-11-15,-11 0 4 0,12 11 14 0,0-11-13 16,-6 0 6-16,-6 8 8 0,9-1-7 0,0 0-1 15,-3-1 6-15,0 2 18 0,3 0-18 0,-3 1 11 16,3-1-17-16,3 1 4 0,0 1 12 0,2-1-11 16,1-1-12-16,0 0 12 0,0-2-9 0,-3-1 9 15,6-1-2-15,-3 0-8 0,-3-2 7 0,0 3-13 16,-1-2 15-16,1 2 3 0,-3-3-14 0,-3 1 5 16,0-2 4-16,-3 2 4 0,0-3-11 15,0 0 13-15,-3 0-7 0,0 0-14 0,0 0 16 0,0 0 3 16,0 0-9-16,0 0 6 0,0 0-8 15,0 0 14-15,0 0-3 0,0 0-2 0,0 0 4 16,0 0-9-16,0 0 12 0,0 0-16 0,0 0 24 16,-18 0-10-16,18 0-21 0,-12 0 15 0,12 0-12 15,0 0 12-15,0 0-9 0,-17 0 11 0,17 0-12 16,-18 0 2-16,6-9-7 0,0-1 16 0,-3 10-12 16,3-12 0-16,3 12 4 0,0-9 12 0,-3 1-22 15,6 1 16-15,-3 0-3 0,0 1 3 16,1 1-11-16,-1-1 3 0,0 1-7 0,3 2 5 0,0 0 11 15,0-2 4-15,-3 4-21 0,3-3 27 16,0 2-6-16,0 0-20 0,6 0 21 0,0-1-2 16,0 0-9-16,0 3-15 0,0 0 11 0,0 0 2 15,0 0 18-15,0 0-5 0,0 0-9 0,0 0-2 16,0 0 5-16,-15 0-24 0,15 0 18 0,0 0 7 16,0 0-24-16,0 0 26 0,0 0-12 0,0 0-12 15,0 0 11-15,0 0 0 0,0 0 5 0,0 0-4 16,0 0 7-16,0 0-1 0,0 0 16 0,0 0-19 15,15 0 15-15,0 0-6 0,0 11 8 16,-3-11-18-16,3 12 14 0,-1-2-24 0,1-1 20 16,3-3-10-16,-3 0-1 15,3 4 20-15,-3-2-23 0,0 0-1 0,0-1 16 0,0-1-14 0,-4 4 5 16,1-4 6-16,-3 3-7 0,0-3 15 0,3 3-21 16,0-3 14-16,-6 0 11 0,3 3-10 0,0-5-19 15,-3-2 5-15,3-2 14 0,-9 5 6 0,0-4-25 16,0 2 23-16,0-2-13 0,0-1-6 0,0 0 15 15,0 0-9-15,0 0 7 0,0 0 3 0,0 0-24 16,0 0 23-16,0 0-12 0,0 0 12 0,0 0-5 16,0 0-9-16,0 0 17 0,0 0-11 0,0 0 3 15,0 0-5-15,0 0 8 0,0 0-2 0,0 0-18 16,0 0 19-16,0 0-3 0,0 0-17 16,0 0 21-16,0 0-10 0,0 0-5 0,0 0 11 15,0 0-6-15,0-12 9 0,0 12 0 0,0-14-1 16,0 4-4-16,0 0 6 0,0 3-5 0,0-2 7 15,0 2 2-15,0-1-1 0,0-1-16 0,0 0 12 16,0 3-5-16,0-6 3 0,0 3 11 0,0 0-13 16,0-2-1-16,0 1-1 0,0 0 14 0,0-1-21 15,0 3 7-15,0 0 6 0,0 2 11 0,0 3-3 16,0 1-5-16,0 0 4 0,-12 2-11 0,12 0 7 16,-12 0 0-16,12 0 0 0,0 0-6 0,0 0-10 15,0 0-3-15,0 0 16 0,0 0-18 0,0 0 9 16,0 0 21-16,0 0-22 0,0 0 1 0,0 0 13 15,0 0-5-15,0 0-17 0,0 0 23 0,0 0-13 16,0 0 6-16,0 13-3 0,0-13 2 16,0 12-7-16,0-2-1 0,0 1 23 0,0 1-16 15,0 4 11-15,0-1-18 0,0 3 3 0,0 0-3 16,0-3 17-16,0 3-10 0,0-3 12 0,0-2-19 16,0-2 6-16,0-6-3 0,0 0 8 0,0 0-9 15,0 0 15-15,0-5-6 0,0 0-8 0,0 0-3 16,0 0 10-16,0 0-19 0,0 0 8 0,0 0 0 15,0 0 11-15,0 0-6 0,0 0 1 0,0 0 1 16,0 0-18-16,0-12 27 0,0 4-19 16,0-2 4-16,0 0-3 0,0-1 5 0,0 1 3 0,0-2 8 15,0-2-1-15,0 3-3 0,0-3-3 0,0 3 8 16,0 2-20-16,0 0 12 0,0 2 10 16,0 3-3-16,0 0-16 0,0 0 14 0,0 1 10 15,0-1-11-15,0 2-1 0,0 0-4 0,0-1-4 16,0 0 4-16,0 0-2 0,0-1 7 0,0 3 19 15,0-2-27-15,0 3 13 0,0-4-12 0,0 3 0 16,0 1 8-16,0 0 3 0,0 0-2 0,0 0-13 16,0 0 4-16,0 0-1 0,0 0 21 0,0 0-10 15,0 9-20-15,0-9 12 0,0 0 3 0,0 0 11 16,0 10-18-16,0-10 11 0,0 0-7 0,0 7 6 16,0 1-6-16,0-3 11 0,0 1-13 15,0-1 2-15,0-2 1 0,12 2 7 0,-12-1-5 16,0 4 7-16,0 0-10 0,0 2 4 0,0-3-4 15,0 1 15-15,0 2-9 0,0-6 8 0,0 3-8 16,0-4-11-16,0 2 5 0,0-1-1 0,0-2 10 16,0-2-10-16,0 0 14 0,0 0-4 0,0 0-1 15,0 0-4-15,0 0-15 0,0 0 24 0,0 0-19 16,0 0 12-16,0 0-6 0,0 0-2 0,0 0 7 16,0 14 3-16,15-14 0 0,-15 0-15 0,0 10 5 15,0-10 13-15,0 0-20 0,0 6 5 0,0-6 12 16,0 0-5-16,0 0 3 0,0 0 5 0,0 0-3 15,0 0-16-15,0 0 17 0,0 0-16 0,0 0 13 16,0 0-4-16,0 0 8 0,0 0-6 16,0 0-3-16,0 0-1 0,0 0 6 0,0 0-2 15,0 0 18-15,0 0-22 0,0 0 4 0,0 0 9 16,0 0-10-16,0 0 10 0,0 0-11 0,0 0 14 16,0 0-9-16,0 0 9 0,0 0-11 0,0 0-10 15,0 0 5-15,0 0 9 0,-15 0-8 0,15 0-18 16,-12 0 30-16,0 0-16 0,12 0 4 0,-9 0 6 15,-3 0-6-15,0 0 0 0,0 0-15 0,0 0 3 16,3 0-2-16,-2 0 13 0,-1 0-14 16,0 0 18-16,0 0 5 0,3 0-14 0,3 0 14 15,0 0-18-15,-6 0 22 0,6 0-21 0,-6 0 21 16,3 0-9-16,3 0 0 0,0 0-15 0,-3 0 14 16,4 0-10-16,2 0 3 0,-3 0 17 0,6 0-1 15,0 0-6-15,0 0-12 0,0 0 6 0,0 0-5 16,0 0-4-16,0 0 10 0,0 0-3 0,0 0 3 15,0 0 0-15,0 0 1 0,0 0-4 0,0 0-9 16,0 0 5-16,0 0 20 0,0 0-2 0,0 0-11 16,12 0-13-16,-12 0 6 0,14 0 14 0,-14 0 8 15,12 10-4-15,0-10-20 0,0 7 11 0,-3 1-15 16,0-3 28-16,6-5-18 0,0 6 6 16,0-5-1-16,-3-1 0 0,2 4-4 0,-2-4 16 15,3 0-8-15,-6 0-11 0,-3 0 6 0,0 0-3 16,3 0 13-16,0 0-4 0,0 0-22 0,-6 0 8 15,3 0 11-15,0 0-8 0,0 0 10 0,-3 0-9 16,3 0 15-16,-6 0 7 0,6 0-13 0,-3 0 1 16,-3 0-14-16,0 0 18 0,0 0-16 0,0 0 19 15,0 0 0-15,0 0-18 0,0 0 9 0,0 0-6 16,0 0 11-16,0 0 10 0,0 0-6 0,0 0-11 16,0 0 2-16,0 0 0 0,-15 0-17 0,3 0 5 15,12 0 16-15,-9 0-10 0,0 0 1 0,0 0 1 16,-3-11-10-16,6 11 15 0,-6-5-14 15,-3 5-11-15,3-8 17 0,0 8-10 0,1 0 5 16,-1 0 25-16,0 0-11 0,0 0 1 0,6 0-21 16,-3 0 24-16,9 0-12 15,0 0 10-15,0 0-5 0,0 0-8 0,0 0 7 0,0 0-4 0,0 0-1 16,0 0-3-16,0 0-7 0,0 0 7 0,0 0-19 16,0 0 21-16,0 0-15 0,0 0 21 0,0 0-10 15,0 0 7-15,0 0 8 0,15-8-8 0,-15 8-7 16,12 0 21-16,-12 0-20 0,12 0 20 0,0 0-16 15,-3 0 2-15,2 0 12 0,-2 0-10 0,3 0 4 16,-3 0 2-16,3 0-21 0,0 0-27 16,-6 0-86-16,-3 0-24 0,0 0-45 0,0 0-45 15,-3 0-111-15,0 0-226 0,0 0-52 0</inkml:trace>
          <inkml:trace contextRef="#ctx0" brushRef="#br0" timeOffset="-16632.9693">-57 1627 1863 0,'0'-4'57'0,"0"3"11"0,-3 1-14 0,3 0 6 16,0 0-13-16,0 0-14 0,0 0-11 0,0 0-13 16,0 0 13-16,0 0-4 0,0 0-11 0,0 0 6 15,0 0-21-15,0 0 14 0,0 0 52 0,0 0-22 16,0 0 25-16,0 12-26 0,0-12-5 0,11 16-10 15,-11 1-8-15,15-1 1 0,-3-3-11 16,3 4 23-16,-3 4 18 0,3-2-12 0,0 4-13 16,0-2-19-16,-3-3 15 0,5 3-23 0,-5-1 3 15,3 3 13-15,-3-5 4 0,0-1 0 0,0-3-14 16,0 3 0-16,0-3-6 0,3 4 4 0,0-3 2 16,-7-5 19-16,4 1-12 0,-3-2-19 0,-3 0 5 15,0 1 10-15,0-3 5 0,-6-3-8 0,0-4 17 16,0 0-2-16,0 0-9 0,0 0-6 0,0 0 5 15,0 0 18-15,0 0-8 0,0 0-8 0,0 0-14 16,0 0-1-16,0-11 14 0,-18 0 1 0,18-1 1 16,-18-4-5-16,4 2-5 0,-1-3-14 15,3 1 26-15,-3-5-15 0,3-1 2 0,-3 1 9 16,0-2-4-16,-3 2-17 0,3-3 20 0,1 3-2 16,2 0-11-16,0 5 12 0,0-2-12 0,0 1 17 15,3 2-4-15,3 0-17 0,0-2 27 0,0 1-20 16,0 1 11-16,3-3-5 0,0 4-6 0,3-5 12 15,-3-2-15-15,3 3 1 0,0 2 17 0,0 1-16 16,0-1 6-16,0 0 13 0,0 2 0 0,15 2-12 16,-3 1-12-16,-6 1 23 0,6-1-9 0,-6 0 0 15,3 4-8-15,-3-1 11 0,-6 1-7 0,9 1 11 16,-3 3-6-16,0 3-12 0,0 0 11 0,0 0-14 16,-1 0 0-16,4 0 29 0,0 0-15 15,0 0 7-15,0 11-17 0,0-11 5 0,0 14 20 16,3-4-5-16,0 0-6 0,-3 0 5 0,-3-2-24 15,3 0 19-15,-6 0-7 0,3 2 1 0,-3-2 5 16,-3 0-1-16,0 0-8 0,0-1 6 0,0 0 6 16,0 0 0-16,0 2 13 0,0-3-13 0,0 2-5 15,0-4 3-15,0 4 4 0,0 0 7 0,-15-2-10 16,3-2 1-16,3 2 21 0,9-2-31 0,-9 5 12 16,3-2-3-16,-3-7-13 0,0 2 2 0,3 0 17 15,0 2-8-15,-3-2-15 0,3-1 7 0,0-1 7 16,0 0 2-16,3 0-15 0,0 0 2 0,-2 0 0 15,2 0 12-15,0 11-21 0,0-11-36 0,0 0 6 16,0 9-17-16,-3-9-42 0,6 10-1 16,-6-10-82-16,3 0-66 0,0 6-68 0,0-1-68 15,3 1 2-15</inkml:trace>
          <inkml:trace contextRef="#ctx0" brushRef="#br0" timeOffset="-3734.2363">-31 2340 1132 0,'-6'0'56'0,"3"0"40"15,3 0 5-15,0 0-14 0,0 0 0 0,0 0 12 16,0 0 15-16,0 0-16 0,0 0 21 0,0 0-10 15,0 0-35-15,0 0 0 0,0 0-2 0,0 0 8 16,0 0 0-16,0 0-23 0,0 0-4 16,0 0 6-16,0 0 6 0,0 0-3 0,0 0-8 0,0 0-25 15,0 0-1-15,0 0-9 0,0 0-5 0,0 0-2 16,0 0-6-16,0 0-2 0,0 0 13 16,0 0-10-16,0 0-9 0,0 0-6 0,0 0 3 15,0 0 14-15,0 0-11 0,15 0-8 0,-15 15 23 16,0-15-10-16,12 10-8 0,0-10-4 0,-3 13 3 15,-9-13 0-15,15 9 15 0,-3-9-18 0,-3 0 17 16,0 0 4-16,0 0-13 0,5 0 1 0,-5 0-12 16,3 0 12-16,-3 0-1 0,6 0 8 0,0 0-14 15,-3 0 7-15,0 0 7 0,3 0-22 0,-3 0 11 16,3 0 8-16,-1 0 5 0,-2 0 1 0,-3-13-13 16,6 2-7-16,-9 2 24 0,6-1-8 15,-3 2-14-15,0-2 17 0,-3-4-15 0,0 3 15 0,3 0-18 16,-3 1 18-16,0 0 2 0,-6 2-7 15,3-5-9-15,-3 5 9 0,0 0-11 0,0 1-1 16,0-2 9-16,0 3 17 0,0 2-26 0,0-3 26 16,0 5-8-16,0 0-17 0,0 2 17 0,0 0-20 15,0 0 17-15,0 0-3 0,0 0-7 0,0 0 4 16,0 0-3-16,0 0-9 0,0 0 24 0,0 0-22 16,0 0 17-16,0 0-3 0,0 0-17 0,0 0 21 15,0 0-9-15,0 0-15 0,0 9 12 0,0-9 6 16,0 0 6-16,8 0-25 0,4 6 11 0,-3-6 9 15,3 0-5-15,-3 0 5 0,0 0-15 16,6 0 19-16,0 0-4 0,0 0-13 0,3 0-3 16,-4 0 10-16,1 0 1 0,-3 0-2 0,0 0 13 15,0-11-9-15,-3 1 9 0,0-3 2 0,0 3-6 16,-3-3-2-16,-3 0-1 0,0 0 3 0,3-1-15 16,-3-1 9-16,3 0 2 0,-3 2 4 0,0 0-5 15,-3 1-14-15,0 1 5 0,0 0 21 0,0 1-4 16,0 1-1-16,0 3-22 0,0-2 24 0,0 0-15 15,0 2 7-15,0-2 7 0,0 8-22 0,0 0 23 16,0 0-14-16,0 0 4 0,0 0-8 16,0 0 8-16,0 0-3 0,0 0 7 0,0 0 4 0,0 0-16 15,0 0 16-15,0 0-13 0,0 0-4 16,0 0 9-16,0 0 6 0,0 0 4 0,0 0-10 16,0 0-4-16,0 0-1 0,0 0 10 0,0 0-5 15,0 0-8-15,0 0 11 0,0 0-18 0,0 0 4 16,0 0-1-16,0 0 4 0,0 0 8 0,0 0-2 15,0 0 0-15,0 0 17 0,15 0-25 0,-4 0 16 16,1 0 0-16,0-14 0 0,3-2 6 0,-15 5-23 16,9 0 4-16,0 2 18 0,-3-4-9 0,3 5 13 15,-3 2-12-15,-3-3-3 0,0 9-4 0,3 0-3 16,0 0 19-16,0 0-5 0,0 0 4 0,-6 0-8 16,3 0-2-16,0 0-1 0,-3-16 10 0,0 3-1 15,0 13-19-15,0-15 5 0,0 15 46 0,0-9-17 16,0 9-7-16,0-11 12 0,0 4-23 15,-12 0 16-15,12 7-19 0,0 0 19 0,0-8 11 16,0 8-27-16,0 0 19 0,0 0-15 0,0 0 0 16,0 0-17-16,0 0 20 0,0 0-26 0,0 0 20 15,0 0-16-15,0 0 19 0,0 0-25 0,0 0 10 16,0 0 13-16,0 0-23 0,0 0 24 0,0 0-13 16,0 0-14-16,0 0 12 0,0 0-3 0,0 0 21 15,0 0-14-15,0 0-16 0,0 0 28 16,0 0-8-16,0 0-18 0,0 0 24 0,0 0-18 0,0 15 11 15,0-15-5-15,0 0-16 0,0 0 12 16,0 0 12-16,0 0-11 0,0 0 4 0,0 0-13 16,0 0 24-16,0 0-10 0,0 0 11 0,0 0 0 15,0 0-17-15,0 0 22 0,0 0-7 0,0-15 0 16,0 15-17-16,0-15 1 0,0 4 23 0,0 0-9 16,0 1-1-16,0 10 5 0,0-9-21 0,0-1 24 15,0 5-24-15,0-3 6 0,0 1 21 0,0 2-21 16,0 2 14-16,0-3-13 0,0 3 15 0,0-3-11 15,-12 0 25-15,6 2-30 0,6 0 10 0,-9-1 8 16,9 3-3-16,-6-1-5 0,3 3-11 0,3-1 12 16,0-1-14-16,-6 2 9 0,6 0 4 15,0 0 14-15,0 0-24 0,0 0 12 0,0 0 9 0,0 0 22 16,0 0-15-16,0 0-18 0,0 0 18 16,0 0-16-16,0 0-8 0,0 0 12 0,0 0-1 15,0 0 2-15,0 0-8 0,0 13-19 0,0-13 22 16,0 0-8-16,0 0-13 0,0 0 24 0,0 0-18 15,0 0 19-15,0 0-4 0,0 0-6 0,0 0-2 16,0 0 5-16,0 0-8 0,0 0 8 0,0 0-3 16,0 0-6-16,0 0-11 0,0 0 29 0,0 0-28 15,0 0 28-15,0 0-6 0,0 0-8 0,0 0 6 16,0 0-3-16,0 0 3 0,0 0-9 16,0 0 6-16,0 0-18 0,0 0 6 0,0 0 6 15,0 0 8-15,0 0-5 0,0 0 18 0,0 0-20 16,0 0 10-16,0 0-2 0,0 0 2 0,0 0-22 15,0 0 2-15,0 0 29 0,0 0-14 0,0 0-14 16,0 0 22-16,0 0-7 0,0 0-8 0,0 0 14 16,0 0-5-16,0 0 3 0,0 0-12 0,0 0-6 15,0 0 9-15,0 0 16 0,0 0-4 0,0 0-6 16,0 0 3-16,0 0-4 0,0 0-5 0,0 0-1 16,0 0-8-16,0 0 14 0,0 0 1 0,0 0 1 15,0 0-9-15,0 0-4 0,0 0 13 0,0 0 5 16,0 0-6-16,0 0-3 0,0 0-6 15,0 0-5-15,0 0 8 0,0 0 16 0,0 0-24 16,0 0 22-16,0 0-14 0,0 0 7 0,0 0 2 16,0 0-6-16,0 0-16 0,0 0 26 0,0 0-4 15,0 0-4-15,0 0-19 0,0 0 11 0,0 0 8 16,0 0-13-16,0 0 3 0,0 0 15 0,0 0 3 16,0 0-16-16,0 0 1 0,0 0-3 0,0 0 5 15,0 0 7-15,0 0 7 0,0 0-14 0,0 0-1 16,0 0 8-16,0 0 10 0,0 0-17 0,0 0 11 15,0 0 1-15,0 0-9 0,0 0-9 0,0 0 21 16,0 0-21-16,0 0 15 0,0 0-18 16,0 0 24-16,0 0-18 0,0 0 15 0,0 0-6 0,0 0 4 15,0 0-1-15,0 0-26 0,0 0 28 16,0 0-19-16,0 0 8 0,0 0 1 0,0 0 9 16,0 0-4-16,0 0 8 0,0 0 0 0,0 0-4 15,0 0-22-15,0 0 5 0,0 0 24 0,0 0-5 16,0 0-24-16,0 0 20 0,0 0-18 0,0 0 11 15,0 0 20-15,0 0-34 0,0 0 28 0,0 0-23 16,0 0 24-16,0 0-24 0,0 0 6 0,0 0 21 16,0 0-11-16,0 0-8 0,0 0-3 0,0 0-1 15,0 0 30-15,0 0-13 0,0 0-11 0,0 0 1 16,0 0 9-16,0 0-18 0,0 0-1 0,0 0 15 16,0 0 10-16,0 0-6 0,0 0-26 0,0 0 18 15,0 0 12-15,0 0-21 0,0 0 5 16,0 0-1-16,0 0 4 0,0 0 7 0,0 0-8 15,0 0 14-15,0 0-15 0,0 0 3 0,0 0 13 16,0 0-22-16,0 0-1 0,0 0 6 0,0 0-2 16,0 0 14-16,0 0-4 0,0 0 0 0,0 0-19 15,0 0 14-15,0 0-64 0,0 0-35 0,0 0-84 16,0 0-88-16,0 0-153 0,0 0-362 0</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2:29.07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EB57020-47F6-4E91-BE70-34D531D63E49}" emma:medium="tactile" emma:mode="ink">
          <msink:context xmlns:msink="http://schemas.microsoft.com/ink/2010/main" type="writingRegion" rotatedBoundingBox="415,11305 2367,9306 2770,9699 818,11698">
            <msink:destinationLink direction="with" ref="{56C81782-2459-409A-BE24-8274516D8A51}"/>
          </msink:context>
        </emma:interpretation>
      </emma:emma>
    </inkml:annotationXML>
    <inkml:traceGroup>
      <inkml:annotationXML>
        <emma:emma xmlns:emma="http://www.w3.org/2003/04/emma" version="1.0">
          <emma:interpretation id="{6AEADB54-2F66-4802-B73C-D45230166F23}" emma:medium="tactile" emma:mode="ink">
            <msink:context xmlns:msink="http://schemas.microsoft.com/ink/2010/main" type="paragraph" rotatedBoundingBox="415,11305 2367,9306 2770,9699 818,11698" alignmentLevel="1"/>
          </emma:interpretation>
        </emma:emma>
      </inkml:annotationXML>
      <inkml:traceGroup>
        <inkml:annotationXML>
          <emma:emma xmlns:emma="http://www.w3.org/2003/04/emma" version="1.0">
            <emma:interpretation id="{6CC8CBDB-387E-486D-A73A-634C6D35DAE8}" emma:medium="tactile" emma:mode="ink">
              <msink:context xmlns:msink="http://schemas.microsoft.com/ink/2010/main" type="line" rotatedBoundingBox="415,11305 2367,9306 2770,9699 818,11698"/>
            </emma:interpretation>
          </emma:emma>
        </inkml:annotationXML>
        <inkml:traceGroup>
          <inkml:annotationXML>
            <emma:emma xmlns:emma="http://www.w3.org/2003/04/emma" version="1.0">
              <emma:interpretation id="{A51488C6-3235-49AB-AA3F-ABC477AE57B4}" emma:medium="tactile" emma:mode="ink">
                <msink:context xmlns:msink="http://schemas.microsoft.com/ink/2010/main" type="inkWord" rotatedBoundingBox="440,11328 1216,10533 1467,10778 690,11573"/>
              </emma:interpretation>
              <emma:one-of disjunction-type="recognition" id="oneOf0">
                <emma:interpretation id="interp0" emma:lang="" emma:confidence="1">
                  <emma:literal/>
                </emma:interpretation>
              </emma:one-of>
            </emma:emma>
          </inkml:annotationXML>
          <inkml:trace contextRef="#ctx0" brushRef="#br0">747 1523 1733 0,'0'-1'60'0,"0"-2"47"0,0 3-2 15,0 0-19-15,0 0-13 0,0 0-19 0,0 0 6 16,0 0-19-16,0 0-21 0,0 0 27 0,0 0-12 15,0 11 18-15,0-1-38 0,0-10 19 16,0 10-30-16,0-5 18 0,0-5-14 0,0 9-2 16,0-2-13-16,0-2 2 0,0 0 17 0,0 0-5 15,0 0-1-15,0 0-26 0,0 0 25 0,0-2-16 16,0 2-1-16,0-2-21 0,0 0-43 0,-15 1-19 16,15-1-70-16,0-2-85 0,0 2-148 0,0-2-33 15</inkml:trace>
          <inkml:trace contextRef="#ctx0" brushRef="#br0" timeOffset="372.294">720 1370 753 0,'0'-7'73'0,"0"3"-4"15,0-3-34-15,9 3 48 0,-9-1 11 0,12-1-41 16,-3 0 10-16,0-1-24 0,-3-1-20 0,0 2 23 16,3-1 6-16,3-1 8 0,-3 1 19 0,0 4 4 15,-3-2-22-15,0 2-42 0,0-1 6 0,-1 1 32 16,-2 3 11-16,0 0-4 0,0 0-16 0,0 0 18 16,-3 0 10-16,3 0-28 0,-3 0-28 0,0 0 19 15,0 10-31-15,0-10-6 0,0 11 3 16,0-3 23-16,0 2-25 0,0-3 18 0,0 1-18 15,0 3-8-15,0-2 6 0,12 2-8 0,-12-1 32 16,12 3-33-16,-12-1 26 0,0-1 2 0,0-1-27 16,0 1 23-16,0-4-35 0,0 1 30 0,12-3-4 15,-12 0-6-15,15-5 1 0,-15 0-3 0,12 0-4 16,0 0 3-16,-6 0 32 0,6 0-37 0,-6 0 4 16,3 0 2-16,-1 0 10 0,1-13-45 0,0 5-27 15,0-1-10-15,0-1-100 0,0 2-113 0,3 0-30 16,-3-2-42-16</inkml:trace>
          <inkml:trace contextRef="#ctx0" brushRef="#br0" timeOffset="734.1347">1054 1094 1954 0,'0'-3'56'0,"0"3"-4"0,0 0 1 15,0 0-26-15,0 0-6 0,0 0 0 0,0 0-4 16,0 0-1-16,0 0 27 0,0 0-7 0,0 16-37 16,0 0 1-16,0-5 13 0,0 2 11 15,0 0-8-15,0-1 12 0,0-4-27 0,0 3-6 0,0-2 3 16,0-1 2-16,0-1-2 0,0-1-2 0,0-1 19 16,0-5-27-16,0 0 3 0,0 0 7 15,0 0-3-15,0 0 27 0,0 0-24 0,0 0 10 16,0 0-17-16,12 0 23 0,-3 0-28 0,2 0 14 15,-5-13 7-15,3 2-26 0,-3 3-5 0,-6-3 9 16,3 2 27-16,0-1-7 0,0-3 0 0,0 1-10 16,-3 1 0-16,0 4 14 0,0-6-4 0,0 3-24 15,0-1 9-15,0 6-1 0,0-5 9 0,-12 6 12 16,12 2-22-16,-9-2-5 0,9 4-37 16,-12 0-3-16,12 0-62 0,0 0-8 0,-11 0-68 15,11 0-50-15,-6 0-69 0,0 0-60 0</inkml:trace>
          <inkml:trace contextRef="#ctx0" brushRef="#br0" timeOffset="-661.8706">265 1704 1995 0,'0'0'8'0,"0"0"13"0,0 0-5 0,0 0-16 0,0 0 10 15,0 0-21-15,0 0 9 0,0 8 15 0,0-8-12 16,0 0-14-16,0 8 18 0,0-8 27 0,0 8 27 15,0-8-26-15,0 10 2 0,0-6 16 16,0 2-4-16,0-1-13 0,9-2 14 0,0 4-16 16,-9-3 2-16,9 3-28 0,-3-3 13 0,-6 0-9 15,0 1-3-15,0-1 7 0,0-1-21 0,0 0 19 16,0-1-10-16,0 2-17 0,0 3 27 0,0-4-29 16,0 3 21-16,15-1-6 0,-15-1 14 0,0 3-18 15,8-3 13-15,-8 0-19 0,0-4 4 0,0 3 21 16,9-3-10-16,-9 0 3 15,0 0 2-15,6 0-4 0,-6 0 4 0,0 0-8 0,0 0 5 0,0 0-9 16,0 0-5-16,0 0 16 0,0 0-23 0,0 0 1 16,0 0 0-16,0-15-3 0,0 0 8 0,0 1 10 15,0 0-22-15,-15 1 19 0,15 1 1 0,-14-3 3 16,14 5-7-16,-9-5-11 0,9 4 18 16,-6 1-6-16,6-1 20 0,-6 3-27 0,6-2 6 15,0 5 4-15,0 1 17 0,0-1-21 0,0 4 13 16,0-2-15-16,0-1 14 0,0 3-9 0,0 1 12 15,0 0-26-15,0 0 17 0,0 0-15 0,0 0 9 16,0 0 25-16,0 0-16 0,0 0-14 0,0 0 14 16,0 0-4-16,0 0 9 0,0 0-20 0,0-8 4 15,0 8 19-15,0 0 1 0,15 0-18 0,-15-8-6 16,15 8 21-16,-4 0-17 0,-2 0 26 16,0 0-29-16,-3 0 30 0,-6 0-3 0,9 0-18 0,0 0 16 15,-9 0-1-15,12 0-13 0,-6 0 4 16,0 11 3-16,-3-11-2 0,3 10 1 0,3-2 0 15,-3-1 16-15,3-1-33 0,3 1 7 0,-3-3 3 16,-1 3-2-16,-2-3 6 0,0 0 14 0,0-2-25 16,-3-1 7-16,0 0-4 0,0 2 8 0,-3-3-2 15,0 0 2-15,0 0 7 0,0 0-46 0,0 0-19 16,0 0-52-16,0 0-99 0,0 0-130 0,0 0-93 16,0 0-41-16</inkml:trace>
          <inkml:trace contextRef="#ctx0" brushRef="#br0" timeOffset="-274.2466">494 1523 1378 0,'-6'0'66'0,"6"0"27"0,0 0-28 0,0 0-17 15,0 0 0-15,0 0-22 0,0 0-7 0,0 0 30 16,0 0-19-16,0 0 25 0,0 0-23 0,18 0 20 16,-9 0-18-16,-9 0-29 0,0 0 12 15,12 0-3-15,-6 0-29 0,-6 0 4 0,9 0 31 16,0 0-19-16,-3 0-14 0,3 0 14 0,-3 0 9 16,2 0 57-16,-2 0-14 0,0 0-14 0,0 0 2 15,-6 0-20-15,3 0 8 0,-3 0 31 0,0 0-15 16,0 0-18-16,0 0-9 0,0 0 30 0,0 0-3 15,0 0-8-15,0 0-21 0,0 0-8 0,0 11 4 16,0-11 1-16,18 11-14 0,-18-1 12 0,0-1-5 16,0-2 14-16,0 1-22 0,0-1 8 0,0 3-2 15,0-2-22-15,0 0 21 0,0 0 7 0,0-1-13 16,0-2 4-16,0 2-60 0,0-3-34 16,0 0-20-16,0 0-85 0,0-2-75 0,0 0-131 15,0-1-5-15</inkml:trace>
        </inkml:traceGroup>
        <inkml:traceGroup>
          <inkml:annotationXML>
            <emma:emma xmlns:emma="http://www.w3.org/2003/04/emma" version="1.0">
              <emma:interpretation id="{7376B320-A6AB-4B06-B80B-1BB78CE2775F}" emma:medium="tactile" emma:mode="ink">
                <msink:context xmlns:msink="http://schemas.microsoft.com/ink/2010/main" type="inkWord" rotatedBoundingBox="1487,10207 2367,9306 2770,9699 1890,10600"/>
              </emma:interpretation>
              <emma:one-of disjunction-type="recognition" id="oneOf1">
                <emma:interpretation id="interp1" emma:lang="" emma:confidence="1">
                  <emma:literal/>
                </emma:interpretation>
              </emma:one-of>
            </emma:emma>
          </inkml:annotationXML>
          <inkml:trace contextRef="#ctx0" brushRef="#br0" timeOffset="2185.5087">1515 438 1940 0,'0'0'76'0,"0"0"3"0,0 0 5 0,0 0 1 16,0 0 1-16,0 0-21 0,0 0-11 0,0 0 6 15,0 0-32-15,0 0 21 0,0 0-18 0,0 0-6 16,0 0 24-16,0 0-20 0,0 0 16 0,0 0-17 15,0 0 0-15,0 0 7 0,0 0-11 0,0 0 0 16,0 0-6-16,15 0-4 0,-15 0 4 16,15 0 1-16,-6 0-30 0,3 0 23 0,3 0-19 15,0 0 19-15,-4 0-18 0,1-11-6 0,3 11 6 16,0 0 18-16,0 0-5 0,0-11 3 0,-3 11-5 16,0-6-5-16,-3 6 4 0,2 0-19 0,-5 0 2 15,0 0 11-15,-3 0 10 0,0 0-14 0,-3 0 3 16,0 0 9-16,0 0 5 0,0 0-11 0,0 0 16 15,0 0-1-15,0 0-30 0,0 0 24 0,0 0 16 16,0 0-19-16,0 0 27 0,0 0 27 0,0 0-6 16,0 0 3-16,0 0-5 0,0 10-10 15,0-3-3-15,0-7 4 0,0 12-7 0,0-2 6 0,0 0-3 16,0-4-19-16,0 0 4 0,0 3-16 16,-15-1-7-16,15-1 7 0,0 1-8 0,0-2 15 15,0-1-22-15,0 1 4 0,0-2 3 0,0-1 7 16,0 2 0-16,0-2-5 0,0 1-16 0,0-3 9 15,0 1-13-15,0-1 16 0,0-1-16 0,0 3-27 16,0-1-35-16,0-2-36 0,0 0-20 0,0 0 3 16,0 0-11-16,0 0-20 0,0 0-43 0,0 0-59 15,0 0-134-15,12 0-160 0</inkml:trace>
          <inkml:trace contextRef="#ctx0" brushRef="#br0" timeOffset="2653.5356">1893 319 2091 0,'0'0'71'0,"0"0"31"0,0 0-17 16,0 0 11-16,0 0-11 0,0 0-2 0,0 0-34 15,0 0 12-15,0 0-40 0,0 0 3 0,0 12 4 16,0-12-5-16,0 10-6 0,0-4-26 0,0 2 26 16,0 0-10-16,0 0-13 0,0-2-6 0,0 0 4 15,0-2 12-15,0-1-1 0,0 2 7 0,0-3-12 16,0-2 7-16,0 2-20 0,0 0 19 0,0-1-5 15,0-1-10-15,0 0-2 0,0 0 4 0,0 0 0 16,0 0 28-16,0 0-6 0,0 0-26 0,12 0 28 16,-12 0-7-16,0-12-18 0,0 2 23 0,0 10-11 15,0-9 6-15,0-1-18 0,0 4 19 16,0 0-9-16,0 1 0 0,0 1 5 0,0-1-17 16,0 1 16-16,0 3-1 0,0-2-22 0,0 2 16 15,0 1 7-15,0-1-29 0,0 1 13 0,0 0-32 16,0 0 9-16,0 0-9 0,0 0-3 0,0 0-3 15,0 0-54-15,0 0-27 0,0 0-43 0,0 0-134 16,0 11-103-16,0-11-80 0</inkml:trace>
          <inkml:trace contextRef="#ctx0" brushRef="#br0" timeOffset="1486.9352">1500 783 2426 0,'0'0'24'0,"0"0"41"0,0 0 2 0,0 0 11 16,0 0-31-16,0 0-6 0,0 0-13 0,0 0-4 15,0 0-21-15,0 0-7 0,0 0 23 0,0 0-25 16,0 0 5-16,0 0 20 0,0 0 29 0,0 0-24 16,0 12 7-16,0 2 0 0,0 0-15 0,9 1-19 15,3-3 9-15,-3 1-6 0,0-1 15 0,3 1-17 16,0-1 16-16,3 0-24 0,-3-2 11 16,2 1 7-16,-2 2-14 0,0-3-7 0,0-2 9 15,0 2 16-15,-3-5-6 0,-3-5-21 0,0 0 4 16,-6 0 5-16,0 0 5 0,0 0 16 0,0 0-19 15,0 0-2-15,0 0 2 0,0 0-25 0,0 0-13 16,0 0-6-16,0 0 2 0,0 0-28 0,-9-15 17 16,-3-3 9-16,0 0 27 0,0 0-5 0,-3-3 0 15,3 2 29-15,-5-3-17 0,5-3 18 0,-6 4 3 16,6 2-22-16,-3-1 19 0,3 4-17 0,0-3 5 16,0 3 23-16,3 0-8 0,3 3-15 15,0 1 11-15,1 2-20 0,2-1 21 0,3 1-20 0,0 4 23 16,0-2-13-16,0 4 15 0,0-4-16 15,0 5-4-15,0-2 26 0,0 3-23 0,11-3 15 16,-11 2-10-16,0 2 51 0,9 1-15 0,-9 0-11 16,0 0 8-16,6 0 5 0,0 14-25 0,-6-1 1 15,9 1 8-15,-3 1-9 0,-6 0-10 0,6 4-6 16,-3-2 25-16,-3-2-24 0,0 1 3 0,0 2 18 16,0-6-8-16,0 4 2 0,0-2-19 0,0-4 19 15,0-2-24-15,0 0 26 0,0 0-9 0,0-4-17 16,0 0 22-16,0-4-26 0,0 0 1 0,-12 0-52 15,12 0-48-15,-9 0-23 0,9 0-90 0,-9 0-82 16,9 0-129-16,-6 0-61 0</inkml:trace>
          <inkml:trace contextRef="#ctx0" brushRef="#br0" timeOffset="3090.0875">1956 69 2064 0,'0'0'25'0,"-6"0"42"0,6 0 31 16,0 0-25-16,0 0 15 0,0 0-24 0,0 0 6 15,0 0-24-15,0 0-4 0,0 11 3 0,-15-11 20 16,15 10-17-16,0-3-24 0,-12 1 11 0,12-2-17 15,0 4 4-15,0-4-3 0,0 2-16 16,0 1-9-16,0-1 4 0,0 1 1 0,0-2 16 16,0 2-18-16,0-4 1 0,0 3-1 0,0-1 18 15,0-2-9-15,0 1 6 0,12-3-5 0,-3 1-7 16,-3-4-23-16,3 2 8 0,0-1 27 0,-3-1-6 16,2 0 0-16,1 0-24 0,0 0 9 0,3 0 1 15,3-11 1-15,-3 1 13 0,0 1-24 0,-3-2 3 16,0 2 1-16,3-2 12 0,-6 1 4 0,-3 1-15 15,0-1 7-15,-3 2 0 0,0-1 4 0,0 1 10 16,0 1-8-16,0 1-5 0,0-2 10 0,0 0 0 16,0 0-37-16,0 2 23 0,0-2-17 15,-12 3-28-15,12-1-16 0,-18 0 1 0,6-2-45 16,12 6-18-16,-9 1-18 0,-3-3-87 0,0 3-63 16,3 0-106-16,-3-1-26 0</inkml:trace>
          <inkml:trace contextRef="#ctx0" brushRef="#br0" timeOffset="6137.8655">1947-108 972 0,'0'2'19'0,"-3"2"11"15,3-2 29-15,0-1 55 0,0 1 43 0,0 0-38 16,0 2 8-16,0-3-18 0,0 6-45 0,12-2 13 16,-12-2 4-16,0 3-25 0,15 2-52 0,-15-3 2 15,0 2 13-15,0 1 5 0,0-4 3 0,17 2-17 16,-17-2-23-16,15-1 30 0,-15 1-7 15,12-1-10-15,-12-2-11 0,0-1-1 0,9 0 27 16,0 0-19-16,3 0-11 0,-3 0 15 0,-3 0 16 16,0 0 3-16,3 0-10 0,3-11-28 0,-3 11 23 15,2-14 1-15,-2 6-13 16,0 1 14-16,3 7 6 0,-3-15-7 0,3 6-11 0,0 3 10 0,-3-3 7 16,3 4-16-16,-6-4-9 0,0-1 27 0,6 1-32 15,-6 4-4-15,-6 2 30 0,9-3 7 0,-6 5-15 16,-1-3 13-16,4 2-18 0,-3-1-14 0,0 3 15 15,3 0 20-15,0 0-6 0,0 0 51 0,-3 0-15 16,0 0 9-16,0 0 20 0,-3 0 7 16,0 0-13-16,0 0-11 0,0 16-15 0,0-5-12 15,0 1-5-15,0 1-2 0,0-1-14 0,0 1-11 16,0 2 19-16,0 0-17 0,0 0 25 0,0-1 19 16,0-1-10-16,0-2-27 0,0 1 26 0,0-2-6 15,0-1-17-15,0-4 33 0,0-1-12 0,0 0 10 16,0-1-20-16,0 2 15 0,0-5 10 0,0 3-34 15,0-2 14-15,0 2-7 0,0 1 1 0,-15-2-27 16,15-2 11-16,0 0-2 0,0 0-7 0,-9 0-3 16,9 0 5-16,-6 0 15 0,0 0-20 15,6 0 19-15,0 0-20 0,0 0 10 0,-17 0-10 16,17 0 22-16,-15 0-25 0,15 0 10 0,0 0 12 16,-12 10-10-16,12-10-18 0,0 0-9 0,0 0-21 15,0 0-30-15,0 0-6 0,0 0-20 0,0 0-26 16,0 13 8-16,0-13-43 0,0 0-52 0,0 11-92 15,0-11-113-15,0 0-33 0</inkml:trace>
          <inkml:trace contextRef="#ctx0" brushRef="#br0" timeOffset="5570.1381">1950-100 1152 0,'12'0'78'0,"-6"0"41"15,-6 0-17-15,0 0 13 0,0 0 25 0,0 0-1 16,0 0-21-16,0 0-39 0,0 0-5 0,0 0-32 15,0 0-32-15,0 0 26 0,0 0-38 0,0 0 20 16,0 0-24-16,0 0 30 0,0 0-13 16,0 0 29-16,0 0 27 0,0 0 4 0,0 0-20 15,0 0 22-15,0 0-9 0,14 0-22 0,-14 0-30 16,12 0 14-16,-12 0-6 0,9 0-14 0,0 0-14 16,-3 0 21-16,0 0-22 0,0 0 1 0,0-13 2 15,3 4 6-15,0 3 22 0,0-2-3 0,0 1-12 16,3 1-24-16,0 2 6 0,2-4 4 0,-5 1 25 15,0 1-27-15,3-1 22 0,-6 0-16 0,3-2-14 16,-6 4 2-16,0 2-15 0,0-5-11 16,0 8-43-16,-3 0-5 0,0 0-49 0,0 0-11 0,0 0-50 15,0 0-93-15,-15 0-15 0,15 0-27 16,-15 0-7-16</inkml:trace>
          <inkml:trace contextRef="#ctx0" brushRef="#br0" timeOffset="3330.2795">2012-81 1708 0,'0'0'3'0,"0"10"26"0,0-10-31 16,0 0 9-16,0 0 14 0,0 0-51 0,0 0 36 15,0 0-111-15,0 0-35 0,0 0-15 0,0 0-69 16,0 0-51-16,0 0 18 0</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2:11.03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9B72A82-CF1B-496A-92A5-32F5A0CA1D52}" emma:medium="tactile" emma:mode="ink">
          <msink:context xmlns:msink="http://schemas.microsoft.com/ink/2010/main" type="writingRegion" rotatedBoundingBox="700,13305 933,13305 933,13510 700,13510">
            <msink:destinationLink direction="with" ref="{2312FCFF-C1C9-4D04-B0F8-C715DB463429}"/>
          </msink:context>
        </emma:interpretation>
      </emma:emma>
    </inkml:annotationXML>
    <inkml:traceGroup>
      <inkml:annotationXML>
        <emma:emma xmlns:emma="http://www.w3.org/2003/04/emma" version="1.0">
          <emma:interpretation id="{5B022040-B181-45DF-88B5-35210DBCAF54}" emma:medium="tactile" emma:mode="ink">
            <msink:context xmlns:msink="http://schemas.microsoft.com/ink/2010/main" type="paragraph" rotatedBoundingBox="700,13305 933,13305 933,13510 700,13510" alignmentLevel="1"/>
          </emma:interpretation>
        </emma:emma>
      </inkml:annotationXML>
      <inkml:traceGroup>
        <inkml:annotationXML>
          <emma:emma xmlns:emma="http://www.w3.org/2003/04/emma" version="1.0">
            <emma:interpretation id="{92E4E21A-6610-4E53-AB5B-6176E028CA3C}" emma:medium="tactile" emma:mode="ink">
              <msink:context xmlns:msink="http://schemas.microsoft.com/ink/2010/main" type="line" rotatedBoundingBox="700,13305 933,13305 933,13510 700,13510"/>
            </emma:interpretation>
          </emma:emma>
        </inkml:annotationXML>
        <inkml:traceGroup>
          <inkml:annotationXML>
            <emma:emma xmlns:emma="http://www.w3.org/2003/04/emma" version="1.0">
              <emma:interpretation id="{763EA6F8-53B2-4496-8705-1E6F3B9A412C}" emma:medium="tactile" emma:mode="ink">
                <msink:context xmlns:msink="http://schemas.microsoft.com/ink/2010/main" type="inkWord" rotatedBoundingBox="700,13305 933,13305 933,13510 700,1351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a</emma:literal>
                </emma:interpretation>
                <emma:interpretation id="interp3" emma:lang="" emma:confidence="0">
                  <emma:literal>*A</emma:literal>
                </emma:interpretation>
                <emma:interpretation id="interp4" emma:lang="" emma:confidence="0">
                  <emma:literal>*a</emma:literal>
                </emma:interpretation>
              </emma:one-of>
            </emma:emma>
          </inkml:annotationXML>
          <inkml:trace contextRef="#ctx0" brushRef="#br0">481 535 1078 0,'0'0'138'16,"0"0"1"-16,0 0 5 0,0 0-22 0,0 0-10 16,0 0-22-16,0 0-6 0,0 0-44 0,0 0-6 15,0 0 22-15,0 0-26 0,-12 0-29 0,12 0 8 16,0 0 12-16,0 0-21 0,0 0 17 0,0 0 13 15,0 0 18-15,0 0-1 0,0 0 25 16,0 0-36-16,0 12-3 0,0-12 16 0,0 14-20 16,0-14 22-16,0 15-19 0,0-4-4 0,-17-3-4 15,5-1 4-15,0-2-12 0,12 2-9 0,-18-3-3 16,6 1-1-16,0-1-19 0,3 2 2 0,-3 1 5 16,3-4 24-16,9 2-21 0,-6 3 16 0,6-2-18 15,-6 1 3-15,6 0-5 0,0-3 10 0,0 0-10 16,0-1 7-16,0 2 1 0,0-2 2 0,0-2 1 15,0-1-2-15,0 0-5 0,0 0-25 0,0 0 19 16,0 0 9-16,0 0-11 0,0 0 9 0,0 0 17 16,0 0-25-16,0 0 26 0,15-12-19 15,-3 1-4-15,0 1 19 0,0-1-4 0,0 0-13 16,3 5 14-16,3-5-10 0,-3 1-2 0,-1 1 7 16,1-5 9-16,-3 3-4 0,3 0-16 0,-3 3 12 15,0-4 8-15,0 3-19 0,-6 1-5 0,0 3 31 16,0-1-22-16,0 1 6 0,0 2 0 0,-6-2-3 15,0 2 2-15,0-2 12 0,0 1-6 0,0 1-11 16,0 1 12-16,0 2-13 0,0 0 24 0,0 0-11 16,0 0 9-16,0 0-6 0,0 0 20 0,0 0-14 15,0 13 16-15,0-13 7 0,0 0-35 0,0 0 1 16,0 11 17-16,-15-5-20 0,15 5-10 0,-15-7 12 16,3 6 15-16,3-4-15 0,-3 3-12 0,-3-1 16 15,0 0-16-15,6 2 0 0,-3-4 12 16,7 0-10-16,-4 2 11 0,3-1-8 0,3-3 9 15,3-2 7-15,0 2-21 0,0-4 9 0,0 0-7 16,0 0 18-16,0 0-25 0,0 0 4 0,0 0 19 16,0 0-6-16,0 0-20 0,0 0 2 0,12 0 17 15,-1 0-3-15,-11-15-7 0,0 2 4 0,12 13 4 16,-3-16 16-16,0 5-13 0,0-1-12 0,0 2 3 16,0-1 9-16,0 7 6 0,0-7-16 0,0 11-6 15,-3-5 16-15,-3 2 12 0,-3 3-28 0,0 0 17 16,0 0-6-16,0 0 10 0,0 0 3 0,0 0-18 15,0 0 24-15,0 0-26 0,0 0 17 0,0 0 20 16,0 0-6-16,0 0-7 0,0 0-10 16,0 0 4-16,0 0-21 0,0 14 3 0,0-14 20 15,-15 0-24-15,15 17 2 0,-12-17 21 0,12 0-51 16,-15 15 7-16,3-15-44 0,3 0-30 0,9 0-53 16,-12 0-96-16,3 0-209 0,9 0-97 0</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2:44.38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3AE646E-D61B-4703-B502-1449685BF659}" emma:medium="tactile" emma:mode="ink">
          <msink:context xmlns:msink="http://schemas.microsoft.com/ink/2010/main" type="writingRegion" rotatedBoundingBox="27550,13978 32965,13831 33084,18208 27669,18355"/>
        </emma:interpretation>
      </emma:emma>
    </inkml:annotationXML>
    <inkml:traceGroup>
      <inkml:annotationXML>
        <emma:emma xmlns:emma="http://www.w3.org/2003/04/emma" version="1.0">
          <emma:interpretation id="{72361B4D-2FA2-44E8-96E4-D56F8657C275}" emma:medium="tactile" emma:mode="ink">
            <msink:context xmlns:msink="http://schemas.microsoft.com/ink/2010/main" type="paragraph" rotatedBoundingBox="27605,13853 31698,13966 31668,15050 27575,14937" alignmentLevel="1"/>
          </emma:interpretation>
        </emma:emma>
      </inkml:annotationXML>
      <inkml:traceGroup>
        <inkml:annotationXML>
          <emma:emma xmlns:emma="http://www.w3.org/2003/04/emma" version="1.0">
            <emma:interpretation id="{376A070F-486A-4C7C-8EB8-7D88483D048A}" emma:medium="tactile" emma:mode="ink">
              <msink:context xmlns:msink="http://schemas.microsoft.com/ink/2010/main" type="line" rotatedBoundingBox="27605,13853 31698,13966 31668,15050 27575,14937"/>
            </emma:interpretation>
          </emma:emma>
        </inkml:annotationXML>
        <inkml:traceGroup>
          <inkml:annotationXML>
            <emma:emma xmlns:emma="http://www.w3.org/2003/04/emma" version="1.0">
              <emma:interpretation id="{1B83B39D-A79A-482C-9E8C-EED397F4655E}" emma:medium="tactile" emma:mode="ink">
                <msink:context xmlns:msink="http://schemas.microsoft.com/ink/2010/main" type="inkWord" rotatedBoundingBox="27605,13853 31698,13966 31668,15050 27575,14937"/>
              </emma:interpretation>
              <emma:one-of disjunction-type="recognition" id="oneOf0">
                <emma:interpretation id="interp0" emma:lang="" emma:confidence="1">
                  <emma:literal/>
                </emma:interpretation>
              </emma:one-of>
            </emma:emma>
          </inkml:annotationXML>
          <inkml:trace contextRef="#ctx0" brushRef="#br0">909 274 2295 0,'0'-11'5'0,"0"4"1"16,0-1 49-16,0 2-21 0,0 1 9 0,0 2 0 15,0-1 18-15,0 1 8 0,0 0 21 0,12 3 28 16,9 0 8-16,-9 0-30 0,0 14-38 0,3-1-9 16,3 2 66-16,2 6-14 0,4 2 14 15,-3 7-46-15,-3-1-1 0,3 7 0 0,3-1-22 16,-4 2-11-16,-2 3-3 0,-3-6-14 0,6 2-6 15,-3-4-18-15,-6 2 0 0,3-6 18 0,-3 1-22 16,5 0-4-16,-2-4-2 0,3-4-26 0,-3 0-63 16,-3-3-39-16,9-5-45 0,-9-3-48 0,9-3-15 15,-10-7-93-15,7 0-254 0</inkml:trace>
          <inkml:trace contextRef="#ctx0" brushRef="#br0" timeOffset="-276.9174">1246 108 2386 0,'6'-9'42'0,"-6"0"15"0,0 0 6 16,0 7 33-16,0 2-3 0,0 0-12 16,0 0 14-16,0 0-40 0,0 0-5 0,0 17 26 15,-15 2 21-15,-3 1 1 0,6 5-23 0,-9 4-24 16,3 2 5-16,-3 4 32 0,4 5-15 0,-10-1-24 16,12 6-9-16,-9 1-10 0,9 1-21 0,-3-2 9 15,1-3-3-15,2 3-17 0,-3-5-3 0,-3 1-13 16,3-5 11-16,-3-5-54 0,3-1-18 0,4 1-67 15,2-7-48-15,3-3-15 0,-3-1 10 0,0-5-50 16,6 1-50-16,0-3-203 0,6-5-86 0</inkml:trace>
          <inkml:trace contextRef="#ctx0" brushRef="#br0" timeOffset="-860.1421">16 235 2555 0,'0'-5'13'0,"-6"1"7"16,6 4-9-16,-9-2 8 0,9 2 9 0,0 0 22 15,0 0-20-15,0 0 18 0,0 0-14 0,0 13-5 16,0-1 2-16,0 2 3 0,0 1 11 16,0 2 18-16,0 4 17 0,9 5-25 0,-9-3-21 15,12 7-9-15,-6-5-13 0,-6 2-20 0,12-2 7 16,-12 1-2-16,9-2 13 0,-9-5-12 0,6 2 16 15,-6-3-14-15,0 0 11 0,6 3 1 0,-6-4-11 16,6 0 3-16,-6-1-19 0,0-3 2 0,6-2 22 16,-6-2-21-16,0-3 7 0,0-4-3 0,0 2 29 15,0-4-26-15,0 0-40 0,0 0-8 0,0 0-4 16,0 0 0-16,0-14 32 0,0-1-6 16,-12-8 11-16,6 0 21 0,0-5-2 0,-3-3-22 15,3-2-2-15,0-5 17 0,0-2-3 0,0 0 5 16,6 0-12-16,0 2 3 0,0-1 12 0,0 1 2 15,0 2 8-15,0 4-6 0,0 0 5 0,12 4-3 16,9 4-17-16,-9 2 6 0,6 1 10 0,-9 2 5 16,9 4-11-16,-6 5-2 0,-4 1 7 0,-2-2-10 15,6 6 27-15,-6 2-24 0,0-1 18 0,-3 4-6 16,-3-3-9-16,0 3 25 0,0 0 9 0,0 0 2 16,0 0-8-16,0 0-6 0,0 15 5 0,0-2-7 15,0-1-13-15,0 3-5 0,0-2 2 0,0 2-3 16,-9 1 10-16,9 0-7 0,-18-1-6 15,7 1 22-15,2 1-16 0,-9-1-1 0,12-1-10 16,-3-1 14-16,-3 2-17 0,6-5 3 0,0 3 6 16,-6-3-37-16,9-1-24 0,-3-4-16 0,0 0-5 15,0 1-21-15,6-1-44 0,0-3-45 0,0 1-149 16,0-4-166-16,0 0-11 0</inkml:trace>
          <inkml:trace contextRef="#ctx0" brushRef="#br0" timeOffset="-552.8038">513-53 2682 0,'0'-4'49'0,"0"-2"4"0,0 4 28 0,0-1 8 15,0 3-22-15,0 0-4 0,0 0-17 0,0 0 25 16,0 0-11-16,0 12-25 0,0 1 16 0,0 3-8 15,0 3 15-15,-11 4 16 0,-10 3-13 0,9 7 5 16,0 0-20-16,3 5 4 0,9 4-38 0,-12-2-2 16,6 4 15-16,6 3-18 0,-12 0 11 0,12 3-15 15,0-4 2-15,0 2 2 0,0-3 4 0,0 1-8 16,18-2-23-16,-6 0 15 0,3-3-12 0,-3-6 0 16,0-2-8-16,-3-4-33 0,2-3-20 0,1-7-29 15,0-2-38-15,-3-7-37 0,3 0-11 16,3-5-17-16,9 0-25 0,-9-5-62 0,3 0-128 15,2 0-149-15</inkml:trace>
          <inkml:trace contextRef="#ctx0" brushRef="#br0" timeOffset="916.0182">1838 126 1337 0,'-12'0'49'0,"6"11"44"0,0-11 12 16,0 0 16-16,0 12-13 0,-3-4 6 0,-2-8 12 16,-1 0-38-16,9 0 11 0,-3 0-33 0,-6 0 16 15,6 0-4-15,0 0-8 0,0 0-5 0,0 0-13 16,0 11-6-16,3-11-3 0,-3 0-8 0,6 0-7 16,0 0 27-16,0 0-14 0,0 0-8 0,0 0-12 15,0 0-28-15,0 0 4 0,0 0 19 0,0 0-3 16,0 0 2-16,0 0-11 0,15 0 47 0,-3 14 16 15,6-14-6-15,-3 12-27 0,11 1-3 0,-2-3-30 16,3-1 5-16,3 0 10 0,2-9-10 0,1 10-9 16,0-2 8-16,-6-1 2 0,6 0 6 0,-7 0-3 15,-2-1-8-15,3 3 3 0,-6-3-4 16,-3 3 4-16,-1-1-2 0,-2 0 33 0,3-1-15 16,-6 1 24-16,-3 0 23 0,-3 1-23 0,6 2 18 15,-12 2-9-15,0 1-4 0,0-1-25 0,0 4-6 16,0-2 2-16,0 1 14 0,-24 8-14 0,3-1-2 15,-3 4 13-15,4-1-20 0,2 3 16 0,-3-1-12 16,0 3-12-16,3 0-9 0,3-1 3 0,-3-3 11 16,7-5-16-16,5 4 4 0,-3-4-3 0,-9-3 11 15,12 0-22-15,-3-7-10 0,3-3-41 0,6-3-26 16,0-1-56-16,0-5-46 0,0 0-23 0,0 0-11 16,0 0-16-16,0 0-96 0,0 0-114 15,12-11-126-15</inkml:trace>
          <inkml:trace contextRef="#ctx0" brushRef="#br0" timeOffset="1650.9028">2627 202 2095 0,'-3'0'6'0,"0"0"11"0,0 0 2 0,3 0 35 0,-3 0-10 16,3 0 22-16,0 0-14 0,0 0-23 16,0 0-34-16,0 0 5 0,0 0-8 0,0 0-1 15,0 0 8-15,0 0 20 0,0 0-8 0,0 0-22 16,12 0 3-16,3-11 2 0,0 2 4 0,-3 9 17 15,-1-10-14-15,7 1-3 0,-9 3 7 0,9 6 1 16,-6 0 1-16,-3-5-13 0,3 5 18 0,3 0-24 16,-9 0 27-16,6 0-5 0,-3 0-3 0,-1 0 5 15,1 0 39-15,-3 0-5 0,0 11-2 0,3-1 23 16,0 2 6-16,0 1-36 0,-3 2 2 0,0 2 4 16,0 2 17-16,-3 6 1 0,-3 3 6 0,3 1-10 15,-3 2-36-15,0 2 14 0,0 2-22 16,0 2 13-16,-18 2-10 0,18-4-7 0,-12-2-11 15,-9-2 17-15,9 0-9 0,3-5-17 0,-8-2 13 16,5-2-10-16,3-2-1 0,-3-2 14 0,0 1 1 16,3-4-8-16,0 0 5 0,0-3-18 0,-3-3 11 15,6 1 5-15,6-10-2 0,-6 0-10 0,3 0-28 16,3 0 11-16,0 0-13 0,0 0-2 0,0 0 11 16,0 0 11-16,0 0 1 0,0 0 13 0,0 0 7 15,0 0-11-15,0 0 19 0,15 0 2 0,-3 0-13 16,3-10 6-16,-3 10-14 0,0-13 3 15,9 13 7-15,0-10 20 0,-4 2-29 0,4 8 5 16,3-5 2-16,-3 0 1 0,-3 1-1 0,6 4 3 16,-4-6 20-16,-2 6-9 0,3 0-17 0,0 0-3 15,-3 0 0-15,-3 0-58 0,3 0-22 0,-4 0-29 16,-2 0-72-16,0 0-14 0,3 0-145 0,-9-16-134 16,6 6-42-16</inkml:trace>
          <inkml:trace contextRef="#ctx0" brushRef="#br0" timeOffset="2068.4013">3303 256 2358 0,'-9'-5'42'0,"0"0"3"0,9 3 9 0,0 0 1 16,-3-2 16-16,3 4 2 0,0 0-13 0,-6 0 19 15,0 0 23-15,0 0 6 0,3 0 25 0,-3 15-38 16,-6-5-5-16,6 1-4 0,-6 4 13 0,3 2 15 16,-3 0-25-16,6 3-7 0,-3 0-30 0,-2 1 8 15,-1 1 11-15,6 1-22 0,0-1-15 0,0 4-1 16,3-5-1-16,3 3-2 0,0 1-13 0,0-3-5 16,0 3 0-16,15-4-1 0,3-2-3 15,-4-2 2-15,4 1-23 0,3-2 13 0,0-6-6 16,3 1 6-16,-3-3-6 0,2-1 10 0,4-1 2 15,3-2-9-15,-3-4-11 0,0 0-7 0,-1 0 6 16,4 0-17-16,-3-18-19 0,-6 5 8 0,0 1 1 16,-10-2 19-16,4-3 2 0,-3 0-4 0,-6-4 9 15,0 0-3-15,-6 0 2 0,0-2-22 0,0-3-12 16,0-4 20-16,0 7 12 0,0-2-23 0,-12 0-20 16,-3 3-31-16,1-2-26 0,2 1-9 0,-6 6 14 15,6-2-38-15,0 2-36 0,-3 1-56 0,0 3-47 16,3-1-117-16,0 2-70 0,3 1-24 0</inkml:trace>
          <inkml:trace contextRef="#ctx0" brushRef="#br0" timeOffset="2447.8619">3731-61 1876 0,'3'-4'18'0,"0"1"58"0,0-1 12 0,0 3 1 0,3 1 47 16,6 0-31-16,-3 0 7 0,-3 0-3 15,3 0-4-15,0 0 13 0,-3 0 17 0,3 12-5 16,-3-1-10-16,0 2-17 0,-1 2-16 0,7 6 33 15,0-1-22-15,0 6-7 0,3 4-30 0,0 3-25 16,-3 4 0-16,6 3-12 0,-6 1-5 0,-3 3 2 16,5 0-12-16,-5 3-2 0,0-3-2 0,-3 2-8 15,9-1 18-15,-3 0 1 0,0-1-7 0,-3-3-16 16,3-3-11-16,-3-3 7 0,0 0 5 0,-3-4 13 16,0 0-22-16,-3-5-22 0,0-4-31 15,-3 1-61-15,0-2-36 0,0-5-20 0,0-2-14 16,0-2-13-16,0-2-30 0,0 0-89 0,0-5-181 15,0 0-97-15</inkml:trace>
        </inkml:traceGroup>
      </inkml:traceGroup>
    </inkml:traceGroup>
    <inkml:traceGroup>
      <inkml:annotationXML>
        <emma:emma xmlns:emma="http://www.w3.org/2003/04/emma" version="1.0">
          <emma:interpretation id="{E09A068C-0715-4A9B-BD80-49A4E0422AD3}" emma:medium="tactile" emma:mode="ink">
            <msink:context xmlns:msink="http://schemas.microsoft.com/ink/2010/main" type="paragraph" rotatedBoundingBox="27591,15496 33006,15349 33048,16893 27633,17040" alignmentLevel="1"/>
          </emma:interpretation>
        </emma:emma>
      </inkml:annotationXML>
      <inkml:traceGroup>
        <inkml:annotationXML>
          <emma:emma xmlns:emma="http://www.w3.org/2003/04/emma" version="1.0">
            <emma:interpretation id="{BDFA88E3-A4FC-4F85-B2BB-A132B5978806}" emma:medium="tactile" emma:mode="ink">
              <msink:context xmlns:msink="http://schemas.microsoft.com/ink/2010/main" type="inkBullet" rotatedBoundingBox="27600,15805 28251,15788 28282,16939 27631,16957"/>
            </emma:interpretation>
          </emma:emma>
        </inkml:annotationXML>
        <inkml:trace contextRef="#ctx0" brushRef="#br0" timeOffset="4579.8736">16 1898 1864 0,'0'-10'42'15,"0"3"12"-15,0 7 9 0,0 0 1 0,0 0-8 16,0 0-11-16,0 0 16 0,0 0-4 0,0 0 10 15,0 10 27-15,0 5-4 0,0 2-11 0,0 5 2 16,0 1-19-16,0 3-12 0,0 6 28 0,0 5-21 16,0-1-24-16,12 3 6 0,-12-3-11 0,12 6-15 15,-3-2 13-15,3 1-28 0,-12-5 19 0,6-3-13 16,0-1 0-16,3-3 4 0,-9-3-14 0,0-1-5 16,6-1-1-16,0-3 9 0,-6-3-10 0,0-1 2 15,0-4-14-15,0 1-27 0,0-8-30 0,0-2-35 16,0-3-20-16,0 3-58 0,0-4-68 0,0 0-119 15,0 0-42-15,0 0-30 0</inkml:trace>
        <inkml:trace contextRef="#ctx0" brushRef="#br0" timeOffset="4878.7602">43 1865 1336 0,'12'-16'16'15,"-6"1"26"-15,6 0 27 0,-3 6 44 0,-3 2-47 16,6 2 19-16,0 0-35 0,-6 0-28 0,2 5-9 16,4 0 38-16,0 0-2 0,-6 0 9 0,3 0-38 15,-3 0 26-15,0 15 5 0,-6-15-11 16,6 15-12-16,3-1-16 0,-3 1-1 0,-6-2-7 16,6 1 34-16,-6 2 5 0,0-1-11 0,0 2 3 15,0-1-16-15,0 5 10 0,0-2 13 0,-12 3-22 16,-3-1-16-16,3 0 11 0,6 0-6 0,-9 5-10 15,3-9 10-15,1-1-16 0,2-3 12 0,-3 0 7 16,0 2-9-16,3-4-5 0,-3-3-18 0,6-1 12 16,0 2-23-16,0-2-5 0,0-3-57 0,3-1-47 15,-3-3-111-15,6 0-98 0,0 0-108 0</inkml:trace>
        <inkml:trace contextRef="#ctx0" brushRef="#br0" timeOffset="5234.9729">481 1762 2200 0,'0'0'36'0,"0"13"8"0,0 0 8 15,0 0 37-15,0 0 9 0,0 5 20 0,-18 2-17 0,9 2-34 16,9 5 18-16,-12-2 0 0,12 3-35 16,-6 5-7-16,-6 3-4 0,12-2 15 0,-6 1-4 15,6 2-24-15,0 4 16 0,0-1 43 0,0 4-11 16,0-1-41-16,0 1 1 0,0 0-28 0,0 2-3 16,18 0 6-16,-6-2 10 0,-3-1-30 0,-3-2 25 15,-6 0-21-15,12-5 14 0,0 0-15 0,-3-5 14 16,2 0-17-16,-5-4 1 0,9-4-12 0,-9-2 12 15,12-4-26-15,-6-3-28 0,3-3-49 0,-3-2-32 16,3-2-12-16,-3-7-48 0,8 0-53 0,-2 0-81 16,-6 0-155-16,9-16-91 0</inkml:trace>
      </inkml:traceGroup>
      <inkml:traceGroup>
        <inkml:annotationXML>
          <emma:emma xmlns:emma="http://www.w3.org/2003/04/emma" version="1.0">
            <emma:interpretation id="{070B32A9-AD41-4064-A796-D2BCEEABF8A2}" emma:medium="tactile" emma:mode="ink">
              <msink:context xmlns:msink="http://schemas.microsoft.com/ink/2010/main" type="line" rotatedBoundingBox="28549,15470 33006,15349 33048,16893 28591,17014"/>
            </emma:interpretation>
          </emma:emma>
        </inkml:annotationXML>
        <inkml:traceGroup>
          <inkml:annotationXML>
            <emma:emma xmlns:emma="http://www.w3.org/2003/04/emma" version="1.0">
              <emma:interpretation id="{534081DB-7729-412E-BC99-FA56AAF79C17}" emma:medium="tactile" emma:mode="ink">
                <msink:context xmlns:msink="http://schemas.microsoft.com/ink/2010/main" type="inkWord" rotatedBoundingBox="28565,16061 29914,16024 29935,16785 28586,16822"/>
              </emma:interpretation>
              <emma:one-of disjunction-type="recognition" id="oneOf1">
                <emma:interpretation id="interp1" emma:lang="" emma:confidence="1">
                  <emma:literal/>
                </emma:interpretation>
              </emma:one-of>
            </emma:emma>
          </inkml:annotationXML>
          <inkml:trace contextRef="#ctx0" brushRef="#br0" timeOffset="6507.732">1787 2036 2103 0,'0'0'56'0,"-5"9"-4"16,5-9-23-16,0 0 26 0,-15 0 3 0,9 8-7 15,0-4-23-15,6-4 13 0,0 0-17 0,0 0-12 16,0 0 11-16,0 0 3 0,0 0 20 0,0 0-6 16,0 0 7-16,0 0-5 0,0 15 3 0,0-15-3 15,12 14-26-15,-3-14 14 0,-9 16 2 16,11-4 8-16,-2-3-30 0,3 2 12 0,0 0 2 16,3 0-10-16,-3 2-6 0,6 0-2 0,-3 2-15 15,9-3 1-15,-4 2 7 0,7 0 16 0,-3 0-10 16,3 0-14-16,0-2 22 0,5 0-6 0,-2 1 4 15,-3-1-17-15,6-1 3 0,-10 0 16 0,-2-2-5 16,6-3-19-16,-3 3 17 0,-3-3 3 0,0 0-18 16,-10-4 28-16,1 1 14 0,3-3 16 0,-9 0 17 15,-6 0 10-15,0 0-26 0,0 0 0 0,0 0-8 16,-12 0-11-16,12 15-6 0,-21-2-10 0,10-1 25 16,-4 1-7-16,15-1 0 0,-12 3 6 0,-6 0-24 15,3 1-6-15,0 1 6 0,-3 1-13 16,6 3-3-16,-3-4 11 0,-2-2-5 0,-1 4-10 15,-3-3 8-15,9 0 6 0,-9-1-6 0,9 0-25 16,6-5 11-16,-9 0-20 0,9-1-64 0,1-2-23 16,-1-4-41-16,6-2-17 0,0 1 12 0,0-2-31 15,0 0-28-15,0 0-23 0,0 0-147 0,0 0-120 16</inkml:trace>
          <inkml:trace contextRef="#ctx0" brushRef="#br0" timeOffset="5653.6286">1389 2097 2170 0,'3'-5'49'0,"0"4"22"0,-3 1 1 0,5 0 25 15,-5 0 15-15,0 0-26 0,0 0 1 0,0 0-28 16,0 0-9-16,0 16-4 0,0-16 3 0,0 21-6 16,-11-1 11-16,-4 2 8 0,3 1 12 0,0-2-19 15,-3 2-11-15,-3 2 11 0,3 2-8 0,-3-1-2 16,4 1-10-16,-4 3-31 0,-3 0 9 0,3 0-19 16,3-4 3-16,-3 5 17 0,0-2-24 0,3 0 15 15,-2-2-21-15,2-1 6 0,-3-4-3 0,12 2-29 16,-9-3-36-16,3-3-27 0,6-2-11 15,-3-1 2-15,3-2 3 0,0-3-18 0,0 0 3 16,0-1 5-16,-2-2-45 0,2-6-43 0,0 4-126 16,0-5-91-16,0 0-11 0</inkml:trace>
          <inkml:trace contextRef="#ctx0" brushRef="#br0" timeOffset="5918.9141">978 2040 1750 0,'9'-3'48'0,"-9"-2"-3"0,0 3-14 16,0 2 38-16,12 0 30 0,-12 0 27 0,6 0-11 0,-6 15 12 16,12-15-21-16,-4 18 17 0,4 0-9 15,3 4-5-15,-3 2-16 0,6 3 0 0,-3 5 0 16,9 2 25-16,-3 4-26 0,-1 2-28 0,-2 0 44 15,6 0-41-15,-3-1-18 0,6-1-12 0,-4-2-6 16,-2-2-10-16,0-2-8 0,3-3-17 0,-3 1 8 16,6-4 6-16,-10-1-15 0,4-4 1 0,-3 0 13 15,-3-3-19-15,3-4 3 0,-6-1-14 0,-3-4 3 16,-3-1-33-16,0-4-36 0,0-2-59 0,0-2-39 16,-6 0-30-16,0 0-3 0,0 0-79 0,0 0-131 15,0-11-160-15</inkml:trace>
        </inkml:traceGroup>
        <inkml:traceGroup>
          <inkml:annotationXML>
            <emma:emma xmlns:emma="http://www.w3.org/2003/04/emma" version="1.0">
              <emma:interpretation id="{99308557-3675-4049-A8AF-C32DD2751238}" emma:medium="tactile" emma:mode="ink">
                <msink:context xmlns:msink="http://schemas.microsoft.com/ink/2010/main" type="inkWord" rotatedBoundingBox="30254,16034 30987,16014 31003,16598 30270,16618">
                  <msink:destinationLink direction="with" ref="{A2533C78-B44D-4BB4-8CF8-F55B992E26DD}"/>
                </msink:context>
              </emma:interpretation>
            </emma:emma>
          </inkml:annotationXML>
          <inkml:trace contextRef="#ctx0" brushRef="#br0" timeOffset="6971.6087">2713 2045 2018 0,'-12'10'10'0,"3"-10"2"0,-3 0-31 0,6 8 39 0,1-8-37 16,5 0 21-16,-3 8-17 0,0-8 5 0,3 0-6 15,0 0-1-15,0 0-2 0,0 0-1 16,0 0-11-16,11 0 19 0,4 0-9 0,-3 0 1 16,6 0 29-16,-3-16-16 0,-3 1-6 0,0 2 11 15,6 3-11-15,-9 0 5 0,3 3 25 0,-1 7-2 16,-2 0-26-16,3 0 39 0,-3 0 15 0,-3 0 4 15,0 0 25-15,0 0 24 0,0 14-37 0,0-3-3 16,-6 0 29-16,6 2 0 0,-3 4-29 0,-3 6-15 16,0-3 20-16,0 6-9 0,0 2 11 0,0 3-7 15,-21 1-22-15,9 3-30 0,-3-6-3 0,15 3 4 16,-6-1-3-16,-3-3 15 0,9-3-19 0,-9 0 19 16,9-3-6-16,0-3-8 0,0-2-11 15,0-1-6-15,0 0 15 0,0-4-11 0,0-1 16 16,0-1-2-16,12-3-10 0,6 1 2 0,-3-3-16 15,-3-3-25-15,0 2-42 0,3-4-35 0,-3 0-81 16,6 0-57-16,-4 0-179 0,1 0-54 0</inkml:trace>
          <inkml:trace contextRef="#ctx0" brushRef="#br0" timeOffset="7403.4372">3160 2021 2410 0,'-6'-9'38'0,"6"3"15"0,-9 0 9 15,3 6 36-15,0 0-13 0,0 0 12 0,0 0-20 16,0 12 20-16,0 1 2 0,0 0 9 0,-3 6-8 16,-3 0-15-16,6 3-33 0,-3 2 6 0,3 2-4 15,1 0 2-15,-1 1-2 0,0 1-16 0,0-1-4 16,6-4-7-16,0 5-9 0,0-2 10 0,0-3-27 15,0-1 4-15,12 2 10 0,-1-5-3 0,1 1-7 16,-3-3-13-16,3-3 15 0,3-1-15 16,-3-1 11-16,3-1-19 0,0-2 21 0,0-1-14 0,0-3 14 15,-4-2-1-15,7-2-3 0,-3-1-31 16,-3 0 0-16,6 0-2 0,-3-16-14 0,0 0 0 16,-3-3 9-16,5 3-28 0,-2-5 10 0,3-2 3 15,-3 2-15-15,-3-4 25 0,-6-5 26 0,6-2-15 16,-6 0 21-16,-6-1 15 0,0-3-16 0,0 2 24 15,0 4 3-15,0 3-6 0,-12 7 12 0,12 6 4 16,-12 1-22-16,12 3 1 0,-12 1-11 0,-3 5-15 16,9 1-42-16,-6-1-14 0,-3 3-4 0,-2-1-23 15,5 2 12-15,-9 0-6 0,0 0-21 0,3 0 6 16,3 17-12-16,-3-17-64 0,4 12-112 0,2-12-133 16,6 14-49-16</inkml:trace>
        </inkml:traceGroup>
        <inkml:traceGroup>
          <inkml:annotationXML>
            <emma:emma xmlns:emma="http://www.w3.org/2003/04/emma" version="1.0">
              <emma:interpretation id="{6F4A62F8-5CFA-4E07-812C-D3AD515E8CF1}" emma:medium="tactile" emma:mode="ink">
                <msink:context xmlns:msink="http://schemas.microsoft.com/ink/2010/main" type="inkWord" rotatedBoundingBox="31348,15394 33006,15349 33048,16893 31390,16938"/>
              </emma:interpretation>
              <emma:one-of disjunction-type="recognition" id="oneOf2">
                <emma:interpretation id="interp2" emma:lang="" emma:confidence="1">
                  <emma:literal/>
                </emma:interpretation>
              </emma:one-of>
            </emma:emma>
          </inkml:annotationXML>
          <inkml:trace contextRef="#ctx0" brushRef="#br0" timeOffset="9127.422">4472 1919 1061 0,'0'8'91'0,"0"-1"81"16,0 1 14-16,0-1-4 0,18-1-19 16,-18 2-22-16,9-3 8 0,3 1-21 0,-12 4-26 15,9-3-2-15,-9 2-41 0,6 1-5 0,0 1-21 16,0-2-18-16,0 3 3 0,-6-5-6 0,9 1-1 15,-6 1-19-15,3 1 17 0,-3-5-12 0,3 6 7 16,0 0-18-16,0-2 4 0,2 1 26 0,-2-5-9 16,3 0-4-16,0-3-20 0,3-1 14 0,0-1-6 15,-3 0-10-15,6 0-17 0,-3 0-5 0,0-13 7 16,0 13 17-16,-3-14-7 0,5 2 25 0,-5 1-2 16,9 4 1-16,-9-4 1 0,3 1-17 15,0 3 6-15,0 2 21 0,-3-2-21 0,3 7 22 16,0-4-11-16,-3 0 8 0,2 4 19 0,1 0-4 15,0 0-10-15,-3 0 10 0,6 0 27 0,-3 0 3 16,-6 13-1-16,0-3 19 0,0 0-36 0,0 1 6 16,-3 1-26-16,-3 1 13 0,0 2 7 0,0 3-3 15,0-2-13-15,0 5 8 0,0-4 4 0,0 2 28 16,0 1-11-16,-15 1 17 0,6-5 24 0,-3 4-13 16,3-2-10-16,-6 0-12 0,12-3-12 0,-9-3-16 15,3-1-13-15,1-1 7 0,2-3-20 16,3 1 0-16,-3-2 9 0,0-1-20 0,0-2-4 15,0-2-2-15,0-1-17 0,3 0-25 0,0 0-23 0,-3 0 18 16,0 0-34-16,0 0-22 0,-3-12-4 0,3 0-22 16,0 2-26-16,0 1-46 0,0-6-31 15,-3-1-66-15,-3-4-88 0,9 4-52 0</inkml:trace>
          <inkml:trace contextRef="#ctx0" brushRef="#br0" timeOffset="8661.6178">4452 1869 1753 0,'0'0'21'0,"0"0"27"15,0 0 6-15,0 0 10 0,0 0 22 0,0 0 24 16,0 0-47-16,0 0-12 0,0 0-13 0,14 0-5 16,1 0-6-16,-3 0-33 0,6 0-1 0,-3-9 14 15,3 9-1-15,3-10 10 0,-3 3-26 0,5-4 6 16,-2 3 1-16,0 3 24 0,3 5-30 0,-3-3 25 15,0-4-29-15,-10 3 19 0,4 0-10 16,-3 1 15-16,0-1-10 0,-6-2-11 0,3 0-2 16,-6-2-41-16,0 6-36 0,3-2-95 0,-6 1-125 15,0 1-77-15,0 1-41 0</inkml:trace>
          <inkml:trace contextRef="#ctx0" brushRef="#br0" timeOffset="7903.0853">3776 2122 2172 0,'9'0'-12'0,"0"0"66"0,6 0 29 16,-3 0 8-16,-1 0-10 0,7 0-38 0,-3 0-6 15,6 0-29-15,-3 0-3 0,6 0-4 0,-3 0-21 16,2 0-51-16,1 0-91 0,0 0-219 0,-3 0-259 16</inkml:trace>
          <inkml:trace contextRef="#ctx0" brushRef="#br0" timeOffset="7719.2863">3832 1954 2300 0,'6'0'1'16,"-6"0"30"-16,0 0 37 0,0 0 23 0,0 0 46 16,0 0-25-16,0 0 5 0,0 0 31 0,0 0-17 15,0 12-7-15,0 3-11 0,0 0 26 0,0 6 1 16,0-1-35-16,18 6-45 0,-9 0-21 0,-9 3-6 16,18 3-8-16,-6 2-16 0,-12-2-2 0,0 2 3 15,0-7-4-15,0 1-3 0,0-2 5 0,0-4-23 16,0 2-4-16,0-5-57 0,0-1-45 0,15-2-49 15,-15-5-45-15,0-1-9 0,0-3-22 0,0 2-47 16,0-9-154-16,0 0-246 0</inkml:trace>
          <inkml:trace contextRef="#ctx0" brushRef="#br0" timeOffset="8125.6741">4297 2305 2463 0,'0'0'56'0,"0"0"51"15,0 0 22-15,0 0-10 0,0 0-1 0,0 0-28 16,0 0-32-16,0 0-25 0,0 0-27 0,0 0-8 15,0 0 18-15,0 0-8 0,0 0-14 16,0 0 12-16,0 0-27 0,0 0-8 0,0 0-42 16,0 0-41-16,0 0-38 0,0 0-46 0,9-11-46 15,-9 11-204-15,0-15-153 0</inkml:trace>
          <inkml:trace contextRef="#ctx0" brushRef="#br0" timeOffset="45371.1009">4752 1514 1452 0,'0'-6'79'0,"0"0"17"0,-6 1 3 15,6 0 9-15,0 2-12 0,0 0 30 0,-9 0-32 16,9 1-25-16,0 0 15 0,0 0-12 0,0-1-3 16,0 1 2-16,0-1-16 0,0-4-18 0,-15 6 13 15,15-2-15-15,-14-4 20 0,14 5-6 0,-15-3-7 16,15 2 15-16,-9-1-23 0,-3 0 5 16,3-1-16-16,0 3 1 0,0-1-12 0,3-1 7 15,-3 0-25-15,0 1 18 0,0-1-18 0,0 3 22 16,-3-4-11-16,-2 4 13 0,2-2-13 0,-3 2 23 15,0 1-16-15,0 0 9 0,-6 0 5 0,9 0-27 16,-9 0 9-16,10 0 29 0,-4 0-12 0,0 0 6 16,-3 0 7-16,0 0-12 0,3 11 4 0,3-11-27 15,-6 7 15-15,6-7-20 0,-2 8 3 0,2-8 25 16,3 5-1-16,-3 0-9 0,3 0 1 0,-3 1 19 16,0-1 4-16,0 0 8 0,0 2-4 15,-3 1-11-15,4 0-7 0,-4 1 7 0,-3 2-3 16,3 0-17-16,-3 2 20 0,3 0-14 0,0 3-6 15,-3 1 1-15,1 1-20 0,-1-1 13 0,3 0-16 16,-3 3 15-16,3 0 19 0,-3 1 19 0,3 0-28 16,3 3-3-16,1-2 5 0,-1 4 7 0,3-1-6 15,-3 1 17-15,6 2-10 0,0 1-12 0,0 1 2 16,3 0 0-16,0-1 3 0,3 2-5 0,0 0-8 16,0 3 3-16,0-4-2 0,0-3 9 0,0 3-3 15,12-3 8-15,0 0 18 0,-12 1-5 0,0-1-3 16,12-1-14-16,-12 1-11 0,9 0 1 0,3-3 2 15,-7 0 9-15,1-1-4 0,6-4-7 0,-3 1-11 16,-3 0 16-16,9-4-17 0,-3 0 4 0,-6 1-7 16,9-4 15-16,-3 3-5 0,0-2-6 15,0-2 2-15,-1 5 5 0,-2-4-2 0,9 2 9 16,-3-3-9-16,-3 3 0 0,9-2 9 0,0 4 1 16,-3-4-4-16,-1-1-11 0,1 1 8 0,3-2-6 15,0 1 11-15,-3-2-17 0,3 6 2 0,-1-4 12 16,-2 1-3-16,6-1 9 0,-9-1-20 0,9 0 15 15,-9-1-4-15,9 1 3 0,-4-5-13 0,-5 0-8 16,3-3 16-16,-3 3 2 0,3-1-1 0,-3-2 7 16,0 1-13-16,-6-3-1 0,5 1 10 15,1-1 2-15,0 0-12 0,-3-1-3 0,-3 0 5 16,3 0-1-16,-3 0 8 0,6 0-8 0,-6 0 7 16,6-12-1-16,-1 1 2 0,1 2-9 0,0-2 14 15,3 0-12-15,0 1 10 0,3 0-3 0,-3-3-4 16,3 2-2-16,-4-1-8 0,4 1 7 0,-3-2 9 15,-3 5-15-15,3-3 9 0,0 3 10 0,-3-1 2 16,-4-1-8-16,-2 3-1 0,-3-3 6 0,9 2-6 16,-9 1-9-16,3-3 5 0,0 6-2 0,-3-5 3 15,3 0 9-15,0-1-13 0,0 2-1 0,3-2 19 16,-6-1-16-16,6 0 6 0,-7-4-17 0,4-2 19 16,-6 0-1-16,6-2-11 0,-3 2 7 15,6-2 2-15,-3 2-5 0,0-2-9 0,0 2 18 16,0 1-10-16,6 2 17 0,-3-3-19 0,0 2-1 15,-6-1 0-15,0 0 7 0,-4-2-1 0,1 0 10 16,-3-1-1-16,0 3-15 0,0-1 4 0,0-3-1 16,0 6 3-16,0-1-7 0,12 3 15 0,-12-3-5 15,0 4-5-15,9-4 17 0,-9 2-6 0,0 0-3 16,0 0 3-16,0 1-2 0,0 0-12 0,0-1 3 16,0 1 0-16,0-2 9 0,0-2-12 0,0 1-1 15,0-6 0-15,0 0 14 0,0-3-10 0,-15 5-6 16,4 0 9-16,11-2 3 0,-12-3-8 0,12 5-6 15,-6-4 20-15,-3 4-3 0,9-3 0 16,-9 2-24-16,9 3 14 0,-9-4 8 0,0-1-3 16,0 5-2-16,0-2 8 0,-3 2-8 0,3-2-15 15,0 1 19-15,-6-1-8 0,1 3 19 0,2 4-20 16,-6-4 11-16,3 4-6 0,3 0 7 0,0 3-12 16,0 0-4-16,0-1 5 0,0 4-1 0,3 0 19 15,0-3-9-15,-2 1 4 0,2 0-6 0,-6-2-2 16,0 3-4-16,0 0 0 0,3-4 4 0,-6 3-3 15,6 1-9-15,-3-3 2 0,1 3 12 0,-4 0-6 16,0-3 6-16,3 4 6 0,-3 1-15 0,0 1 1 16,3 1 9-16,3 0-5 0,1-2 4 0,-4 2 2 15,6 0 11-15,-3-1-10 0,6 4-9 16,-6 0 1-16,6 0-5 0,3 0 11 0,0 0-10 16,3 0 10-16,0 0-1 0,0 0 6 0,0 0-18 15,0 0 17-15,0 0-13 0,0 0-1 0,0 0 0 16,0 0 4-16,0 0 6 0,0 0 5 0,0 0-17 15,0 0 13-15,0 0-17 0,0 0 10 0,0 0 2 16,0 0 1-16,0 0 6 0,0 0-1 0,0 0 6 16,0 0-22-16,0 0 5 0,0 0 15 0,0 0-6 15,0 0-18-15,0 0 6 0,0 0 18 0,0 0-18 16,-15 0 15-16,15 0-10 0,0 0 9 16,0 0-12-16,0 0 17 0,0 0-17 0,-15 0 10 15,15 0-4-15,0 0 5 0,0 0-13 0,0 0 17 16,0 0-3-16,0 0-7 0,0 0 13 0,0 0 5 15,0 0-4-15,0 0-19 0,0 0 9 0,0 0 6 16,0 0-1-16,0 0-1 0,0 0-5 0,0 0 2 16,0 0-3-16,0 0 7 0,0 0-14 0,0 0 11 15,0 0-10-15,0 0 0 0,0 0 13 0,0 0-7 16,0 0-6-16,0 0 0 0,0 0 6 0,0 0-5 16,0 0 13-16,0 0-4 0,0 0-1 15,0 0 1-15,0 0-14 0,0 0 6 0,0 0 7 0,0 0-4 16,0 0-4-16,0 0 4 0,0 0 0 0,0 0 0 15,0 0-8-15,0 0 14 0,0 0-3 0,0 0 1 16,0 0-9-16,0 0 8 0,0 0-15 0,0 0-1 16,0 0 25-16,0 0-1 0,0 0-20 15,0 0 2-15,0 0 3 0,0 0 11 0,0 0-2 16,0 0-8-16,0 0 10 0,0 0-18 0,0 0 15 16,0 0 0-16,0 0-7 0,0 0-3 0,0 0 13 15,0 0-12-15,0 0 12 0,0 0 2 0,0 0-20 16,0 0 3-16,0 0 18 0,0 0-3 0,0 0-4 15,0 0-6-15,0 0 5 0,0 0-5 0,0 0-6 16,0 0 6-16,0 0 11 0,0 0-6 0,0 0 8 16,0 0-7-16,0 0-9 0,0 0 9 0,0 0-6 15,0 0 6-15,0 0-8 0,0 0 6 0,0 0-2 16,0 0 5-16,0 0 3 0,0 0-6 16,0 0-5-16,0 0-1 0,0 0 12 0,0 0-9 15,0 0 3-15,0 0-6 0,0 0 5 0,0 0 12 16,0 0-4-16,0 0-19 0,0 0 16 0,0 0-7 15,0 0 5-15,0 0-21 0,0 0-8 0,0 0-18 16,0 0-27-16,0 0-57 0,0 0-95 0,0 0-83 16,0 0-29-16,0 0-18 0,0 0-39 0,0 0-177 15,-18 0-193-15</inkml:trace>
          <inkml:trace contextRef="#ctx0" brushRef="#br0" timeOffset="10867.5667">4472 2754 482 0,'0'-5'36'0,"0"3"50"0,-6-1 5 16,6 0 26-16,0 1 62 0,-6 1-13 15,6-3-38-15,0 3 28 0,0 1-12 0,0 0-23 16,-2 0-40-16,-1 0-5 0,0 0 3 0,3 0-18 16,-3 0-31-16,-3 0-6 0,6 0-4 0,-9 0 7 15,9 0-3-15,-6 0 22 0,6 0-27 0,-3 0 20 16,0 0-3-16,0 0-3 0,-3 0 9 0,6 0-10 15,0 0-1-15,0 0 17 0,0 0-9 0,0 0-8 16,0 0-18-16,0-12 14 0,-12 12 4 0,12 0-7 16,0 0-12-16,-12-12 15 0,12 12 16 0,-12 0 5 15,12 0-25-15,-9 0 5 0,9-8 0 0,0 8-1 16,0 0 18-16,0 0-14 0,0 0 22 0,0 0 19 16,0 0-7-16,0 0-16 0,0 0-2 0,0 0-22 15,0 0-9-15,0 0-1 0,0 0 13 0,0 0-23 16,0 0 11-16,0 0-6 0,0 0 6 15,0 0 13-15,0 0 7 0,0 0-4 0,0 0 16 16,0 0-14-16,0 0 34 0,0 0-3 0,0 0-4 16,0 0-6-16,0 0-4 0,12 0 30 0,-3 10-6 15,3-2-9-15,0-1-35 0,3 0-11 0,0-7 2 16,0 6-4-16,5 0-5 0,1 1-10 0,3-7-12 16,-3 0 24-16,0 0-26 0,-3 0 19 0,2 0 3 15,-2 0-15-15,-3 0 3 0,-3 0-8 0,3 0 0 16,-3 0 3-16,0 0 2 0,-6 0 22 0,9 0-6 15,-7-11-24-15,1 11 16 0,6-11-16 16,-3 3 3-16,0-3-2 0,3 2 21 0,3 0-14 16,0-2 6-16,-3 0-7 0,2 1 9 0,-2-1-2 15,-3 4 0-15,3 0-1 0,-3 0-7 0,-6 0-2 16,0 3 18-16,0 0-19 0,0 1 17 0,-3-1-2 16,0 2-5-16,0 0-16 0,-3 1 13 0,0 1 12 15,0 0-5-15,0 0-14 0,0 0 10 0,0 0-13 16,0 0 13-16,0 0 2 0,12 0 4 0,-12 0-3 15,12 0-3-15,-12 9-7 0,9-9 13 0,-9 0 2 16,8 7-20-16,4 0 13 0,-9-3 0 0,9 3 5 16,-3-4-15-16,0 4-3 0,0-3 10 0,3 4 11 15,0 0-10-15,-3-5 0 0,-3 3 2 16,6-3-4-16,-6 1 0 0,0-4 6 0,-1 3 5 16,-2-3-6-16,-3 0-2 0,9 0-6 0,-9 0 19 15,0 0-5-15,0 0-23 0,0-14 6 0,0 4 17 16,12 10-8-16,-12-11-19 0,9 4-20 0,-9 1-13 15,9-4 18-15,-9 4-17 0,15-4-36 0,-15 2-58 16,0 0-28-16,0 2-10 0,0 2-42 0,0-5-13 16,0 7-34-16,0-2-110 0,0 3-201 0,0 1-40 15</inkml:trace>
          <inkml:trace contextRef="#ctx0" brushRef="#br0" timeOffset="9507.338">5309 1464 2539 0,'0'0'44'15,"0"0"13"-15,0 0 28 0,0 0-2 0,0 0 25 16,0 0 18-16,0 0 5 0,0 0-53 0,0 0 10 16,0 0 0-16,0 19-29 0,0-2 27 0,0 2-32 15,0 1 7-15,0 4 24 0,15 6 1 0,0 1-29 16,2 6-5-16,-2 3 1 0,3 0-6 0,-9 2-29 16,6 4 7-16,-3-1-6 0,-12 0 13 15,6-1-16-15,-6 5 8 0,0 2-9 0,0 3-18 16,-15-6 4-16,-3 3 21 0,18-2-25 0,-15 0 27 15,-9-3-21-15,13-8-8 0,-1-2 13 0,0-2-1 16,-3-4-3-16,6-5-7 0,-3 1-13 0,3-6-46 16,0-4-65-16,6-5-22 0,-3-2-79 0,-6-3-12 15,12-1-25-15,0-3-59 0,0-2-363 0,0 0-92 16</inkml:trace>
        </inkml:traceGroup>
      </inkml:traceGroup>
    </inkml:traceGroup>
    <inkml:traceGroup>
      <inkml:annotationXML>
        <emma:emma xmlns:emma="http://www.w3.org/2003/04/emma" version="1.0">
          <emma:interpretation id="{1B9D269E-3ED3-4AF7-A453-6A279FFAB91C}" emma:medium="tactile" emma:mode="ink">
            <msink:context xmlns:msink="http://schemas.microsoft.com/ink/2010/main" type="paragraph" rotatedBoundingBox="27887,17594 32668,16794 32825,17731 28043,18531" alignmentLevel="1"/>
          </emma:interpretation>
        </emma:emma>
      </inkml:annotationXML>
      <inkml:traceGroup>
        <inkml:annotationXML>
          <emma:emma xmlns:emma="http://www.w3.org/2003/04/emma" version="1.0">
            <emma:interpretation id="{73A002D1-DE7E-4474-A35B-342BAE0110F1}" emma:medium="tactile" emma:mode="ink">
              <msink:context xmlns:msink="http://schemas.microsoft.com/ink/2010/main" type="line" rotatedBoundingBox="27887,17594 32668,16794 32825,17731 28043,18531"/>
            </emma:interpretation>
          </emma:emma>
        </inkml:annotationXML>
        <inkml:traceGroup>
          <inkml:annotationXML>
            <emma:emma xmlns:emma="http://www.w3.org/2003/04/emma" version="1.0">
              <emma:interpretation id="{B4BD2901-EAF2-4BC3-AE69-816CE5BDEA40}" emma:medium="tactile" emma:mode="ink">
                <msink:context xmlns:msink="http://schemas.microsoft.com/ink/2010/main" type="inkWord" rotatedBoundingBox="32169,16878 32668,16794 32799,17576 32300,17659"/>
              </emma:interpretation>
              <emma:one-of disjunction-type="recognition" id="oneOf3">
                <emma:interpretation id="interp3" emma:lang="" emma:confidence="1">
                  <emma:literal/>
                </emma:interpretation>
              </emma:one-of>
            </emma:emma>
          </inkml:annotationXML>
          <inkml:trace contextRef="#ctx0" brushRef="#br0" timeOffset="13486.9366">4752 2818 1119 0,'0'0'54'15,"0"0"19"-15,0 0 63 0,0 0-6 0,0 0 15 16,0 0-10-16,0 0-31 0,0 0-25 0,0 0 12 15,0 0-21-15,0 0 18 0,0 0-5 0,0 0-16 16,0 0-4-16,0 0 22 0,0 0 22 0,0 0 15 16,0 0 1-16,0 12-18 0,0 0-14 0,0-1 29 15,0 1-15-15,0 2-20 0,0 5-5 0,12 0 10 16,-12 4-31-16,0 1-16 0,15 3-17 0,-3 0 25 16,-3 3-11-16,0 0 23 0,-9-3 6 0,12 5 7 15,-3 0-36-15,-3-3-5 0,5 3-10 0,-5-2-8 16,-3 1-6-16,-3-2-1 0,9-4-14 15,-3-6 7-15,-3-1-10 0,-3-6 18 0,6 0-18 16,0-5 5-16,-6-2-3 0,0 0 13 0,0 0-10 16,0-3-1-16,0 1 18 0,0-3-13 0,0 3-7 15,0-3 8-15,0 0-11 0,0 0-2 0,0 0 20 16,0 0-10-16,0 0-10 0,0 0 17 0,0 0-17 16,0 0 8-16,0 0-27 0,0 0 10 0,0 0-15 15,0 0-1-15,0 0-12 0,0-17-8 0,0 6 16 16,0-4-7-16,0-6-11 0,0 2-7 0,0-2-32 15,0-5-21-15,0 4 42 0,-15-4 20 0,3-2 27 16,12 1 20-16,-12-1-30 0,12-3-22 16,-11 1 44-16,11 0 5 0,-9 3 10 0,9 3-19 15,0 0 8-15,0 2 18 0,0 7-9 0,0-1 5 16,0 5 23-16,0-3-21 0,0 3 0 0,0 1 8 16,0 6-4-16,0-2 17 0,0-1-6 0,0 6-11 15,0-2 12-15,0 1-17 0,0 2 22 0,0 0-14 16,0 0-10-16,0 0 13 0,0 0-15 0,0 0 10 15,0 0-9-15,0 0-8 0,0 0 7 0,0 0 10 16,0 0-11-16,0 0-3 0,0 0-3 0,0 0 0 16,0 0 21-16,0 0 52 0,0 0-1 0,0 0 20 15,0 13 3-15,0-3-3 0,0 1 21 16,0 3-23-16,0 1 13 0,0 2-24 0,0 1-25 16,0 5-15-16,0 0-15 0,0-1 17 0,9 3-20 15,-9-4-7-15,14 0 21 0,-14 3 17 0,0 1-11 16,0-6-14-16,15 5-9 0,-15-2-4 0,0 0 6 15,15 0-16-15,-15-2 2 0,15-1 9 0,-15-5-12 16,12 2 18-16,-12-2-18 0,6-3 11 0,0-1 3 16,-6 2-14-16,9 0 15 0,-9-4-1 0,6 3-13 15,-3-3 11-15,6 3 0 0,-9-2-17 0,0 2 18 16,0-6-15-16,0 4 16 0,0-1-15 16,12 1 19-16,-12-9-12 0,0 0 5 0,0 0-8 15,0 0 4-15,0 0-8 0,0 0 6 0,0 0 1 0,0 0-6 16,0 0 10-16,0 0-11 0,0 0 8 15,0 0-5-15,0 0 4 0,0 0-4 0,0 0 1 16,0 0 3-16,0 0-3 0,0 0 4 0,0 0-1 16,0 0 1-16,0 0 4 0,0 0-5 0,0 0-10 15,0 0 18-15,0 0-14 0,0 0 7 0,0 0-1 16,0 0-10-16,0 0 8 0,0 0 2 0,0 0 4 16,0 0-15-16,0 0 17 0,0 0-5 0,0 0 1 15,0 0-14-15,0 0 5 0,0 0 7 0,0 0-1 16,0 0-3-16,0 0 1 0,0 0-5 0,0 0 0 15,0 0 6-15,14 0-8 0,-14-15 2 16,0 3 10-16,15 12-13 0,0-11 2 0,-6-2-15 16,3 7 16-16,-6-2-16 0,9-1 4 0,-6-4 3 15,0-2-3-15,3-1 13 0,0 0 14 0,-1 0-5 16,-2 1-2-16,-3-4 2 0,0 6-13 0,0 3 9 16,0 2 11-16,-6 5 10 0,0-5-28 0,0 6 8 15,0 1 2-15,0-3-16 0,0 4 12 0,0 0 2 16,0 0 15-16,0 0-2 0,0 0-18 0,0 0 8 15,0 0-1-15,0 0-3 0,0 15 4 0,0-15 7 16,0 12 8-16,-15 5-3 0,15-2 0 0,-18 2-14 16,7 1 9-16,-1 0-17 0,12 1 14 0,-18-2 2 15,6 3-2-15,3-1-3 0,-3-8 0 16,9 7-18-16,-6-3 23 0,0 0-21 0,-3-1 18 16,9 1-14-16,-6-3 17 0,3 0-11 0,3-1-7 15,-2-4 5-15,5 0 10 0,-3-7-14 0,0 0 3 16,-3 0 12-16,6 0 5 0,0 0-14 0,0 0-13 15,0 0-14-15,0 0-16 0,0 0 4 0,0 0 5 16,0-10-24-16,0 10-2 0,0 0 21 0,0-19 6 16,0 8 8-16,0-4 26 0,0 3-17 0,0-3 1 15,0 0 9-15,0 0 13 0,0 1-14 0,0 3-2 16,0 1 17-16,0 4-2 0,17 1-2 0,-8 0-14 16,-9 0 15-16,9 0 3 0,-9-2-12 15,0 0 4-15,12 2 6 0,-6 4 4 0,-6-4 12 0,0 5-14 16,0 0 1-16,0 0 11 0,0 0-9 15,0 0-13-15,0 0 3 0,0 0 10 0,0 0-19 16,0 0 19-16,0 0-13 0,0 0 1 0,0 0 11 16,0 0 0-16,0 16-7 0,-18-3 0 0,18-1 3 15,-12 1-2-15,1-13-7 0,11 11 2 0,-15-11 6 16,3 12 8-16,3-3-4 0,9-9-10 0,-9 0-3 16,3 0 4-16,6 0 5 0,-6 0 0 0,0 0-4 15,3 0-18-15,-3 0-5 0,3 0-6 0,0 0-13 16,-3 0 26-16,-3 0-48 0,3 0-2 0,0-14 35 15,-3 14-2-15,1-11-7 0,-4-5-9 16,-3 0 3-16,3 2 29 0,0-4-13 0,-3 2 4 16,-3-1 16-16,0-2 6 0,3 3 12 0,-2 4 3 15,2-4 3-15,6 4-12 0,-3 4 9 0,6 1 7 16,0 3-12-16,0 4 7 0,6 0-6 0,0 0 0 16,-6 0-16-16,6 0 2 0,0 0 16 0,0 0-2 15,0 0-12-15,0 0 4 0,0 0 12 0,0 0 10 16,0 0 9-16,0 0-2 0,0 0 1 0,0 0 5 15,0 0 6-15,0 0-3 0,0 0 6 0,0 16-17 16,12-2 11-16,0 0-11 0,0 1 2 0,6 6-6 16,-4-6 1-16,1 0-16 0,6-2 19 0,-3 3-4 15,0 1 9-15,-3-3-24 0,0-2-5 16,0 1 12-16,-6-1-8 0,5 1 13 0,-2-2-28 16,-6-3 23-16,6 0-15 0,-3 1 7 0,0-2-10 15,-3-4 1-15,-3-1 15 0,3 2-6 0,-6-1-14 16,6 0 16-16,-6-3-6 0,0 0-11 0,0 0-12 15,0 0-14-15,0 0 6 0,0 0-30 0,0-14 3 16,-12 2 27-16,12 12-4 0,0-16-6 0,-12 2 4 16,3 2-9-16,-3-7-1 0,12 0-24 0,-9 2 28 15,0-3 9-15,0-1 3 0,-2-2-6 0,2-1 4 16,-3 1 1-16,0-1 19 0,0 5 18 0,0 3 7 16,-3-1-5-16,9 3 18 0,-3 5 2 15,6 1-19-15,-3 3 15 0,0 5-9 0,6 0-14 0,0 0-10 16,0 0 9-16,0 0 0 0,0 0 19 15,0 0 40-15,0 0 17 0,0 0-3 0,0 0-15 16,0 16 2-16,0 3 1 0,0 0-10 0,0-1-20 16,0 1-11-16,12 0 0 0,-12-2-3 0,18 4 2 15,-6-3-4-15,0-4-4 0,-3 1 11 0,6 0-11 16,-3-2-12-16,0-5 8 0,-1 1 0 0,1-1-1 16,-6-4-18-16,3-2 18 0,-3-2 0 0,-6 0-15 15,0 0 12-15,0 0-12 0,0 0 1 0,0 0 6 16,0 0 3-16,0 0-23 0,0 0-16 15,0 0-15-15,0 0 8 0,0 0 1 0,0 0 3 16,0-15 21-16,-15 0-6 0,15 4 4 0,-12-4-11 16,12-1 13-16,-9 4 20 0,9-1-6 0,0 4 10 15,-8 4 12-15,8 5-9 0,-6-5-18 0,6 5 8 16,0 0 7-16,0 0 14 0,0 0-9 0,0 0-18 16,0 0 2-16,0 0 10 0,0 0 8 0,0 0 19 15,0 0-10-15,0 0 28 0,0 0-19 0,0 13-11 16,0-3-1-16,0-10 13 0,0 17-15 0,11-4-9 15,-11-2 2-15,12-3-1 0,-12 0-4 0,12-2 0 16,-9 3-3-16,12 1 18 0,-6-4-12 0,3-6-18 16,-3 5 11-16,3-5-6 0,0 0 12 15,3 0-23-15,-4 0 26 0,-2 0-24 0,3 0 5 16,-3 0 11-16,3 0-12 0,-3 0 3 0,0 0 1 16,0 0-3-16,3-11-8 0,0-5-7 0,-6 2 19 15,6 0-13-15,-6 3 14 0,5 3 15 0,-2-2-31 16,-3-3 28-16,3 4-2 0,-3 1-24 0,-3 0 15 15,3 8 9-15,3-5 7 0,-3-4-20 0,0 3 10 16,0 0-6-16,-6 1 11 0,0 2-10 0,0 0 20 16,0 2 3-16,0 1-27 0,0 0 15 0,0 0 5 15,0 0 6-15,0 0 0 0,0 0-17 0,0 0 7 16,0 0-4-16,0 0 17 0,0 0-1 16,0 13-20-16,0-13-4 0,0 0 15 0,0 0-4 15,-15 18-14-15,3-18 22 0,0 18-6 0,-6-2-24 16,7-1 19-16,2-1-3 0,-3-4-23 0,6-10-1 15,0 12-52-15,0-12-2 0,-3 0-48 0,0 0-8 16,0 0-25-16,0 0-15 0,0 0-30 0,0 0-15 16,-3 14-80-16,3-14-196 0,6 0-145 0</inkml:trace>
        </inkml:traceGroup>
        <inkml:traceGroup>
          <inkml:annotationXML>
            <emma:emma xmlns:emma="http://www.w3.org/2003/04/emma" version="1.0">
              <emma:interpretation id="{D28EC62F-468F-4EEA-85BC-56611C1F2A9D}" emma:medium="tactile" emma:mode="ink">
                <msink:context xmlns:msink="http://schemas.microsoft.com/ink/2010/main" type="inkWord" rotatedBoundingBox="27907,17719 30146,17344 30281,18157 28043,18531"/>
              </emma:interpretation>
              <emma:one-of disjunction-type="recognition" id="oneOf4">
                <emma:interpretation id="interp4" emma:lang="" emma:confidence="1">
                  <emma:literal/>
                </emma:interpretation>
              </emma:one-of>
            </emma:emma>
          </inkml:annotationXML>
          <inkml:trace contextRef="#ctx0" brushRef="#br0" timeOffset="15363.7194">371 3800 2097 0,'0'-7'12'0,"0"3"29"0,0 4-29 0,0 0 11 15,0 0 34-15,0 0-3 0,0 0-8 0,0 0 42 16,0 0 8-16,0 0-10 0,0 0-2 0,0 13-24 16,0 2 6-16,0-3 19 0,0 5 8 0,0 2 6 15,0-2-30-15,0 5-25 0,0 0-9 0,14 0-3 16,-14-1 8-16,0 0 21 0,0 3-34 0,0-1 6 15,0-1-30-15,0-3 3 0,0 0-5 16,12-2 9-16,-12 0-3 0,0-3-10 0,0 1 0 16,0-5 15-16,0-1-20 0,18 0 12 0,-18-3-14 15,0 0 1-15,0-6 0 0,0 0 8 0,0 0-20 16,0 0-39-16,0 0-4 0,0 0 4 0,0 0-11 16,0-14-9-16,0 2 0 0,0-1 30 0,0-3 2 15,0-1-2-15,0-3 18 0,0 0 21 0,0-3-24 16,0-2-18-16,0-1 8 0,0-2 14 0,0 0 34 15,0 2-5-15,0-5-8 0,0 6-4 0,0-5 3 16,0 5 15-16,0 2-3 0,15 4 7 0,-15 0-7 16,12-1 2-16,3 4-17 0,-3 1 26 0,0 2-17 15,3 1 7-15,2 3-1 0,1-1-6 16,3 2 12-16,0 3 9 0,3-2-30 0,-3 1 24 16,5 0-24-16,-2 3 22 0,-3 0-16 0,3 0 51 15,-9 1-12-15,3 2 9 0,2 0 10 0,-8 0 7 16,0 17-27-16,-3-2-14 0,3-1 5 0,0 2-11 15,-6 1 3-15,-3 2-13 0,3-2 2 0,-6-1 5 16,0-1 12-16,0 5-5 0,0-4 5 0,0 4 3 16,0-4 4-16,0-1-5 0,-12 2-18 0,12-2 3 15,0-1 8-15,-15-3-14 0,3-2-9 0,3-1 9 16,-3-1 17-16,6-3-20 0,-5 0-1 0,5-2 7 16,-3-2 9-16,9 0-23 0,0 0 6 0,0 0 7 15,0 0-25-15,0 0 0 0,0 0 11 16,0-9 7-16,0 9-20 0,0-10 10 0,0 10 21 15,0-10-19-15,0 1-10 0,15 2 27 0,-15 1-16 16,11-2-5-16,7 2 22 0,-9 1-20 0,3-1 12 16,3 1 4-16,-3 1 4 0,0 0 1 0,0 2-19 15,3 1 13-15,-3-2-7 0,2 3 8 0,-2 0-3 16,0 0 18-16,3 0-22 0,-3 0-2 0,6 14 4 16,-3-3 23-16,-3-2-8 0,6 6-21 0,-4 0 14 15,-2 2 4-15,0-1-11 0,-3 1-3 0,3 2 15 16,-6 1-5-16,3 1 7 0,-9-2-2 0,6 1 10 15,-6 0 8-15,0 1-23 0,0-4 29 16,0 2-15-16,0-2 23 0,-15 0 15 0,-3 0-1 16,9-1-16-16,-9 0-2 0,6-4-5 0,-2 3-25 15,-4-5 53-15,3 0 53 0,-3-1 6 0,0-2-38 16,3-1-23-16,-3-2-37 0,3 1-14 0,-8-5 9 16,-4 0-18-16,0 0 2 0,0 0 5 0,-8 0-10 15,2 0 4-15,0-9-5 0,0 9 20 0,1-10-22 16,5 10 2-16,3 0 2 0,3 0 1 0,0 0 16 15,3 0-16-15,1 0 11 0,2 0-18 0,3 0 16 16,6 0 3-16,0 0-17 0,3 0 12 0,3 0 0 16,0 0-8-16,0 0-4 0,0 0-4 0,0 0 18 15,0 0-17-15,0 0 12 0,0 0 1 16,0 0-16-16,0 0 19 0,0 0-22 0,0 0 6 16,0 0 15-16,0 0-2 0,0 0-11 0,0 0-4 15,0 0 14-15,0 0-6 0,0 0-18 0,0 0 19 16,0 0-10-16,0 0 3 0,0 0-21 0,0 0-9 15,0 0-24-15,0 0 0 0,0 0-34 0,15 0-5 16,-15 0-1-16,0 0-50 0,0 0-30 0,0 0-41 16,0 0-48-16,0 0-168 0,0 0-122 0</inkml:trace>
          <inkml:trace contextRef="#ctx0" brushRef="#br0" timeOffset="16651.2469">1609 4078 2335 0,'0'0'22'0,"0"-8"13"0,0 8-18 15,0 0 10-15,0 0-2 0,0 0 4 0,0 0-25 16,0 0 5-16,0 0-2 0,0 0 1 0,0 0-19 16,0 0 7-16,0 0 14 0,0 0 1 15,0 0-2-15,12 0-2 0,-12 0 43 0,6 0-21 16,6 0-6-16,3 0-12 0,-4 0-7 0,-5-12 13 15,12 12-18-15,-3 0 42 0,6 0-4 0,3 0-7 16,-3 0-8-16,5 0-10 0,-2 0-5 0,9 0 0 16,-6 0-15-16,8-13 6 0,1 13 8 0,3 0 6 15,-6-11 6-15,2 11-11 0,1-9 3 0,-6 1-19 16,9 8 4-16,-13-9 3 0,7 0 10 0,-6 0 3 16,3 3-2-16,-10 0-15 0,7 1 6 15,-3 1-2-15,-3-2-9 0,0 0 23 0,-3 3-9 16,-7 2-16-16,1-4 9 0,-3 3 9 0,3 0 1 15,-6 0-7-15,0 0 0 0,0 2 3 0,-6 0-11 16,6 0 6-16,-6 0-1 0,0 0 23 0,0 0-27 16,0 0 1-16,0 0 3 0,0 0 9 0,0 0 9 15,0 0-21-15,0 0 15 0,0 0-8 0,0 0-5 16,0 0 7-16,0 0-4 0,0 0 1 0,0 0-16 16,0 0-15-16,0 0-3 0,0 0-27 0,0 0 3 15,0 0-21-15,0-11 25 0,0 11-17 0,0-11 9 16,0 3-17-16,-18-2-15 0,18-1 13 0,-18-2 52 15,6-2-12-15,-8 0 16 0,8-2 16 16,-3-3 22-16,-3 1 34 0,9 2 6 0,-3 0-32 16,0 1-12-16,12 0-1 0,0 4 35 0,0 2-35 15,0 2 15-15,0 2 7 0,0 2-21 0,0-4-8 16,0 5 16-16,0 3 53 0,0 0 19 0,12 0-14 16,-12 0 16-16,0 11-10 0,0 1-31 0,0 2 2 15,0 4 15-15,0 0 1 0,15 1-33 0,-15 1 18 16,6 1-20-16,6 2 2 0,-12-1 4 0,6 1-5 15,6-1 1-15,-12-1-28 0,0-1 16 0,9-1-17 16,-3-2-2-16,0-1 3 0,-1-2 6 16,-5-3-15-16,0 1 1 0,0-4-10 0,0-1 4 0,0-3 23 15,0-1-18-15,0-1-5 0,0-2 22 16,0 0-26-16,0 0 24 0,0 0-38 0,0 0 16 16,0 0-26-16,0 0-1 0,0 0-47 0,0 0-7 15,-11-10 31-15,-1-1-29 0,-3 0 36 0,3 1 13 16,3-1 4-16,0-5-3 0,9-2 18 0,-15 1-2 15,0-1-2-15,3 0 18 0,6 3 17 0,0-4-8 16,6 4-15-16,-6 0 27 0,6 3-1 0,-5 2-1 16,5-1-4-16,0 2 8 0,0 1-6 0,0 4-7 15,0 1-10-15,0-1 0 0,0 2 19 0,0 2-3 16,0 0-8-16,0 0 0 0,0 0 3 16,0 0-10-16,0 0-5 0,17 0 8 0,-17 0 3 0,21 0 25 15,-3 0 21-15,-18 0-26 0,18 0 4 16,-3 0-2-16,6 15-10 0,-3-3 13 0,-4 3-24 15,4 0 22-15,0 0-18 0,3 0 5 0,3 0-9 16,-9 1 12-16,8 1-12 0,-8 1 14 0,6-1-21 16,-3-1 9-16,-3 1-2 0,-3 0 15 0,6-2-22 15,-9 1 2-15,0-2 8 0,-1 0 8 0,-2-3-1 16,-6 2-5-16,0-7 8 0,0 2-10 0,0-3 6 16,0-1-3-16,0 3 11 0,0-4 6 0,0 0 19 15,-11 1 1-15,5-2-17 0,-6 1-18 0,-3 0-11 16,3 0 10-16,-3-2-11 0,-3 2-30 0,6-1 15 15,-9-2 3-15,4 0-7 0,-4 1 10 16,0-1-18-16,0 0 28 0,3 0-14 0,-3 0 9 16,3 0-11-16,1 0 13 0,5 0-19 0,-3 0-40 15,3 0-1-15,6 0-15 0,3 0-28 0,3 0-18 16,0 0-28-16,0 0-62 0,0 0-120 0,0 0-99 16,0 0-17-16</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2:59:16.45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FB4B2E3-F88C-40F2-AC06-CB1D0C82FF97}" emma:medium="tactile" emma:mode="ink">
          <msink:context xmlns:msink="http://schemas.microsoft.com/ink/2010/main" type="writingRegion" rotatedBoundingBox="24072,5143 28627,4155 28762,4779 24207,5766"/>
        </emma:interpretation>
      </emma:emma>
    </inkml:annotationXML>
    <inkml:traceGroup>
      <inkml:annotationXML>
        <emma:emma xmlns:emma="http://www.w3.org/2003/04/emma" version="1.0">
          <emma:interpretation id="{88D14A46-3AFA-4A0D-9AF5-E29405996C3A}" emma:medium="tactile" emma:mode="ink">
            <msink:context xmlns:msink="http://schemas.microsoft.com/ink/2010/main" type="paragraph" rotatedBoundingBox="24072,5143 28627,4155 28762,4779 24207,5766" alignmentLevel="1"/>
          </emma:interpretation>
        </emma:emma>
      </inkml:annotationXML>
      <inkml:traceGroup>
        <inkml:annotationXML>
          <emma:emma xmlns:emma="http://www.w3.org/2003/04/emma" version="1.0">
            <emma:interpretation id="{7C2281E8-0732-4C41-9BB6-0EC8130098E3}" emma:medium="tactile" emma:mode="ink">
              <msink:context xmlns:msink="http://schemas.microsoft.com/ink/2010/main" type="line" rotatedBoundingBox="24072,5143 28627,4155 28762,4779 24207,5766"/>
            </emma:interpretation>
          </emma:emma>
        </inkml:annotationXML>
        <inkml:traceGroup>
          <inkml:annotationXML>
            <emma:emma xmlns:emma="http://www.w3.org/2003/04/emma" version="1.0">
              <emma:interpretation id="{6DE9580A-2213-4FD5-8776-0A0D7C03EA10}" emma:medium="tactile" emma:mode="ink">
                <msink:context xmlns:msink="http://schemas.microsoft.com/ink/2010/main" type="inkWord" rotatedBoundingBox="24092,5237 24451,5160 24559,5658 24200,5736"/>
              </emma:interpretation>
              <emma:one-of disjunction-type="recognition" id="oneOf0">
                <emma:interpretation id="interp0" emma:lang="" emma:confidence="1">
                  <emma:literal/>
                </emma:interpretation>
              </emma:one-of>
            </emma:emma>
          </inkml:annotationXML>
          <inkml:trace contextRef="#ctx0" brushRef="#br0">6-3 1894 0,'0'0'50'0,"-6"0"1"0,6 0 50 0,0 0 10 16,0 0-30-16,0 0 19 0,0 0-38 15,0 0 8-15,0 0-23 0,0 0 29 0,0 0-21 16,0 0 6-16,0 0-1 0,0 0 18 0,0 11-14 16,0-11-4-16,0 0 21 0,0 0-3 0,0 0-21 15,0 0 16-15,0 0 1 0,0 0-10 0,0 0-5 16,0 0 24-16,0 0-5 0,0 0-21 0,0 0 3 15,0 0-19-15,0 0 0 0,0 0-12 0,0 0 6 16,0 0 3-16,0 0-19 0,0 0-9 0,0 0 8 16,0 0 18-16,0 0-20 0,0 0 6 0,0 0 4 15,0 0-16-15,0 16 20 0,0-16-15 0,0 0 3 16,0 0-10-16,0 15 13 0,12-15-21 0,-12 18 15 16,9-4-9-16,9-3 25 0,-12 2-17 15,6-4 0-15,3 2 0 0,-9-1-12 0,6 0 11 16,-3-10-5-16,3 9 5 0,-1-1-6 0,1 1-10 15,3-4 17-15,-9-1-20 0,3-2 3 0,0 2-3 16,0 0 13-16,-3 0-14 0,0-1 19 0,0 1-7 16,-3-2 4-16,0 2-5 0,3-4-3 0,-6 0 1 15,0 0 2-15,0 0 0 0,0 0 9 0,0 0-4 16,0 0-11-16,0 0 10 0,0 0-6 0,0 0 1 16,0 0-8-16,0 0 5 0,0 0 9 0,0 0-14 15,0 0 12-15,0 0 2 0,0 0-14 16,0 16 17-16,0-16-21 0,0 0 16 0,0 0 3 0,0 0-4 15,0 0 1-15,0 0 9 0,0 0-8 16,0 0 9-16,0 0-8 0,0 0 16 0,0 13-15 16,0-13-6-16,0 0 12 0,0 0 3 0,0 11-8 15,0-11 3-15,0 0 14 0,0 9 5 0,0 1-10 16,0-4 11-16,0 3-9 0,0-1-12 0,0 1 7 16,-12 2 11-16,6 1-5 0,6 1 4 0,-12-2 10 15,3 4-12-15,3-2 1 0,0-3-6 0,-6 5-10 16,6-4 0-16,0 1 6 0,-3-3-8 0,3 1-8 15,0-1 0-15,1-3-2 0,-1 3 5 0,6-3-7 16,-6 0 1-16,3-2 4 0,0 1-7 16,3-4 3-16,-3 4 4 0,3-1-6 0,-6-2-4 15,6 2 6-15,-6-1 9 0,6-1-11 0,0 2 8 16,0-4-6-16,0 2 0 0,0-2 0 0,0 0-3 16,0 0-4-16,0 0-6 0,0 0-17 0,0 0-15 15,0 0-13-15,0 0-28 0,0 0-52 0,0 0-118 16,0 0-151-16,0 0-79 0,0 0-89 0,0-11-269 15</inkml:trace>
          <inkml:trace contextRef="#ctx0" brushRef="#br0" timeOffset="4480.4596">12 327 1438 0,'0'0'59'0,"0"1"-11"0,0-1 49 0,0 4-13 0,0-4 22 16,0 0-19-16,0 0-6 0,0 0-39 0,0 0 10 16,0 0-13-16,0 0 6 0,0 0 20 0,0 0-25 15,0 0 14-15,0 0 20 0,0 0-19 0,0 0-6 16,0 0-13-16,0 0-2 0,0 0 16 15,0 0-17-15,0 0 14 0,0 0 2 0,0 0-8 16,0 0-18-16,0 0 16 0,0 0 10 0,0 0-22 16,0 0 14-16,0 0-18 0,0 0 25 0,0 0-15 15,0 0-12-15,0 0-5 0,0 0 12 0,0 0-9 16,0 0 1-16,0 0-12 0,0 0 5 0,0 0 3 16,0 0 10-16,0 0-22 0,0 0-4 0,0 0 3 15,0 0 15-15,0 0-23 0,0 0 20 16,0 0-4-16,0 0-4 0,0 0-16 0,0 0-4 0,0 0 31 15,0 0-18-15,0 0-4 0,0-11 15 16,12 11-8-16,3 0-13 0,-3 0 0 0,-3 0 1 16,3-7 26-16,0 7-16 0,0 0 5 0,-3 0-4 15,2 0-3-15,-5 0 13 0,-6 0-15 0,6 0 7 16,0 0-6-16,-6 0-11 0,3 0 21 0,3 0-19 16,-6 0 24-16,0 0-15 0,6 0 7 0,-6-13 0 15,0 13 1-15,0 0-3 0,0 0-1 0,0-11-1 16,0 11-14-16,0 0 5 0,0 0 11 0,0 0-5 15,0 0 7-15,0 0 12 0,0 0 6 0,0 0-16 16,0 0 21-16,0 0 12 0,0 0-7 0,0 0 22 16,0 0-24-16,0 0 12 0,0 0 17 15,0 0 7-15,0 0 8 0,0 0-39 0,0 0-4 16,0 0-14-16,-12 0-2 0,12 0-21 0,-9 0 2 16,3 0-4-16,-5 0 21 0,5 0-22 0,-9 0 5 15,3 0-4-15,0 0 20 0,0 0-15 0,-3 0-7 16,0 0 22-16,3 0-17 0,0 0 12 0,6 0-16 15,-5 0 0-15,2 0 6 0,3 0 11 0,0 0 2 16,0 0-5-16,-3 0-9 0,6 0-7 0,-3 0 4 16,6 0-7-16,0 0 19 0,0 0-11 0,0 0 13 15,0 0-16-15,0 0-6 0,0 0 6 0,0 0 11 16,0 0-18-16,0 0 1 0,0 0-1 0,0 0 11 16,0 0-8-16,0 0 7 0,9 0 10 0,-9 0-19 15,9 0 9-15,3 0 15 0,-6 0-12 16,5 0 14-16,-2 0-14 0,3 0 0 0,-3 0 15 15,9 0-22-15,-6 0 16 0,0 0-13 0,3 0 12 16,3 0 5-16,-3 0-20 0,-4 0 6 0,1 0 1 16,3 0-3-16,-3 0 0 0,0 0 23 0,-6 0-24 15,9 0 3-15,-9 0 2 0,0 0 9 0,-3 0-13 16,0 0 23-16,-3 0-18 0,0 0-3 0,0 0 26 16,0 0-29-16,0 0 24 0,0 0-6 0,0 0-17 15,0 0-2-15,0 0 2 0,0 0 3 0,0 0 1 16,0 0 15-16,0 0-9 0,0 0 1 0,0 0 3 15,0 0-17-15,-18 0 21 0,18 0-18 16,-15 0 17-16,3 0 1 0,0 0-4 0,0 0-12 16,3 0 11-16,-3 0-13 0,1 0 0 0,-1 0-1 15,3 0 11-15,-3 0-4 0,-3 0 5 0,3 0 1 16,0 0-3-16,-3 0 5 0,3 0-13 0,0 0 2 16,3 0-9-16,-2 0 3 0,5 0 9 0,0 0 12 15,0 0-9-15,0 0-8 0,0 0 11 0,3 0-6 16,3 0-11-16,0 0 17 0,0 0-21 0,0 0 8 15,0 0-2-15,0 0 12 0,0 0-28 16,0 0 23-16,0 0-4 0,0 0 0 0,9 0-20 0,-9 0 35 16,0 0-8-16,0 0-2 0,0 0 4 15,18 0-1-15,-6 0-15 0,-12 0 1 0,20 0 2 16,-8 0 5-16,3 0 3 0,3 0 12 0,-9 0-5 16,9 0-4-16,-6 0-5 0,-3 0 7 0,3 0-13 15,-1 0 4-15,-5 0 6 0,0 0 4 0,0 0-9 16,3 0 5-16,-9 0-1 0,0 0 9 0,0 0 10 15,0 0-7-15,0 0 7 0,0 0-25 0,0 0 22 16,0 0-21-16,0 0 2 0,0 0 10 0,0 0 6 16,0 0-25-16,0 0 21 0,0 0-11 0,-18 0 5 15,18 0 5-15,-14 0-6 0,-4 0 4 0,3 0-19 16,3 0 9-16,-3 0 17 0,3 0-10 0,-6 0 3 16,9 0-5-16,-3 0-9 0,-3 0 12 15,4 0-2-15,-1 0 1 0,-3 0-24 0,3 0 29 16,6 0-13-16,-6 0 5 0,3 0-3 0,3 0 2 15,-6 0 11-15,6 0-18 16,-3 0 4-16,3 0 18 0,3 0-33 0,0 0 18 0,-3 0 5 0,6 0-15 16,0 0 11-16,0 0 3 0,0 0 6 0,0 0-18 15,0 0 13-15,0 0-18 0,0 0-6 0,0 0 11 16,0 0 15-16,0 0 2 0,0 0-4 0,0 0-14 16,0 0-2-16,12 0 3 0,-12 0 5 0,15 0 0 15,-3 0 28-15,-3 0-30 0,9 0 1 16,-6 0-1-16,-3 0 9 0,3 0 7 0,0 0 4 15,-6 0-6-15,8 0-6 0,-2 0-14 0,0 0 16 16,0 0-12-16,3 0 3 0,-3 0 20 0,0 0-6 16,3 13-14-16,-3-13-4 0,-3 0 21 0,3 0-17 15,-7 0-2-15,1 0 19 0,6 0-14 0,-3 0 11 16,-3 0 5-16,0 0 9 0,-6 0-9 0,6 0-8 16,-6 0-8-16,3 0 9 0,-3 0-12 0,0 0-2 15,0 0 2-15,0 0 5 0,0 0 11 0,0 0 2 16,0 0-23-16,0 0 17 0,0 0-6 0,0 0 5 15,0 0-2-15,0 0 3 0,0 0-16 0,0 0 16 16,0 0-2-16,0 0-1 0,0 0 18 16,0 0-13-16,0 0 9 0,0 0 3 0,0 0 13 15,0 0-3-15,0 0 8 0,0 0-6 0,0 0-8 16,0 0 5-16,0 0-8 0,0 0-1 0,0 0 0 16,0 0 3-16,0 0-14 0,0 0 11 0,0 0-11 15,0 0 2-15,0 0-5 0,0 0 13 0,0 0-14 16,0 0 13-16,0 0-19 0,0 0 7 0,0 0 0 15,0 0-4-15,0 0 0 0,0 0-1 0,0 0 5 16,0 0 8-16,0 0-19 0,-15 0 7 0,15 0 1 16,0 0 2-16,-12 0-15 0,0 0 10 0,12 0-9 15,-9 0 3-15,-2 0 8 0,-1 0-9 0,3 0 15 16,-3 0-12-16,0 0 1 0,3 0 8 0,-3 0-12 16,-6 0-1-16,12 0 17 0,-3 0-18 0,3-11 8 15,0 11-8-15,-5 0 10 0,5 0-5 16,-3 0 0-16,3-10 4 0,0 10-4 0,-3-7 10 15,0 7-6-15,6 0 7 0,-3-6-10 0,0 0 6 16,0 6-13-16,3 0 16 0,-3 0-18 0,6 0 3 16,-6 0 8-16,6 0-6 0,-6 0 15 0,6 0 0 15,0 0 2-15,0 0-9 0,0 0-8 0,0 0 4 16,0 0-17-16,0 0 4 0,0 0 6 0,0 0 23 16,0 0-28-16,0 0 18 0,0 0-1 0,0 0-5 15,0 0 1-15,0 0-17 0,0 0 19 0,0 0-17 16,0 0 28-16,0 0-22 0,0 0 12 0,0 0-3 15,0 0 4-15,0 0-5 0,0 0-6 16,0 0 11-16,0 0 1 0,12 0-13 0,-12 0 6 16,15 0-4-16,-3 0 14 0,-3 0 0 0,3 0-13 15,0 0 0-15,-6 0 15 0,5 0-7 0,4 0-1 16,-3 0 10-16,-6 0-14 0,9 0-4 0,-9 0 1 16,6 0 6-16,0 0 3 0,-3 0-3 0,3 0 4 15,-3 0-9-15,3 0 9 0,-6 0 2 0,5 0-1 16,-5 0-2-16,0 0-6 0,3 0-3 0,-9 0 12 15,6 0-9-15,0 0-1 0,-6 0 13 0,6 0-13 16,-6 0 13-16,0 0-4 0,0 0-8 16,0 0 4-16,0 0 7 0,0 0-6 0,0 0-7 0,0 0 17 15,0 0-4-15,0 0-3 0,0 0-7 16,0 0 8-16,0 0-9 0,0 0 16 0,0 0-3 16,0 0-9-16,0 0-4 0,0 0-5 0,0 0 17 15,0 0 0-15,0 0-15 0,-18 0 4 0,18 0-5 16,-12 0 18-16,-3 0-21 0,10 0 10 0,-7 0 9 15,-3 0-16-15,3 0 6 0,0 0 2 0,3 0-2 16,-9 0 1-16,6 0 7 0,-3 0-3 0,3 0-6 16,3 0 0-16,-2 0 7 0,-1 0-8 0,-3 0-3 15,6 0 5-15,0 15-13 0,-3-15 20 0,3 0-18 16,3 0 23-16,0 0-8 0,6 0-14 0,-6 0 5 16,6 0 16-16,0 0-27 0,0 0 16 0,0 0 13 15,0 0-9-15,0 0-20 0,0 0 26 16,0 0-29-16,0 0 18 0,0 0 9 0,0 0-15 15,0 0-2-15,0 0 6 0,12 0 2 0,-12 0 0 16,0 0-8-16,0 0 14 0,6 0-3 0,0 0-15 16,9 0 15-16,-6 0 1 0,3 0 1 0,6 0 0 15,-3 0-4-15,8 0-5 0,-8 0-1 0,9 0 11 16,-12 0-6-16,3 0 6 0,3 0-12 0,-3 0 3 16,-4 0 18-16,-5 0-9 0,6 0-3 0,-3 0 3 15,-3 0-14-15,-6 0 8 0,6 0 3 16,-6 0 6-16,6 0 1 0,-6 0-4 0,0 0-12 15,0 0 9-15,0 0-8 0,0 0 11 0,0 0 5 16,0 0-13-16,0 0 18 0,0 0-17 0,0 0 4 16,0 0 21-16,0 0-15 0,0 0-3 0,0 0 14 15,0 0-17-15,-12 0 4 0,0 0-14 0,3 0 11 16,3 0-1-16,-5 0-10 0,-4 0 21 0,3 0-8 16,0 0-4-16,0 0-2 0,3 0-4 0,-3 0 16 15,-6 0-25-15,9 0 23 0,3 0-9 0,-6 0 1 16,1 0-2-16,2 0-3 0,-3 0 8 0,6 0-3 15,-6 0-11-15,3 0 10 0,3 0 10 0,0 0-17 16,-3 0-1-16,3 0 9 0,0 0 6 16,0 0 1-16,6 0-7 0,0 0 3 0,0 0-11 15,0 0 11-15,0 0-8 0,0 0-4 0,0 0 20 16,0 0-8-16,0 0-5 0,0 0-23 0,0 0 23 16,0 0-7-16,0 0-17 0,0 0 22 0,0 0 1 15,12 0-4-15,-12 0 6 0,15 0-7 0,-3 0 10 16,-3 0-2-16,3 0-5 0,6 0 0 0,-7 0 1 15,10 0 0-15,-6 0 13 16,3 0-12-16,0 0 0 0,-3 0 5 0,3-11 12 0,-9 11-20 0,3 0 17 16,-7 0-21-16,1 0 16 0,0 0 4 0,0 0-7 15,-6 0 2-15,3 0 8 0,-3 0-12 16,0 0-4-16,0 0 11 0,0 0-16 0,0 0 7 0,0 0 9 16,0 0-15-16,0 0 4 0,0 0 12 15,0 0 5-15,0 0-8 0,0 0-17 0,0 0 23 16,0 0-21-16,0 0 10 0,-12 0 1 0,12 0 13 15,-14 0-21-15,2 0 10 0,3 0-4 0,-9 0-6 16,3 0 15-16,3 0-22 0,-6 0 18 0,3 0-15 16,3 0 21-16,-8 0-20 0,8 0 19 0,0 0-4 15,0 0-11-15,3 0 11 0,3 0-21 0,-6 0 19 16,3 0-10-16,3 0 8 0,0 0-8 0,0 0 20 16,0 0-17-16,6 0-2 0,-6 0 13 0,3 0-8 15,3 0-8-15,0 0-4 0,0 0 12 0,0 0 13 16,0 0-19-16,0 0 2 0,0 0-9 0,0 0 0 15,0 0-1-15,0 0 20 0,0 0-1 16,0 0-3-16,0 0-10 0,0 0-10 0,0 0 12 16,15 0 2-16,-3 0 16 0,0 0-12 0,-3 0-12 15,3 0 8-15,0 13 3 0,-3-13 11 0,3 0-3 16,0 0-14-16,2 0-1 0,-2 0 11 0,-3 0 0 16,3 0-1-16,0 0-10 0,0 0 7 0,0 0-1 15,-3 0 6-15,3 0 3 0,-3 0-15 0,-3 0 2 16,6 0 13-16,-7 16-11 0,1-16 8 0,0 0 4 15,0 0 7-15,-3 0-20 0,-3 0 12 0,0 0 3 16,0 0 0-16,0 0-13 0,0 0 6 16,0 0-7-16,0 0 7 0,0 0-6 0,0 0 4 15,-9 0 2-15,9 0-8 0,-12 0 3 0,1 0 12 16,-1 0-9-16,-3 0 0 0,3 0-3 0,-3 0 11 16,-3 0-29-16,3 0 19 0,3 0 0 0,-6 11-4 15,4-11 15-15,2 0-20 0,6 0 18 0,-3 14-8 16,3-14-12-16,0 0 16 0,0 11 6 0,0-11-15 15,0 9-2-15,3-9 17 0,0 0-19 0,0 0 17 16,-3 0-12-16,0 0 7 0,6 0-6 0,0 0-12 16,0 0 7-16,0 0-3 0,0 0-1 0,0 0 4 15,0 0 5-15,0 0-16 0,0 0 22 0,0 0-12 16,9 0-8-16,-9 0 9 0,12 0 13 0,0 0 4 16,-3 0-8-16,3 0 5 0,6 0-21 0,-6 0 12 15,2 0 5-15,4 0-5 0,-6 0 8 16,3 0 5-16,-3 0-10 0,0-9 5 0,-3 9-11 15,3 0 13-15,-3 0-13 0,-3 0 16 0,0 0-9 16,0 0 0-16,-1 0-10 0,1 0 18 0,-6 0-11 16,0 0 5-16,0 0 8 0,0 0-15 0,0 0 9 15,0 0-2-15,0 0 4 0,0 0 0 0,0 0-1 16,0 0-9-16,0 0 4 0,0 0-1 0,0 0 2 16,0 0 0-16,-17 0 3 0,5 0-10 0,12 0 14 15,-15 0 4-15,3 0-7 0,3 0-2 16,-3 0-15-16,0 0-2 0,-3 0 20 0,9 0-1 0,0 0-9 15,-6 0-10-15,3 10 4 0,4-10 10 16,-1 11 2-16,0-11 2 0,6 0-19 0,-6 0 8 16,6 10 0-16,-6-10 15 0,6 0-20 0,0 0-4 15,0 0 22-15,0 0-14 0,0 0-10 0,0 0 21 16,0 0-7-16,0 0 4 0,18 0 6 0,-18 0-21 16,20 0 14-16,-8 0-9 0,3 0 4 0,9 0 8 15,-12-10 8-15,9 10-17 0,-6-10 11 0,3 6-11 16,-7 4 13-16,1-7-6 0,3 3-1 0,-9 4 5 15,0-1 4-15,-3-2-8 0,-3 3 11 0,0-3-8 16,0 3 7-16,0 0 6 0,0 0-2 0,0 0 3 16,0 0-11-16,0 0 5 0,0 0 0 15,0 0-8-15,-9 0-7 0,9 0 8 0,0 0-8 16,-18 0-13-16,3 0-35 0,4 0-51 0,-1 0-61 16,3 11-56-16,-9-11-35 0,3 0-14 0,3 0-44 15,0 0-61-15,0 0-240 0,3 0-151 0</inkml:trace>
        </inkml:traceGroup>
        <inkml:traceGroup>
          <inkml:annotationXML>
            <emma:emma xmlns:emma="http://www.w3.org/2003/04/emma" version="1.0">
              <emma:interpretation id="{C0699DBE-CDF0-43E4-85A5-ED255B253705}" emma:medium="tactile" emma:mode="ink">
                <msink:context xmlns:msink="http://schemas.microsoft.com/ink/2010/main" type="inkWord" rotatedBoundingBox="26059,4712 27776,4340 27911,4963 26194,5335"/>
              </emma:interpretation>
              <emma:one-of disjunction-type="recognition" id="oneOf1">
                <emma:interpretation id="interp1" emma:lang="" emma:confidence="1">
                  <emma:literal/>
                </emma:interpretation>
              </emma:one-of>
            </emma:emma>
          </inkml:annotationXML>
          <inkml:trace contextRef="#ctx0" brushRef="#br0" timeOffset="277425.201">1888-511 1100 0,'0'0'76'15,"0"0"-9"-15,0 0 65 0,0 0-6 0,0 0 0 16,0 0-6-16,0 0-33 0,0 0 3 0,0 0-4 16,0 0-12-16,9 0-3 0,-9 0 0 0,0 0-36 15,0 0 13-15,0 0 1 0,0 0 8 0,0 0 3 16,0 0-27-16,0 0 10 0,0 0-13 0,0 0 6 15,0 0-2-15,0 0-6 0,0 0 15 0,0 0-14 16,0 0 11-16,0 0 14 0,0 0-19 0,0 0 10 16,0 0-5-16,0 0-9 0,0 0-6 15,0 0 3-15,0 0-4 0,0 0-4 0,0 15 19 16,0-8-22-16,-15-7-18 0,15 13 25 0,-6-1-9 16,6-1-24-16,-12 2 13 0,12 2 8 0,-6-3-22 15,-3 1 6-15,3-1 21 0,0 4-2 0,0-6-18 16,6 7 13-16,0-3 4 0,0 4-5 0,0-4 4 15,0 4-9-15,0-1-10 0,0-3-2 0,0 0 11 16,0-3 12-16,0 0-18 0,0 2 1 0,12 1-1 16,-12-3-2-16,15 0 19 0,-3-1-11 0,0 4-16 15,3-4 8-15,-10 1 15 0,7-6-6 16,-3 0-18-16,3 1 14 0,0 1 4 0,0-1-15 16,-3-6 22-16,3 0-17 0,6 0 9 0,-9 0-4 15,3 0-4-15,-6 0 10 0,5 0-6 0,4 0 19 16,-9-13-8-16,6 13-8 0,3-16 3 0,-9 0-21 15,6 0 14-15,-6-4 1 0,3 5 13 0,-3-3-4 16,-6 3-5-16,6-2-14 0,-6 0 4 0,0-1 2 16,0 2 0-16,0 4 13 0,0-4-18 0,0 0 14 15,0 1-9-15,0-1 3 0,0 0 10 0,0 6-1 16,0-5-1-16,0 3-11 0,-18 0 17 0,18 4 2 16,-9 0-25-16,-3-3 14 0,-3 5-2 0,3-2 6 15,6 2-11-15,0 5 0 0,-6 1 6 16,9 0-7-16,-8 0 2 0,5 0-5 0,-6 0 3 15,6 11-8-15,-3-11-38 0,-3 10-1 0,0-10-41 16,3 11-5-16,3-1-20 0,0-1-12 0,0-1-28 16,-6-8-59-16,6 6-48 0,3-6-106 0,3 6-65 15,0 1-26-15</inkml:trace>
          <inkml:trace contextRef="#ctx0" brushRef="#br0" timeOffset="277698.5059">2388-114 2215 0,'0'0'71'0,"0"0"50"0,0 0-4 15,0 0 13-15,0 0-4 0,0 0 13 0,0-12-28 16,0 12-11-16,0 0-40 0,0 0-15 0,0 0-29 15,0 0-6-15,0 0-15 0,0 0 2 0,0 0 6 16,0 0 10-16,0 0-5 0,0 0-5 0,0 0-15 16,0 0 9-16,0 0-21 0,0 0-4 0,0 0-44 15,0 0-23-15,0 0-44 0,0 0-61 16,0 0-97-16,0 0-202 0,0 0-142 0</inkml:trace>
          <inkml:trace contextRef="#ctx0" brushRef="#br0" timeOffset="278181.3456">2522-440 1884 0,'-12'0'68'0,"12"0"21"0,0 0-25 0,0 0 19 16,0 0 7-16,0 0-27 0,0 0 24 15,0 0-32-15,0 0 24 0,0 0-25 0,0 0 42 16,0 0-21-16,0 0-1 0,0 15-5 0,0-6 2 16,0 0 10-16,-12 0-20 0,12 1-10 0,-21-1-33 15,9 1 29-15,12-1-24 0,0 2 5 0,-12-3 2 16,3 2-28-16,-3 0 20 0,12 2-17 0,0-2 17 16,0 1-10-16,0 5-2 0,0-2-20 0,0 2 15 15,0-2-11-15,12-2-8 0,3-1 16 0,-15 3 20 16,12-3-15-16,-6 2-10 0,9-2-16 0,-9 0 26 15,6 0 0-15,0-3-22 0,-3 2-2 0,2-3 2 16,1-1 24-16,3-3-6 0,-9-3-14 16,12 0 13-16,-9 0-8 0,3 0 0 0,-6 0-21 15,6 0-18-15,3-12 20 0,-3-2-3 0,-1 3 24 16,4-4-24-16,-3-5 13 0,0 8 1 0,-9-5 15 16,9-2-8-16,-6 2 12 0,0 0-2 0,-6-2-10 15,6 4 18-15,-6 4-16 0,0-3 9 0,0 6 3 16,0 1-12-16,0-3-2 0,0 1 8 0,0 3-14 15,-12-1 0-15,-6-2 8 0,18-1-6 0,-15 1 15 16,3 3-55-16,-3 2 6 0,15 2-27 0,-11-3-32 16,-1 5-43-16,6-2-29 0,-9 1-79 0,9-2-107 15,-6-1-129-15,6 2 6 0</inkml:trace>
          <inkml:trace contextRef="#ctx0" brushRef="#br0" timeOffset="278595.7768">2819-561 2097 0,'0'0'84'0,"0"0"-7"16,0 0 37-16,0 0-3 0,0 0-23 0,0 0-7 15,0 0-7-15,0 0-43 0,0 0-2 16,0 0-1-16,0 0 27 0,0 0 24 0,0 13-11 15,0-1-16-15,0-12-3 0,0 14-30 0,0 1-3 16,0-4 18-16,0 5-16 0,0-1 13 0,0-1-36 16,0-1 8-16,0 3 17 0,0-2-10 0,0-2 5 15,0 1-25-15,0-2 14 0,0-1-12 0,0-1 10 16,0-3-12-16,15 0-2 0,-15-1 2 0,12 0 7 16,-12-1 22-16,15-1-29 0,-3-3 9 0,0 0-4 15,0 0-30-15,3 0-11 0,-4 0-42 0,1 0-18 16,3 0 0-16,3 0 3 0,-3 0-23 0,-3-11-8 15,0 11-48-15,-3-12-47 0,3 1-139 16,0 0-32-16,-4 0-35 0</inkml:trace>
          <inkml:trace contextRef="#ctx0" brushRef="#br0" timeOffset="278793.8519">2968-582 2182 0,'-6'-6'45'0,"6"6"3"0,0-5 16 15,0 5 26-15,0-3-22 0,0 3-2 0,0 0-24 16,0 0-26-16,0 0 27 0,0 0 39 0,0 0 25 16,0 0-7-16,0 0 2 0,0 14 11 0,0-3 19 15,0 0-38-15,0 6 3 0,0 1-6 0,0 1-22 16,0 2-3-16,0 3-26 0,0-1-9 16,15 0-6-16,-15 3-7 0,6-1 17 0,6 1-22 15,-12-1-1-15,6 0 5 0,0-1-11 0,-3-2 9 16,3 0-15-16,-6-2 7 0,0-4-9 0,6-4-11 15,-6-1-19-15,6 4-31 0,0-5-21 0,-6-1-52 16,6-5-33-16,-1-1-24 0,-2 1-20 0,-3-2-47 16,6-2-30-16,0 0-224 0,0 0-143 0</inkml:trace>
          <inkml:trace contextRef="#ctx0" brushRef="#br0" timeOffset="279362.5116">3319-461 2140 0,'0'-3'24'0,"0"3"29"15,-6 0 31-15,6 0 32 0,0 0-27 0,0 0-11 16,0 0 16-16,0 0-30 0,0 0 20 0,0 0-3 16,18 0-37-16,-18 0 2 0,15 0-18 0,-3 0 7 15,0 0-37-15,0 0 15 0,-3 0-6 0,3 0-22 16,0 0 14-16,2 0 19 0,4 0-31 0,-3 0 21 16,-3 0-56-16,6 0-21 0,-3 0-10 0,-3 0-62 15,9 0-32-15,-9 0-99 0,-1 0-187 0,-2 0-126 16</inkml:trace>
          <inkml:trace contextRef="#ctx0" brushRef="#br0" timeOffset="279129.1364">3429-563 2091 0,'0'-5'51'0,"0"2"40"0,0 2 25 15,0-4 1-15,0 5-7 0,0 0-7 0,0 0-26 16,0 0-28-16,0 0-19 0,0 0 12 0,0 0 45 15,0 0-4-15,0 0 1 0,0 0-22 16,0 16 16-16,0-3-18 0,0 0-32 0,0 1-1 16,0 1-13-16,0 2 7 0,0-3-29 0,0 0 22 15,0-2-20-15,0 3 24 0,0-3-26 0,0 2 20 16,0 0-21-16,0 0 12 0,0-1-11 0,0 2 3 16,12-5 7-16,-12 0-12 0,0 1 12 0,0-4-37 15,0-2-41-15,0-3-23 0,0 2-37 0,0 0-19 16,0-1-51-16,0-2-15 0,0 2-91 0,0-1-195 15,0-2-41-15</inkml:trace>
        </inkml:traceGroup>
        <inkml:traceGroup>
          <inkml:annotationXML>
            <emma:emma xmlns:emma="http://www.w3.org/2003/04/emma" version="1.0">
              <emma:interpretation id="{1DA74782-C9A1-49DF-9FB9-71C6475F00C6}" emma:medium="tactile" emma:mode="ink">
                <msink:context xmlns:msink="http://schemas.microsoft.com/ink/2010/main" type="inkWord" rotatedBoundingBox="28257,4554 28693,4459 28747,4708 28311,4803"/>
              </emma:interpretation>
            </emma:emma>
          </inkml:annotationXML>
          <inkml:trace contextRef="#ctx0" brushRef="#br0" timeOffset="279625.8125">3992-532 2229 0,'0'0'63'0,"0"0"12"0,0 0 37 16,0 0 14-16,0 0 24 0,0 0-38 0,0 0-6 16,0 0-6-16,0 0-2 0,0 0 17 0,0 0-36 15,0 0-19-15,0 0-13 0,0 0-18 16,0 0-38-16,0 0 14 0,0 0 8 0,0 0-15 16,0 0 8-16,0 0-10 0,0 0-11 0,0 0 14 15,0 0-67-15,0 0-45 0,0 0-18 0,0 0-73 16,0 0-18-16,0 0-80 0,0 0-210 0,0 0-144 15</inkml:trace>
          <inkml:trace contextRef="#ctx0" brushRef="#br0" timeOffset="280232.6986">4245-704 1698 0,'-9'3'21'15,"3"3"39"-15,0 1 3 0,0-5-9 0,6 4-2 16,0-2-17-16,0 1 27 0,0 1-31 0,0-1 2 15,0 3-12-15,0-4-23 0,0 4-11 0,0-1 27 16,0-1-19-16,0-2 23 0,0 3-27 0,18 1 24 16,-18-4-9-16,9 4 14 0,3 0-37 15,0-2 15-15,3-1 17 0,-3 3-25 0,0-2 12 16,0-3-2-16,2 3-9 0,-2-3 10 0,3 2 9 16,-3-2-7-16,6 0 9 0,-9 2-9 0,3-2 6 15,3 2-18-15,-9-2 12 0,0 0-21 0,0 3 12 16,-6 1 13-16,5-3-3 0,-5-1 11 0,6 2 29 15,-6-5-3-15,0 0-14 0,0 0 29 0,0 3-20 16,0-1 24-16,0 0-32 0,-17 0 6 0,5-1-13 16,-3 3 13-16,3-2 0 0,3 3-19 0,-9-2 6 15,3 0-27-15,-3 1 20 0,0-4-11 16,4 1 10-16,-4 2-14 0,3-3-5 0,3 0-9 16,0 0 11-16,6 0-20 0,-3 0-49 0,3 0-68 15,0 0-66-15,0 0-64 0,0 0-149 0,0 0-41 16</inkml:trace>
          <inkml:trace contextRef="#ctx0" brushRef="#br0" timeOffset="279866.875">4328-693 2210 0,'0'-2'45'0,"-6"1"2"0,6 1 24 0,0-2-7 16,0 2-14-16,0 0-33 0,0 0-9 0,0 0 13 15,0 0-12-15,0 0-3 0,0 0-26 0,0 0 10 16,0 0 4-16,0 0 3 0,0 0 17 0,12 0-19 16,-6 0-1-16,6 0-2 0,-3 0 8 0,-3 0-60 15,6 0-61-15,-6 0-74 0,3 0-107 0,-3 0-103 16,6 0-40-16</inkml:trace>
        </inkml:traceGroup>
      </inkml:traceGroup>
    </inkml:traceGroup>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4:02.82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2431CD9-DE7A-4A00-8409-20CC8DBEE4F3}" emma:medium="tactile" emma:mode="ink">
          <msink:context xmlns:msink="http://schemas.microsoft.com/ink/2010/main" type="inkDrawing" rotatedBoundingBox="26069,5704 32311,5589 32312,5636 26070,5751" shapeName="Other">
            <msink:destinationLink direction="with" ref="{97343787-8996-428A-8F55-4E87CF2EB5E8}"/>
          </msink:context>
        </emma:interpretation>
      </emma:emma>
    </inkml:annotationXML>
    <inkml:trace contextRef="#ctx0" brushRef="#br0">-3 107 1382 0,'0'4'50'0,"0"0"32"0,0-2-16 0,0 2 31 16,0-4 24-16,0 1-32 0,0 0 6 0,0-1-24 16,12 0 0-16,-12 0 4 0,6 0-19 0,6 0-26 15,-9 0 0-15,9 0-19 0,0 0-1 0,0 0 9 16,3 0 47-16,3 0-35 0,-3 0-1 0,2 0-8 15,4 0-2-15,-3 0 17 0,-3 0-36 0,9 0 11 16,-3 0-15-16,2 0 13 0,-2 0-14 0,6 0 23 16,-3 0-3-16,3 0-28 0,5 0 11 15,-5 0 11-15,6 0-21 0,6 0 3 0,-1 0 3 0,1 0 15 16,0 0 3-16,-1 0-3 0,1 0-23 16,-6 0 13-16,6 0 23 0,-1 0 20 0,-5 0 3 15,6 0-3-15,-7 0-12 0,7 0-31 0,-9-8 12 16,9 8-13-16,-1-8 15 0,-5 8 2 0,6 0-15 15,-7-6-10-15,1 1 12 0,6 5-2 0,-6-6 9 16,5 6 5-16,-5-5-17 0,6 4 2 0,-6-2 5 16,-1 3-25-16,1 0 31 0,6 0 36 0,-10 0-1 15,4 0 8-15,0 0-30 0,0 0-14 0,5 0-2 16,-5 0 12-16,0 0-16 0,0 0 15 0,-1 0-3 16,4 0-5-16,0 0-16 0,2 0 12 15,1 0 3-15,6 0-10 0,-6 0 1 0,5 0 2 0,-5 0-15 16,0 0 48-16,-1 0-11 0,-5 0 0 15,6 0 2-15,-7 0 5 0,1 0-19 0,0 0-22 16,0 0 19-16,-4 0-9 0,4 0 11 0,-6 0-15 16,6 0 18-16,-6 0-29 0,2 9 7 0,-2-9 3 15,6 0 19-15,-6 0-14 0,11 0-5 0,-2 0 4 16,0 0 10-16,2 0-21 0,1 0 11 0,0 0-5 16,0 0 5-16,-1 0-7 0,-5 0 3 0,6 0 10 15,-4 0-9-15,-2 0 8 0,0 0-4 0,-6 0 8 16,5 0 3-16,1 0-18 0,0 0 4 0,-3 0-1 15,2 0-1-15,1 0-1 0,9 0 6 16,-1 0-7-16,-2-9-1 0,3 9 7 0,3 0 12 16,-1 0-19-16,1 0 27 0,2 0-17 0,-8 0 1 15,0-11-3-15,3 11 6 0,-7-10-12 0,4 10 7 16,0 0-17-16,-1-9 28 0,1 9-9 0,0 0-19 16,-7 0 17-16,7 0 12 0,-3 0 1 0,3 0-27 15,-4 0 22-15,1 0-17 0,3 0 11 0,-1 0-7 16,4 0-6-16,-3 0 3 0,-1 0 24 0,-5 0-9 15,6 0 6-15,0 0-1 0,-1 0-7 0,1 0 30 16,-6 0 6-16,-1 0-31 0,4 0-1 0,-3 0-1 16,3 0-2-16,-1 0-3 0,4-8 1 0,-3 8 7 15,5 0 0-15,-2-8-10 0,0 8 3 16,0-7-19-16,-1 7 0 0,4 0 10 0,-6-4-2 16,2 4 24-16,-2 0-23 0,3 0 8 0,5 0 10 15,-5 0 3-15,6 0 8 0,-12 0-19 0,-1 0-16 16,7 0 26-16,0 0-4 0,-1 0-25 0,1 0 8 15,-6 0-1-15,5 0 16 0,1-11-2 0,-6 11-23 16,6-10 17-16,-1 10-13 0,-5 0 12 0,3 0 15 16,-1 0-21-16,-2 0 5 0,-3 0 3 0,-3 0-8 15,0 0-2-15,-4 0 5 0,-2 0 22 0,-3 0-22 16,-3 0 20-16,-3 0-10 0,0 0-11 0,-3 0-14 16,-3 0 17-16,3 0 7 0,-6 0-1 0,0 0-28 15,3 0-5-15,-4 0-63 0,1 0-54 0,-3 0-86 16,0 0-149-16,0 0-293 0,0 0-60 15</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4:12.42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88429E9-786B-4711-8EE5-7F3D206F0DE9}" emma:medium="tactile" emma:mode="ink">
          <msink:context xmlns:msink="http://schemas.microsoft.com/ink/2010/main" type="inkDrawing" rotatedBoundingBox="28647,6818 30915,6811 30916,6860 28648,6867" semanticType="underline" shapeName="Other">
            <msink:sourceLink direction="with" ref="{010D3C2C-4612-43A6-88F8-C216A3D5432B}"/>
            <msink:destinationLink direction="with" ref="{97343787-8996-428A-8F55-4E87CF2EB5E8}"/>
          </msink:context>
        </emma:interpretation>
      </emma:emma>
    </inkml:annotationXML>
    <inkml:trace contextRef="#ctx0" brushRef="#br0">54 0 1397 0,'-12'7'24'15,"12"-4"64"-15,0 2-20 0,-6-2 17 0,6 2 6 16,-9-1-14-16,9-2-11 0,-6 2 11 0,0-3-51 16,0 3-4-16,0-2 20 0,3 1-4 0,3-2-19 15,0-1-15-15,0 0 10 0,0 0-7 0,0 0 32 16,0 0-11-16,0 0-7 0,0 0 27 0,0 0-17 16,0 0 9-16,0 0-16 0,0 0 3 0,0 0-6 15,15 0-22-15,-15 0 4 0,0 0 26 0,0 0-4 16,0 0 6-16,0 0-10 0,0 0-7 15,0 0 7-15,0 0-15 0,0 0 10 0,0 0-14 16,12 0-3-16,3 0 10 0,-3 0-11 0,3 0 5 16,-3 0 2-16,5 0-9 0,-2 0 3 0,-3 0-5 15,9 0 28-15,-3 0-24 0,0 0 8 0,-3 0 3 16,3 0-3-16,-4 0-21 0,4 0 13 0,-3 0 6 16,-3 0 0-16,0 0-6 0,3 0 1 0,-3 0 10 15,0 0 1-15,3 0-21 0,-4 0 19 0,7 0-2 16,-3 0-5-16,-3 0-9 0,3 0 6 0,-3 0 12 15,0 0-10-15,3 0-14 0,3 0 9 0,2 0 9 16,-2 0-14-16,3 0 24 0,-3 0-12 0,3 0-8 16,-3 0-6-16,2 0 5 0,-2 0 20 15,3 0-17-15,-3 0 15 0,-3 0-23 0,-3 0 19 16,6 0 5-16,-9 0-17 0,8 0-1 0,-2 0 1 16,-3 0 5-16,0 0 21 0,9 0 16 0,-9 0-3 15,6 0 14-15,-3 0-14 0,0 0-33 0,-4 0 17 16,7 0-14-16,3 0 12 0,-3 0-25 0,3 0 25 15,3 0-6-15,-4 0 0 0,1 0-22 0,3 0-7 16,3 0 17-16,0 0-2 0,-9 0 8 0,2 0 15 16,-2 0-27-16,3 0 0 0,-3 0 25 0,0 0-24 15,-3 0 17-15,6 0-10 0,-4 0 3 16,1 0-14-16,3 0 12 0,0 0-8 0,3 0-2 16,-3 0 17-16,-1 0-12 0,4 0 19 0,-6 0 33 15,3 0-24-15,0 0 22 0,-3 0-39 0,8 0 21 16,-5 0-29-16,-3 0 23 0,3 0-29 0,-3 0 22 15,3 0-4-15,-9 0-9 0,8 0-5 0,-8 0-11 16,12 0 26-16,-12 0-26 0,3 0 13 0,-3 0-4 16,0 0 18-16,3 0-26 0,-1 0 7 0,-2 0-2 15,6 0 26-15,-3 0-27 0,3 0 25 0,3 0-31 16,-3 0 13-16,-3 0-5 0,2-10 2 0,-2 10 11 16,-3 0-8-16,6 0 5 0,0 0 11 0,-3 0 1 15,0 0-24-15,-3 0 16 0,5 0-15 16,-2 0 15-16,3 0-9 0,-3 0 2 0,-3 0-8 15,6 0 5-15,-3 0 12 0,3 0 6 0,-1 0-27 16,-2 0 24-16,3 0-3 0,-3 0-14 0,6-11-13 16,-9 11 21-16,3 0 10 0,-6-8-3 0,-3 8-6 15,-3 0 1-15,3 0-25 0,-1 0 3 0,1 0 6 16,-3 0 27-16,-3 0-27 0,0 0-3 0,0 0-42 16,0 0-29-16,0 0-41 0,0 0-123 0,0 0-109 15,0 0-133-15,0 0-53 0</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7:23.69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017EF0E-A3C2-426B-96BE-BE953EADAFD5}" emma:medium="tactile" emma:mode="ink">
          <msink:context xmlns:msink="http://schemas.microsoft.com/ink/2010/main" type="inkDrawing" rotatedBoundingBox="21160,484 29462,709 29400,2996 21098,2770" hotPoints="22065,3543 0,0 28511,3885" semanticType="enclosure" shapeName="RightTriangle">
            <msink:destinationLink direction="with" ref="{426624EF-1B2D-4678-8391-F3B1B1475127}"/>
            <msink:destinationLink direction="with" ref="{16F820A2-EB56-4532-8F4D-C628DB9E6505}"/>
            <msink:destinationLink direction="with" ref="{A5D8341D-16DA-43F1-9624-833A57894ECD}"/>
          </msink:context>
        </emma:interpretation>
      </emma:emma>
    </inkml:annotationXML>
    <inkml:trace contextRef="#ctx0" brushRef="#br0">0-1 2024 0,'0'0'16'0,"0"0"17"0,0 0 16 0,0 0 10 16,0 0-4-16,0 0-5 0,0 0-8 0,0 0-8 15,0 0-8-15,0 0 10 0,0 0 14 16,0 0 17-16,0 0-3 0,0 0 0 0,6 0 0 16,-6 0 6-16,0 0 8 0,6 0-4 0,0 0-3 15,-6 0-3-15,6 0 0 0,-3 0-19 0,0 0 9 16,0 0-13-16,0 0-7 0,-3 0 9 0,6 0-5 16,-3 0-24-16,3 0 1 0,0 0-13 0,3 0-5 15,0 0 11-15,0 0-3 0,6 0-14 0,-3 0 0 16,5 0 9-16,-2 0-1 0,0 7 12 0,3-7-9 15,6 0 5-15,-6 0-12 0,3 0 1 16,-1 0 0-16,4 0 8 0,-6 0-5 0,3 0 1 0,0 0 0 16,0 0-10-16,2 0 8 0,-5 0 0 15,3 0-11-15,0 0 7 0,0 0 0 0,3 10 1 16,-1-10-2-16,4 0 12 0,0 9-3 0,0-9-12 16,5 0-2-16,-2 0 8 0,3 6 10 0,0-6 16 15,-4 0-13-15,4 0 10 0,0 0 2 0,0 0-11 16,2 0 9-16,1 0-21 0,0 0 9 0,0 0 1 15,-4 0 5-15,7 0 2 0,-6 0-7 0,5 0 3 16,1 0-6-16,0 0-3 0,0 0 26 0,-1 0 2 16,4 0-16-16,-3 8 0 0,2-8-8 0,1 10-10 15,0-10 9-15,-4 6-21 0,4-6 5 16,-3 7 22-16,-1-3-6 0,1-1-17 0,0 3 16 0,-6-4 5 16,-1 1-9-16,1 0-1 0,-3-2-4 15,3 1 6-15,-1-2 8 0,-5 0 1 0,3 0 17 16,3 0-4-16,-1 0-2 0,4 0-7 0,0 0 15 15,2 0-10-15,1 0-2 0,0 0-20 0,0 0 27 16,2 0-18-16,4 12 0 0,-6-3 5 0,5-9-11 16,-5 11 13-16,6-3-16 0,-7-8-5 0,4 7 6 15,0 0-2-15,-1-1 20 0,-2-1-19 0,0 0 13 16,-1-3-12-16,1 3 5 0,0-2 3 0,5 0-23 16,1 1 5-16,-6-3 25 0,5 1-6 0,1-1-23 15,3-1 27-15,-4 4 0 0,1-2-29 0,-3 2 27 16,2-3-9-16,1 3-8 0,-6-2 6 15,-1-2-19-15,1 2 18 0,0 0-3 0,-7-1 12 16,1 1-1-16,6-1-18 0,-9-1-1 0,-1 0 5 16,7 0 10-16,-3 0-13 0,0 0 23 0,-1 0-23 15,-5 2 12-15,6 0 0 0,0-1-16 0,2 1 25 16,4-1-15-16,-6 0 14 0,6 1-15 0,2-2 18 16,1 4 1-16,6-3-27 0,-4 0 10 0,1 2 13 15,-1 1-4-15,-2-3 27 0,3 0-4 0,-1 0-14 16,1 0-8-16,0 1-5 0,-4 0 20 0,1 1-18 15,0-3 0-15,2 3-3 0,1 0 27 0,0-1-14 16,-1 1-29-16,-5 1 10 0,9-2 18 16,-4 2-2-16,1-3-20 0,0 0-2 0,2 2-6 15,4-1 25-15,-6-1 0 0,5 1-22 0,4 0 35 16,-10-2-29-16,7 0 15 0,3 0-10 0,-4 0 26 16,4 0-22-16,-4 0 10 0,1 3-5 0,-3-3 7 15,-4 0 22-15,7 0-12 0,-7 0-22 0,4 0 21 16,-3 0-10-16,-1 0-15 0,1 0-14 0,3 0 15 15,2 0 13-15,1 0-11 0,-4 0-5 0,4 0 11 16,6 0 7-16,-4 0-37 0,-2 0 14 0,2 0 30 16,4 0-41-16,-6 0 8 0,-4 0 25 0,4 0-10 15,-1 0 6-15,-2 0-22 0,-3 0 7 0,5 0 16 16,-2 0-20-16,2 0-3 0,-5 0 32 0,6 0-18 16,-4 0-2-16,4 10 2 0,3-10 5 15,-10 0-21-15,7 8 6 0,2-8 20 0,-2 0-6 16,0 8 16-16,-1-8-26 0,-8 3-3 0,8 1 17 15,-11 0-3-15,6-1-16 0,-1-1 8 0,-5 2 5 16,0-2 21-16,-3 2-2 0,-4-3-21 0,4 2 15 16,-9-2-2-16,6-1-5 0,-1 2-24 0,-2 0 5 15,0 0 31-15,-6-2-13 0,2 2-17 0,-2 0 8 16,-3-2-9-16,-6 2 19 0,-3-2-12 0,0 3 30 16,0-3-27-16,-3 0 0 0,-3 0-25 0,6 0-28 15,-7 0-43-15,1 0-63 0,0 0-85 16,-3 0-197-16,-3 0-96 0,6 0-273 0</inkml:trace>
    <inkml:trace contextRef="#ctx0" brushRef="#br0" timeOffset="2508.1945">191-323 1948 0,'0'0'35'0,"0"0"17"16,0 2 15-16,0 1 21 0,0-3-15 0,0 0 14 16,0 0 33-16,15 0 18 0,-15 0 12 15,15 0-28-15,-3 0-25 0,2 0-25 0,-2 0-15 16,6 0 29-16,-6 0 34 0,3 0-24 0,0 0-8 15,3 0 16-15,0 0-27 0,2 13-33 0,-2-13 6 16,6 10-5-16,0-10-7 0,0 0-17 0,0 0 1 16,2 0-7-16,1 0 0 0,-3 0 30 0,0 0 14 15,6 0-10-15,-10 0 11 0,7 0-39 0,-3 0 10 16,0 0-25-16,3 0 13 0,-7 0 7 0,4 0 17 16,0 0-13-16,0 0-20 0,-6-13 35 0,3 5-42 15,2-1 27-15,-2 1-6 0,6-1-8 0,-3-3-3 16,3 1 0-16,-1 1-9 0,1 2-18 15,-3-4 35-15,3 0-23 0,0-2 15 0,-1 2-10 16,4-2-9-16,-3 0 13 0,-3 0 3 0,5 1-17 16,1-1 18-16,3 2-6 0,-6-3 20 0,3 5-11 15,-4-5 3-15,7 4-12 0,-6-3 20 0,3 3-24 16,-4 0 14-16,1 1 9 0,0-1-18 0,-6-1 18 16,3 1-17-16,2 1-19 0,-2-1 26 0,3-2-11 15,-6 1 7-15,6-3-10 0,2 3 1 0,-8-2-5 16,6 0 8-16,-3-2-1 0,3-1-3 0,-4 3 11 15,4-2 2-15,0 0-13 0,-6 1 9 0,3 1-32 16,0-2 14-16,-1 0 16 0,1-1-7 0,3 2-6 16,-3-1 4-16,3 0-8 0,-10 2 17 15,10-3-9-15,0 1-5 0,-6 1 19 0,6 1-5 16,-4-2-16-16,1 0-1 0,3 4 5 0,0-4 20 16,-3 2-16-16,2 1-17 0,1-1 34 0,-6 0-24 15,3 2 12-15,-3-2 6 0,5 3 7 0,-2-4-15 16,-3 5-22-16,-3-3 37 0,3 0-39 0,0 1 23 15,2-1 6-15,-8 2 8 0,9-4-14 0,-9 2-11 16,9 0-3-16,-3-2 9 0,3 4 13 0,-7-4-19 16,4 1 13-16,0 0 17 0,0-2-32 0,3 2 32 15,-6-2-41-15,2 0 13 0,1 2 21 0,3-1-25 16,-9 0 25-16,3 2-24 0,-3-2 9 0,3 3 2 16,-7 1 13-16,4 2-29 0,-3-3 23 15,0 3 6-15,0 1 0 0,-3-3-27 0,3 3 9 16,0-3-5-16,3 2 29 0,-3 0-10 0,-1-3-14 15,4 2-7-15,0 0-2 0,-3-1 35 0,6 1-14 16,-9 0 4-16,9 0-26 0,-6-2 3 0,3-2 15 16,-3 4 9-16,2-5-4 0,4 4-24 0,0-3 6 15,-6 2 24-15,9-1-23 0,-9 4 10 0,3-4-19 16,3 2 6-16,-4 2 9 0,4 0 21 0,-6-1-5 16,3 1-31-16,0 0 14 0,3-3-17 0,-6 1 26 15,3 0-3-15,2 3-14 0,-2-2 15 16,3 0-23-16,-6 1 29 0,3 1-5 0,3 0-19 15,-6 4 25-15,-6-3-25 0,9 4-1 0,-9-2 27 16,2 2-3-16,1 0-2 0,0-1-23 0,3 0 7 0,-6-1 22 16,3 3-35-16,3-2 23 0,0 0-17 15,-6 0 10-15,9-1 30 0,-3 3-9 0,3-2-13 16,2 0 5-16,1-1-8 0,3 3 3 0,0-2-7 16,3 2-25-16,-3-1 13 0,-4 2 12 0,4-1-2 15,3 0-1-15,-3 1 33 0,-3 1-21 0,3 0-23 16,5 0 26-16,-8 0-7 0,9 0 2 0,-9 0 3 15,3 0-12-15,0 0-15 0,2 0 21 16,-2 0 9-16,3 0-10 0,3 9-10 0,-6-9 0 16,3 0 0-16,-4 8 31 0,4-8-30 0,-9 7 3 15,3-1 34-15,-3-6-5 0,3 4-33 0,-9 3 26 16,8-1-4-16,-5 0-11 0,9 1-22 0,-9 0 27 16,9 0 11-16,-3 0-31 0,9 1 5 0,-10 3 28 15,10-3-12-15,-6 1-16 0,9 4 32 0,-3-1-8 16,-1 3-15-16,-2-3-12 0,3 1 18 0,0-1 0 15,-6 0-8-15,2 0-4 0,-2-3 7 0,-3 1 5 16,-3 1 6-16,3-1-7 0,-3 1 12 0,3 0-21 16,-6 2 0-16,2-3 7 0,-2 0 13 0,0-2-31 15,-3 1 27-15,3 0-3 0,0-2 3 0,0 2-27 16,3-1 38-16,-3 2-3 0,9 1-27 0,-4-1 32 16,-2 3-24-16,9 0-7 0,-3-1 19 15,-3 1-12-15,3 0 2 0,-4 3-12 0,-2-1 10 16,3 2 15-16,3-2-34 0,-3 2 27 0,-3 1 8 15,3-1-12-15,-3 0-5 0,2 1 4 0,1-1 17 16,3 2-39-16,-3-2-2 0,3 0 55 0,0-2-53 16,-4 2 16-16,4-1 10 0,-3 0 3 0,3-1 8 15,-3-1-12-15,3 1-4 0,-9-3-6 0,5 2-8 16,-2-2 1-16,3 1 37 0,-3 2-18 0,-3-2 1 16,3 2-24-16,-3-1 23 0,6-2-3 0,-3-1-17 15,-4 4 22-15,7-3-14 0,-3 1-1 0,3 0 27 16,3 2-20-16,-3-4 1 0,3 3 10 0,-1 0-12 15,-2 0-4-15,3-2-3 0,3 3 1 16,-9-2 19-16,3 2-19 0,3-2 18 0,-4 3 4 16,4-2-30-16,-3-2-1 0,3 3 12 0,-3-1 21 15,-3-2-23-15,2 3 20 0,1-4-33 0,-3 3 15 16,3-3 18-16,-9 3-10 0,3-2 8 0,0-2-17 16,3 2 8-16,-9-3-6 0,6 1-11 0,2-1 9 15,-2 2 2-15,6 0 6 0,-3 2 8 0,3-4 0 16,-3 5 4-16,3-3-12 0,3 2-26 0,-4-1 32 15,4-2-5-15,-3 1-23 0,-3 0 11 0,3 0 3 16,3 0 5-16,-3 1 3 0,-7-1-13 16,10-1 8-16,-3 1 2 0,-3-1 20 0,3 1-7 15,3 0-28-15,-3-1 15 0,2 1-7 0,-2-3 28 16,3 3-3-16,0-1-8 0,-3 0-10 0,3-1 4 16,2-2-33-16,-2 3 17 0,3 3-3 0,-3-2 12 15,0 0 29-15,-3 0-19 0,8 1 12 0,-8-3-28 16,-3 3 6-16,9-3 3 0,-9 1 11 0,3-1 1 15,3 0-19-15,-4-1 17 0,4 0-19 0,3 0 16 16,-3-1 6-16,6 1-31 0,-3 0 15 0,2 1 24 16,7 0-24-16,-6 1-6 0,3 1 31 0,2 3-18 15,-5-3-18-15,6 2 11 0,-3 1-8 16,-4-1 9-16,1-2 26 0,-6 0-40 0,-3-2 26 16,3-1-9-16,-3 0-8 0,2 1 18 0,-2-3-26 15,0 0 30-15,-3 3-5 0,6-1-7 0,3 1 11 16,-3-2-23-16,5 0 33 0,-2 4-33 0,3-1 11 15,0 0-19-15,3 0 3 0,-4 1 31 0,7-1-34 16,0 3 35-16,-3-3-12 0,-1 1-29 0,-5 0 30 16,-3-3 7-16,3 0-3 0,-9-1 2 0,8-1-32 15,-8-3 2-15,-3 2 13 0,3-1 7 0,-3-1-9 16,0-1 13-16,3 1-18 0,-3 0 12 0,-6 0 18 16,6-1-18-16,0 1 10 0,-4-2-23 0,-2 1-25 15,-6-2-25-15,6 0-29 0,0 0-41 0,-6 0-98 16,0 0-188-16,0 0-58 0,0 0-133 0,0 0-207 15</inkml:trace>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4:15.62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1B74062-4CFF-4149-9474-0CB91A2576C3}" emma:medium="tactile" emma:mode="ink">
          <msink:context xmlns:msink="http://schemas.microsoft.com/ink/2010/main" type="inkDrawing" rotatedBoundingBox="27978,5921 31429,5803 31437,6038 27986,6156" shapeName="Other"/>
        </emma:interpretation>
      </emma:emma>
    </inkml:annotationXML>
    <inkml:trace contextRef="#ctx0" brushRef="#br0">0 83 99 0,'0'0'46'0,"0"0"62"16,0 0 48-16,0 0 32 0,0 0 70 0,0 0-61 15,0 0-20-15,0 0 28 0,0 0-63 0,0 0 2 16,0 0-47-16,0 0-27 0,0 0-1 0,0 0-2 15,0 0-11-15,0 0 21 0,0 0-23 0,0 0-28 16,0 0 11-16,18 0 16 0,-18 0-34 0,0 0 16 16,12 0-18-16,-3 0 7 0,-3 10 3 0,0-10-22 15,6 0 20-15,-3 11-6 0,3-11 0 0,0 8-3 16,3-8 3-16,2 0-27 0,-2 7 13 16,3-7 15-16,-6 7-6 0,3-7-35 0,3 0 11 15,-3 5 12-15,-3-1-2 0,8 0 14 0,-2-4-4 16,0 3-4-16,3-1-15 0,0 3 15 0,3-2-6 15,2-1-17-15,1 4 15 0,-3-6 3 0,3 0-6 16,0 0-4-16,2 0 17 0,-2 0-17 0,0 0 29 16,0 0-26-16,3 0 3 0,-4 0-4 0,1 0 13 15,-3 0 3-15,-3 0 0 0,6 0-17 0,-10 0 13 16,4 0 11-16,-3 0 28 0,3 0-31 0,-3 0-6 16,3 0 2-16,-9 0-3 0,8 0 4 0,-2 0 9 15,3 0-25-15,-3 0 14 0,3 0 5 0,6 0-16 16,-4 0 9-16,-2 0 2 0,9 0-17 15,-9 0 5-15,6 0-9 0,-4 0 13 0,-2 0 14 16,3 0-9-16,-3 0-6 0,0 0-9 0,-3 0 15 16,2 0-20-16,-2-10 23 0,-3 10-1 0,3 0-7 15,0-8 11-15,-3 8-16 0,0-8 39 0,-3 8 0 16,5 0-13-16,-2 0-17 0,3 0 12 0,0 0-28 16,-3 0 26-16,3 0-13 0,-3 0 11 0,6-13-11 15,-4 13-11-15,10-9 7 0,-3 9 7 0,-3 0-2 16,9-8 2-16,-10 8-8 0,7-7 13 0,-3 7-14 15,-3-7-5-15,-3 5 0 0,-3 2 16 16,8-3 2-16,-8-3-25 0,0 5 34 0,-3-1-10 0,6 0 0 16,0 0-27-16,-3 0 23 0,0-1 7 15,-4-1-21-15,7 4 18 0,-3 0-2 0,9 0-2 16,-9 0 2-16,12 0-11 0,-9 0 10 0,8 0-19 16,-2 0 19-16,-3 0 2 0,3 0-14 0,-3 0 3 15,0 0-3-15,-4 0-6 0,4 0 7 0,-9 0 8 16,9 0 4-16,-9 0 11 0,6 0-27 0,-6 0 13 15,-3 0-2-15,8 0-11 0,-2 0 28 0,3-11-22 16,3 11-5-16,-3 0 4 0,3 0 11 0,8 0 4 16,-8 0-18-16,6 0 4 0,-3 0 20 0,-3 0-15 15,3 0 3-15,-10 0-4 0,10 0-8 16,-9 0 20-16,3 0-23 0,-3 0 3 0,0 0 15 16,3 0-11-16,-6 0-1 0,2 0 14 0,-2-12-2 15,-6 12-14-15,9 0 4 0,-3 0 17 0,0 0-23 16,3-13 27-16,-3 13-16 0,0 0-2 0,3-8 8 15,-4 8-1-15,10-6-5 0,-3 6-7 0,0 0 2 16,-3 0-5-16,9 0 21 0,-9 0-16 0,5 0 3 16,-2 0 8-16,0 0 2 0,-6 0 2 0,-3 0-25 15,3 0 15-15,0 0-13 0,-3 0 27 0,-3 0-18 16,6 0 4-16,-4 0 1 0,1 0-17 0,0 0 31 16,-3 0-18-16,12 0 14 0,-9 0-29 15,9 0 21-15,-3-12-8 0,3 12-11 0,0 0 16 0,-4 0-4 16,7 0-3-16,-3 0 24 0,0 0-16 15,-3 0 2-15,0 0-3 0,-6 0-5 0,0 0-8 16,-3 0 30-16,-6 0-35 0,0 0 35 0,0 0-15 16,0 0-9-16,0 0 3 0,0 0 1 0,0 0 15 15,0 0-22-15,20 0 3 0,-20 0 23 0,12 0-23 16,3 0 0-16,-15 0-1 0,18 0 23 0,-6 0-18 16,3 0-7-16,-3 0 17 0,-6 0 1 0,6 0-18 15,-6 0 22-15,-6 0-28 0,6 0 26 0,-1 0-13 16,-2 0 2-16,3 0 5 0,-6 0 7 0,6 0 1 15,-6 0 23-15,0 0-5 0,0 0 11 16,0 0-19-16,0 0 8 0,0 0 19 0,0 0 24 0,0 0-33 16,0 14 13-16,0-14-17 0,0 11 0 15,0 0 26-15,0 0-11 0,0 0-31 0,0-3 4 16,0 3 9-16,0-2-11 0,0-1 17 0,0 1-17 16,0 1-14-16,-15-3-5 0,15 3-11 0,0-2 21 15,0 2 2-15,0-2-25 0,0 0 3 0,0-2-1 16,0 2 25-16,0-2-20 0,0-1-6 0,0-2-15 15,0 0 6-15,0 2-30 0,0-5-42 0,0 0 6 16,0 0-21-16,0 0-46 0,0 0 4 0,0 0-42 16,0 0-39-16,0 0-142 0,0 0-102 0,0 0-83 15</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4:04.04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7343787-8996-428A-8F55-4E87CF2EB5E8}" emma:medium="tactile" emma:mode="ink">
          <msink:context xmlns:msink="http://schemas.microsoft.com/ink/2010/main" type="inkDrawing" rotatedBoundingBox="27470,6996 27696,5803 28012,5862 27787,7056" semanticType="callout" shapeName="Other">
            <msink:sourceLink direction="with" ref="{72431CD9-DE7A-4A00-8409-20CC8DBEE4F3}"/>
            <msink:sourceLink direction="with" ref="{888429E9-786B-4711-8EE5-7F3D206F0DE9}"/>
          </msink:context>
        </emma:interpretation>
      </emma:emma>
    </inkml:annotationXML>
    <inkml:trace contextRef="#ctx0" brushRef="#br0">3215 1619 1927 0,'0'-2'49'0,"0"2"20"0,0 0 8 0,0 0-9 0,0 0 20 16,0 0-21-16,0 0-10 0,0 0 28 15,0 0-25-15,0 0 12 0,0 0 30 0,12 0-6 16,-12 0-2-16,0 0-22 0,0 0 6 0,15 10-6 0,-15-10-15 16,6 11 7-1,6-2-6-15,-6-2-2 0,3 2 13 0,-3-3-4 0,6 0 8 0,-6 3-24 16,5-2-28-16,-2 2-14 0,3 1-4 0,3 0 22 16,-9 1-15-16,6-3 2 0,0 3-16 0,3 0-10 15,-9 1 29-15,6-3-2 0,-6 1-9 0,3 0-9 16,2 1 17-16,-5-3-5 0,6-1-5 0,-6 0-2 15,-3-3 5-15,3 0 10 0,0-1-9 0,-6-2 3 16,0 3-2-16,0-4-9 0,0 1 12 0,0 1-10 16,0-2-10-16,0 0 5 0,0 0 20 15,0 0-24-15,0 0 3 0,0 0 17 0,0 0-1 16,0 0-6-16,0 0-9 0,0 0-4 0,0 0 16 16,0 0-1-16,0 0-10 0,0 0 5 0,0 0-5 15,0 0 8-15,0-11 5 0,0 11 15 0,0-13-31 16,12 2 24-16,-12-1-15 0,15-4 0 0,-3-1 2 15,-12-1-12-15,6-2 5 0,0-6 3 0,-6 0 14 16,9 1-8-16,-9 1-21 0,0-3 12 0,0 2 9 16,0 3 2-16,0-4-22 0,0 2 15 0,0 4 1 15,0-1-4-15,0 2 0 0,0-1 3 0,0 0 8 16,0-2 10-16,0 3-3 0,0 0-21 0,0-2 11 16,0-2-8-16,0 2 14 0,0-2-12 15,0 2-11-15,12-3 13 0,-12-2-2 0,6 1-2 16,-6 2 17-16,11 0-23 0,-11-2 3 0,0 1 12 15,9-4-8-15,-9 7 0 0,0-2 11 0,0 3 13 16,0-1 30-16,0 1-14 0,0 0-1 0,18 1-13 16,-18 2-23-16,0 1 12 0,0 3-2 0,0-2-11 15,0 0-4-15,0 1 7 0,0-1-1 0,0 2-5 16,0 2 12-16,12-1-11 0,-12-1 1 0,0 0-1 16,0 3-11-16,0-1 16 0,0 2-3 0,0-2 6 15,9 3-10-15,-9-1 13 0,0 1-23 0,0 4 3 16,12-3 26-16,-12 4-6 0,0 1 3 0,0-1-27 15,0 3 16-15,0 0 9 0,0 0-19 16,0-2 9-16,0 2-1 0,0 0-8 0,0 0-2 16,0 0 17-16,0 0-14 0,0 0 3 0,0 0 3 15,0 0-47-15,0 0-15 0,0 0-47 0,0 0-77 16,0 0-28-16,0 0-25 0,0 0 0 0,0 0 1 16,0 0-80-16,0 0-110 0,0 0-123 0</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5:30.29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6596CA3-EA1A-4E38-89C8-72C5BA186B91}" emma:medium="tactile" emma:mode="ink">
          <msink:context xmlns:msink="http://schemas.microsoft.com/ink/2010/main" type="inkDrawing" rotatedBoundingBox="28816,8802 28877,11277 28823,11279 28762,8803" semanticType="callout" shapeName="Other">
            <msink:sourceLink direction="with" ref="{DA19501A-1701-4EF1-B88D-433535DD2577}"/>
          </msink:context>
        </emma:interpretation>
      </emma:emma>
    </inkml:annotationXML>
    <inkml:trace contextRef="#ctx0" brushRef="#br0">-4 168 1426 0,'0'-15'8'15,"0"5"1"-15,0-3 55 0,0 3 23 0,0 1 14 16,0-2 25-16,0 1-45 0,0 0 21 0,0 1-47 16,0-1 27-16,0 3-21 0,0 0-3 0,0 2 4 15,0-1-4-15,0 1-6 0,0 2 9 0,0 0 8 16,12 2-3-16,-12-3-8 0,0 1 12 0,0 0 8 15,0 0-24-15,0 1 4 0,0-2 19 16,15 0-5-16,-15 2-36 0,0 0 18 0,0 0-23 0,0 2 4 16,0 0-7-16,0 0 22 0,0 0-27 15,0 0-13-15,0 0-2 0,0 0 5 0,0 0-10 16,0 0 12-16,0 0-23 0,0 0 18 0,0 0-11 16,0 0-3-16,0 0-3 0,0 0-2 0,0 0 8 15,0 0 7-15,0 0-15 0,0 0-4 0,0 14 29 16,0 1-9-16,0 0-22 0,0 2 9 0,0 4 12 15,0 2-10-15,0 5-4 0,0-3 27 0,0 3-11 16,0 4-4-16,0-1 1 0,0 4-5 0,0-4-1 16,0 0-14-16,0 4 24 0,12 2-3 0,-12 1-21 15,0-1 7-15,0 2 23 0,12-2 1 0,-12-1-24 16,0 3 5-16,12-5 26 0,-12 2-10 0,0-1 8 16,6-1-8-16,-6 0 1 0,0 2 10 15,0 0-27-15,0-1-2 0,0 1 19 0,0 0-14 16,0-1 14-16,0 2-5 0,0-1-11 0,0 3-10 15,0-1 18-15,0 1-20 0,0-2 24 0,0 4-13 16,0 0 12-16,0-2-9 0,0 2-8 0,0-1 3 16,0 0 20-16,0 3-6 0,0 1-12 0,0-2 17 15,0 1-22-15,0 1 26 0,0 2-6 0,0-3-27 16,0 1 10-16,0-3 7 0,0-1-8 0,0 0 22 16,0-1-22-16,0-4 13 0,0-5 5 0,0 0-24 15,0-2 11-15,0-6 24 0,0 2-23 0,0-1 10 16,0-3 23-16,0 0-13 0,0 0-16 0,0 1 14 15,0-2-4-15,0 0-21 0,0-2 19 16,0-1-11-16,0-1-12 0,0-2 30 0,0-2-18 16,0-1-5-16,0 1-8 0,0-3 10 0,0 0-6 15,0-1-19-15,0 0-50 0,0-1-14 0,0 1-22 16,0-4-7-16,0 2-37 0,0-3 16 0,0 0-30 16,0 3-73-16,0-2-97 0,0-2-236 0</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3:01.73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2533C78-B44D-4BB4-8CF8-F55B992E26DD}" emma:medium="tactile" emma:mode="ink">
          <msink:context xmlns:msink="http://schemas.microsoft.com/ink/2010/main" type="inkDrawing" rotatedBoundingBox="30550,17832 31175,17624 31344,18129 30719,18338" semanticType="callout" shapeName="Other">
            <msink:sourceLink direction="with" ref="{99308557-3675-4049-A8AF-C32DD2751238}"/>
          </msink:context>
        </emma:interpretation>
      </emma:emma>
    </inkml:annotationXML>
    <inkml:trace contextRef="#ctx0" brushRef="#br0">3145 4289 2327 0,'0'2'46'0,"0"-2"1"15,0 0-1-15,0 0-18 0,0 0-3 0,0 0 8 16,0 0-24-16,0 0-17 0,0 0 16 0,-12 0-19 16,12-14 6-16,-12 3 15 0,12 2-15 0,-9-2 2 15,0-1 15-15,9 0-3 0,-9-4-14 16,3 2 5-16,0-4 3 0,0-1 8 0,6-3-29 15,-3 2 4-15,-3-3 5 0,3 2 18 0,3 0-2 16,-3-1-10-16,3 4-6 0,0-1 3 0,0-1-2 16,0 2 15-16,0 0-12 0,0 3 5 0,0 3 15 15,12-2-24-15,-3 3 16 0,-9 4-1 0,12-2 1 16,0 3-4-16,-3 1 6 0,-9 0 3 0,6 1-21 16,0-1 27-16,3 3 42 0,-3 0-1 0,0 2-8 15,0 0-11-15,6 0 18 0,-6 0 1 0,6 18-33 16,-4-7 20-16,4 5 5 0,6 1-9 15,-3 2 1-15,3-3 8 0,-3 4 9 0,6-4-4 0,-3 4-24 16,-1-1-4-16,-2-2-8 0,9-1 6 16,-9-1-19-16,3 2 27 0,-3-4-27 0,6 1 11 15,-10-1-2-15,1 0 5 0,6-2-8 0,-6-3-12 16,-3-1-11-16,-3-1 5 0,6 0 5 0,-6-4-2 16,0 1 11-16,-3-3-8 0,3 0 10 0,0 0-14 15,-6 0-3-15,0 0 13 0,0 0-2 0,0 0-13 16,0 0 6-16,0 0 19 0,0 0 1 0,0-14-14 15,18 3-10-15,-18 0 12 0,14-2-14 0,-14 0 13 16,0-4-6-16,9 0 5 0,-9-6-25 0,0-1 18 16,0 1 14-16,0-2-31 0,0-5 18 15,0 0 24-15,0 3-8 0,0-3-2 0,0 0-10 0,0 0-13 16,0-1-3-16,0-1 24 0,0 4-13 16,0 3 9-16,0 0 8 0,0 2-7 0,0 4-3 15,0 6 1-15,0 1-17 0,0 12 5 0,0 0-9 16,0 0 0-16,0 0 6 0,0 0 6 0,0 0-21 15,0 0-30-15,0 0-39 0,0 0-65 0,0 0-23 16,0 0-42-16,0 0-84 0,0 0-225 0,0 0-174 16</inkml:trace>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5:31.19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A19501A-1701-4EF1-B88D-433535DD2577}" emma:medium="tactile" emma:mode="ink">
          <msink:context xmlns:msink="http://schemas.microsoft.com/ink/2010/main" type="inkDrawing" rotatedBoundingBox="26089,8751 32346,8872 32300,11270 26042,11149" semanticType="enclosure" shapeName="Other">
            <msink:sourceLink direction="with" ref="{E567673F-B3A9-4115-BEDA-0915FBC00D83}"/>
            <msink:destinationLink direction="with" ref="{D6596CA3-EA1A-4E38-89C8-72C5BA186B91}"/>
          </msink:context>
        </emma:interpretation>
      </emma:emma>
    </inkml:annotationXML>
    <inkml:trace contextRef="#ctx0" brushRef="#br0">89 65 1689 0,'-6'0'15'0,"-6"-4"20"0,-3-1-3 0,9 2 25 0,0 3 9 15,0 0 45-15,-6 0-8 0,6 0-33 0,3 0 0 16,-2 0-33-16,-1 0-22 0,6 0 23 0,-6 0 5 16,6 0-23-16,0 0-2 0,0 0 6 0,0 0 16 15,0 0-7-15,0 9 16 0,12-9 7 0,-12 11-12 16,14-3 0-16,-2-8 28 0,0 7-18 0,-3-2 9 15,9 0-20-15,0 0-9 0,3 0 2 0,6-4 6 16,-1 1 7-16,10-2 11 0,-3 0 19 0,11 0 24 16,-5 0 1-16,9 0-29 0,2 0-14 0,1 0 11 15,8 0-33-15,7 0-12 0,5-10 3 0,-5 10 1 16,11-11-16-16,7 11-11 0,-7-8 3 16,0 2 5-16,7 6-5 0,-1-7-4 0,-3 0 9 15,4 7 7-15,-7-4 14 0,13 0 16 0,-4 1 11 16,3-1 5-16,6 3 13 0,-2-1-5 0,11 2 6 15,-3 0 2-15,3 0-11 0,0 0-22 0,1 0 4 16,-1 0-16-16,3 0 0 0,-9 0-20 0,12 0-3 16,-6 0 5-16,1 0-18 0,2 0 0 0,0 0 1 15,0 0-1-15,-3 0 19 0,6 0-25 0,1 0 1 16,-1 0 7-16,0 0-2 0,-9 0-8 0,-3 0 14 16,1 0-8-16,-10 0 10 0,3 0 2 0,-9 0-19 15,1 0 0-15,2 0 0 0,-5 0 10 16,-1 12 9-16,-3-12-4 0,-5 0-16 0,5 0 18 15,-5 0-5-15,-4 0 4 0,-8 0-9 0,5 0-9 16,-8 0 15-16,-4 0-1 0,4 0-6 0,-7 0 3 16,-2 0-4-16,3 0 11 0,-4 0-4 0,-5 0-1 15,0-9-4-15,-4 9-4 0,-2-6 4 0,-6 6 4 16,2-5-21-16,-2-2-8 0,-3 4-49 0,3-1-28 16,-3 3-40-16,-7-3-52 0,4 2-49 0,-6-1-31 15,-3 1-10-15,-6 0 14 0,-3-1-61 0,0-1-68 16,-6 4-205-16</inkml:trace>
    <inkml:trace contextRef="#ctx0" brushRef="#br0" timeOffset="2207.9258">134-183 2078 0,'9'0'35'0,"-9"0"-2"0,0 0 33 0,5 0 23 16,-5 0-12-16,6 0 1 0,-6 0-24 0,0 0-21 15,0 0-23-15,0 0 18 0,0 0-15 0,0 0-12 16,0 0 27-16,0 0 2 0,0 0-6 0,12 0-2 16,-6 0 17-16,9 0-11 0,-9 0-8 0,6 0 31 15,3 0-17-15,-3 0 13 0,0 0-33 0,-3 0 1 16,3 0 20-16,5 0-31 0,-2 0 34 16,-3 0-14-16,0 0 9 0,3 0 12 0,3 0 11 15,-3 0-21-15,3 0-41 0,2 0 11 0,-2 0 19 16,9 0-5-16,-9 0-9 0,9 0-11 0,-6 0 7 15,2 0 0-15,-2 0 0 0,-3 0 11 0,3 0 3 16,6 0-21-16,-9 0 14 0,2-15-21 0,4 2 40 16,-3 1-20-16,6 1 7 0,3 2-5 0,-4 0 7 15,1-4-21-15,0 2 18 0,-3 2-20 0,3 3 18 16,-1-1-23-16,-2 2 5 0,-9 0 10 0,9-5 18 16,-3 4-3-16,-3-5-13 0,2 2 11 0,-2-2 21 15,3-4-41-15,0 6 5 0,-3-4 6 0,9 1-17 16,-10 5 14-16,4-4 7 0,3-1-10 15,-3 0-11-15,0 1 1 0,-3-3 16 0,2-2-15 16,4 2-3-16,-3 0 19 0,3-1-3 0,-3-2 10 16,-3 3-19-16,2 0 20 0,1 3-6 0,-3 2 13 15,0-5-12-15,-3 1 10 0,3 4-10 0,-3 0-8 16,-3-6 10-16,5 3-6 0,-2-5-9 0,-3 4-7 16,3 0 7-16,-3-2 1 0,0-1 3 0,3 0 2 15,3 3-23-15,-6 1 32 0,-4-1-23 0,4-2 6 16,0 1-6-16,3-4 5 0,-3 4-1 0,0-2 3 15,-3 0 6-15,3 1 2 0,-6-2-11 16,6 0 15-16,-3 2-6 0,-3 1-7 0,5 0 12 16,-5 1-10-16,0-1 2 0,-3 2-5 0,3-3 5 15,0 4-9-15,6-2 5 0,-6 0 6 0,0-1-11 16,-3 3 5-16,9 0-6 0,-6 0 15 0,0 2-3 16,0-1-21-16,0 1 15 0,-3 0 6 0,3-2-3 15,0 1-9-15,0-1-6 0,0 0 9 0,-6 1 13 16,8-5-8-16,-8 4-17 0,6 0 6 0,6-3 17 15,-12-1-14-15,6-1 10 0,0-1-11 0,3 0 15 16,3 2 0-16,-6 0-3 0,0 0-22 0,0 0 4 16,9 3 10-16,-9-1-2 0,6 2 4 0,-3-2 8 15,-3 1-7-15,5-1-7 0,1 2 24 0,0-3-23 16,-9 1 5-16,3-2-10 0,0 1 3 16,0-2 14-16,0-1-18 0,0 2 30 0,-3-1-33 15,3 1 9-15,6 0 18 0,-6 3-13 0,0-3 7 16,0 2-19-16,-3 2 21 0,3-4-26 0,6 5 8 15,-6-2 18-15,2-6-25 0,-5 4 22 0,0 0-16 16,9 3 18-16,0-3-7 0,3-2-3 0,-9-1 3 16,6 1-9-16,-6 5 0 0,6-1 5 0,-3 2-6 15,3-4 20-15,-12 3-11 0,6 3 7 0,3 2-23 16,2-3 9-16,-5-2 0 0,6 4-2 16,-3-4-9-16,9 3-6 0,0-2 22 0,-3-1-1 15,-3-4-6-15,3 5-12 0,-3-1 6 0,5-2 2 0,-8 2 7 16,3-4-22-16,0 3 12 0,3 2-1 15,-3-1 5-15,-6-2 25 0,9 2-16 0,-9 5 7 16,6-3-7-16,0 4-11 0,-4 0-4 0,-2-3-4 16,6 4-2-16,6 0-18 0,-9-2-6 0,-3-3 17 15,6 1 10-15,-3 0-11 0,3 0 9 0,0 1 16 16,3 0-13-16,-3 0 25 0,-1 0-31 0,4 4 8 16,3-2 7-16,-3 2 4 0,-3-1 5 0,6 2-8 15,-3-1 17-15,3 0 4 0,-7-1-24 0,4 4-6 16,-3 0 14-16,3 0-17 0,-3 0 9 0,0 0-10 15,0 0 12-15,3 0-20 0,-3 0 35 16,3 0-18-16,-4 0-9 0,1 0 5 0,-3 0-7 16,3 0-13-16,-6 0 11 0,6 0 13 0,-3 0 15 15,-3 0 0-15,0 0-1 0,0 0-18 0,6 13 4 16,-3-2 11-16,3-1-2 0,-6-1 6 0,5 1-4 16,-2 0-5-16,-3 1 4 0,6-1 0 0,0 1 9 15,-3-2-28-15,3 2 15 0,3 1-15 0,-3 3 12 16,0-5 15-16,3 5-18 0,2-2 18 0,-5 3-24 15,9 0 28-15,-3 0-20 0,-3 4 14 0,9-4 6 16,-9 1-17-16,2 1 6 0,-2 3 0 0,3-2 7 16,3 0-10-16,-9 1 0 0,6 0 9 0,-3 1 16 15,-3 0-23-15,-1 1-4 0,4 1 24 16,-3-2-8-16,-3 0-13 0,3-1 3 0,0 0-11 16,0 1 28-16,-3 1-5 0,3 1-32 0,0-3 37 15,3 2-8-15,2 2-20 0,4-3 7 0,-3 2 1 16,3-2 6-16,-3 1-10 0,9 0 4 0,-7-2 22 15,-2-1-20-15,0 0 17 0,-3 2-4 0,9-3-30 16,-3 1 14-16,0 0 16 0,-4 1-1 0,4 0-15 16,-3-1-2-16,9 0-1 0,-6 2 13 0,-3-1-12 15,-1 2 14-15,-2-2-6 0,9 2 0 0,-3-2 12 16,3 1-5-16,-3-2-22 0,5 1 25 0,4-2-21 16,0 1 19-16,0 0-5 0,-4 0-5 15,1 0-10-15,6 0 24 0,-3 0-22 0,-3-1 27 16,5 1-10-16,1 1-22 0,-6 0 15 0,-3-4 12 15,-3 4-10-15,5-1-14 0,-8 0 29 0,6 2-12 16,-9-2 1-16,6 1-6 0,-3 1-11 0,-1 3 21 16,-2-4-15-16,6-2 21 0,-9 0 8 0,9 4-14 15,-3-3 3-15,3 0 17 0,-4-3-32 0,10 1 22 16,-9 2-26-16,9-2 26 0,3 0-7 0,-10-4-24 16,7 4 23-16,3-2-26 0,-3 2 13 0,0 2 4 15,-1-1-11-15,4 1 24 0,-3 1-24 0,0-1 0 16,0-1 11-16,-1-3 19 0,4 1-34 0,-3-4 11 15,0 0 10-15,2-3-8 0,1 1 0 0,6-2 10 16,-3-3-1-16,5 2-1 0,-5-2-17 16,6 0-6-16,0-1 7 0,-7 3 17 0,1-6-9 15,0 2 10-15,-3 4-10 0,-4-4 1 0,1 1-9 16,-6-2-4-16,6 1 20 0,-6-1-9 0,-1-1-18 16,1 1 15-16,3-2 18 0,-3 0-20 0,6 0 0 15,-1 0 17-15,-2 0-25 0,3 0 18 0,3 0 6 16,-6 0-8-16,-1 0-12 0,10 0 18 0,-3 0-21 15,-6 0 13-15,0 0-14 0,2 0 25 0,-8 0-16 16,6 0-13-16,-6 0 9 0,-3 0-3 0,-6 0-13 16,-3 0-21-16,3 0 12 0,-3 0-30 0,0 0 11 15,-6 0-42-15,0 12-12 0,0-12-62 0,0 0-50 16,0 0-145-16,0 0-187 0</inkml:trace>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6:18.40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567673F-B3A9-4115-BEDA-0915FBC00D83}" emma:medium="tactile" emma:mode="ink">
          <msink:context xmlns:msink="http://schemas.microsoft.com/ink/2010/main" type="writingRegion" rotatedBoundingBox="30184,10056 31754,10837 31357,11635 29787,10854">
            <msink:destinationLink direction="with" ref="{DA19501A-1701-4EF1-B88D-433535DD2577}"/>
          </msink:context>
        </emma:interpretation>
      </emma:emma>
    </inkml:annotationXML>
    <inkml:traceGroup>
      <inkml:annotationXML>
        <emma:emma xmlns:emma="http://www.w3.org/2003/04/emma" version="1.0">
          <emma:interpretation id="{C645876A-9170-4159-A425-C820F3D7CB6C}" emma:medium="tactile" emma:mode="ink">
            <msink:context xmlns:msink="http://schemas.microsoft.com/ink/2010/main" type="paragraph" rotatedBoundingBox="30184,10056 31754,10837 31357,11635 29787,10854" alignmentLevel="1"/>
          </emma:interpretation>
        </emma:emma>
      </inkml:annotationXML>
      <inkml:traceGroup>
        <inkml:annotationXML>
          <emma:emma xmlns:emma="http://www.w3.org/2003/04/emma" version="1.0">
            <emma:interpretation id="{4246C0C2-890D-4DF5-8AA6-108A647705F9}" emma:medium="tactile" emma:mode="ink">
              <msink:context xmlns:msink="http://schemas.microsoft.com/ink/2010/main" type="line" rotatedBoundingBox="30184,10056 31754,10837 31357,11635 29787,10854"/>
            </emma:interpretation>
          </emma:emma>
        </inkml:annotationXML>
        <inkml:traceGroup>
          <inkml:annotationXML>
            <emma:emma xmlns:emma="http://www.w3.org/2003/04/emma" version="1.0">
              <emma:interpretation id="{EBE0D33C-6A26-429B-AED6-FFE61DAED399}" emma:medium="tactile" emma:mode="ink">
                <msink:context xmlns:msink="http://schemas.microsoft.com/ink/2010/main" type="inkWord" rotatedBoundingBox="30184,10056 31754,10837 31357,11635 29787,10854"/>
              </emma:interpretation>
              <emma:one-of disjunction-type="recognition" id="oneOf0">
                <emma:interpretation id="interp0" emma:lang="" emma:confidence="1">
                  <emma:literal/>
                </emma:interpretation>
              </emma:one-of>
            </emma:emma>
          </inkml:annotationXML>
          <inkml:trace contextRef="#ctx0" brushRef="#br0">55 0 803 0,'0'0'72'0,"0"0"31"15,0 0 31-15,0 0-2 0,0 0-9 0,0 0-12 16,0 0-38-16,0 0 33 0,0 0-29 0,0 0 22 16,0 0-21-16,0 0 1 0,0 0 3 0,0 0-18 15,0 0-7-15,0 0 19 0,0 0-22 0,0 0-2 16,0 0-6-16,0 0 18 0,0 0-7 16,0 0-16-16,0 0 7 0,0 0-9 0,0 0-4 15,0 0-14-15,0 0 18 0,0 0-9 0,0 0 9 16,0 0-12-16,0 0-4 0,0 0 7 0,0 0-5 15,0 0-18-15,0 0-13 0,0 0 5 0,0 0 3 16,0 0 14-16,0 0-2 0,0 0-10 0,0 0-1 16,0 0 22-16,0 0-2 0,0 0-17 0,0 0 8 15,0 0 1-15,0 0-2 0,0 0 11 0,0 0-4 16,0 0-1-16,0 0-18 0,0 0 28 0,0 0-3 16,0 0-10-16,0 0 11 0,0 0-12 0,0 12-11 15,0-2 24-15,0-1 6 0,0 0-31 16,0 1 26-16,0 1-22 0,0-1-7 0,0 2 0 15,0-3 18-15,0 3 6 0,0 1-23 0,0 0-8 16,0-3 19-16,0 1 4 0,0 4-3 0,0-3-7 16,0 1-5-16,0 2 12 0,0-1 17 0,0 1-26 15,0 1 5-15,0-2 4 0,0-2-8 0,0 3 0 16,0-4 17-16,0 4-26 0,0-2 1 0,-12-2 10 16,12 2-6-16,0-1 0 0,0 3-3 0,-15-3 24 15,15 2-28-15,0 0 1 0,0 0 14 0,0 4-8 16,0 0 12-16,0-2-6 0,0 0-2 0,0 3-5 15,0-2-14-15,0-5 27 0,0 0-29 16,0-1 30-16,0 1-10 0,-12 1-23 0,12-3 29 0,0 1-16 16,0-5 9-16,0 5-11 0,0-2 8 15,0 1 7-15,-14-2-19 0,14-1 25 0,0-1-15 16,0 3-4-16,0-5 16 0,0 3-2 0,0-2-24 16,0 0 6-16,0 1 19 0,0-1-14 0,0 0 14 15,0 2-12-15,0 0 13 0,0-1-3 0,0 1-19 16,0 1 6-16,0-2-2 0,0-1 15 0,0 0-7 15,0 2 4-15,0-2 9 0,0 0-26 0,0-1 9 16,0-1 4-16,0 1 11 0,0 0 0 0,0 0-17 16,0 1-7-16,0-1 22 0,0 0-23 0,0 1 12 15,0 1 12-15,0-1-2 0,0 1-8 0,0-1-8 16,0 0-3-16,0-2 27 0,0 5-14 0,0-4-14 16,0 1 19-16,0-2-17 0,0 4 25 15,0-1-12-15,0-3-2 0,0 1 8 0,0 0-2 16,0-3-3-16,0 1 2 0,0 1 0 0,0-3-17 15,0 0 24-15,0 0-4 0,0 0-6 0,0 0-13 16,0 0 23-16,0 0-10 0,0 0-2 0,0 0-19 16,0 0 27-16,0 0-1 0,0 0-4 0,0 0 0 15,0 0-9-15,0 0 9 0,0 0-16 0,0 0 5 16,0 0 19-16,0 0-9 0,0 0-19 0,0 0 12 16,0 0-13-16,0 0 1 0,0 0 13 15,0 0-9-15,0 0-24 0,0 0 33 0,0 0-8 0,0 0 3 16,0 0 10-16,0 0-3 0,0 0 1 15,0 0-19-15,0 0 9 0,0 0 2 0,0 0 9 16,0 0 6-16,0 0 3 0,0 0-22 16,0 0 2-16,0 0 21 0,0 0-9 0,0 0-2 0,0 0-14 15,0 0 1-15,0 0 18 0,0 0-2 0,0 0 19 16,0 0-13-16,0 0-8 0,0 0 31 0,0 0-4 16,0 0-13-16,0 0 27 0,0 0-15 0,0 0 10 15,0 0-4-15,0 0-18 0,0 0-3 0,0 0 16 16,0 0-5-16,0 0 0 0,0 0-8 15,0 0-9-15,0 0 12 0,0 0-5 0,0 0 1 16,0 0-22-16,0 0 7 0,0-15 7 0,0 0-28 16,0 4 6-16,0-1-11 0,0-4 4 0,0 0 2 15,0-1 12-15,0-3 7 0,0 3-8 0,0-3 23 16,0-3-26-16,0 4 29 0,11-1-16 0,-11 0-6 16,9 3 14-16,-9 2 0 0,0-5-11 0,12 5-9 15,-12 1 14-15,9 2-16 0,-3 1 2 0,-6-4-1 16,0 0-7-16,0-1 18 0,0 1 2 0,0 2-20 15,0 0 21-15,0-2-1 0,12 0-27 0,-12 0 23 16,0 1-3-16,6-1-22 0,-6 4 15 0,0-4 12 16,0 1-10-16,0-2 5 0,0 2-2 0,18 0 25 15,-18 1-25-15,0-1 16 0,0-2-1 0,0 5 4 16,0 1-30-16,0-5 30 0,0 2-15 16,0 2 8-16,0-1-14 0,0 1 3 0,0 2 13 15,0-2 2-15,0-3 5 0,0 6-14 0,0 0 12 16,0 2-27-16,0-1 23 0,0 0-8 0,0 3 9 15,0-1-4-15,0 3-3 0,0-1 0 0,0-3-5 16,0 1-15-16,0 1 29 0,9-3-6 0,-9 3-5 16,0-3 6-16,18 2-11 0,-18 0-5 0,0-3 10 15,0 3 3-15,0-1 0 0,0 1 9 0,0 2 0 16,0-1-10-16,0 3 7 0,0 1-3 0,0 0 9 16,0 0-25-16,0 0 5 0,0 0 5 0,0 0 4 15,0 0 2-15,0 0-6 0,0 0-4 16,0 0 4-16,0 0 7 0,0 0-15 0,0 13 20 15,0 0-26-15,0 0 17 0,0 1-9 0,0 1 22 16,0 3-11-16,0 2-11 0,0 2 20 0,0 0-23 16,0 4 25-16,-18-1-7 0,18 5-22 0,0-3 14 15,0 1 10-15,-9 4-1 0,9-5 4 0,0 3-27 16,-12-3 10-16,12 0-4 0,-6 0 24 0,6 1-12 16,0-2 7-16,0-4-7 0,0 2-2 0,0-4 7 15,0-3-19-15,0 3-1 0,0-2 10 0,0-3 6 16,0-4-12-16,0 2 18 0,0-1-9 0,0-1 2 15,0 1 2-15,0-3-12 0,0-3 0 0,0-1 15 16,0 4-5-16,0-2 3 0,0 0-20 16,0 1 15-16,0-2 9 0,0 4-16 0,0-2-3 15,0-2 17-15,0-2 1 0,0 1-11 0,0-2-8 16,0 0 11-16,0 1-12 0,0-1 11 0,0-2 5 16,0 3-7-16,0-1 14 0,0-3-14 0,0 0 9 15,0 0-6-15,0 0-4 0,0 0 6 0,0 0-2 16,0 0-1-16,0 0-8 0,0 0 16 0,0 0-13 15,0 0 2-15,0 0 8 0,0 0 5 0,0 0 2 16,0 0-11-16,0 0-8 0,0 0 2 0,0 0 14 16,0 0 0-16,0 0 15 0,0 0-29 0,0 0 6 15,0 0 1-15,0 0-4 0,0-11 13 0,0 11 0 16,0-13-7-16,0 5 5 0,0-3-3 16,0-1-11-16,0-1-3 0,0-1 3 0,15-2-8 15,-15 2 4-15,0-3 21 0,12-2-15 0,-12 0 10 16,12-2-13-16,0 1-3 0,-12 2 15 0,9-4 7 15,-3 2-20-15,-1-2-17 0,1 1 9 0,3-2 6 16,-3 1 28-16,-3 2-30 0,0-2 23 0,9 2-15 16,-6-1-1-16,-6 1 13 0,0 0-4 0,6 2-19 15,-3 2 21-15,-3-1 0 0,3 3 3 0,-3-1-13 16,0-2-11-16,6 2 13 0,-3 6-7 0,-3-6 26 16,6 0-9-16,0 5-19 0,-6-1 7 15,0-4 24-15,0 5-20 0,0-1 5 0,0 1 22 0,0 1-18 16,0 4-5-16,0-2 8 0,0 3 8 15,0 3-7-15,0-3-5 0,0 2-6 0,0 1-5 16,0 0 8-16,0-1-8 0,0-1 4 0,0 1 5 16,0-1-18-16,0 3 17 0,0 0-6 0,0 0 7 15,0 0-13-15,0 0-4 0,0 0 20 0,0 0 8 16,0 0 2-16,0 0-33 0,0 0 10 0,0 0 0 16,0 0-8-16,0 0 20 0,0 0-24 0,0 0 13 15,0 0 9-15,0 0-28 0,0 0 15 0,0 0 3 16,0 12 22-16,0 1-15 0,0 1 7 15,0 4-5-15,-12 0-21 0,0 2 21 0,12 1-22 16,-15 2 19-16,15-1-8 0,-12 0 7 0,12 3-10 0,0-1 2 16,-6 2 6-16,6 3 1 0,-9-3-3 15,3 1 13-15,6 1-14 0,-6 3 21 0,1-5-7 16,5-1-5-16,-3-4-18 0,0 1 21 0,0 2-21 16,3-3 4-16,-3 3 6 0,3-7-6 0,0 5 23 15,0-3-13-15,0 1 7 0,0-7-16 0,0 0 15 16,0-1-4-16,0 0-21 0,0-2 2 0,0-3 30 15,0 0-17-15,0-2-3 0,0-1 19 0,0-1-10 16,0 2-11-16,0-5 14 0,0 0-4 0,0 0-8 16,0 0 15-16,0 0-20 0,0 0 13 0,0 0-15 15,0 0 9-15,0 0 1 0,0 0 2 0,0 0 18 16,0 0-9-16,0 0 0 0,0 0 5 16,0 0-26-16,0 0 15 0,0 0 6 0,0 0-2 15,0 0-20-15,0 0 13 0,0 0-11 0,0 0 3 16,0 0 8-16,0 0 17 0,0 0-32 0,0 0 30 15,0 0-26-15,0 0 17 0,0 0-5 0,0 0-3 16,0 0-12-16,0 0 25 16,0 0-26-16,0-14 5 0,0 5 17 0,0 9-13 0,12-14 1 0,-12 3 18 15,0-3-6-15,11-2-18 0,4 2 21 0,-15 0-7 16,6-6-15-16,6 4 16 0,-6-6 4 0,6-2-20 16,-3 3 3-16,-3 1 15 0,0-6-4 0,0 0 2 15,3-3 4-15,0-1-3 0,0 2-7 0,-3-1-34 16,3 0-9-16,-1-3 41 0,1 5-3 15,-3 0-8-15,0 5 7 0,0 0 15 0,-3 4-18 16,3 3 0-16,-6 0 18 0,0 4-8 0,6 5 18 16,-6-3-24-16,0 5 13 0,3 1 10 0,0 0-17 15,-3 2 16-15,0 1-23 0,0 0 8 0,0 0 9 16,0 0 0-16,0 0-6 0,0 0-2 0,0 0-9 16,0 0 3-16,0 0-9 0,0 0 4 0,0 0 15 15,0 0-4-15,0 15-12 0,0-4 17 0,0 0 2 16,0 4-15-16,-6-1 11 0,6 3-8 0,0 2 23 15,0 0-6-15,-9 3-18 0,9 3 17 0,0-3 1 16,0 0-13-16,0 2 15 0,0-3-9 16,0 2 1-16,0 2 5 0,0-6-11 0,0-1-4 15,0 5-4-15,-18-2 1 0,9 2 8 0,9 3 9 16,0-3 0-16,-12 0-13 0,12 0 1 0,-11-2-7 16,11 3 14-16,-6-2-5 0,6-5 0 0,0-5-1 15,-6 3-2-15,6-1 8 0,-3-2-9 0,3-1-11 16,0-3 11-16,0-2 20 0,0 0-6 0,0 1-7 15,0-6-13-15,0 3-2 0,0-1 20 0,0-2 2 16,0-1-7-16,0 0-17 0,0 0 26 0,0 0-16 16,0 0 7-16,0 0-10 0,0 0 6 0,0 0 5 15,0 0-1-15,0 0 2 0,0 0-5 0,0-11 5 16,0 0-16-16,9 0 2 0,-9 0-15 16,15-4-11-16,-15-2 13 0,11-3 6 0,-5-3-8 15,6-2 2-15,0-2 31 0,-3-1-16 0,-3 0 9 16,6-1-15-16,0 0 1 0,-3 2 22 0,-3 3-16 15,0 1 17-15,0 3-12 0,0 4 7 0,-3-1 4 16,0 2-19-16,-3 4 6 0,3 5 18 0,0-1-1 16,-3 1-23-16,0-2 20 0,0 4-2 0,0-3-17 15,0-1 2-15,0-1 5 0,0 1-3 0,0 0 23 16,0 1-34-16,0 0 6 0,0-1 16 0,0 2-3 16,0-3 4-16,0 1-11 0,0 0 26 15,0 0-4-15,0 1-23 0,0-1 10 0,0 6 2 16,0-1-7-16,0 3-11 0,0 0 7 0,0 0 13 15,0 0-5-15,0 0-6 0,0 20-3 0,0-1-12 16,0 3 8-16,-12 2 12 0,12 2-2 0,-12 1 5 16,0 0 2-16,6 1 0 0,0 1 0 0,-3-2 7 15,3 2-4-15,0-3 9 0,0 3-34 0,0-2 24 16,3-4-7-16,0-2-9 0,-6-1 12 0,9-2-16 16,-6-2 16-16,6-1-4 0,0 0-5 0,-6-1-16 15,6 1 20-15,0-5-9 0,0-2 12 0,-3 3-11 16,3-4 8-16,0-3 9 0,0 0-29 0,0-2 6 15,0 0 20-15,0-2-12 0,0 0-11 0,0 0 21 16,0 0-18-16,0 0 12 0,0 0 1 0,0 0-8 16,0 0-15-16,0 0 24 0,0 0-18 15,0 0 15-15,9-12-11 0,-9 1-20 0,0-2-8 16,21 1 13-16,-21-7 9 0,12-1 4 0,-12 2 5 16,12-5-7-16,-3-1 5 0,-3 2 5 0,6 1-20 15,-6 1 32-15,0 0-9 0,6 3-4 0,-3-2 16 16,-4 4-4-16,1 3-14 0,3-6 23 0,-6 6-7 15,0-3 10-15,-3 4-12 0,0-1 25 0,0 3-2 16,0 1-10-16,0-3-4 0,0 6-11 0,0 2 20 16,0-2-12-16,0 0-6 0,0 2 1 0,0 0 9 15,0-3-18-15,12 6 4 0,-12 0 22 0,0 0-2 16,0 0-20-16,0 0 13 0,0 0-11 0,0 0-8 16,0 0-6-16,0 0-2 0,0 0 7 15,0 0 15-15,0 0 2 0,0 16-7 0,0-2 9 16,0 3-11-16,0 1 4 0,0 2 3 0,0 1-6 15,-9 9-3-15,9-4-5 0,-12 0 7 0,0 0 7 16,7 2 1-16,2 0-9 0,-6-4-8 0,0 3 14 16,9-6-25-16,-6-2 29 0,6 3-24 0,0-4 15 15,0-3-15-15,0-1 4 0,0-1 14 0,0-2-4 16,0-4 5-16,0 0 3 0,0-2-13 0,0-2-4 16,0 0 16-16,0-3-24 0,0 0-5 15,0 0 8-15,0 0 1 0,0 0 29 0,0 0-31 16,0 0-4-16,15-18 12 0,-15 3-36 0,12-1 3 15,-1-1 2-15,1-3 6 0,0-1 7 0,3-1 17 16,-3 1-10-16,3-3-1 0,-3 0 18 0,0 3-14 16,-3 1 24-16,3-1-17 0,-6 5 25 0,2-2-11 15,-2 1 5-15,0 6 25 0,-6 3 5 0,6-3-7 16,-6 5 11-16,0 0-13 0,0 2 2 0,0 4-5 16,0 0-3-16,0 0 11 0,0 0-6 0,0 0-8 15,0 0-24-15,0 0 8 0,0 0 0 0,0 0-12 16,0 0 7-16,0 0 6 0,0 0-14 0,0 15 5 15,0-3-6-15,0 1 20 0,-9 3-9 16,9 2 9-16,0 0-23 0,-9 6 18 0,9-2-16 16,-8-4 12-16,8 1 3 0,-6-2-14 0,0 1-7 15,0 0 4-15,6 0 17 0,-6-4-13 0,3 1 16 16,-3-3-11-16,0 0-7 0,6 0 4 0,-6-4 10 16,0 0-14-16,6-3 12 0,-3-3-13 0,3 0-17 15,0 1 7-15,0-2 8 0,0-1-15 0,0 0 5 16,0 0 2-16,0 0-1 0,0 0-21 0,0 0 1 15,0-10 12-15,0-2 15 0,0-2-7 0,15 0-18 16,0-5 7-16,-3 2 24 0,0-2-4 0,-4-5 5 16,1 3 1-16,0-2-11 0,-3 2 18 0,9 2-19 15,-3 3 11-15,-6-3 11 0,0 3 0 0,6 1-5 16,-6 1 21-16,3 7-13 0,-3-2 6 0,0 1 17 16,-6 1 1-16,6 5-29 0,-6 2 3 15,0 0-2-15,0 0-4 0,0 0-1 0,0 0 15 16,0 0-18-16,0 0 11 0,0 0 5 0,0 13-8 15,-12 5 4-15,12-4 6 0,-6 4 1 0,6 2-3 16,-12 3 2-16,3-2 0 0,9 2-19 0,-6 1 19 16,0-2-2-16,0-1-29 0,3-2 19 0,-3-1 0 15,3-3 0-15,0 1-3 0,-3-2-2 0,6-3 9 16,0 0-13-16,0-2-5 0,0 1 16 0,0-4-16 16,0-4 2-16,0 2 5 0,0-4-13 0,0 0-12 15,0 0 5-15,0 0 23 0,0 0-6 0,0 0-18 16,15 0 7-16,-15-12 9 0,12 2 9 15,0-6-3-15,3 4-3 0,-3-5-7 0,-6 1-9 16,9-1 8-16,-4 0 16 0,-5 0-12 0,9 4 2 16,-3 1 20-16,-6-1-26 0,0 2 5 0,6 2 15 15,-6-1 21-15,0 2-16 0,-3 4 19 0,3 0-7 16,-6-1-16-16,0 0 10 0,0 5-21 0,0 0 13 16,0 0 15-16,0 0 21 0,0 14-8 0,0-3-12 15,0 1 11-15,0 5 0 0,0 1 3 0,-12-1-3 16,12-1-9-16,-15 1-20 0,15 2-11 0,-12-2 12 15,12-2 1-15,-9 0-5 0,0-2 2 0,0-1-8 16,9-1 3-16,0 1-1 0,0-6-16 16,0 2 10-16,0-1 6 0,0-1 1 0,0-1-4 15,0 0-18-15,0-3 6 0,0 0-9 0,0-1-1 16,0-1 17-16,0 0-17 0,0 0 21 0,12 0-16 16,-3 0 13-16,-3-15-27 0,6 1 19 0,0-1 14 15,-3-2-19-15,-3 2 1 0,9 1 13 0,-3-2 9 16,-6 2-6-16,5-2-2 0,-2 4-7 0,0 2 21 15,0 1 0-15,-9 3-2 0,6 6-11 0,0 0 13 16,-6 0-21-16,0 0-3 0,0 0 12 0,0 0 18 16,0 11 4-16,0-11 9 0,0 12-16 0,0-3 12 15,0 2-13-15,-12-4-2 0,12-1 22 0,0 3-9 16,-12 2-20-16,12 2 3 0,0-5 1 0,0 1-6 16,-9-3 18-16,9 3-27 0,0-1 7 15,0 0 6-15,0 0-9 0,0-5 10 0,0 1 1 16,0 1-6-16,0-3-4 0,0 2-14 0,0-4-4 15,0 0-10-15,0 0 2 0,0 0-7 0,0 0 28 16,0 0-2-16,18 0-17 0,-3-11 16 0,-3 1-4 16,0-1 13-16,-3-1-16 0,6 1 19 0,-6-1-7 15,0 0-5-15,3 1 8 0,-4 3-1 0,-2-1 23 16,0 6-28-16,-6 3 19 0,0-5 0 0,0 5-25 16,0 0 28-16,0 0-1 0,0 0-3 0,0 0-5 15,0 0-22-15,0 0 10 0,0 0 1 16,0 0-1-16,0 0 3 0,0 0 31 0,0 0 7 0,0 0 6 15,0 0-13-15,0 13-13 0,0-13 0 16,0 9-15-16,0-9 11 0,0 8-3 0,0-8-12 16,0 7 6-16,0-7-2 0,0 0 10 0,0 0-15 15,0 0 4-15,0 0-5 0,0 0-9 0,0 0 3 16,0 0 2-16,0 0 27 0,0 0-13 0,18 0-25 16,-18 0 10-16,18 0 6 0,-18-12 8 0,15 1-13 15,-3 2 13-15,0 0 4 0,-3 9-7 0,6-12-5 16,-6 5 4-16,-9 0 4 0,8 7-15 0,4 0 9 15,-9-4 16-15,6 4-24 0,-9 0 19 16,0 0 9-16,0 0 12 0,0 0 1 0,0 0 0 0,0 0-13 16,0 18 24-16,0 1-7 0,0-2 5 15,0 4-18-15,0-4-7 0,0 2-6 0,-18 0 11 16,18-4-5-16,-11-1-17 0,11 1-3 0,0-4 5 16,-12-1-3-16,12 0-6 0,0-4 17 0,0-1-13 15,0 0 11-15,0-5 6 0,0 0-17 0,0 0-10 16,17 0-11-16,-2 0 30 0,0 0-10 0,0-11 2 15,3-2-16-15,-3 2-4 0,3-1-3 0,-6-3-1 16,8 5 2-16,-5-5 8 0,3 1 29 0,-6 1-11 16,3 3 1-16,0-1-3 0,-3 0 6 0,0 5 3 15,-6-1-3-15,0 3-21 0,-3 4 32 0,0 0 4 16,-3 0 1-16,0 0-16 0,0 0 23 16,0 13-14-16,0-1 10 0,0-1-17 0,0 2 4 15,0-1-4-15,0-1 6 0,0-3-4 0,0-8-13 16,0 11 22-16,0-4-4 0,0-2-3 0,0-5-7 15,0 8 3-15,0-3-2 0,0-5 7 0,0 5-2 16,0-5-15-16,0 0 6 0,0 0-1 0,0 0 9 16,14 0 4-16,-2 0-18 0,3 0 4 0,-3 0 6 15,3-10-5-15,-3 10 3 0,-3 0 5 0,0 0 0 16,3 0 0-16,0 0 2 0,-9 0-15 0,9 0 15 16,-4-11-13-16,1 11 5 0,0 0-12 15,-3-9 27-15,9 9-28 0,-9-8 28 0,3 8-21 16,-6 0 5-16,3-7 16 0,3 3-12 0,-9 4 9 15,0 0-20-15,0 0 4 0,0 0-3 0,0 0 24 16,0 0-18-16,0 0 7 0,0 11-22 0,0-11 13 16,0 13-28-16,0-3-44 0,0 0-29 0,0-10-29 15,0 11-66-15,0-1-27 0,0 0-11 0,0-4-35 16,0 2-42-16,0-2-149 0,0 0-263 0</inkml:trace>
          <inkml:trace contextRef="#ctx0" brushRef="#br0" timeOffset="5080.2742">61 835 1267 0,'0'-3'97'16,"0"2"33"-16,0-2-7 0,0 1 5 0,6 2-26 16,-6 0 1-16,12-2-9 0,-12 2-9 0,0 0-37 15,0 0 21-15,0 0-5 0,0 0 2 0,0 0-17 16,0 0 17-16,0 0 6 0,0 0-3 0,0 0-18 16,0 0 23-16,0 0-13 0,0 0-12 0,0 0-7 15,0 0 13-15,0 0-33 0,0 0 3 0,0 0-4 16,0 0 28-16,0 0-17 0,0 0-8 0,0 0-12 15,0 16 17-15,0-3-26 0,0-2-4 0,0-2 24 16,0 2-8-16,0-1-25 0,0-1 14 0,0-1 5 16,0 1-1-16,0-4-19 0,0 1 20 15,0-1-18-15,0-1 20 0,0 1-19 0,0-2 7 16,0 0-6-16,0 1 20 0,0 1-16 0,0-3 6 16,0 2 3-16,0 2-16 0,9-2 13 0,-9 1-5 15,0 0-2-15,0 0 25 0,0 0-18 0,0 0-3 16,0-3 12-16,0 2-20 0,0-3 27 0,0 2-29 15,0-2 25-15,0-1-3 0,0 0 9 0,0 0 37 16,0 0-15-16,0 0 9 0,0 0-1 0,0 0-40 16,0-14-5-16,12 14 15 0,-12-17-5 0,0 3-4 15,0 2-27-15,15-3 9 0,-15 1 10 16,12 2 5-16,-12-3 1 0,0 2-12 0,6 2 14 16,-6 0-2-16,5 3-10 0,-5 2 8 0,0 2 18 15,0-2-16-15,0 5 35 0,0-3-11 0,0 0 10 16,0 4-28-16,0 0 3 0,0 0-2 0,0 0-1 15,0 0-6-15,0 0-28 0,0 0-1 0,0 0 25 16,0 0 7-16,0 0-4 0,0 11-15 0,0-11-2 16,0 15 24-16,0-4-19 0,0 0 13 0,0 2-13 15,0-1-8-15,0 1 19 0,0-4 5 0,0 1-14 16,0 1 7-16,18-7-8 0,-18 6-1 0,0-5-2 16,0 1 9-16,0-3-2 0,0 0 7 0,0 0-16 15,0-1 5-15,0 1 0 0,0-3 14 0,9 0-18 16,-9 0 24-16,18 0-14 0,-18 0-8 0,12 0 10 15,-12-14-1-15,9 3-2 0,-3 0-14 16,6 1 2-16,-6 0 13 0,6 0-2 0,-9-3 2 16,3 5-7-16,6-3 20 0,-7 2-27 0,1 0 12 15,-3 1 20-15,0 8-2 0,0 0 0 0,-3 0 24 16,0 0-19-16,0 0-9 0,0 0 5 0,0 0-20 16,0 0-4-16,0 0 9 0,0 0-19 0,0 0-2 15,0 0 25-15,0 0-4 0,0 9-6 0,0 1 7 16,0-3-15-16,0 0 15 0,0 1-4 0,0 0-6 15,0 0 11-15,0 1-18 0,0-1 9 0,0 3-2 16,0-7 7-16,0 5 12 0,0-3-18 16,0-1 8-16,0-1-5 0,0-3-17 0,12 1 3 15,-12 1-4-15,9-3-6 0,3 0-5 0,-6 0 11 16,6 0-12-16,-3 0 6 0,3 0 20 0,0 0-10 16,-6-15 17-16,6 4-15 0,-3-4 19 0,-4 1-1 15,7 2-27-15,-6 1 14 0,3 0 8 0,-3-2 5 16,-6 4-4-16,6 1-5 0,0 4-8 0,-6 4 20 15,0-4-1-15,0 4-9 0,0 0 5 0,0 0 6 16,0 0-7-16,0 0 1 0,0 0-6 0,0 0 3 16,0 0-9-16,0 0-15 0,0 0 31 0,0 0-23 15,0 0 28-15,0 0-28 0,0 0 27 0,0 0-7 16,0 11-5-16,0-11-11 0,0 0 3 16,0 0 20-16,0 0-4 0,0 0 0 0,0 0-2 15,0 0-13-15,0 0 16 0,0 0-5 0,0 0 4 16,0 0-22-16,0 0 19 0,0 0-12 0,15 0 6 15,-15-12-5-15,12 12 11 0,0-14 3 0,3-1-25 16,-15 2 7-16,12-2 21 0,0 1-21 0,-7 2 25 16,1-4-1-16,0 4-15 0,-3-3 6 0,3 4-17 15,-6-2 20-15,0-2-3 0,6 4-8 0,-6-3 10 16,6 3-19-16,-6 1 0 0,6-1 4 0,-3-1 8 16,-3 0 27-16,3 1-24 0,0 2-9 0,-3 5 12 15,0 0-6-15,0-1 20 0,0-1-12 16,0 6-10-16,0 0 2 0,0 0-28 0,0 0 25 15,0 0-21-15,0 0 15 0,0 0 0 0,0 0 0 16,0 0 29-16,0 0-18 0,0 0 7 0,0 0-9 16,0 0 2-16,0 14-9 0,0-14 20 0,0 0-10 15,0 0-9-15,0 0 11 0,0 0-1 0,0 0 5 16,0 0 1-16,0 0-9 0,0 0 3 0,0 0-15 16,0 0 11-16,0 0 7 0,0 0-11 0,0 0 11 15,0 0-25-15,0 0-1 0,0 0 24 0,0 0-27 16,0 0 19-16,0 0-5 0,0 0 13 0,0 0-3 15,-15 14-6-15,15-2 5 0,-12-12 3 16,12 15 3-16,-6-1 6 0,-3-4-17 0,9 0-1 16,0 0 3-16,0-1 6 0,0-2 6 0,0-2-16 15,0-5-2-15,0 5 22 0,0-5 3 0,0 5-5 16,0-1-16-16,0 0 22 0,0-4-9 0,0 0-15 16,0 0 10-16,0 0-16 0,0 0 7 0,0 0 1 15,0 0-28-15,0-15 15 0,0 2 10 0,0 3-1 16,0-1-21-16,0 0 14 0,0 1 22 0,0-3-14 15,9-2 4-15,-9 3 23 0,0-2 6 0,6 2 9 16,-6 2 6-16,6 4-6 0,-6-4 31 0,0 7-11 16,0 3-10-16,0 0-11 0,0 0-19 0,0 0-9 15,0 0-4-15,0 0 7 0,0 0-7 16,0 0-2-16,0 0-3 0,0 0-3 0,-12 0 9 16,12 0 3-16,0 0-3 0,0 0-1 0,0 0-10 15,-12 0 3-15,12 0 15 0,0 0-20 0,0 0 17 16,0 0-6-16,0 0-15 0,0 0 15 0,0 0-15 15,0 0 1-15,0 0-2 0,0 0-21 0,0 0 13 16,0 0 11-16,0 0-11 0,0 0 8 0,0 0 18 16,0 0-12-16,0 0-3 0,0 0 25 0,0 0-9 15,12-9-8-15,-12 9-16 0,12-9 9 0,-6 9 11 16,-6 0 2-16,0 0 6 0,0 0-7 0,12 0-18 16,-12 0-1-16,0 0 13 0,0 0-17 0,0 0 6 15,0 0 11-15,0 0 10 0,0 0-12 0,0 0 13 16,0 13-10-16,0-13 14 0,0 15-16 15,0-2 6-15,0 3-5 0,0-5 4 0,0 0-5 16,0-1 18-16,0 4-8 0,0 1 1 0,0-5-12 16,0-1 5-16,0-2-6 0,15 0 15 0,-15 2 1 15,6 1-12-15,6 0 15 0,-3 0-20 0,-3 1 3 16,6 0-5-16,-3 4 12 0,2-2-6 0,-5 2-8 16,6-3 4-16,0-3-3 0,-6 1 8 0,3-1 3 15,-3 1-28-15,0-3 7 0,-6 1-11 0,6-1 4 16,-6-1 2-16,3 0-25 0,-3 0 10 0,3-1-11 15,-3-2-27-15,0 0-47 0,0-3-38 16,0 0-60-16,0 0-27 0,0 0-105 0,0 0-271 16</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5:45.8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074317C-4E08-4BF2-880C-050929AF8207}" emma:medium="tactile" emma:mode="ink">
          <msink:context xmlns:msink="http://schemas.microsoft.com/ink/2010/main" type="writingRegion" rotatedBoundingBox="28534,11747 30713,11289 30812,11759 28632,12216"/>
        </emma:interpretation>
      </emma:emma>
    </inkml:annotationXML>
    <inkml:traceGroup>
      <inkml:annotationXML>
        <emma:emma xmlns:emma="http://www.w3.org/2003/04/emma" version="1.0">
          <emma:interpretation id="{C9837E9D-8869-4FA2-9147-5822D1BEF00E}" emma:medium="tactile" emma:mode="ink">
            <msink:context xmlns:msink="http://schemas.microsoft.com/ink/2010/main" type="paragraph" rotatedBoundingBox="28534,11747 30713,11289 30812,11759 28632,12216" alignmentLevel="1"/>
          </emma:interpretation>
        </emma:emma>
      </inkml:annotationXML>
      <inkml:traceGroup>
        <inkml:annotationXML>
          <emma:emma xmlns:emma="http://www.w3.org/2003/04/emma" version="1.0">
            <emma:interpretation id="{11BB6B21-2E90-4AE0-ADB4-DF878F1A6549}" emma:medium="tactile" emma:mode="ink">
              <msink:context xmlns:msink="http://schemas.microsoft.com/ink/2010/main" type="line" rotatedBoundingBox="28534,11747 30713,11289 30812,11759 28632,12216"/>
            </emma:interpretation>
          </emma:emma>
        </inkml:annotationXML>
        <inkml:traceGroup>
          <inkml:annotationXML>
            <emma:emma xmlns:emma="http://www.w3.org/2003/04/emma" version="1.0">
              <emma:interpretation id="{5D6AFA80-E2B0-4AFE-A542-86198F560117}" emma:medium="tactile" emma:mode="ink">
                <msink:context xmlns:msink="http://schemas.microsoft.com/ink/2010/main" type="inkWord" rotatedBoundingBox="28577,11950 28588,11948 28592,11964 28580,11966"/>
              </emma:interpretation>
              <emma:one-of disjunction-type="recognition" id="oneOf0">
                <emma:interpretation id="interp0" emma:lang="" emma:confidence="1">
                  <emma:literal/>
                </emma:interpretation>
              </emma:one-of>
            </emma:emma>
          </inkml:annotationXML>
          <inkml:trace contextRef="#ctx0" brushRef="#br0">12 0 864 0,'-12'0'4'0,"12"0"46"0,0 0-29 0,0 0-3 15,0 0-7-15,0 0 11 0,0 0-18 0,0 0 3 16,0 0-36-16,0 0 11 0,0 0 3 0,0 0 13 16,0 0-22-16,0 0 42 0,0 0-6 0,0 0 0 15,0 0-19-15,0 0-16 0,0 0 37 0,0 0-6 16,0 0-8-16,0 0-41 0,0 0 6 0,0 0 9 15,0 0 8-15,0 0-45 0,0 0 19 0,0 0 3 16,0 0 11-16,0 0-9 0,0 0 20 0,0 0-13 16,0 0 31-16,0 0-27 0,0 0 28 0,0 0-5 15,0 0-6-15,0 0 15 0,0 0 15 0,0 0-7 16,0 0 0-16,0 0-9 0,0 0 12 0,0 0-30 16,0 0 23-16,0 0 32 0,0 0-37 15,0 0 19-15,0 0 38 0,0 0-27 0,0 0 3 16,0 0 23-16,0 0-17 0,0 0 4 0,0 0 27 15,0 0 5-15,0 0-35 0,0 0 1 0,0 0-5 16,0 0 17-16,0 0 5 0,0 0 1 0,0 0 10 16,0 0-52-16,0 0 34 0,0 0 2 0,0 0-30 15,0 0 20-15,0 0 2 0,0 0-34 0,0 0 37 16,0 0-12-16,0 0 14 0,0 0-28 0,0 0 35 16,0 0-28-16,0 0-12 0,0 0 5 0,0 0-9 15,0 0 32-15,0 0-12 0,0 0-41 0,0 0 27 16,0 0 4-16,0 0-33 0,0 0 16 15,0 0 7-15,0 0 21 0,0 0-43 0,0 0 28 16,0 0-2-16,0 0-15 0,0 0-2 0,0 0 13 16,0 0 6-16,0 0-23 0,0 0 22 0,0 0 8 15,0 0-26-15,0 0 25 0,0 0-23 0,0 0 0 16,0 0 28-16,0 0-24 0,0 0 9 0,0 0-14 16,0 0-3-16,0 0 18 0,0 0-18 0,0 0 11 15,0 0-5-15,0 0 9 0,0 0 7 0,0 0-26 16,0 0 8-16,0 0 16 0,0 0 0 0,0 0-2 15,0 0-21-15,0 0 10 0,0 0 13 0,0 0 4 16,0 0-3-16,0 0-22 0,0 0-3 0,0 0 1 16,0 0 23-16,0 0 0 0,0 0-24 15,0 0-2-15,0 0 20 0,0 0-1 0,0 0-3 16,0 0-18-16,0 0 13 0,0 0 6 0,0 0-11 16,0 0 8-16,0 0 1 0,0 0 8 0,0 0-7 15,0 0-22-15,0 0 12 0,0 0 8 0,0 0-12 16,0 0 4-16,0 0 6 0,0 0-5 0,0 0-8 15,0 0-5-15,0 0 6 0,0 0 11 0,0 0 7 16,0 0-22-16,0 0 1 0,0 0 3 0,0 0-13 16,0 0-39-16,0 0-49 0,0 0-89 0,0 0-66 15,0 0-266-15</inkml:trace>
        </inkml:traceGroup>
        <inkml:traceGroup>
          <inkml:annotationXML>
            <emma:emma xmlns:emma="http://www.w3.org/2003/04/emma" version="1.0">
              <emma:interpretation id="{7231B4D6-6173-4B41-8E06-DD657482F03E}" emma:medium="tactile" emma:mode="ink">
                <msink:context xmlns:msink="http://schemas.microsoft.com/ink/2010/main" type="inkWord" rotatedBoundingBox="29844,11472 30713,11289 30812,11759 29942,11941"/>
              </emma:interpretation>
              <emma:one-of disjunction-type="recognition" id="oneOf1">
                <emma:interpretation id="interp1" emma:lang="" emma:confidence="0">
                  <emma:literal>y</emma:literal>
                </emma:interpretation>
                <emma:interpretation id="interp2" emma:lang="" emma:confidence="0">
                  <emma:literal>Y</emma:literal>
                </emma:interpretation>
                <emma:interpretation id="interp3" emma:lang="" emma:confidence="0">
                  <emma:literal>4</emma:literal>
                </emma:interpretation>
                <emma:interpretation id="interp4" emma:lang="" emma:confidence="0">
                  <emma:literal>q</emma:literal>
                </emma:interpretation>
                <emma:interpretation id="interp5" emma:lang="" emma:confidence="0">
                  <emma:literal>iq</emma:literal>
                </emma:interpretation>
              </emma:one-of>
            </emma:emma>
          </inkml:annotationXML>
          <inkml:trace contextRef="#ctx0" brushRef="#br0" timeOffset="34156.4946">1964-567 2406 0,'3'0'75'0,"0"0"19"16,-3 0 28-16,3 0 4 0,0 0-10 0,-3 0 2 16,0 0-24-16,0 0-18 0,0 0-31 0,0 0-9 15,0 0 23-15,0 0 2 0,0 0 49 0,0 0-10 16,0 0-5-16,0 0-29 0,0 10-3 0,-12-10-22 16,12 11 10-16,0-4-16 0,0 3-20 0,0-6-14 15,0 3 13-15,0 0-5 0,0-2 8 0,0 0-11 16,0-2-6-16,0 0 3 0,0 2-6 0,0 0 4 15,0-2-3-15,0 1-3 0,12 0 19 0,-12 1-14 16,9-1 6-16,6 0 9 0,-6-2-12 16,0-2-15-16,-3 0-34 0,0 0-26 0,3 0-28 15,-3 0-39-15,0 0-15 0,0 0-26 0,0 0-26 16,5 0-3-16,-5 0-9 0,0 0-39 0,-3 0-117 16,3-10-108-16,0 1-45 0</inkml:trace>
          <inkml:trace contextRef="#ctx0" brushRef="#br0" timeOffset="34420.6536">2134-655 2338 0,'0'-5'99'16,"0"1"50"-16,0 1 8 0,0 0 34 0,0 3 34 15,0-3-18-15,-6 3-6 0,6 0-54 0,0 0-9 16,0 0-37-16,0 0 14 0,0 0 9 16,0 0 17-16,0 11-14 0,0-2-31 0,0 0-28 15,0 2 7-15,0 4-23 0,0 0 2 0,0 2-9 16,0 2 6-16,-21 0-8 0,21 3-6 0,0 3-7 15,-12 0-21-15,6-2 3 0,-3 3-3 0,9-1-8 16,0 0-9-16,0-1 12 0,0 1-3 0,0-2-16 16,0-1 21-16,0-1-5 0,0-5-6 0,0-2-24 15,0 1-7-15,0-3-7 0,0-4-12 0,0-1-21 16,0-1-36-16,0-1-57 0,0-1-85 0,0-2-83 16,0-2-33-16,0 0 8 0,0 0-9 0,0 0-62 15,0 0-259-15</inkml:trace>
          <inkml:trace contextRef="#ctx0" brushRef="#br0" timeOffset="33372.6599">1339-357 2260 0,'0'-4'61'0,"-6"4"11"0,-3 0 18 0,3 0-9 15,6 0-6-15,-6 0-11 0,0 0-32 0,6 0-1 16,0 0-25-16,0 0 7 0,0 0-18 0,0 0 17 16,0 0 6-16,0 0-25 0,0 0 24 0,0 0-2 15,0 0-10-15,0 10 26 0,0 3-12 0,0-5-27 16,0 1 24-16,0-1-23 0,0-8 24 0,0 11-26 15,0-7 12-15,0 2-14 0,0-6 14 0,0 0 4 16,12 0 6-16,-6 5-20 0,3-3 23 0,-3-2-6 16,0 0-19-16,6 0 19 0,-3 0-15 0,0 0 17 15,-6 0-25-15,3-13 15 0,0 2-7 0,0 1 12 16,-6 1-10-16,9-1 13 0,-9-5 29 16,0 6-22-16,0-2 28 0,0 2-15 0,0 1 21 15,0 1 4-15,-15 2-7 0,15 5-10 0,0 0-30 16,0 0-7-16,0 0 15 0,-12 0-30 0,12 0 21 15,0 0-24-15,-9 0 3 0,-3 0 6 0,12 0-27 16,-6 0-40-16,6 0-37 0,-6 0-14 0,0 12-19 16,6-12-4-16,0 13-66 0,0-3-93 0,0-10-195 15,0 0-40-15</inkml:trace>
          <inkml:trace contextRef="#ctx0" brushRef="#br0" timeOffset="33812.0815">1670-544 2398 0,'0'0'60'15,"-15"0"16"-15,15 0 20 0,-12 0 45 0,12 0-29 16,-6 0 4-16,-3 0-28 0,-3 0 19 0,12 0-6 15,-6 15-17-15,6-7 0 0,-6-8-8 16,0 15 19-16,3-2-16 0,-3-2-25 0,0 1-8 0,0-3-5 16,0 3-17-16,0 1-26 0,6 0 2 15,-3-3 15-15,-2 1-12 0,5-2 9 0,0 2-6 16,0-2-8-16,0-2 3 0,0 2-3 0,0-3-9 16,0 3 16-16,14-1-24 0,-14-2 17 0,12 2-7 15,6-3-12-15,-3 0-2 0,0-1-19 0,-3-4 12 16,9 0-33-16,-3 0-8 0,2 0 18 0,-2 0-8 15,6 0-1-15,-9-17 24 0,6 2-10 0,-3 0 32 16,-3 2 13-16,-4 2-3 0,1-1-4 0,-6-1 10 16,-6 2 10-16,9 1 3 0,-9 0-13 0,0 4 15 15,0-1 11-15,0-1-8 0,0 1 13 0,0 3-20 16,0 0-24-16,0-1 22 0,-15 3-32 16,6-4-37-16,9 3-19 0,-12-1-28 0,1-2-54 15,-1 2-18-15,9 0-15 0,-9 2-56 0,0-2-105 16,6 3-189-16,-3 0-12 0</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3:57.07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B3B5B86-DEDB-4A3E-9947-88DCFEFE15A4}" emma:medium="tactile" emma:mode="ink">
          <msink:context xmlns:msink="http://schemas.microsoft.com/ink/2010/main" type="writingRegion" rotatedBoundingBox="28097,4831 32151,4544 32196,5175 28141,5461"/>
        </emma:interpretation>
      </emma:emma>
    </inkml:annotationXML>
    <inkml:traceGroup>
      <inkml:annotationXML>
        <emma:emma xmlns:emma="http://www.w3.org/2003/04/emma" version="1.0">
          <emma:interpretation id="{5A5B5DFD-8F83-4E40-BC31-E809AC5D7D2C}" emma:medium="tactile" emma:mode="ink">
            <msink:context xmlns:msink="http://schemas.microsoft.com/ink/2010/main" type="paragraph" rotatedBoundingBox="28097,4831 32151,4544 32196,5175 28141,5461" alignmentLevel="1"/>
          </emma:interpretation>
        </emma:emma>
      </inkml:annotationXML>
      <inkml:traceGroup>
        <inkml:annotationXML>
          <emma:emma xmlns:emma="http://www.w3.org/2003/04/emma" version="1.0">
            <emma:interpretation id="{C0E81A08-7477-48E9-8B8B-9AB95CD42F89}" emma:medium="tactile" emma:mode="ink">
              <msink:context xmlns:msink="http://schemas.microsoft.com/ink/2010/main" type="line" rotatedBoundingBox="28097,4831 32151,4544 32196,5175 28141,5461"/>
            </emma:interpretation>
          </emma:emma>
        </inkml:annotationXML>
        <inkml:traceGroup>
          <inkml:annotationXML>
            <emma:emma xmlns:emma="http://www.w3.org/2003/04/emma" version="1.0">
              <emma:interpretation id="{0BCAEC9D-911C-435F-8C0D-E40521CFB9E7}" emma:medium="tactile" emma:mode="ink">
                <msink:context xmlns:msink="http://schemas.microsoft.com/ink/2010/main" type="inkWord" rotatedBoundingBox="28103,4922 29958,4790 29993,5286 28138,5417"/>
              </emma:interpretation>
              <emma:one-of disjunction-type="recognition" id="oneOf0">
                <emma:interpretation id="interp0" emma:lang="" emma:confidence="1">
                  <emma:literal/>
                </emma:interpretation>
              </emma:one-of>
            </emma:emma>
          </inkml:annotationXML>
          <inkml:trace contextRef="#ctx0" brushRef="#br0">3828-277 1453 0,'-6'8'29'0,"0"-2"-25"0,6 3-21 0,0-5 81 16,0-1 31-16,0-1 0 0,0-2-11 0,18 0-22 16,-9 0-48-16,9 0 26 0,3 0-44 0,3 0 29 15,3 0 65-15,5 0-36 0,7-13 14 0,0 4 8 16,-1 9 16-16,1-10-3 0,-6 10-22 0,11 0-14 16,-11 0 19-16,0 0-35 0,6 0-25 0,-7 0 0 15,1 0-9-15,0 0-6 0,-3 0 24 0,-4 0-15 16,1 0-9-16,-3 0-3 0,-3 0 18 0,-3 0-19 15,3 0-2-15,-7 0 15 0,-2 0-12 0,6 0 11 16,-9 0-8-16,3 0-25 0,0 0-18 16,0 0-36-16,-9 0-9 0,-3 0-43 0,0 0-53 15,0 0-38-15,0 0-135 0,0 0-46 0,0 0-4 16</inkml:trace>
          <inkml:trace contextRef="#ctx0" brushRef="#br0" timeOffset="225.8125">4147-93 1590 0,'0'0'42'0,"0"0"66"0,0 0 32 0,0 0-19 0,0 0 5 16,0 0 2-16,0 0-13 0,0 0-2 15,0 0-12-15,0 0-14 0,0 0 10 0,0 0 11 16,0 0-23-16,0 0 12 0,0 0-3 0,0 0-27 15,0 12-5-15,0 1-38 0,0-2-1 0,0 4 10 16,0-1-31-16,0 6 2 0,0-5 17 0,0-4-11 16,0 5-7-16,0-6-16 0,0 6 5 0,0-6 24 15,0-1-33-15,0 1 21 0,0 1-39 0,0 1 13 16,0-5-37-16,0-2-18 0,12-4-48 0,-12 4-56 16,0-1-23-16,15-4-68 0,-3 0-231 0,5 0-125 15</inkml:trace>
          <inkml:trace contextRef="#ctx0" brushRef="#br0" timeOffset="446.9417">4361-141 1826 0,'0'-4'60'0,"0"-2"2"0,0 6 0 0,0 0 19 15,0 0 19-15,0 0-23 0,0 0-29 0,0 0-10 16,0 0-27-16,18 0 23 0,-6 0 2 0,-3 0-5 15,3 0 1-15,-6 0-8 0,9 0-29 0,-9 0-5 16,5 0 14-16,4 0 6 0,-3 0-10 16,-6-14 0-16,12 14-45 0,-9 0-37 0,3-13-27 15,0 13-77-15,-3-13-60 0,-3 3-81 0,0 10-78 16,0 0 31-16</inkml:trace>
          <inkml:trace contextRef="#ctx0" brushRef="#br0" timeOffset="825.99">4400-176 1607 0,'-6'9'38'0,"3"-3"79"16,-3 3 21-16,0 2-29 0,0-4 6 0,6 0-45 15,0 0-2-15,-6-2-27 0,6 1 7 0,0-2 6 16,0 4-15-16,0-2-22 0,0 1-7 16,0-1 16-16,0 0-15 0,0 2 25 0,0 1-10 15,0 4-3-15,0-2-16 0,0 1 3 0,12-1 9 16,-12-3-24-16,6 5 24 0,3-2-5 0,-3-1-26 15,0-1 24-15,0-5-7 0,6 4 5 0,-3-1-9 16,-3 2 3-16,0-1 2 0,5 1-17 0,-5-1 7 16,3 0-7-16,-3-4 18 0,0 3 0 0,0-3-10 15,6 0 15-15,-6-2-17 0,-3 0 9 0,3 1 2 16,0 1-3-16,-6-3 2 0,0 4-12 0,0-4 10 16,0 2 17-16,0-3-24 0,0 0 19 0,0 0 2 15,0 0 7-15,0 0 0 0,0 0 20 16,0 0-10-16,-15 11-32 0,-3-3 5 0,6-8 4 15,12 0 19-15,-6 0-23 0,6 13 17 0,-9-13-3 16,9 0-13-16,0 0 2 0,-6 0-17 0,0 0 5 16,1 0-45-16,-1 0-19 0,0 0-58 0,3 0 2 15,0 0-41-15,-6 0-11 0,3 0-57 0,6-15-116 16,0 5-86-16,0 0-9 0</inkml:trace>
          <inkml:trace contextRef="#ctx0" brushRef="#br0" timeOffset="1193.7671">4814-118 2599 0,'0'-2'55'15,"0"2"26"-15,0 0 14 0,0 0 36 0,-12 0-22 0,12 0 16 16,-15 0-36-16,9 0 0 0,0 0-7 0,0 15-25 15,-3-3-13-15,3-1-9 0,0 1-4 0,-6-1-30 16,6 2 17-16,0 4-19 0,3-2 17 0,-3 2-7 16,6-3-15-16,0 1 19 0,-6-3-26 0,6-1 17 15,0 0 2-15,0-1 1 0,0-3-4 16,18-1-15-16,-9 4 13 0,3-1-17 0,0-2 11 16,3-3-6-16,-3 0 14 0,0-3-22 0,3-1-6 15,2 0-14-15,-5 0 9 0,3 0-22 0,0 0 23 16,-3 0-3-16,0-12 3 0,0 2-12 0,-3 1 22 15,-3-1 0-15,0 3 18 0,0-5-29 0,0 1 6 16,-6-2-26-16,0-1 8 0,0-1-23 0,0 2-13 16,0-2-25-16,0 0-37 0,-18 2 2 0,18-1-29 15,-12-5-7-15,-3 0-96 0,3 4-197 0,3-2-105 16</inkml:trace>
          <inkml:trace contextRef="#ctx0" brushRef="#br0" timeOffset="2090.1923">5123-353 1962 0,'0'0'43'0,"-6"0"22"0,0 0 24 0,6 0-15 16,0 0 13-16,0 0-18 0,0 0-18 0,0 0-26 15,0 0 10-15,0 0-7 0,0 0-20 0,0 0 23 16,0 0-11-16,0 0 24 0,0 0-26 15,0 0 1-15,0 0 23 0,0 0-8 0,0 0-6 16,0 0 18-16,12 0 15 0,-12 0-4 0,12 0-24 16,-3 0-1-16,-3 0-20 0,6 0-4 0,-3 0 12 15,3 10 13-15,6-10 10 0,-1 0 2 0,-2 0-11 16,12 0-6-16,0 0-4 0,3 0 39 0,2 0-4 16,-5 0 31-16,6 0-42 0,0 0-3 0,-4 11 28 15,-2-11 18-15,-6 0-10 0,3 0 1 16,-9 0-22-16,9 0 1 0,-10 0-21 0,4 0-12 0,-3 0-2 15,-3 0-7-15,3 0 20 0,-6 0-21 16,-6 0-5-16,3 0 8 0,-6 0-9 0,0 0-11 16,0 0 3-16,0 0 2 0,0 0-1 0,0 0-1 15,0 0-14-15,0 0-2 0,0 0 24 0,0 0-19 16,0 0 17-16,0 0 2 0,0 0-29 0,0 0 11 16,0 0 4-16,0 0 3 0,0 0 3 0,0 0 5 15,0 0 2-15,0 0-23 0,0 0 2 0,0 0 7 16,0 0 10-16,0 0-12 0,0 0 8 0,0 0-4 15,0 0-5-15,0 0 21 0,0 0-11 0,0 0-12 16,0 0 13-16,0 0-21 0,0 0 23 0,0 0-18 16,0 0 10-16,0 0-13 0,0 0-12 0,0 0-21 15,0 0-19-15,0 0-44 0,0 0-7 16,0 0-45-16,0 0-58 0,0 0-30 0,0 0-50 16,0 0-108-16,0 0-237 0</inkml:trace>
        </inkml:traceGroup>
        <inkml:traceGroup>
          <inkml:annotationXML>
            <emma:emma xmlns:emma="http://www.w3.org/2003/04/emma" version="1.0">
              <emma:interpretation id="{D8310C1F-2BD5-4B68-8C9A-56967B300CDD}" emma:medium="tactile" emma:mode="ink">
                <msink:context xmlns:msink="http://schemas.microsoft.com/ink/2010/main" type="inkWord" rotatedBoundingBox="30523,4660 32151,4544 32196,5175 30568,5290"/>
              </emma:interpretation>
              <emma:one-of disjunction-type="recognition" id="oneOf1">
                <emma:interpretation id="interp1" emma:lang="" emma:confidence="0">
                  <emma:literal>0.03</emma:literal>
                </emma:interpretation>
                <emma:interpretation id="interp2" emma:lang="" emma:confidence="0">
                  <emma:literal>0.0 3</emma:literal>
                </emma:interpretation>
                <emma:interpretation id="interp3" emma:lang="" emma:confidence="0">
                  <emma:literal>00 3</emma:literal>
                </emma:interpretation>
                <emma:interpretation id="interp4" emma:lang="" emma:confidence="0">
                  <emma:literal>0-03</emma:literal>
                </emma:interpretation>
                <emma:interpretation id="interp5" emma:lang="" emma:confidence="0">
                  <emma:literal>003</emma:literal>
                </emma:interpretation>
              </emma:one-of>
            </emma:emma>
          </inkml:annotationXML>
          <inkml:trace contextRef="#ctx0" brushRef="#br0" timeOffset="2989.5127">6367-540 1730 0,'3'-2'78'0,"0"1"44"0,0-2-6 15,-3 1 36-15,3 2-20 0,-3 0 1 0,0 0-2 16,0 0-21-16,0 0-26 0,0 0-16 0,0 0-11 15,0 0-12-15,0 0 1 0,0 0 15 0,0 0 17 16,0 0 16-16,0 0 22 0,0 12-1 0,-15-1-7 16,4-2 4-16,-1 1 2 0,6 0-22 0,6 6 4 15,-15-1-22-15,9-1-26 0,-3 4-3 16,3-1-15-16,-3 1-8 0,0 0 13 0,3 0-4 0,0 2-6 16,3 1 1-16,0 0-24 0,0-2 8 15,3-1 5-15,0 3-13 0,0 1 11 0,0-2-11 16,0-3 0-16,0-1-10 0,15-1 10 0,-15-4-2 15,15 1-2-15,-6-3 1 0,0-4 6 0,3 1-2 16,3-2 4-16,-3-3-20 0,0 2 14 0,5 0-7 16,-2-2 12-16,6 3-8 0,-3-2-5 0,0-2 0 15,-3 0 14-15,3 0-4 0,2 0 1 0,-2-10-7 16,-3-1 4-16,3 0-13 0,-3-2-2 0,-3-3 1 16,0 3 15-16,-3-2-15 0,3-2 7 0,-12 2-1 15,5-6-15-15,-5 0 1 0,0 2 16 0,0 0 1 16,0-2 8-16,0 2-18 0,0-1 20 0,0 3 6 15,0-2-10-15,-11 2-7 0,-4 1-6 16,3 4 9-16,0-2 4 0,6 1-10 0,-9 1 5 16,9-1 3-16,-6 2-4 0,3 3-4 0,-3-1 9 15,0 0-12-15,4 2-4 0,-4 1 0 0,0 1-4 16,6 3 12-16,-6 1-26 0,3 1-19 0,-3 0-17 16,6 0-36-16,3 0-39 0,-3 0-67 0,0 0-17 15,0 11-28-15,0-11-49 0,6 14-82 0,-6-14-204 16</inkml:trace>
          <inkml:trace contextRef="#ctx0" brushRef="#br0" timeOffset="3255.7693">6829-93 2298 0,'0'1'69'0,"0"-1"21"0,0 0 50 16,0 0-11-16,0 0 17 0,0 0-22 0,0 0-39 16,0 0 2-16,0 0-48 0,0 0 15 0,0 0-15 15,0 0-1-15,0 0-17 0,0 0-16 0,0 0 9 16,0 0-12-16,15 0 2 0,-15 0-23 0,0 0 20 16,0 0-14-16,0 0-15 0,0 0-55 0,0 0-4 15,0 0-56-15,0 0-10 0,0 0-63 16,0-9-29-16,0 0-144 0,0 9-39 0,21-10-95 15</inkml:trace>
          <inkml:trace contextRef="#ctx0" brushRef="#br0" timeOffset="3713.7921">7290-480 2472 0,'0'0'36'16,"-12"0"43"-16,0 0 78 0,3 0 33 0,-8 19 34 15,8-19-9-15,-15 12-26 0,9-1-30 0,-3-1-23 16,3 3 20-16,-3 0-30 0,1 1-26 0,-4 0-32 16,9 2-25-16,6-1 2 0,-6 4-21 0,3 0-10 15,9 1-10-15,-12-6 18 0,12 3-11 0,-3 1 1 16,-6-2-3-16,9 3-19 0,0-7 20 0,0 4-4 15,0-5-15-15,0 3 13 0,0-3 2 0,0-3-2 16,0 1-15-16,12-1 13 0,0-1-7 0,-12 0 4 16,12-4-3-16,0 1-9 0,-3 3-5 0,3-5-5 15,3-1-1-15,-4 0-7 0,7-1-27 0,3 0-8 16,-3 0 1-16,3 0 17 0,3-13 3 0,-4 1-2 16,-2-3 24-16,-9-1-1 0,6 0 12 15,0-4 11-15,-6 3-19 0,0-3 15 0,3-2 9 16,-6 0 20-16,-3 2-14 0,0 1-7 0,-3-2 27 15,0 3 4-15,0 6-17 0,0-3-14 0,0 4 3 16,0 1 1-16,0 1-11 0,0 3-2 0,-12 2 9 16,12 4-18-16,-12-6 4 0,-3 5-36 0,15-1-12 15,-6 1-28-15,6 1-56 0,-15-3-36 0,3 3-17 16,3-2-27-16,9 0-65 0,-9 1-54 0,3 0-192 16,3-6-69-16</inkml:trace>
          <inkml:trace contextRef="#ctx0" brushRef="#br0" timeOffset="4301.761">7588-500 2158 0,'-9'0'62'0,"9"0"-14"0,-6 0 11 16,6 0 11-16,0 0-11 0,0 0-20 0,0 0-14 15,0 0 8-15,0 0-26 0,0 0 12 0,15 0-6 16,0 0-21-16,-3 0-1 0,0 0 20 0,-1 0-23 16,4 0 13-16,3 0 15 0,-3 0-18 15,3 0 16-15,0 0-16 0,-3 0 7 0,0 0-16 16,-4 0 11-16,1 0 15 0,3 0 6 0,-9 0 9 16,0 0 21-16,0 0 13 0,-6 0-5 0,6 13 24 15,-6-2-3-15,0 0-17 0,0 3-19 0,0 4 24 16,0-1-8-16,-18 1-5 0,6 0-25 0,-3 0-2 15,4 1-2-15,-1-3-16 0,-3-2 10 0,0 0-28 16,6-3 12-16,0 4-12 0,3-6 24 0,-3-1-8 16,9-2-16-16,0 2-4 0,0-5 0 0,-3-3-2 15,0 0-4-15,3 0 7 0,0 0 2 0,0 0 5 16,0 0-1-16,0 0-6 0,0 0 11 16,0 0 3-16,15 0-11 0,0 0 22 0,0 0-10 15,-6 0-3-15,9 0-5 0,-4 0-11 0,-2 0 16 16,9 0 11-16,-9 0-15 0,3 0-2 0,-3 0 15 15,0 0-14-15,0 0 1 0,-3 0-5 0,0 0 3 16,-6 0 4-16,3 0 11 0,-1 0-1 0,-5 11 10 16,0-11 10-16,0 8-16 0,0 3 0 0,0-1 21 15,0 2 4-15,0 3 26 0,-11 1 29 0,-1 4 5 16,0-4-20-16,-3 1 28 0,9 2-13 0,-9-5-4 16,-3-1 7-16,3-2-5 0,-3-3-1 15,1-2-19-15,2-2-11 0,0 1-26 0,-3-1-12 16,3-3 0-16,-3 3-14 0,6 0-16 0,-6-1 18 15,4 1-9-15,-4-4-1 0,3 0-32 0,0 0-54 16,0 0-53-16,0 0-84 0,3 0-99 0,0 0-21 16,-3 0-26-16,7 0-17 0,-4 0-210 0,0 0-122 15</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6:25.17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E3E86DD-6DD9-4F4C-A841-2DA81499FFCF}" emma:medium="tactile" emma:mode="ink">
          <msink:context xmlns:msink="http://schemas.microsoft.com/ink/2010/main" type="writingRegion" rotatedBoundingBox="29631,8231 31927,8019 31999,8802 29704,9014"/>
        </emma:interpretation>
      </emma:emma>
    </inkml:annotationXML>
    <inkml:traceGroup>
      <inkml:annotationXML>
        <emma:emma xmlns:emma="http://www.w3.org/2003/04/emma" version="1.0">
          <emma:interpretation id="{E94166B5-D204-4F88-BE58-F5FE28158D51}" emma:medium="tactile" emma:mode="ink">
            <msink:context xmlns:msink="http://schemas.microsoft.com/ink/2010/main" type="paragraph" rotatedBoundingBox="29631,8231 31927,8019 31999,8802 29704,9014" alignmentLevel="1"/>
          </emma:interpretation>
        </emma:emma>
      </inkml:annotationXML>
      <inkml:traceGroup>
        <inkml:annotationXML>
          <emma:emma xmlns:emma="http://www.w3.org/2003/04/emma" version="1.0">
            <emma:interpretation id="{72550244-F486-4FFC-BDAD-E2C334CF6405}" emma:medium="tactile" emma:mode="ink">
              <msink:context xmlns:msink="http://schemas.microsoft.com/ink/2010/main" type="line" rotatedBoundingBox="29631,8231 31927,8019 31999,8802 29704,9014"/>
            </emma:interpretation>
          </emma:emma>
        </inkml:annotationXML>
        <inkml:traceGroup>
          <inkml:annotationXML>
            <emma:emma xmlns:emma="http://www.w3.org/2003/04/emma" version="1.0">
              <emma:interpretation id="{2266A690-7F1F-4E69-B815-2A64D0A6D6FB}" emma:medium="tactile" emma:mode="ink">
                <msink:context xmlns:msink="http://schemas.microsoft.com/ink/2010/main" type="inkWord" rotatedBoundingBox="29644,8366 29710,8360 29746,8743 29679,8749"/>
              </emma:interpretation>
              <emma:one-of disjunction-type="recognition" id="oneOf0">
                <emma:interpretation id="interp0" emma:lang="" emma:confidence="1">
                  <emma:literal/>
                </emma:interpretation>
              </emma:one-of>
            </emma:emma>
          </inkml:annotationXML>
          <inkml:trace contextRef="#ctx0" brushRef="#br0">0 239 2075 0,'0'0'49'0,"0"0"8"0,0 0-2 16,0 0 6-16,0 0 14 0,0 0-27 0,0 0-9 15,0 0-33-15,0 0 8 0,0 0 12 0,0 0-3 16,0 0 3-16,0 0-2 0,0 0-10 0,0 0 28 16,0 0-7-16,0 0 11 0,0 0-27 0,0 0 18 15,0 0 13-15,0 0 8 0,0 0-24 0,0 0-8 16,0 0-7-16,0 0-22 0,0-11 16 15,0 11-2-15,0-14-4 0,12 3-12 0,-12 0-1 16,0 1 13-16,0-4-16 0,0 4 0 0,0-1-1 16,0 1 14-16,0-1-9 0,0 3 23 0,0 0 6 15,0-2-17-15,21 5 12 0,-21-6-5 0,0 3 8 16,0-1 18-16,0 2 12 0,0-1 10 0,0-1-31 16,0 3-1-16,0 1 15 0,0-1 8 0,0 1-20 15,0 0 15-15,0 1 0 0,12 2-6 0,-12 1 24 16,0-1-24-16,0 1 1 0,0 1 6 0,0-3 11 15,0 2-28-15,0 1 11 0,0-3-1 0,0 3 23 16,0 0-3-16,0 0-22 0,0 0 6 16,0 0-23-16,0 0-14 0,0 0-3 0,0 0 8 15,0 0 1-15,0 0 5 0,0 0-10 0,0 17 8 16,0-4 25-16,0 0 1 0,0-1-10 0,0 1 30 16,0 4-3-16,0-1-15 0,0 2-11 0,0 0 3 15,0 2-11-15,0-1-12 0,0-2-1 0,0 3 13 16,0-2-10-16,0 0 7 0,0 0-20 0,0-1 8 15,0 0-13-15,0-3 2 0,0-1 0 0,0-2 6 16,0 1-2-16,0-3-6 0,0-1 5 0,0-3-6 16,0-2-3-16,0 0 8 0,0 2-5 0,0-4-4 15,0-1-4-15,15 0-25 0,-15 0-4 16,0 0-19-16,0 0-19 0,0 0-41 0,0 0-69 16,0 0-120-16,0 0-86 0,0 0-12 0,0-12-146 15,0-1-264-15</inkml:trace>
        </inkml:traceGroup>
        <inkml:traceGroup>
          <inkml:annotationXML>
            <emma:emma xmlns:emma="http://www.w3.org/2003/04/emma" version="1.0">
              <emma:interpretation id="{8D63A2FD-27AB-4BFB-A0B0-50E07A74587B}" emma:medium="tactile" emma:mode="ink">
                <msink:context xmlns:msink="http://schemas.microsoft.com/ink/2010/main" type="inkWord" rotatedBoundingBox="30053,8575 30325,8550 30328,8575 30055,8601"/>
              </emma:interpretation>
              <emma:one-of disjunction-type="recognition" id="oneOf1">
                <emma:interpretation id="interp1" emma:lang="" emma:confidence="1">
                  <emma:literal/>
                </emma:interpretation>
              </emma:one-of>
            </emma:emma>
          </inkml:annotationXML>
          <inkml:trace contextRef="#ctx0" brushRef="#br0" timeOffset="577.5436">405 215 2284 0,'-6'0'58'0,"0"0"34"0,0 0 11 15,6 0 6-15,0 0-1 0,0 0-15 0,0 0 12 16,0 0-25-16,0 0-7 0,0 0-15 0,0 0-6 15,0 0-1-15,0 0-31 0,0 0 17 0,0 0 34 16,0 0 11-16,0 0 20 0,0 0-33 0,0 0 12 16,12 0-2-16,-3 0 18 0,3 0 11 0,3 0-3 15,-3 0-19-15,0 0-26 0,8 0 7 0,-2 0-1 16,0 0-17-16,-3 0 4 0,3 0-17 16,-3 0-6-16,3 0-15 0,-3 0-6 0,-4 0 3 15,-2 0-20-15,0 0 17 0,0 0 5 0,-3 0-22 16,0 0 9-16,0 0-3 0,-3 0-13 0,0 0-20 15,0 0-34-15,-3 0-45 0,0 0-88 0,0 0-60 16,0 0-74-16,0 0-35 0,0 0-110 0,0 0-237 16,0-11-32-16</inkml:trace>
        </inkml:traceGroup>
        <inkml:traceGroup>
          <inkml:annotationXML>
            <emma:emma xmlns:emma="http://www.w3.org/2003/04/emma" version="1.0">
              <emma:interpretation id="{E695899D-B669-40F5-A9AD-B69AAB63CF5F}" emma:medium="tactile" emma:mode="ink">
                <msink:context xmlns:msink="http://schemas.microsoft.com/ink/2010/main" type="inkWord" rotatedBoundingBox="30740,8238 31368,8180 31431,8854 30803,8913"/>
              </emma:interpretation>
              <emma:one-of disjunction-type="recognition" id="oneOf2">
                <emma:interpretation id="interp2" emma:lang="" emma:confidence="1">
                  <emma:literal/>
                </emma:interpretation>
              </emma:one-of>
            </emma:emma>
          </inkml:annotationXML>
          <inkml:trace contextRef="#ctx0" brushRef="#br0" timeOffset="1272.4868">1158 196 2485 0,'-6'-9'43'0,"3"5"31"0,0-1 8 15,0 2 24-15,-3 0-6 0,6 2 10 0,0-2-9 16,0 3-34-16,0 0-29 0,0 0-19 0,0 0 38 15,0 0 39-15,0 0 0 0,0 16-6 0,0-2 29 16,0 3-14-16,0 2-28 0,0 5 0 0,0-2-32 16,0 1-1-16,0 0-11 0,0 2-9 15,0 2 6-15,0-3-13 0,0-3 2 0,0 2-9 16,0-5-7-16,0 1 1 0,0-1 2 0,0-3 9 16,0-4-15-16,0-2-2 0,0-2-13 0,0-3-17 15,0 1-22-15,0-5-22 0,0 0-22 0,0 0-17 16,0 0-13-16,0-13 12 0,0 1-8 0,0-2 28 15,0-5-8-15,0 0 29 0,0-4 14 0,0-5 20 16,0-1-9-16,0 1 37 0,0-3-3 0,0-1-6 16,0 3 32-16,0 2-7 0,0-2 10 0,0 4-10 15,15 2 12-15,-3 0 19 0,3 6 12 0,-6 0-3 16,0 2-12-16,6 6 14 0,-3 0 21 0,-6 4-10 16,0-1-17-16,-1 3 6 0,4 3-3 15,-3-2-16-15,-3 1-5 0,-3-1-22 0,3 2 20 0,0 0-6 16,0 0-22-16,3 0 3 0,-6 0 4 15,6 0 18-15,6 0-1 0,-6 13-5 0,0-13-4 16,-3 12-11-16,3-3 5 0,0 0 0 0,-6-9-16 16,6 10 1-16,-6 1 6 0,0-5 0 0,0 3 4 15,0 1 20-15,0-1-3 0,0-2-19 0,-18 3 22 16,3-5-14-16,-3 0-3 0,3 0-15 0,-3-1-9 16,1-2-14-16,2 3-22 0,-3-4-17 0,6-1-11 15,-3 0-26-15,9 0-27 0,0 0-36 0,3 0-33 16,0 0-121-16,0 0-197 0</inkml:trace>
          <inkml:trace contextRef="#ctx0" brushRef="#br0" timeOffset="1576.0206">1703-179 2805 0,'0'0'26'16,"0"0"46"-16,0 0 63 15,-21 0 32-15,12 14 14 0,-6-14-16 0,-3 11-70 0,3 0-28 0,7 1-5 16,-7 1 25-16,3 3-32 0,12 1-13 16,-12 3-14-16,12 6-14 0,0 0-1 0,0 1 14 15,0-4-12-15,0 4-7 0,0-1-11 0,-15 1-1 16,15-3 5-16,0 2 0 0,0-6-6 0,0 4 4 15,0-3-23-15,0-4-38 0,0-2-24 0,21-1-21 16,-21-3-25-16,18 0-38 0,-3-2-18 0,2-3-17 16,-2-1-40-16,-3 1-40 0,3-2-157 0,-9-4-117 15</inkml:trace>
        </inkml:traceGroup>
        <inkml:traceGroup>
          <inkml:annotationXML>
            <emma:emma xmlns:emma="http://www.w3.org/2003/04/emma" version="1.0">
              <emma:interpretation id="{30A1CF80-293E-427F-B876-00BBAA386C7C}" emma:medium="tactile" emma:mode="ink">
                <msink:context xmlns:msink="http://schemas.microsoft.com/ink/2010/main" type="inkWord" rotatedBoundingBox="31341,8379 31695,8347 31697,8365 31342,8398"/>
              </emma:interpretation>
              <emma:one-of disjunction-type="recognition" id="oneOf3">
                <emma:interpretation id="interp3" emma:lang="" emma:confidence="0">
                  <emma:literal>_</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I</emma:literal>
                </emma:interpretation>
                <emma:interpretation id="interp7" emma:lang="" emma:confidence="0">
                  <emma:literal>S</emma:literal>
                </emma:interpretation>
              </emma:one-of>
            </emma:emma>
          </inkml:annotationXML>
          <inkml:trace contextRef="#ctx0" brushRef="#br0" timeOffset="5328.0592">1676 29 1371 0,'0'0'124'0,"21"0"-10"0,-12 0 58 15,-9 0-38-15,9 0 32 0,3 0-44 0,0 0 10 16,-3 0-43-16,2 0 1 0,-5 0 3 0,6-8 16 16,-3 3-29-16,3 5 2 0,0-6-36 0,-3 6 0 15,0-4 1-15,-6 4-12 0,12-3-21 0,-3 3 19 16,-6 0-28-16,6 0 7 0,-4 0 5 0,4 0-28 15,-6 0 17-15,6 0-19 0,0 0-55 0,0 0-24 16,-3 0-24-16,6 0-12 0,-3 0-13 16,0 0-22-16,0 0-62 0,-4 0-122 0,4 0-124 15,0-11 19-15</inkml:trace>
        </inkml:traceGroup>
        <inkml:traceGroup>
          <inkml:annotationXML>
            <emma:emma xmlns:emma="http://www.w3.org/2003/04/emma" version="1.0">
              <emma:interpretation id="{A33BBF9D-696E-45A4-BF64-FAF4C1D2F3D1}" emma:medium="tactile" emma:mode="ink">
                <msink:context xmlns:msink="http://schemas.microsoft.com/ink/2010/main" type="inkWord" rotatedBoundingBox="31474,8260 31703,8238 31727,8497 31498,8518"/>
              </emma:interpretation>
              <emma:one-of disjunction-type="recognition" id="oneOf4">
                <emma:interpretation id="interp8" emma:lang="" emma:confidence="1">
                  <emma:literal/>
                </emma:interpretation>
              </emma:one-of>
            </emma:emma>
          </inkml:annotationXML>
          <inkml:trace contextRef="#ctx0" brushRef="#br0" timeOffset="5052.7901">1810-101 681 0,'0'0'61'16,"0"0"12"-16,0 11 14 0,0-11-11 0,0 0-34 15,0 0 65-15,0 0-35 0,0 0 5 0,0 0 11 16,12 0 14-16,-3 0-17 0,-9 0-16 0,12 0 18 16,-3 0-21-16,0 0-33 0,-9 0 29 0,9 0-4 15,-9 0 0-15,0 0-14 0,0 0-7 0,0 0-31 16,17 0 31-16,-17 0 11 0,12 0-11 0,-3 0 36 16,-9 0-20-16,6 0-22 0,9 0-5 0,-15 0 16 15,0 0 0-15,0 0 21 0,6 0-20 0,-6 0 16 16,0 11-12-16,0-11-17 0,0 10-5 0,0-1 8 15,0-3 13-15,0 2-13 0,0-1 17 16,0 0-30-16,0 1 16 0,0 1 12 0,0 1-23 16,0 1 11-16,0-3-29 0,0-1 18 0,0 1-6 15,0 2-14-15,0 1 26 0,0-4-25 0,0 1 18 16,0-2-21-16,0 2 19 0,0 1-4 0,0-2-2 16,0-2-13-16,0 1-13 0,0-1 2 0,0-1 17 15,0 1-18-15,0 1 6 0,0-4 17 0,0 1-17 16,0-2 13-16,0-1-19 0,0 3 6 0,0-2 12 15,0 0-24-15,0-1 5 0,0 0 13 0,0 0-3 16,0 0 7-16,0 0-5 0,0 0-1 0,0 0-2 16,0 0 11-16,0 0-8 0,0 0 10 0,12 0-11 15,-12 0-7-15,15 0 18 0,-3 0-18 16,-12 0 16-16,6 0-17 0,0 0 5 0,6 0 16 0,-6 0-28 16,-6 0 0-16,5 0-22 0,1 0-19 15,3 0 1-15,-3 0-28 0,0 0 19 0,-3 0-17 16,0 0-13-16,3 0-16 0,-3 0-36 0,3 0-1 15,-6-11-3-15,0 0-58 0,0 3-54 0,0 0-100 16,0-1-4-16,0 3 54 0</inkml:trace>
        </inkml:traceGroup>
        <inkml:traceGroup>
          <inkml:annotationXML>
            <emma:emma xmlns:emma="http://www.w3.org/2003/04/emma" version="1.0">
              <emma:interpretation id="{AA03745A-7D7E-4FA6-9768-4AD13902E4EE}" emma:medium="tactile" emma:mode="ink">
                <msink:context xmlns:msink="http://schemas.microsoft.com/ink/2010/main" type="inkWord" rotatedBoundingBox="31870,8024 31927,8019 31982,8610 31925,8615"/>
              </emma:interpretation>
              <emma:one-of disjunction-type="recognition" id="oneOf5">
                <emma:interpretation id="interp9" emma:lang="" emma:confidence="0">
                  <emma:literal>'</emma:literal>
                </emma:interpretation>
                <emma:interpretation id="interp10" emma:lang="" emma:confidence="0">
                  <emma:literal>{</emma:literal>
                </emma:interpretation>
                <emma:interpretation id="interp11" emma:lang="" emma:confidence="0">
                  <emma:literal>|</emma:literal>
                </emma:interpretation>
                <emma:interpretation id="interp12" emma:lang="" emma:confidence="0">
                  <emma:literal>l</emma:literal>
                </emma:interpretation>
                <emma:interpretation id="interp13" emma:lang="" emma:confidence="0">
                  <emma:literal>(</emma:literal>
                </emma:interpretation>
              </emma:one-of>
            </emma:emma>
          </inkml:annotationXML>
          <inkml:trace contextRef="#ctx0" brushRef="#br0" timeOffset="5867.9886">2227-337 1706 0,'-6'0'85'0,"6"0"50"16,-9 0-22-16,9 0 6 0,0 0-4 0,0 0-1 15,0 0-29-15,0 0 11 0,0 0-46 16,0 0 10-16,0 0-19 0,0 0 24 0,0 0 5 0,0 0-21 15,0 0 14-15,0 0-6 0,0 0-18 16,0 11 30-16,0-11-2 0,0 12-8 0,0-2-15 16,0 1 25-16,0-3-1 0,0 3-22 0,0-2 24 15,0 2-13-15,15 3-28 0,-3-3 19 0,-12 4-30 16,12-3 0-16,-12 1 1 0,11 3 5 0,1 0 28 16,-12-2-1-16,3 5-19 0,-3 0-1 0,0 1-33 15,6 0 8-15,0 2-6 0,-6 0 5 0,0-2 0 16,0 4 6-16,0-4-10 0,0 2 11 0,0-1-1 15,0-4-4-15,0-2-16 0,0 2-2 0,0-1 14 16,0-5-2-16,0 4 2 0,0-5 4 0,0 1-6 16,0-2 3-16,0-1-9 0,0 0-36 15,0-1-9-15,0-3-38 0,0 1-16 0,0-2-52 16,0-1-7-16,0 2-34 0,0-3-7 0,-12 1-53 16,12 0-30-16,-9-2-162 0,0 0-133 0</inkml:trace>
        </inkml:traceGroup>
      </inkml:traceGroup>
    </inkml:traceGroup>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3:04:09.06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2E75D8E-0950-4A0D-A656-5519D37CD66F}" emma:medium="tactile" emma:mode="ink">
          <msink:context xmlns:msink="http://schemas.microsoft.com/ink/2010/main" type="writingRegion" rotatedBoundingBox="28578,6025 31140,5922 31193,7265 28632,7368"/>
        </emma:interpretation>
      </emma:emma>
    </inkml:annotationXML>
    <inkml:traceGroup>
      <inkml:annotationXML>
        <emma:emma xmlns:emma="http://www.w3.org/2003/04/emma" version="1.0">
          <emma:interpretation id="{7124C096-7D1C-4518-B6D5-D6BFFC2BBAE8}" emma:medium="tactile" emma:mode="ink">
            <msink:context xmlns:msink="http://schemas.microsoft.com/ink/2010/main" type="paragraph" rotatedBoundingBox="28578,6025 31140,5922 31193,7265 28632,7368" alignmentLevel="1"/>
          </emma:interpretation>
        </emma:emma>
      </inkml:annotationXML>
      <inkml:traceGroup>
        <inkml:annotationXML>
          <emma:emma xmlns:emma="http://www.w3.org/2003/04/emma" version="1.0">
            <emma:interpretation id="{6C6BBAFD-A851-4125-B5E1-FC67A99D63C9}" emma:medium="tactile" emma:mode="ink">
              <msink:context xmlns:msink="http://schemas.microsoft.com/ink/2010/main" type="inkBullet" rotatedBoundingBox="28594,6434 28700,6430 28703,6508 28598,6513"/>
            </emma:interpretation>
            <emma:one-of disjunction-type="recognition" id="oneOf0">
              <emma:interpretation id="interp0" emma:lang="" emma:confidence="0">
                <emma:literal>•</emma:literal>
              </emma:interpretation>
            </emma:one-of>
          </emma:emma>
        </inkml:annotationXML>
        <inkml:trace contextRef="#ctx0" brushRef="#br0">4358 1235 2094 0,'0'0'40'0,"0"0"27"0,0 0 19 0,0 0 24 16,-6 0-20-16,6 0 16 0,0 0-39 0,-12 0 21 16,12 0 9-16,-6 13-14 0,0-13-11 0,6 11-18 15,-6-11-19-15,6 12 11 0,-2-5 6 16,2-7-31-16,0 10-3 0,-3-3 11 0,0-1-18 15,3 0 16-15,-6-1-17 0,6-5-8 0,0 0 13 16,0 0-24-16,0 0 8 0,0 0 2 0,0 0-11 16,0 0 6-16,0 0 12 0,0 0-7 0,0 0-20 15,20 0-5-15,-8 0-3 0,0 0 1 0,-3 0-21 16,3 0 26-16,0 0-1 0,-3-9 28 0,-9 9-18 16,6 0 6-16,-6 0 18 0,12-9 3 0,-12 9-19 15,0 0 23-15,0-10-7 0,0 10 28 0,0-6-2 16,0 6-19-16,0 0 4 15,0 0 44-15,0 0 10 0,0 0-24 0,0 0 6 0,0 0-28 16,0 0-17-16,0 0 13 0,0 0-3 0,0 0-15 16,-18 0-2-16,18 0-1 0,-9 0-8 0,9 0-10 15,0 0 8-15,-12 0 9 0,12 0-9 0,0 0 12 16,0 0-20-16,-6 0 19 0,6 0-25 0,0 0 16 16,0 0-40-16,0 0-8 0,0 0-42 0,0 0-9 15,0 0-40-15,0 0-55 0,-9 0-27 0,9 0-37 16,0 0-122-16,0 0-241 0</inkml:trace>
      </inkml:traceGroup>
      <inkml:traceGroup>
        <inkml:annotationXML>
          <emma:emma xmlns:emma="http://www.w3.org/2003/04/emma" version="1.0">
            <emma:interpretation id="{010D3C2C-4612-43A6-88F8-C216A3D5432B}" emma:medium="tactile" emma:mode="ink">
              <msink:context xmlns:msink="http://schemas.microsoft.com/ink/2010/main" type="line" rotatedBoundingBox="28778,6017 31140,5922 31168,6618 28805,6713">
                <msink:destinationLink direction="with" ref="{888429E9-786B-4711-8EE5-7F3D206F0DE9}"/>
              </msink:context>
            </emma:interpretation>
          </emma:emma>
        </inkml:annotationXML>
        <inkml:traceGroup>
          <inkml:annotationXML>
            <emma:emma xmlns:emma="http://www.w3.org/2003/04/emma" version="1.0">
              <emma:interpretation id="{F5E044B3-A3A3-4DD7-BDA0-C46E84593690}" emma:medium="tactile" emma:mode="ink">
                <msink:context xmlns:msink="http://schemas.microsoft.com/ink/2010/main" type="inkWord" rotatedBoundingBox="28676,6236 29117,5924 29413,6342 28972,6654"/>
              </emma:interpretation>
              <emma:one-of disjunction-type="recognition" id="oneOf1">
                <emma:interpretation id="interp1" emma:lang="" emma:confidence="1">
                  <emma:literal/>
                </emma:interpretation>
              </emma:one-of>
            </emma:emma>
          </inkml:annotationXML>
          <inkml:trace contextRef="#ctx0" brushRef="#br0" timeOffset="-663.3173">4581 928 917 0,'0'0'52'0,"0"0"81"0,0 0-7 15,0-1 66-15,0 1-7 0,0-1-30 0,0-2-23 16,0 3 8-16,0 0-23 0,0 0-43 0,0 0 18 16,0 0-12-16,0 0-24 0,0 0-10 15,0 0 7-15,0 0 20 0,0 0-19 0,0 0 1 16,0 0-12-16,0 0 8 0,0 0 9 0,0 0-15 15,0 0 0-15,0 0-1 0,0 0 7 0,0 0 25 16,0 0-28-16,0 0-2 0,0 0-7 0,0 0 14 16,0 0-17-16,0 0-8 0,0 0 7 0,0 0-18 15,0 13 1-15,-14-2 9 0,14 0 30 0,-6-1-11 16,6 2-14-16,-12-1 0 0,3-2 4 0,9 1-8 16,-6-2 1-16,0 1-18 0,0 1-4 0,6 0 23 15,-6-2-24-15,6 0 12 0,0 1 3 0,0-2-8 16,0 4-2-16,0-5-3 0,0 4-7 0,0 0-3 15,0 0 9-15,0 1-6 0,0 2 2 16,0-3-3-16,0 1-11 0,12 2 17 0,-12-5-12 16,0 1 1-16,0 1 6 0,0 1 8 0,0-1-1 15,0-3-2-15,15-3-3 0,-15 4 8 0,0-5-4 16,12 2-14-16,-12-1 6 0,0 0 7 0,12-4 4 16,-12 0-15-16,0 0 8 0,0 0-11 0,0 0 25 15,0 0-24-15,0 0 20 0,14 0-15 0,-14 0 0 16,12 0-1-16,-12 0-5 0,12 0 0 0,-12 0 14 15,15 0 0-15,-3 0-3 0,0 0 0 0,-3 0-3 16,-3 0-7-16,0 0 0 0,0 0 1 0,6 0 13 16,-6-8 6-16,-3 8-18 0,0-7-1 0,0 7 25 15,-3-10-25-15,0 10 1 0,5-10 18 16,-5 6 5-16,6 4-10 0,-6-7-28 0,0 0 33 16,6 0-28-16,0 3 22 0,-3-3 3 0,3 2-15 15,-3-5 19-15,0 0-11 0,-3-1-14 0,6 1 23 16,-6-1 3-16,0 1-16 0,6-3 10 0,-6 4-4 15,0-3-16-15,0-3 18 0,0 7 1 0,0-2-3 16,0-1 10-16,0 3-7 0,0 1 10 0,0 0-4 16,0 2-21-16,0-1 18 0,0-2-14 0,0 3 8 15,0-6-14-15,0 0 19 0,0 2-3 0,0-1-7 16,0 0 0-16,0-1-7 0,0 2 8 0,-12 1 7 16,12 0-1-16,0 3-7 0,0 2 17 15,0 0 2-15,0-4-12 0,-12 5 1 0,12 2 17 0,0 0 2 16,0 0 13-16,-9 0-15 0,9 0-10 15,-12 0 1-15,12 0-7 0,0 0-12 0,-5 0-8 16,-1 0 15-16,-3 0-28 0,-3 0-11 0,0 0 0 16,6 0-25-16,-3 0-41 0,-3 13-48 0,6-13-43 15,-3 0-10-15,-3 0-20 0,6 0 23 0,0 0-13 16,-6 0-43-16,9 0-123 0,-2 0-188 0,-1 0-44 16</inkml:trace>
          <inkml:trace contextRef="#ctx0" brushRef="#br0" timeOffset="-4391.1829">4534 1184 2519 0,'-6'0'48'0,"6"0"39"0,0 0 42 16,-6 0-8-16,6 0 3 0,-6 0-19 0,6 0-28 16,0 0-36-16,0 0-11 0,0 0 13 0,0 0-15 15,0 0 22-15,0 0-44 0,0 0 18 0,0 0-29 16,0 0 24-16,0 0-31 0,0 0 8 0,0 0-2 15,0 0 11-15,0 0 9 0,0 0-28 16,0 0 34-16,0 0-29 0,0 0 1 0,0 0 32 16,0 0-24-16,0 0-2 0,0 0 18 0,0 0-11 15,0 12-22-15,0-12 24 0,0 0-5 0,0 13-25 16,12-13 13-16,-12 0 14 0,15 13-25 0,-15-13 18 16,0 0-14-16,12 0 35 0,-12 0-4 0,6 0-29 15,0 0 25-15,-6 0 9 0,0 0-15 0,0 0 19 16,0 0-23-16,0 0 13 0,0 0 2 0,0-11 22 15,0 11 3-15,0-12-7 0,0 12-12 0,0 0-12 16,0 0 3-16,0 0-13 0,0 0 5 0,0-12 7 16,0 12-2-16,0 0-24 0,0 0 10 0,-12 0 7 15,12 0-20-15,-12-12-10 0,12 12-12 16,-9 0 5-16,9-15-49 0,-12 5-22 0,6 2-20 16,6 8-26-16,-6 0 4 0,6 0-37 0,-6 0-58 15,3 0-127-15,3-16-161 0</inkml:trace>
          <inkml:trace contextRef="#ctx0" brushRef="#br0" timeOffset="-3759.9147">4748 886 1938 0,'0'-3'38'0,"0"2"70"0,0 1-21 16,0 0 1-16,0 0 15 0,0 0-34 0,0 0-48 16,0 0 5-16,12 0-3 0,-12 0-19 0,9 0-12 15,-3 0 16-15,0 0 2 0,6 0-2 0,-3 0-20 16,-3 0 7-16,6 0 1 0,-6-10 19 0,8 10 0 16,-2 0-8-16,-6 0 6 0,6 0 20 0,-3 0-3 15,-3 0-27-15,6 0 26 0,-6 0-5 0,6 0-9 16,-9 0 14-16,3 0-4 0,0 0 25 15,-6 0-18-15,6 10 6 0,-6-10-10 0,0 8 1 0,0 0-15 16,0 2-7-16,0 0-3 0,0 0 11 16,-12 0-7-16,0-1-13 0,12 3 18 0,-15 1-20 15,0-2-8-15,-3 0 24 0,6 0 1 0,0 0-18 16,-2 0 2-16,2 2 13 0,3-4-3 0,-3-3-22 16,6 1 1-16,-6-1-3 0,12-4 3 0,-6-2-1 15,6 0-3-15,0 0 15 0,0 0-12 0,0 0-6 16,0 0 16-16,0 0 11 0,12 0-13 0,0 0 0 15,0 0 11-15,-3 0-6 0,3 0 20 0,5 0-7 16,-8 0-5-16,3-13-16 0,3 13 20 0,-3 0-3 16,0 0-16-16,0 0 6 0,-3 0 3 0,3 0 24 15,-6 0-27-15,3 0 11 0,-3 0-9 16,-1 0 3-16,1 0 18 0,0 0-27 0,0 13 0 16,-6 0 5-16,9-1 10 0,-9 1-12 0,3 0 25 15,0 5-22-15,-3-2-5 0,0-1 4 0,0 0 5 16,0-1 23-16,0 1-17 0,-15 3 31 0,3-7-4 15,1-2 17-15,-4 2 28 0,9-1 4 0,-6 0-15 16,3-1 3-16,-9-5-17 0,6 1 19 0,3-2-16 16,-3 2-21-16,0-5-20 0,6 0 4 0,-9 0-29 15,10 0 17-15,-7 0-9 0,6 0 14 0,3 0-20 16,-9 0 8-16,6 0-26 0,6 0-46 0,-6 0-36 16,0 0-14-16,6 0 7 0,0 0-37 15,-6-16-42-15,6 2-62 0,0 6-128 0,0-4-181 16</inkml:trace>
        </inkml:traceGroup>
        <inkml:traceGroup>
          <inkml:annotationXML>
            <emma:emma xmlns:emma="http://www.w3.org/2003/04/emma" version="1.0">
              <emma:interpretation id="{6AE1D929-D952-4B83-BF80-C8F0A44E0B68}" emma:medium="tactile" emma:mode="ink">
                <msink:context xmlns:msink="http://schemas.microsoft.com/ink/2010/main" type="inkWord" rotatedBoundingBox="29521,5987 31140,5922 31168,6618 29549,6683"/>
              </emma:interpretation>
              <emma:one-of disjunction-type="recognition" id="oneOf2">
                <emma:interpretation id="interp2" emma:lang="" emma:confidence="1">
                  <emma:literal/>
                </emma:interpretation>
              </emma:one-of>
            </emma:emma>
          </inkml:annotationXML>
          <inkml:trace contextRef="#ctx0" brushRef="#br0" timeOffset="1516.9449">6159 908 2343 0,'0'0'22'0,"-6"0"12"15,3 0-9-15,0 0 5 0,3 0-10 16,0 0-8-16,0 0-28 0,0 0 28 0,0 0-11 15,0 0-1-15,12 0-19 0,-12 0 32 0,12 0-30 16,-12 0 9-16,15 0-1 0,-3 0 27 0,0 0-12 16,-6 0-8-16,6 0 20 0,-4 0-16 0,7 0 8 15,0 0-4-15,0 0-7 0,0 0 8 0,-3 0-8 16,0 0 25-16,0 0-2 0,-3 0 18 0,3 0-4 16,-6 0 10-16,2 0 11 0,-2 0 4 0,-3 0 0 15,-3 0 16-15,0 0 16 0,0 11 6 0,0-11 27 16,0 13 7-16,0-2-10 0,0 0-21 0,0 3-18 15,0 1-6-15,0 6 9 0,0-4-14 16,0-1-39-16,0 1 1 0,0 1 3 0,0 0-19 16,0 2 8-16,-12-4-24 0,12 0-3 0,0-1 6 15,0 4 7-15,0 1-6 0,0-5-13 0,0-2 6 16,0-2-6-16,0 5 3 0,0 0 1 0,0-8 16 16,0-1-3-16,0-1-8 0,0 0-17 0,0 1-7 15,0-7-4-15,0 0-33 0,0 0-60 0,0 0-40 16,0 0-49-16,0 0-60 0,0 0-63 0,0 0-91 15,0 0-177-15,0-14-29 0</inkml:trace>
          <inkml:trace contextRef="#ctx0" brushRef="#br0" timeOffset="1756.0488">6260 1024 1457 0,'-6'-3'82'0,"6"3"4"0,-3 0-10 15,0 0 28-15,3 0 35 0,0 0 2 0,0 0-28 16,0 0-6-16,0 0 17 0,0 0-57 0,0 0-4 16,0 0-17-16,0 0-3 0,0 0 13 0,0 0-8 15,12 0 20-15,-3 0-25 0,-3 0-22 0,9 0-6 16,-3 0 14-16,0 0-30 0,9 0 5 0,-3 0 11 16,2 0-5-16,-2 0-16 0,9 0-12 0,-3 0-56 15,-3 0-38-15,3 0-47 0,-10 0-39 0,7 0-75 16,-9 0-89-16,6 0-28 0,-3 0-77 15</inkml:trace>
          <inkml:trace contextRef="#ctx0" brushRef="#br0" timeOffset="2129.0754">6784 727 2353 0,'0'0'24'0,"0"0"23"16,0 0 25-16,0 0 8 0,0 0 21 0,0 0-49 16,0 0 6-16,0 0-15 0,0 0 18 0,0 0 30 15,0 0 18-15,0 10 2 0,0-10-17 0,0 15-17 16,9-1-12-16,-9 2 18 0,12-1-17 0,0 7-20 15,-3-2-1-15,-9 2 0 0,12 4 21 0,3 3-13 16,-9 1-13-16,-6 1-29 0,0 0-2 0,0-2 0 16,0 2 9-16,0 2 11 0,0-2-22 15,0-3 14-15,0 4-8 0,0 0 1 0,0-4-25 0,0-2 18 16,0-1-12-16,0-5-16 0,0-3 15 16,-21-2-10-16,21-2-45 0,-12-5-42 0,12 2-61 15,-15-2-21-15,3-2-1 0,3-3-44 0,0 1-12 16,9 0-136-16,-15-1-177 0,3-3-78 0</inkml:trace>
          <inkml:trace contextRef="#ctx0" brushRef="#br0" timeOffset="-3351.0805">5311 864 2363 0,'0'-1'106'0,"0"1"32"0,0 0 4 15,0 0 23-15,0 0 30 0,0 0-24 0,0 0-11 16,0 0-1-16,0 0 5 0,0 0-25 0,0 14-19 16,0-1-30-16,0 0-11 0,0 2-32 0,-12 1 7 15,12-1 0-15,-15 4-5 0,3 0 0 0,12 6-5 16,-12 3-24-16,12-2 8 0,0 3-4 0,-6 0-14 15,6 2 12-15,0-1-16 0,0-1 4 0,0-6-4 16,0-2-2-16,0-1-1 0,0 1 10 0,0-3-6 16,0-1 5-16,0 2-10 0,12-1 11 0,0 1-14 15,0 0-7-15,-3-3 3 0,3-3 14 0,0-3-9 16,-3-2-5-16,2 0 9 0,-5-2-3 16,6-2-9-16,-3-2 0 0,-3 1-16 0,6-3-19 15,-3 0-20-15,3 0-37 0,-6 0-78 0,6 0-47 16,0-13-33-16,-3-2-8 0,3 4-17 0,-1 11 11 15,4-15-27-15,-9 4-67 0,6 0-162 0,-3-1-31 16</inkml:trace>
          <inkml:trace contextRef="#ctx0" brushRef="#br0" timeOffset="-3001.0164">5662 1175 2170 0,'0'-4'99'0,"0"3"27"0,0 1 26 16,0 0-2-16,0 0 30 0,0 0-2 0,0 0-36 15,0 0-12-15,0 0-44 0,0 0-22 0,0 0-38 16,0 0 8-16,0 0-8 0,0 0-13 0,0 14-20 16,0-14 18-16,0 0-19 0,0 0 14 0,0 0-17 15,0 0 24-15,0 0-8 0,0 0-18 0,0 0 26 16,0 12-19-16,0-12 4 0,0 0-16 0,0 0 19 15,0 0-5-15,0 0-5 0,0 0 2 0,0 0 7 16,0 0-21-16,0 0 20 0,0 0 8 16,0 0-3-16,0 0-17 0,0 0 15 0,0 0-4 0,0 0-24 15,0 0-23-15,0 0-6 0,0 0-14 16,0 0-9-16,0-10-14 0,0 10 12 0,0-10-42 16,0 10 18-16,0 0-18 0,0 0-33 0,0 0-55 15,0 0-84-15,0 0-118 0,0 0-70 0</inkml:trace>
          <inkml:trace contextRef="#ctx0" brushRef="#br0" timeOffset="-2415.7866">5992 926 1894 0,'0'-3'81'0,"0"1"4"0,0-1-2 16,0 3-22-16,0-2 25 0,-15-3-28 0,15 5 18 15,-5-1-33-15,-4-1 5 0,9 2 12 0,0 0-20 16,0 0-2-16,0 0-7 0,0 0-6 0,0 0 40 16,-18 0-15-16,18 0 23 0,-12 0-17 0,0 0-17 15,-3 0-1-15,15 0-25 0,-12 0-3 16,3 0 17-16,-3 0-13 0,12 10-19 0,-12-10 25 15,6 10-25-15,3 0 26 0,-5-10 9 0,-7 8 1 16,3 0-25-16,6 0-5 0,-9 2 14 0,9-2-22 16,0 3 23-16,0 0-13 0,3-1-3 0,3 2 7 15,0-2-24-15,0 0 26 0,0-2-29 0,0 3 13 16,0-6 9-16,0 3-10 0,0 0 3 0,15-4-29 16,3 1-1-16,-9-3-22 0,9 1-20 0,-3-3 6 15,2 0-18-15,1 0-5 0,-3 0-17 0,6 0-6 16,-9-15 4-16,9 15 23 0,-6-17 0 0,-1 6 30 15,4 0-14-15,-9 1 25 0,3 0 47 16,0-2-14-16,-3 4 40 0,-3-2-28 0,0 3 29 16,-6 0 17-16,0-1 6 0,0 4 29 0,0-2-14 15,0-1-17-15,0 1 6 0,0 0-4 0,0 2 14 16,0-1-20-16,0 1-2 0,0 1 6 0,0-1 14 16,0 4-12-16,0 0-37 0,0 0 17 0,0 0 5 15,0 0-3-15,0 0 10 0,0 0-25 0,0 0 42 16,0 0 39-16,0 0 35 0,0 15 8 0,0-4-21 15,0-2-15-15,0 1-9 0,0 2-4 0,0 6-35 16,0-1-38-16,0 0-5 0,0 0-9 0,0 2 15 16,0 0-20-16,0 1-3 0,0-3-11 0,0-2-53 15,0-2-44-15,0 2-80 0,0-2-64 16,0-2-3-16,0 1-67 0,0-12-231 0,0 0-126 16</inkml:trace>
        </inkml:traceGroup>
      </inkml:traceGroup>
      <inkml:traceGroup>
        <inkml:annotationXML>
          <emma:emma xmlns:emma="http://www.w3.org/2003/04/emma" version="1.0">
            <emma:interpretation id="{087E3A30-3B9D-43EB-AE2A-378996613574}" emma:medium="tactile" emma:mode="ink">
              <msink:context xmlns:msink="http://schemas.microsoft.com/ink/2010/main" type="line" rotatedBoundingBox="29300,7004 30246,7046 30232,7366 29285,7323"/>
            </emma:interpretation>
          </emma:emma>
        </inkml:annotationXML>
        <inkml:traceGroup>
          <inkml:annotationXML>
            <emma:emma xmlns:emma="http://www.w3.org/2003/04/emma" version="1.0">
              <emma:interpretation id="{E090A529-DE2F-4B43-AB10-DFCE56E6D755}" emma:medium="tactile" emma:mode="ink">
                <msink:context xmlns:msink="http://schemas.microsoft.com/ink/2010/main" type="inkWord" rotatedBoundingBox="29300,7004 30246,7046 30232,7366 29285,7323"/>
              </emma:interpretation>
              <emma:one-of disjunction-type="recognition" id="oneOf3">
                <emma:interpretation id="interp3" emma:lang="" emma:confidence="0">
                  <emma:literal>150</emma:literal>
                </emma:interpretation>
                <emma:interpretation id="interp4" emma:lang="" emma:confidence="0">
                  <emma:literal>15 o</emma:literal>
                </emma:interpretation>
                <emma:interpretation id="interp5" emma:lang="" emma:confidence="0">
                  <emma:literal>| 50</emma:literal>
                </emma:interpretation>
                <emma:interpretation id="interp6" emma:lang="" emma:confidence="0">
                  <emma:literal>l 50</emma:literal>
                </emma:interpretation>
                <emma:interpretation id="interp7" emma:lang="" emma:confidence="0">
                  <emma:literal>I 50</emma:literal>
                </emma:interpretation>
              </emma:one-of>
            </emma:emma>
          </inkml:annotationXML>
          <inkml:trace contextRef="#ctx0" brushRef="#br0" timeOffset="3857.5442">5007 1881 2450 0,'6'-2'58'16,"-6"-1"20"-16,0 1 46 0,6 0 0 0,-6 2 22 15,0 0 6-15,0 0-37 0,0 0-9 16,0 0-14-16,0 0-16 0,0 11-15 0,0 1-22 15,0-3 2-15,0 3-23 0,0 1 13 0,0 2-8 16,0 1-4-16,0 2-9 0,0-3-4 0,0 0-13 16,0 2 13-16,0-2-11 0,0 0 9 0,0-3-18 15,0 0 6-15,0-5-1 0,0 3 9 0,0-3-42 16,0-1-32-16,0-3-34 0,0 1-75 0,0 0-9 16,0-2-25-16,0 0-14 0,0 1-42 0,0-3-147 15,0 0-136-15</inkml:trace>
          <inkml:trace contextRef="#ctx0" brushRef="#br0" timeOffset="4448.5124">5233 1866 1884 0,'6'0'60'0,"0"0"35"0,0 0 20 0,-3 0-4 15,3 0-26-15,0 0 0 0,0 0-24 0,0 0-49 16,0 0-2-16,0 0-3 0,3 0 15 0,3 0 0 16,-6 0-38-16,6 0 8 0,-3 0 6 0,2 0 4 15,-2 0 7-15,3-8-5 0,-6 8-20 0,0 0 11 16,0 0-18-16,3-7-21 0,0 7-15 16,-6 0-21-16,3 0 12 0,-6 0-10 0,0 0-6 0,0 0-33 15,0 0 15-15,0 0 21 0,0 0-26 16,0 0-22-16,-12 0 3 0,12 0 92 0,0 0-9 15,-15 0 4-15,15 0 70 0,-18 0 3 0,9 0 36 16,9 0 17-16,-12 0 21 0,6 0-18 0,-5 0-6 16,11 0 6-16,-6 0-5 0,6 0 26 0,-9 0-37 15,3 0 18-15,0 0-15 0,0 0-16 0,0 11-40 16,-3-11 19-16,3 10-27 0,0-2 11 0,0 0-7 16,0 0 19-16,6 0-21 0,0 1 12 0,0-3-12 15,0 4-24-15,0-2 15 0,0-1-17 0,0 3 26 16,0-4-20-16,0 1-6 0,12 0 28 15,0-1-4-15,-3-1-11 0,-3-1-12 0,6 0 12 16,0-2-6-16,3 2 16 0,-4 0-15 0,7-1 12 16,-3-1-3-16,3 0-8 0,-3 2-18 0,3-2 3 15,-3 1 15-15,-3 1-3 0,-1-3 8 0,-5 1 18 16,3 3-4-16,-3-2-8 0,-6-2-18 0,0 4 10 16,0-1-3-16,0-3 16 0,0 5-4 0,0-2 5 15,0 1 15-15,-18 0 11 0,18 0 6 0,-20 0-2 16,8 2-10-16,-3 1-10 0,9-2-6 15,-9-1-6-15,-3 0-19 0,12 0 26 0,0-1-10 0,6-3 2 16,-6 3-5-16,3-2-11 0,-3-2-10 16,3 0-34-16,3 0-11 0,-3 0-38 0,-3 0-34 15,0 0-21-15,6-13-71 0,-5 1-71 0,-1 1-114 16,6 0-13-16</inkml:trace>
          <inkml:trace contextRef="#ctx0" brushRef="#br0" timeOffset="4812.8366">5751 1896 2641 0,'0'0'23'0,"0"0"35"0,0 0 53 0,0 0-8 15,0 0 11-15,0 11-10 0,0-11-5 0,-15 10-7 16,3-1-19-16,12 1 0 0,-11 1-18 0,11 1-1 15,-12-1 3-15,-3-1-23 0,15 3-12 0,-12 0 11 16,6-3-28-16,0 3 1 0,6-3 7 0,0 1 15 16,0 0 0-16,0-2-5 0,0 0-24 0,0-2 10 15,0 2-5-15,12-5 2 0,-12 0-2 0,6-1 15 16,15 0-19-16,-9-1-1 0,-1-2-13 0,4 0 0 16,3 0 21-16,0 0-40 0,3 0-5 15,0 0-1-15,-3-14 0 0,2 2-20 0,-2-3 10 16,3 4 12-16,-3-3-15 0,-6 1-1 0,-3-3 0 15,-3 3 29-15,0 0 22 0,0 1-24 0,-6-3-10 16,0 0-20-16,0 1-13 0,0 1-3 0,0 0-39 16,-18 1-30-16,3 1-18 0,-3 0-19 0,3 2-92 15,-3-1-156-15,1-1-194 0</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7:21.5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8B71C6D-83A1-41B0-AF8E-A951129FBD51}" emma:medium="tactile" emma:mode="ink">
          <msink:context xmlns:msink="http://schemas.microsoft.com/ink/2010/main" type="inkDrawing" rotatedBoundingBox="24279,6461 24740,6497 24735,6559 24275,6522" semanticType="callout" shapeName="Other">
            <msink:sourceLink direction="to" ref="{B971E2AC-27D1-4C6D-B527-4054AC19C261}"/>
            <msink:sourceLink direction="from" ref="{B971E2AC-27D1-4C6D-B527-4054AC19C261}"/>
          </msink:context>
        </emma:interpretation>
      </emma:emma>
    </inkml:annotationXML>
    <inkml:trace contextRef="#ctx0" brushRef="#br0">0 8 2354 0,'0'0'16'0,"0"0"18"0,0 0 20 0,0 0 11 16,0 0 8-16,0 0-6 0,0 0-14 0,0 0-13 16,0 0-3-16,0 0 3 0,12 0-10 0,0 0 6 15,3 0-13-15,3 0-8 0,0 0 13 0,3 0 10 16,0 0 9-16,-1 0 3 0,4 0-14 0,-3 0-3 16,3 0-14-16,-6 0 6 0,3 0 2 0,-1 0 5 15,-2 0-1-15,-3 0-11 0,3 0 2 0,-3 13 4 16,-3-13-5-16,0 8-11 0,0-8-1 0,-3 9-1 15,2-9 8-15,-5 6-10 0,0-1 11 0,0-5-10 16,-3 0 10-16,3 3 7 0,-6-3-5 16,0 0 6-16,0 0 4 0,0 0 9 0,0 0-6 15,0 0-4-15,0 0 5 0,0 0-19 0,0 0-13 16,-12 0-4-16,12 0-8 0,-9 0 14 0,9 0-6 16,-12 0-10-16,1 0 8 0,2 0-1 0,-3 0 4 15,-3 0 1-15,3 0 12 0,-6 0-7 0,-3 0-1 16,3 0-20-16,-2 0 8 0,-4 0 15 0,3 0-6 15,3 0-5-15,3 0 16 0,-6 0-1 16,9 0-4-16,1 0-18 0,-1 0 17 0,3 0-1 16,3 0-15-16,0 0 14 0,6 0-24 0,0 0-15 15,0 0-3-15,0 0-31 0,0 0 1 0,0 0 13 16,15 0 19-16,-3 0-1 0,-1 0 5 0,4 0 3 16,3 0 10-16,3 0 6 0,3 0 6 0,3 0-2 15,-4 0 8-15,4 0-6 0,0 0 7 0,-6 0-1 16,3 0 7-16,-9 0-7 0,8 0 12 0,-11 0-10 15,3 0 10-15,-3 0 9 0,-6 0 27 0,0 0 1 16,3 0 5-16,-9 7 2 0,6-6 6 0,-6-1 17 16,0 0-13-16,0 5-15 0,0-5 6 0,0 0-19 15,-15 0-4-15,3 0-14 0,0 0-15 0,-6 0 14 16,3 0-22-16,-8 0 20 0,2-11-22 16,-6 1 17-16,0 10-45 0,3-10-64 0,4 0-57 15,-7 10-81-15,9-8-80 0,0 0-196 0,3 3-370 16</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3:49.090"/>
    </inkml:context>
    <inkml:brush xml:id="br0">
      <inkml:brushProperty name="width" value="0.05833" units="cm"/>
      <inkml:brushProperty name="height" value="0.05833" units="cm"/>
      <inkml:brushProperty name="fitToCurve" value="1"/>
    </inkml:brush>
  </inkml:definitions>
  <inkml:trace contextRef="#ctx0" brushRef="#br0">0 10 2224 0,'0'-6'114'15,"0"6"25"-15,0-6 26 0,0 6 2 0,0 0-1 16,0 0 9-16,0 0-18 0,0 0-4 15,0 0-41-15,0 0 46 16,0 0-89-16,0 11 24 0,0-2-13 16,0 0-43-16,0 0-9 0,0 3 9 15,0 2-18-15,0 2-15 0,0-2 2 16,0 13 20-16,0-13-14 16,0-2-28-16,0-1-3 0,0-1 0 15,0-5-41-15,0 1-81 0,0-3-82 16,0-3-22-16,0 0-66 15,0 0-528-15,0-9 264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3:48.32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BBE00F2-D704-4930-8B15-A1AE8D72D3C0}" emma:medium="tactile" emma:mode="ink">
          <msink:context xmlns:msink="http://schemas.microsoft.com/ink/2010/main" type="writingRegion" rotatedBoundingBox="598,5766 12806,5491 13023,15115 815,15391"/>
        </emma:interpretation>
      </emma:emma>
    </inkml:annotationXML>
    <inkml:traceGroup>
      <inkml:annotationXML>
        <emma:emma xmlns:emma="http://www.w3.org/2003/04/emma" version="1.0">
          <emma:interpretation id="{8EA88F81-B4C2-4DC6-916E-74CF8BF9F3B0}" emma:medium="tactile" emma:mode="ink">
            <msink:context xmlns:msink="http://schemas.microsoft.com/ink/2010/main" type="paragraph" rotatedBoundingBox="3022,5603 4678,5869 4573,6523 2917,6257" alignmentLevel="4"/>
          </emma:interpretation>
        </emma:emma>
      </inkml:annotationXML>
      <inkml:traceGroup>
        <inkml:annotationXML>
          <emma:emma xmlns:emma="http://www.w3.org/2003/04/emma" version="1.0">
            <emma:interpretation id="{8AD4B218-CBAB-4767-9D27-D767171B25EF}" emma:medium="tactile" emma:mode="ink">
              <msink:context xmlns:msink="http://schemas.microsoft.com/ink/2010/main" type="line" rotatedBoundingBox="3022,5603 4678,5869 4573,6523 2917,6257"/>
            </emma:interpretation>
          </emma:emma>
        </inkml:annotationXML>
        <inkml:traceGroup>
          <inkml:annotationXML>
            <emma:emma xmlns:emma="http://www.w3.org/2003/04/emma" version="1.0">
              <emma:interpretation id="{7547EFF6-4761-4AFD-AA36-639361D63FA1}" emma:medium="tactile" emma:mode="ink">
                <msink:context xmlns:msink="http://schemas.microsoft.com/ink/2010/main" type="inkWord" rotatedBoundingBox="3022,5603 4254,5801 4149,6455 2917,6257"/>
              </emma:interpretation>
              <emma:one-of disjunction-type="recognition" id="oneOf0">
                <emma:interpretation id="interp0" emma:lang="" emma:confidence="1">
                  <emma:literal/>
                </emma:interpretation>
              </emma:one-of>
            </emma:emma>
          </inkml:annotationXML>
          <inkml:trace contextRef="#ctx0" brushRef="#br0">569-3719 2155 0,'0'0'46'0,"0"0"10"15,0 0 20-15,0 0 80 16,0 0-86-16,0 0 2 0,0 0 11 16,0 0 6-16,0 0 9 0,0 12-7 15,0 2 15-15,0 4-25 0,0 2-12 16,9 34 18-16,-9-25-73 0,0 2 9 15,10-1-18-15,-10-2 8 16,0-1-9-16,5-1 2 0,-5-1 1 16,6-4-13-16,-6-1 7 0,0 10-12 15,0-18-11-15,0-5-20 0,0-2-20 16,0-5-24-16,0 0-7 0,0 0-2 16,0-14 3-16,0 0 21 0,0-6 20 15,0-27 6-15,0 17 24 16,0-4-2-16,0-2 6 0,0-4 10 15,0 1 8-15,0-1-3 0,0 0-1 16,0 3 17-16,0 1 21 16,13-22 59-16,-3 38-37 0,3 3-17 0,-2 3-1 15,-1 5-11-15,1 1-12 16,0 3-3-16,-1 1-4 0,-1 1-5 16,10 3-11-16,-11 0 5 0,-1 0-5 15,1 0-13-15,-1 0-7 0,-1 13-1 16,-4-1 5-16,-2-2 11 0,0 2-1 15,0 1 3-15,-11 14 15 16,-1-13-7-16,-1 2 12 0,-2-1 11 16,-2 2 10-16,0-1-5 0,-2-1-4 15,0-1-1-15,2 1-15 0,0-3 2 16,-11 11 0-16,20-16-13 16,-1 0-24-16,5-5-28 0,0-2-39 0,2 0-40 15,2 0-46-15,0 0-64 16,0-12-150-16,0 1-68 0</inkml:trace>
          <inkml:trace contextRef="#ctx0" brushRef="#br0" timeOffset="1060.7487">1055-3540 2378 0,'0'0'62'0,"0"7"40"0,0-7 2 16,0 3 143-16,0-3-110 16,0 0 15-16,0 0 1 0,11 0 13 15,0 0-37-15,4 0-24 0,2 0-60 16,4 0-7-16,4 0-4 0,26-6-7 15,-23 6-53-15,-3-6-78 16,-4 6-66-16,-1 0-39 0,-3 0-2 16,-3 0-25-16,-5 0-44 0,-3 0-92 15,-4 0-75-15</inkml:trace>
          <inkml:trace contextRef="#ctx0" brushRef="#br0" timeOffset="1742.3215">1656-3648 2267 0,'4'-6'120'0,"1"3"31"0,1-3 201 15,-4 5-154-15,0 1 6 16,-2-2-2-16,0 2-56 0,0 0-20 16,0 0-26-16,0 0 17 0,0 12 27 15,0 0-53-15,0 17 23 16,0-11-76-16,0 4-22 0,0 2-1 15,0 5 10-15,0 1-15 0,9-1-20 16,-9 1 30-16,8 1-8 0,-8 1-30 16,7 21 53-16,1-30-46 0,-4-1 4 15,-2-6-34-15,-2-3-27 0,5-3-24 16,-1-4-42-16,-4-1-42 0,0-5-40 16,0 0-10-16,0-16-119 15,0-1 218-15,0-1 8 0,-13-5-10 16,13-5 25-16,-15-4 27 0,5-4 31 15,1-4 8-15,1-2 19 0,1-2 20 16,-1-38 39-16,4 44-10 16,4 5 21-16,0 4 8 0,0 5 23 15,0 3-1-15,0 6 2 0,12 1-11 16,-3 3-2-16,-1 4-12 0,9-3 44 16,-6 10-64-16,-5 0-20 0,3 0-7 15,-1 0-13-15,1 10 5 0,1 2 3 16,-1 0-10-16,2 3 16 0,6 20-16 15,-9-14 5-15,-4-1-7 16,-2 0 4-16,-2-1 7 0,0 0 3 16,0-3 4-16,0-2-10 0,-14-2-7 15,-1 0 9-15,-13 2 7 16,13-10-6-16,0 0-4 0,1-2-48 0,1-2-57 16,0 0-63-16,2 0-47 0,-1 0-82 15,5 0-161-15,-1 0-19 0</inkml:trace>
        </inkml:traceGroup>
        <inkml:traceGroup>
          <inkml:annotationXML>
            <emma:emma xmlns:emma="http://www.w3.org/2003/04/emma" version="1.0">
              <emma:interpretation id="{E94FF11A-F03E-4435-89B8-17278CBDBD33}" emma:medium="tactile" emma:mode="ink">
                <msink:context xmlns:msink="http://schemas.microsoft.com/ink/2010/main" type="inkWord" rotatedBoundingBox="4347,6079 4637,6125 4597,6371 4308,6325"/>
              </emma:interpretation>
              <emma:one-of disjunction-type="recognition" id="oneOf1">
                <emma:interpretation id="interp1" emma:lang="" emma:confidence="0">
                  <emma:literal>z</emma:literal>
                </emma:interpretation>
                <emma:interpretation id="interp2" emma:lang="" emma:confidence="0">
                  <emma:literal>2</emma:literal>
                </emma:interpretation>
                <emma:interpretation id="interp3" emma:lang="" emma:confidence="0">
                  <emma:literal>a</emma:literal>
                </emma:interpretation>
                <emma:interpretation id="interp4" emma:lang="" emma:confidence="0">
                  <emma:literal>1</emma:literal>
                </emma:interpretation>
                <emma:interpretation id="interp5" emma:lang="" emma:confidence="0">
                  <emma:literal>e</emma:literal>
                </emma:interpretation>
              </emma:one-of>
            </emma:emma>
          </inkml:annotationXML>
          <inkml:trace contextRef="#ctx0" brushRef="#br0" timeOffset="2231.2626">1943-3411 2212 0,'0'1'26'16,"-9"1"19"-16,1 1 19 0,8-3 3 15,-7 0-9-15,-1 0 6 16,8 0-50-16,0 0-8 0,0-9 1 16,0 1-4-16,0-1-1 0,11 3 11 15,1-2 8-15,3 0 7 0,-2 0 3 16,19-5 37-16,-20 9-43 15,1-1 6-15,0 5-2 0,-2 0 3 16,-3 0 7-16,0 0 11 0,-3 0-1 0,1 11 6 16,-4 0-8-16,2 8 23 15,-4-8-48-15,0 0-8 0,0 2-3 16,0 1-6-16,-14 2-8 0,3-2 9 16,0 3-8-16,1-2 5 0,-1 3-1 15,-8 8-1-15,13-14-8 16,-1-3-1-16,7-1 11 0,-6 0-4 15,6-4 8-15,0-2 0 0,0-2 4 16,0 0 13-16,0 0 13 16,25 0 64-16,-10 0-61 0,0-10 4 15,2 1 7-15,2 2-21 0,0-1 1 16,0 3-14-16,-2 0-20 0,-2 5 15 0,0-5-61 16,6 1-273-16,-16 0 20 15,-1 4-328-15</inkml:trace>
        </inkml:traceGroup>
      </inkml:traceGroup>
    </inkml:traceGroup>
    <inkml:traceGroup>
      <inkml:annotationXML>
        <emma:emma xmlns:emma="http://www.w3.org/2003/04/emma" version="1.0">
          <emma:interpretation id="{14906C82-8B43-4607-BAC3-D4563F2F4715}" emma:medium="tactile" emma:mode="ink">
            <msink:context xmlns:msink="http://schemas.microsoft.com/ink/2010/main" type="paragraph" rotatedBoundingBox="3001,6736 3238,6736 3238,7321 3001,7321" alignmentLevel="4"/>
          </emma:interpretation>
        </emma:emma>
      </inkml:annotationXML>
      <inkml:traceGroup>
        <inkml:annotationXML>
          <emma:emma xmlns:emma="http://www.w3.org/2003/04/emma" version="1.0">
            <emma:interpretation id="{1C5A50F9-5E98-4D32-A3D9-33C4DC7EB20D}" emma:medium="tactile" emma:mode="ink">
              <msink:context xmlns:msink="http://schemas.microsoft.com/ink/2010/main" type="inkBullet" rotatedBoundingBox="3269,6748 3172,7340 2938,7302 3035,6710"/>
            </emma:interpretation>
          </emma:emma>
        </inkml:annotationXML>
        <inkml:trace contextRef="#ctx0" brushRef="#br0" timeOffset="-2150.6621">622-2810 2697 0,'-4'0'11'0,"2"13"6"16,-2-4 50-16,4-9-11 15,-2 8 25-15,2 2-5 0,0 1 9 16,0 3-14-16,0 2 9 0,0 5 13 16,0 7-6-16,0 34 114 15,8-28-127-15,-8 1 15 0,0 2-27 16,9-4-21-16,-9 2 2 0,0-3-21 15,0-2 8-15,0-4-8 0,0-3-10 16,0 15-14-16,0-26-6 16,0-3 21-16,0-2-55 0,0-4-18 15,0-3-62-15,0 0-10 0,0 0-1 16,0-13 14-16,0-2 32 0,-19-27-42 16,10 15 78-16,1-6 10 0,1-2 17 15,3-2 4-15,0-4 11 0,4-1 2 16,0 3 2-16,0 0-2 0,0 2 13 15,21-25 16-15,-13 36-7 16,3 5 18-16,0 3 5 0,1 3 0 16,1 2 11-16,-2 3-12 0,2 4-14 15,-1-1-6-15,1 2-4 16,12 3-1-16,-12 2-20 0,0 0 5 16,2 0 11-16,-5 18 4 0,3-1-12 15,-4 1 12-15,-1 5-2 0,-4 1-9 16,-2 29 82-16,-2-27-18 0,0-2-10 15,-19-1-7-15,2 0 2 0,0-3-17 16,0-4-20-16,-2-2 1 0,2-3 11 16,0-2-22-16,-14 1-83 15,18-10-15-15,4 0-53 0,-1 0-36 16,3-13-45-16,1 3-34 0,2-2-97 16,4-2-165-16,0-1-97 0</inkml:trace>
      </inkml:traceGroup>
    </inkml:traceGroup>
    <inkml:traceGroup>
      <inkml:annotationXML>
        <emma:emma xmlns:emma="http://www.w3.org/2003/04/emma" version="1.0">
          <emma:interpretation id="{DAB907DE-A8AF-4DF7-AB9B-494F302D767C}" emma:medium="tactile" emma:mode="ink">
            <msink:context xmlns:msink="http://schemas.microsoft.com/ink/2010/main" type="paragraph" rotatedBoundingBox="2253,7902 5700,7860 5709,8603 2262,8645" alignmentLevel="3"/>
          </emma:interpretation>
        </emma:emma>
      </inkml:annotationXML>
      <inkml:traceGroup>
        <inkml:annotationXML>
          <emma:emma xmlns:emma="http://www.w3.org/2003/04/emma" version="1.0">
            <emma:interpretation id="{B9BDED67-D7EE-4EAF-AD06-1C7F72F90AC8}" emma:medium="tactile" emma:mode="ink">
              <msink:context xmlns:msink="http://schemas.microsoft.com/ink/2010/main" type="line" rotatedBoundingBox="2253,7902 5700,7860 5709,8603 2262,8645"/>
            </emma:interpretation>
          </emma:emma>
        </inkml:annotationXML>
        <inkml:traceGroup>
          <inkml:annotationXML>
            <emma:emma xmlns:emma="http://www.w3.org/2003/04/emma" version="1.0">
              <emma:interpretation id="{34176422-49B2-4BD7-A3F3-AA7E724DCB66}" emma:medium="tactile" emma:mode="ink">
                <msink:context xmlns:msink="http://schemas.microsoft.com/ink/2010/main" type="inkWord" rotatedBoundingBox="2253,7902 4546,7874 4555,8617 2262,8645"/>
              </emma:interpretation>
              <emma:one-of disjunction-type="recognition" id="oneOf2">
                <emma:interpretation id="interp6" emma:lang="" emma:confidence="1">
                  <emma:literal/>
                </emma:interpretation>
              </emma:one-of>
            </emma:emma>
          </inkml:annotationXML>
          <inkml:trace contextRef="#ctx0" brushRef="#br0" timeOffset="-23522.8235">-169-1638 2186 0,'0'0'33'0,"0"0"23"0,0 10-9 0,0-10 27 16,0 12-12-16,0-1-1 0,0 3 0 16,0 21 71-16,0-13-75 15,0 3 3-15,10 3-3 0,-10 2 18 16,9 0 4-16,-3 0-10 0,1 0-26 15,-1-1-1-15,-2 1-12 0,7 25-12 16,-7-30-8-16,2-2-3 16,-1-2-10-16,-1-1 11 0,0-2-15 15,-2-2 12-15,0-2-4 0,0-3 0 16,1-2 6-16,-3 0-9 16,0-9 7-16,0 0-23 0,0 0-30 0,0 0 0 15,0-17 4-15,0-1 9 0,-11-3-24 16,2-4-38-16,1-5 22 15,-3-42-8-15,3 34 60 0,-1-1 10 16,3 1 3-16,6 1 3 0,-4 0 4 16,4 3 7-16,0 5-10 0,0 2 4 15,0 1 1-15,0-17 2 16,0 27 3-16,13 1 0 0,-3 3 3 16,1 2 17-16,-1 2-3 0,1 3 1 15,0 1-5-15,3 2 3 0,10 2 9 16,-11 0-19-16,-1 0 5 15,1 14-2-15,0 0-3 0,-1 1-7 0,1 2 5 16,-4 2-2-16,1 2-4 16,-3 2-2-16,3 25 13 0,-10-26-5 15,0 2-7-15,0-4 4 0,0-2-5 16,-15 0 5-16,5-5 1 0,-1-1 3 16,1-5-19-16,1-1-17 0,-6-3-48 15,15-3 30-15,-10 0 4 16,3-14 1-16,1 0 3 0,6-1 18 15,0-1 7-15,0-1 2 0,0 0 2 16,0-1 3-16,15-14-1 0,-3 18 3 16,3 1 1-16,-2 3 1 0,-2 1 7 15,1 0-4-15,3 3-7 0,-4 2 0 16,2 0 3-16,10 1-5 16,-15 1 0-16,3 2 0 0,-2 0 10 15,1 0-8-15,1 12 1 0,-1-2 4 16,-1 3 0-16,-1 1-2 0,1 2 0 15,8 18 7-15,-9-15-3 16,-1-1 8-16,-3 0-6 0,0-1 1 16,0-3-1-16,-1 0 3 0,-3-3-4 15,2-1 5-15,-2-4 8 0,0 1 51 16,0-7-51-16,0 0-2 0,0 0-10 16,0 0 0-16,0-11-6 0,-11-1-6 15,0 1-10-15,3-1-6 0,-3-4 17 16,-3-22-12-16,14 17 12 15,0-1 1-15,0 2 4 0,0-1 2 16,0 0 0-16,0 2-2 0,17 0-3 16,-3 2-3-16,-1 3 5 15,13-10-5-15,-14 15 14 0,1 5-5 16,-4 0-2-16,1 2-18 0,-3 2-82 16,-1 0-133-16,0 0-256 0,-4 0-179 15</inkml:trace>
          <inkml:trace contextRef="#ctx0" brushRef="#br0" timeOffset="-23149.7311">453-1611 2472 0,'-11'0'64'0,"-6"0"155"15,11 0-69-15,1 0 33 16,-1 9 4-16,0 2 5 0,-1-1-15 0,-1 3-50 16,-1 2-33-16,3 0-26 0,-11 19-30 15,11-15-33-15,1-1 12 16,3-2-13-16,2-1-18 0,0-2-39 16,0-1-28-16,11-1-6 0,-1-2 7 15,5-2 5-15,15-2-150 16,-13-5 111-16,2 0-8 0,-2 0-2 15,2-15 31-15,-4 2 16 0,-2-2 6 16,-3-1 24-16,1 0 15 0,-7-1 17 16,-4-16 12-16,0 16 25 0,0 3 1 15,-12 2-14-15,1 3-15 0,0 2-12 16,1 4-41-16,-1 3-35 0,-2 0-37 16,5 0-77-16,-11 23-642 15</inkml:trace>
          <inkml:trace contextRef="#ctx0" brushRef="#br0" timeOffset="-22664.9005">663-1568 2731 0,'-13'9'53'0,"2"1"36"0,11 1 10 16,-19-2 129-16,19 1-142 15,-6 0 5-15,6-1-26 0,0 2-35 16,0 0-10-16,0 0 5 0,0 2-4 16,0 0-15-16,0 3 6 15,11 10-27-15,1-16-29 0,1 0-6 16,0-3-4-16,2-2-15 0,2-5-22 16,0 0-15-16,0 0 1 0,2-10-14 15,13-16-68-15,-18 12 116 0,-1-3 20 16,-2-2 21-16,-5 1 19 0,-2-3 2 15,-4 2 11-15,0-1 21 16,0-1 32-16,-15 1 16 0,-10-10 81 16,12 18-63-16,1 2-29 0,3 6-27 15,-2 1-17-15,3 3-9 0,-1 0 4 16,3 0 13-16,-2 10 11 0,1 3 17 16,-8 18 26-16,9-11-57 15,0 3 3-15,-1 5-14 0,1 3 11 16,4 3 6-16,0 3-17 0,0 2-1 15,2 2-1-15,0-1 1 16,0 44-5-16,0-46-8 0,0-1 8 0,12-3 2 16,-3-3-8-16,-9-3-32 0,10-5-48 15,-3-3-51-15,1-3-31 16,-4-4-43-16,7-4-531 0,-5-9 77 16</inkml:trace>
          <inkml:trace contextRef="#ctx0" brushRef="#br0" timeOffset="-22313.9608">1015-1501 2652 0,'-10'0'48'0,"-1"0"49"16,2 0 21-16,3 0-5 0,-2 0-22 15,-1 0-16-15,1 0-11 0,1 0 14 16,-8 23-18-16,9-11-40 16,0 3-20-16,-1 2 10 0,3-2 5 15,0 1-8-15,2 1-13 0,2-1-3 16,0 0-14-16,0 10-68 16,10-16 42-16,1-3 6 0,2-3-9 15,1-2-27-15,3-2 16 0,3 0 2 0,-1 0 0 16,0-16 14-16,0 0 17 0,13-19 8 15,-20 16 13-15,-5 3 3 16,-1 0 0-16,-2 0-32 0,-4 1-45 16,0 2-49-16,0 1-87 0,0 3-127 15,-12 0-83-15</inkml:trace>
          <inkml:trace contextRef="#ctx0" brushRef="#br0" timeOffset="-21995.7033">1223-1573 2863 0,'0'0'74'15,"0"0"39"-15,0 0 21 0,0 0-1 16,0 12 15-16,0-12-27 0,0 10-30 16,0 12 12-16,0-9-67 15,0 2-33-15,0 2 28 0,0 1-24 16,0 3-11-16,0 1 10 0,9-3-21 15,-9 1 20-15,0-2-25 16,0 11-7-16,0-20-31 0,0-5-4 0,0-1 6 16,0-3-7-16,0 0 20 0,0-12 26 15,0-2-13-15,0 0 24 0,10-4-4 16,1-25-2-16,-1 18-42 16,-1 0-17-16,-1 0-49 15,1 1-37-15,-1 2-48 0,1 4-54 0,-1 1-67 16,-3 5-82-16,7-3-394 15</inkml:trace>
          <inkml:trace contextRef="#ctx0" brushRef="#br0" timeOffset="-21542.3514">1567-1596 2633 0,'0'0'95'0,"0"0"46"15,0 0 2-15,0 0 24 0,0 0 14 16,-23 12 123-16,12 0-174 16,0 1-24-16,-1 2-7 0,-1 2-12 15,2 0-53-15,-1 2 5 0,3 0-12 16,-1 0-6-16,3 1-24 0,3 15-10 16,4-20-25-16,0-2-25 15,0 0-22-15,11-1-36 0,1-3-31 16,1-4-24-16,4-1-35 0,2-4-27 15,2 0-38-15,28-14-253 0,-21 1 227 16,-1-3 0-16,-3 0 65 0,-1 0 43 16,-2-1 57-16,-6-2 75 0,-2 2 217 15,-3 0 103-15,-1-17 237 16,-9 18-264-16,0 0-9 0,0 5-5 16,0 1-21-16,0 3-23 0,0 2-33 15,0 2-24-15,0 3-16 0,-9 0-33 16,9 0 51-16,0 0-20 0,0 0-29 15,0 13-21-15,0-2 7 16,13 3-26-16,-2 0-14 0,-1 2-3 16,3 1-3-16,0 2-11 0,12 19-53 15,-12-20-64-15,-4-1-86 0,1-2-61 16,-6-2-73-16,-4-2-252 0,0-4-56 16</inkml:trace>
          <inkml:trace contextRef="#ctx0" brushRef="#br0" timeOffset="-21402.3909">1752-1674 2879 0,'0'-12'36'0,"0"5"6"15,0 3-24-15,0 0-15 0,0 4-7 16,0 0-130-16,0 0-90 16,0 0-265-16,0 0-95 0</inkml:trace>
          <inkml:trace contextRef="#ctx0" brushRef="#br0" timeOffset="-21051.2273">2087-1625 3315 0,'-19'0'100'16,"-2"10"24"-16,2-10-3 0,2 12 29 15,0-2-15-15,2 0-43 0,0 0-20 16,0 2-17-16,-6 15-36 16,12-12 6-16,1 0-10 0,6 1-30 15,2-2 7-15,0 1-15 0,0-2-19 16,15 0-6-16,-3-3-37 0,20 6-95 16,-15-12 82-16,2-4-9 15,0 0-16-15,-2 0 22 0,0-10 27 0,0-2 12 16,-2 0 4-16,-2-2 16 0,-2-2 10 15,-1-19 25-15,-10 19 4 16,0 0 2-16,0 2-1 0,-13 3-31 16,3 1-38-16,-1 2-60 0,1 8-44 15,-3 0-57-15,4 0-146 0</inkml:trace>
        </inkml:traceGroup>
        <inkml:traceGroup>
          <inkml:annotationXML>
            <emma:emma xmlns:emma="http://www.w3.org/2003/04/emma" version="1.0">
              <emma:interpretation id="{35AC856E-60B4-49D2-9C57-1ADD24F1037E}" emma:medium="tactile" emma:mode="ink">
                <msink:context xmlns:msink="http://schemas.microsoft.com/ink/2010/main" type="inkWord" rotatedBoundingBox="4798,7991 5702,7980 5706,8308 4802,8319"/>
              </emma:interpretation>
              <emma:one-of disjunction-type="recognition" id="oneOf3">
                <emma:interpretation id="interp7" emma:lang="" emma:confidence="0">
                  <emma:literal>s</emma:literal>
                </emma:interpretation>
                <emma:interpretation id="interp8" emma:lang="" emma:confidence="0">
                  <emma:literal>S</emma:literal>
                </emma:interpretation>
                <emma:interpretation id="interp9" emma:lang="" emma:confidence="0">
                  <emma:literal>5</emma:literal>
                </emma:interpretation>
                <emma:interpretation id="interp10" emma:lang="" emma:confidence="0">
                  <emma:literal>g</emma:literal>
                </emma:interpretation>
                <emma:interpretation id="interp11" emma:lang="" emma:confidence="0">
                  <emma:literal>,</emma:literal>
                </emma:interpretation>
              </emma:one-of>
            </emma:emma>
          </inkml:annotationXML>
          <inkml:trace contextRef="#ctx0" brushRef="#br0" timeOffset="-20654.0075">2374-1583 3302 0,'2'0'133'0,"-2"0"94"0,0 0-16 16,0 9-26-16,0-9-45 0,0 0-57 16,0 9-2-16,0 8 52 15,0-7-118-15,0 3 24 0,0 2-25 16,0 3 14-16,0 3-18 0,0 2-18 15,10 0-20-15,-10-1 29 0,0 0-38 16,0 15-124-16,0-25 44 16,0-1-39-16,0-5-35 0,0-3 10 15,0-3 1-15,0 0 31 0,0 0 35 16,0-16 32-16,0-1 36 0,0-24 0 16,11 20 31-16,-11-4 24 0,11 2 36 15,-3 0 21-15,1 1 34 0,1 1-9 16,1 4 9-16,-1 3 19 0,14-9 58 15,-16 16-96-15,1 2-15 16,1 3-1-16,-3 2 24 0,1 0-18 16,-4 11-14-16,5 3-36 0,-1 1 15 15,3 0-9-15,4 19-32 16,-9-15 3 0,1-4-93-16,-1 0-130 0,-2-2-100 0,1-3-95 0,-5 1-260 15</inkml:trace>
          <inkml:trace contextRef="#ctx0" brushRef="#br0" timeOffset="-20285.1508">2720-1472 2970 0,'-7'0'31'0,"7"9"-19"0,0-9-4 15,0 0 5-15,0 0-1 0,17 0-1 16,-2-11-13-16,2 2 1 0,4-1-2 16,1-1-23-16,1 2-21 15,0-1 13-15,-2-1-4 0,-1 2 4 0,-1-1 15 16,10-8 14-16,-20 11 15 16,-5 1 25-16,-4 0 33 0,0 2 25 15,0 2-13-15,0 1 21 0,-13 1-25 16,1 0 20-16,-14 0 211 15,13 0-164-15,1 13-21 0,-1-2-15 0,0 2-37 16,-2 1 6-16,3 1-3 16,3 1-33-16,-1 2-19 0,1 0-42 15,-4 22-196-15,13-22 23 0,0-1-60 16,0-1-28-16,0 0-22 0,13-1-80 16,4-2-293-16</inkml:trace>
          <inkml:trace contextRef="#ctx0" brushRef="#br0" timeOffset="-19960.9322">3225-1603 3222 0,'-13'0'86'0,"0"0"4"0,-4 0-19 15,0 0-11-15,3 9-6 0,-3-9-35 16,4 10-19-16,2-10-7 0,1 9-2 15,-3-2-81-15,9 1 33 16,4-3-3-16,0 1 2 0,0 0 4 16,0-1 20-16,12 4 10 0,1-2 4 15,0 2 20-15,2 2-4 0,21 10 4 16,-17-7-1-16,0-1-5 16,0 0 5-16,-2 3-9 0,-2 0 11 15,-4-1 38-15,-3 2 55 0,-8 0 29 0,0 0 76 16,0 11 97-16,-17-18-220 15,2 0-38-15,-2-1-28 0,0-3-52 16,-2-1-204-16,0-5-164 0,-2 0-259 16</inkml:trace>
        </inkml:traceGroup>
      </inkml:traceGroup>
    </inkml:traceGroup>
    <inkml:traceGroup>
      <inkml:annotationXML>
        <emma:emma xmlns:emma="http://www.w3.org/2003/04/emma" version="1.0">
          <emma:interpretation id="{856C9C82-1292-44C2-9914-F9396F899B49}" emma:medium="tactile" emma:mode="ink">
            <msink:context xmlns:msink="http://schemas.microsoft.com/ink/2010/main" type="paragraph" rotatedBoundingBox="2866,8681 3030,9073 2739,9195 2575,8802" alignmentLevel="3"/>
          </emma:interpretation>
        </emma:emma>
      </inkml:annotationXML>
      <inkml:traceGroup>
        <inkml:annotationXML>
          <emma:emma xmlns:emma="http://www.w3.org/2003/04/emma" version="1.0">
            <emma:interpretation id="{81A0D782-1E3C-42A3-9155-09EC1C884917}" emma:medium="tactile" emma:mode="ink">
              <msink:context xmlns:msink="http://schemas.microsoft.com/ink/2010/main" type="line" rotatedBoundingBox="2866,8681 3030,9073 2739,9195 2575,8802"/>
            </emma:interpretation>
          </emma:emma>
        </inkml:annotationXML>
        <inkml:traceGroup>
          <inkml:annotationXML>
            <emma:emma xmlns:emma="http://www.w3.org/2003/04/emma" version="1.0">
              <emma:interpretation id="{2EE8DBA3-886D-4932-949F-07C150D73CAE}" emma:medium="tactile" emma:mode="ink">
                <msink:context xmlns:msink="http://schemas.microsoft.com/ink/2010/main" type="inkWord" rotatedBoundingBox="2866,8681 3030,9073 2739,9195 2575,8802"/>
              </emma:interpretation>
              <emma:one-of disjunction-type="recognition" id="oneOf4">
                <emma:interpretation id="interp12" emma:lang="" emma:confidence="1">
                  <emma:literal/>
                </emma:interpretation>
              </emma:one-of>
            </emma:emma>
          </inkml:annotationXML>
          <inkml:trace contextRef="#ctx0" brushRef="#br0" timeOffset="-26437.7064">361-755 2070 0,'0'0'45'0,"0"0"16"0,0 0 8 15,0 9 4-15,0-9-5 0,0 12 0 16,0 0-4-16,0 0 0 0,0 2 4 16,0 23 73-16,0-16-65 15,0 1 2-15,0 2-17 0,0-1-15 0,0-1-2 16,0-1-26-16,0 0 4 0,0-2-10 15,0-2-5-15,0 13 4 16,0-20-6-16,0-1-11 0,0-2 12 16,0-3 13-16,0-4-17 0,0 0-44 15,0 0-32-15,0 0-10 0,0-15 4 16,-10-21-95-16,3 15 85 16,-1-5 17-16,-1-2 28 0,1 1 12 15,-1-3 21-15,1 1-1 0,-1 0 2 16,1 2 11-16,-5-21 15 15,7 27-8-15,-1 3 11 0,5 2 22 16,0 3 8-16,0 4-10 0,0 0-17 0,2 4-5 16,-2 1-1-16,2 1-8 0,0 3 21 15,0 0-16-15,0 0-7 16,0 0-2-16,0 0 3 0,0 0 3 16,0 0-7-16,0 12 13 0,0-4-10 15,0 0-8-15,-9 10 14 16,9-6-6-16,-10-2 3 0,10 2-3 15,-7 0-8-15,1-2 5 0,6 0-1 16,-8-1-5-16,3-3 6 0,1 1 1 16,-2 1-3-16,6-6-5 15,0-2-21-15,0 0 2 0,0 0 15 0,0 0-3 16,0 0 12-16,10 0-4 0,-1-12 2 16,3 2 3-16,18-10-10 15,-13 8 15-15,0 1-12 0,2-1 3 16,-2 0 9-16,0 3-7 0,0-2-2 15,-2 4 0-15,-2 0 6 0,-3 1-4 16,7-1-3-16,-10 6 3 16,-3 1 1-16,0 0 12 0,-4 0 3 15,2 0 14-15,-2 0 11 0,3 0 21 16,-1 0 2-16,4 8 82 0,-2 2-81 16,1 0-3-16,1 1-6 0,2-2-20 15,-1 3-11-15,3 1-5 0,-1-1-9 16,1 1 1-16,-1 0-4 0,8 12-9 15,-11-13 12-15,-1-3-16 16,1-1 14-16,-2-2-19 0,0 1-19 16,-1-1-99-16,-3-2-85 0,2-1-110 15,-2-1-351-15</inkml:trace>
        </inkml:traceGroup>
      </inkml:traceGroup>
    </inkml:traceGroup>
    <inkml:traceGroup>
      <inkml:annotationXML>
        <emma:emma xmlns:emma="http://www.w3.org/2003/04/emma" version="1.0">
          <emma:interpretation id="{299F52B2-96D1-4C77-910D-096D32CB3DD1}" emma:medium="tactile" emma:mode="ink">
            <msink:context xmlns:msink="http://schemas.microsoft.com/ink/2010/main" type="paragraph" rotatedBoundingBox="2420,9468 12890,9232 12917,10395 2446,10632" alignmentLevel="3"/>
          </emma:interpretation>
        </emma:emma>
      </inkml:annotationXML>
      <inkml:traceGroup>
        <inkml:annotationXML>
          <emma:emma xmlns:emma="http://www.w3.org/2003/04/emma" version="1.0">
            <emma:interpretation id="{8DDD3EB2-ED7C-4251-B3A9-1C5BC9C36687}" emma:medium="tactile" emma:mode="ink">
              <msink:context xmlns:msink="http://schemas.microsoft.com/ink/2010/main" type="line" rotatedBoundingBox="2420,9468 12890,9232 12917,10395 2446,10632"/>
            </emma:interpretation>
          </emma:emma>
        </inkml:annotationXML>
        <inkml:traceGroup>
          <inkml:annotationXML>
            <emma:emma xmlns:emma="http://www.w3.org/2003/04/emma" version="1.0">
              <emma:interpretation id="{DA413F83-AB4C-46B3-9AF3-0B8917C5DC85}" emma:medium="tactile" emma:mode="ink">
                <msink:context xmlns:msink="http://schemas.microsoft.com/ink/2010/main" type="inkWord" rotatedBoundingBox="2423,9593 3069,9578 3085,10286 2439,10301"/>
              </emma:interpretation>
            </emma:emma>
          </inkml:annotationXML>
          <inkml:trace contextRef="#ctx0" brushRef="#br0" timeOffset="-38538.6931">32 72 2538 0,'-6'6'3'0,"-3"-2"34"16,3 1 27-16,4-2 33 0,-2 0-4 15,-1-3-32-15,5 0-28 0,0 0 13 16,0 0-24-16,0 0 11 15,0 0-24-15,0 0 14 0,0 0-18 16,0 0 9-16,0 0 4 0,9 0 4 16,-9 0 33-16,19 0 31 15,-10 0-65-15,5 0 1 0,3-11-1 16,3 2-18-16,5 0-5 0,0 0 0 16,3 0 1-16,4-1 10 0,-2 1-4 15,25-5 0-15,-28 8-6 16,-7 3-4-16,-1 0 6 0,-2 2 2 0,-3 1-6 15,-3 0 13-15,-2 0 23 0,-3 0 10 16,-2 11-5-16,5 12 23 16,-5-11-45-16,-2 2 0 0,0 2-3 15,0 1-3-15,-2 2-5 0,0 3 6 16,0 1 19-16,0 2-9 0,0 28 31 16,-10-25-10-16,10 1-11 15,-15-1 7-15,2 0-7 0,0-1-4 16,1 1-9-16,-1-2 3 0,0-1-4 15,-2 2-22-15,-14 21-4 16,12-26 6-16,2-1 12 0,2-3-5 0,-2-1-10 16,0-2 28-16,0-1-6 0,3-2-29 15,1 0 25-15,0-2-26 0,-8 7 34 16,11-9-37-16,1-2 7 16,3-2 13-16,2-1-1 0,0-2-30 15,2-1 11-15,0 0-2 0,0 0 2 16,0 0 8-16,0 0 3 15,11 0 16-15,-1 0-16 0,-1 0 16 16,1 0 6-16,3 0-9 0,4 0-4 16,0 0-4-16,4-6 27 0,0 6-28 15,26 0 29-15,-21 0-31 16,-1 0 20-16,-2 0 4 0,1 0-6 0,-3 0-33 16,0 0 26-16,-4 0-4 0,0 0-11 15,11 0 20-15,-18 0-7 16,3 0-7-16,-2 0-9 0,-1 0 8 15,-1 0 4-15,1 0-3 0,-1 0 3 16,2 0-4-16,-1 0 1 0,11-11-20 16,-12 3-20-16,-1 2-76 15,-1-1-50-15,-1 0-48 0,-2 1-68 16,-1 1-84-16,-3 0-230 0,0-2-188 0</inkml:trace>
          <inkml:trace contextRef="#ctx0" brushRef="#br0" timeOffset="-38165.6559">85 406 2132 0,'0'0'74'0,"0"0"28"15,0 7 17-15,17-7-17 0,0 0 9 16,2 0-18-16,3 0-6 0,3 0-10 16,5 0 2-16,31 0 43 15,-29-10-94-15,-2 1 2 0,0 2 16 16,-3 7 0-16,-1-6-12 0,-3 0-15 15,-4 6-8-15,0-5 1 0,9 2-5 16,-17 3 0-16,-1 0-18 0,-6 0 11 16,1 0-3-16,-1-3-5 15,-2 3-50-15,0 0-30 0,-2-2-52 16,0 2-28-16,0-2-325 0,0 2-46 16</inkml:trace>
        </inkml:traceGroup>
        <inkml:traceGroup>
          <inkml:annotationXML>
            <emma:emma xmlns:emma="http://www.w3.org/2003/04/emma" version="1.0">
              <emma:interpretation id="{6DB05A16-3D1F-4A0A-B99E-985518659716}" emma:medium="tactile" emma:mode="ink">
                <msink:context xmlns:msink="http://schemas.microsoft.com/ink/2010/main" type="inkWord" rotatedBoundingBox="5303,9403 5846,9391 5862,10123 5319,10135"/>
              </emma:interpretation>
              <emma:one-of disjunction-type="recognition" id="oneOf5">
                <emma:interpretation id="interp13" emma:lang="" emma:confidence="1">
                  <emma:literal/>
                </emma:interpretation>
              </emma:one-of>
            </emma:emma>
          </inkml:annotationXML>
          <inkml:trace contextRef="#ctx0" brushRef="#br0" timeOffset="-36670.782">2887 200 2152 0,'0'8'106'15,"0"-8"-10"-15,0 0 12 16,0 7 20-16,13-7 14 0,-2 0-12 0,1 0 15 16,5 0 16-16,3 0 5 15,30 0 21-15,-24 0-135 0,-1 0-1 16,3 0-27-16,-3 0 6 0,-1 0-17 15,-3 0-9-15,-2 0-3 0,-2 0 11 16,-2 0-3-16,13 0-11 16,-16 0-11-16,-3 0-41 0,1-6-94 15,-1 6-71-15,-3-4-74 0,1 4-103 16,-1-4-233-16,-2 0-37 0</inkml:trace>
          <inkml:trace contextRef="#ctx0" brushRef="#br0" timeOffset="-37006.1752">3127-139 652 0,'7'-7'355'16,"-3"1"65"-16,2-1-88 0,1 2-96 15,-5-3-45-15,2 3-10 0,-4 0 1 16,0 2-2-16,0 2-9 16,0-1 116-16,0 2-146 0,0 0-3 0,0 0 6 15,0 0 16-15,0 0-40 16,0 10 2-16,0-10 61 0,0 12-18 15,0 15 51-15,0-11-129 0,0 5 3 16,0 5-57-16,0 4 18 0,-9 4 9 16,9 1-20-16,-6 2-22 0,6 2 13 15,-8 0 3-15,8 35-2 16,0-38-18-16,0-3-24 0,0-3 4 16,0-2 11-16,0-3-15 0,0-3 22 15,0 0 5-15,14-2-11 0,-5-3-21 16,10 13 20-16,-8-16-23 0,-1-3 41 15,1-1-5-15,2-1-27 0,-1-1 22 16,1-2-38-16,0-2 46 16,0-1-52-16,1-3 41 0,14 0-44 15,-13 0-33-15,2 0 26 0,-2 0-33 16,0-11 9-16,-1 3-26 0,1-3-92 16,-4 2-125-16,-3-1-110 0,-1-2-27 15,-3-17-544-15,-4 15 382 16,0-3-2-16</inkml:trace>
        </inkml:traceGroup>
        <inkml:traceGroup>
          <inkml:annotationXML>
            <emma:emma xmlns:emma="http://www.w3.org/2003/04/emma" version="1.0">
              <emma:interpretation id="{3A9314FF-667A-46AD-BC72-389BD06638DE}" emma:medium="tactile" emma:mode="ink">
                <msink:context xmlns:msink="http://schemas.microsoft.com/ink/2010/main" type="inkWord" rotatedBoundingBox="8470,9500 8930,9490 8943,10063 8483,10073">
                  <msink:destinationLink direction="with" ref="{F8974418-F4C7-4566-8723-8AFD7319807D}"/>
                </msink:context>
              </emma:interpretation>
              <emma:one-of disjunction-type="recognition" id="oneOf6">
                <emma:interpretation id="interp14" emma:lang="" emma:confidence="1">
                  <emma:literal/>
                </emma:interpretation>
              </emma:one-of>
            </emma:emma>
          </inkml:annotationXML>
          <inkml:trace contextRef="#ctx0" brushRef="#br0" timeOffset="-34923.2567">6124-80 2265 0,'-2'0'12'0,"-2"0"21"0,4 0 13 16,0 0 97-16,0 0-69 0,0 0-14 16,0 0 18-16,0 0 13 15,15 0-23-15,2 0-2 0,0 0-6 16,6 0-13-16,3 0-14 0,35 0-10 15,-31 0-13-15,2 0-9 0,-2-6 5 16,-1 6-6-16,-5-4 3 0,-3 1-10 16,-4 3-22-16,0 0-40 0,-7 0-30 15,7 0-159-15,-15 0 57 16,-2 0-105-16,0 0-231 0</inkml:trace>
          <inkml:trace contextRef="#ctx0" brushRef="#br0" timeOffset="-34627.905">6192-44 2234 0,'-2'4'30'16,"-2"-1"12"-16,4 1 25 0,0 4 113 16,0-4-80-16,0 1 17 15,0 3 1-15,0 4 2 0,0 3 6 16,8 5 13-16,-8 5-27 0,0 2 8 15,9 4-5-15,-9 37 81 16,6-34-153-16,-6-1 12 0,0-1-29 16,5-2-18-16,-5-2 8 0,4-2 8 0,0-3-21 15,-2 0 7-15,2 11-43 16,-1-21 10-16,-1-4-61 0,-2-2-46 16,0-4-31-16,0-3-14 0,0 0-35 15,0 0-41-15,0 0-66 0,0 0-208 16</inkml:trace>
          <inkml:trace contextRef="#ctx0" brushRef="#br0" timeOffset="-34351.5772">6052 216 2171 0,'0'0'71'0,"0"0"26"0,13 0 16 16,0 0-4-16,2 0 6 0,2 0-17 15,2 0-37-15,6 0-8 0,1 0-25 16,35 0 6-16,-31 0-28 0,0 0 4 16,-3 0-9-16,-3 0 5 15,-1 0-11-15,-6 0 8 0,-2 0-3 16,-3 0-8-16,-3 0-6 0,-1 0-167 15,-8 0 25-15,0 0-144 0,0 0-322 16</inkml:trace>
        </inkml:traceGroup>
        <inkml:traceGroup>
          <inkml:annotationXML>
            <emma:emma xmlns:emma="http://www.w3.org/2003/04/emma" version="1.0">
              <emma:interpretation id="{0BF2AA81-A11E-43EE-9809-9A60601C1EED}" emma:medium="tactile" emma:mode="ink">
                <msink:context xmlns:msink="http://schemas.microsoft.com/ink/2010/main" type="inkWord" rotatedBoundingBox="11514,9422 12894,9391 12917,10395 11536,10426">
                  <msink:destinationLink direction="with" ref="{F8974418-F4C7-4566-8723-8AFD7319807D}"/>
                </msink:context>
              </emma:interpretation>
              <emma:one-of disjunction-type="recognition" id="oneOf7">
                <emma:interpretation id="interp15" emma:lang="" emma:confidence="1">
                  <emma:literal/>
                </emma:interpretation>
              </emma:one-of>
            </emma:emma>
          </inkml:annotationXML>
          <inkml:trace contextRef="#ctx0" brushRef="#br0" timeOffset="-33177.6769">9100 323 2050 0,'0'0'8'15,"0"0"18"-15,0 0-16 16,0-9 14-16,13 9 2 0,-13-12-4 0,15 0-10 16,-2 2-1-16,4-2 1 0,2 1-7 15,4 0 35-15,26-11 75 16,-24 12-36-16,5-1 13 0,-2 3-25 15,1 0-15-15,3 1-18 0,-2 2 33 16,2 3-16-16,-2 0-13 0,31 2 9 16,-33 0-33-16,1 0-2 15,1 11 17-15,-2 0-4 0,-1 3-8 16,1 0 1-16,-3 5-13 0,3 2-1 16,-5 2 10-16,24 25-2 15,-26-20-6-15,-4-3-2 0,0 0-3 16,-2-2 1-16,0-2 1 0,-2 0-10 0,-1-3 7 15,1-4 4-15,-4 0 0 0,8 3-10 16,-9-11-14-16,-4-3-16 16,1-3-32-16,-1 0-46 0,-2 0-49 15,0 0-96-15,0-12-225 0,-2 2-210 16</inkml:trace>
          <inkml:trace contextRef="#ctx0" brushRef="#br0" timeOffset="-32898.7943">9841 180 2402 0,'-6'-3'46'0,"2"1"35"16,-1 2 5-16,3 0 4 0,-2 0-12 16,2 0-13-16,-2 0-9 0,1 13-3 15,-7 22 46-15,4-13-21 16,-1 3-11-16,-1 4 14 0,-1 4-15 15,-4 4-36-15,1 2-3 0,-5 0 7 16,2 1-25-16,-4 1 3 16,-17 40 0-16,19-42-3 0,-2-3-14 0,2-3 14 15,4-1-27 1,0-6-60-16,3-5-40 0,3-6-52 0,-1-2-8 16,8-5-245-16,0-8 16 0,0 0-291 15</inkml:trace>
          <inkml:trace contextRef="#ctx0" brushRef="#br0" timeOffset="-32335.4614">10151-146 2002 0,'11'-5'33'16,"1"-1"4"-16,-1 2-6 0,2-2 19 16,12-3 58-16,-12 5-77 15,0-1-11-15,0 4-10 0,-1-2 25 0,-3 3 16 16,1 0-3-16,-3 0 18 0,-1 0 4 15,-2 0 16 1,-2 28 46-16,-2-13-86 0,0 1-10 0,0 2 4 16,0 1 6-16,-14 0-11 0,3 2-10 15,0 1-1-15,-1-2-13 0,-16 23 0 16,13-24 2-16,0-1-7 16,0-2-3-16,1 0 4 0,-1-2-10 15,4-4-6-15,3 0 2 0,1-4 7 16,1-1-2-16,6 1 7 15,0-5-9-15,13-1 17 0,-1 0-18 16,5 0 12-16,2 0 3 0,3 0-10 0,1-12 22 16,0 2-14-16,1 3 17 0,22-2 54 15,-22 1-18-15,-5 8-25 16,0-5-6-16,-4 5-11 0,-2-5 6 16,-1 5-15-16,-3 0 1 0,-1 0-4 15,-3 0 9-15,5 0-3 16,-6 0-14-16,-1 0-2 0,-3 0-7 15,2 0-35-15,0 0-91 0,0 0-53 16,-2 0-51-16,0 0-68 0,0 0-261 16</inkml:trace>
          <inkml:trace contextRef="#ctx0" brushRef="#br0" timeOffset="5553.6067">9854 24 790 0,'8'-2'84'0,"-8"-1"65"0,0 0 5 16,0-3 151-16,0 3-179 16,0-1 7-16,0 0-1 0,0 1-7 15,0 0-21-15,0 0-1 0,0 2-7 16,0-2-14-16,0 2 42 16,0 0-71-16,0 1 4 0,0 0-3 15,0 0-11-15,0 0-4 0,0 0-7 16,0 0-1-16,0 0-11 0,0 0 1 15,0 0 3-15,0 0 2 0,0 0 3 16,0 0 10-16,0 9-4 0,0 0-3 16,0 0 4-16,0 2 8 0,0 0-19 15,0 1 0-15,-8 13 12 16,8-12-35-16,-9-1 11 0,3 0-5 16,2 0 2-16,4-2-6 0,-7-1-4 15,3 0-3-15,4-2-1 0,-2-1 12 16,-2 2-21-16,2-4 16 15,0-2 6-15,2 0-19 0,0 0-13 16,0 1-50-16,0-1-37 0,0 0-30 16,0 1-46-16,0-2-77 0,0 3-767 15</inkml:trace>
        </inkml:traceGroup>
      </inkml:traceGroup>
    </inkml:traceGroup>
    <inkml:traceGroup>
      <inkml:annotationXML>
        <emma:emma xmlns:emma="http://www.w3.org/2003/04/emma" version="1.0">
          <emma:interpretation id="{A4693442-4851-4FB8-A7AE-EFBA6B2FE976}" emma:medium="tactile" emma:mode="ink">
            <msink:context xmlns:msink="http://schemas.microsoft.com/ink/2010/main" type="paragraph" rotatedBoundingBox="1004,10714 6377,10375 6438,11350 1066,11689" alignmentLevel="1"/>
          </emma:interpretation>
        </emma:emma>
      </inkml:annotationXML>
      <inkml:traceGroup>
        <inkml:annotationXML>
          <emma:emma xmlns:emma="http://www.w3.org/2003/04/emma" version="1.0">
            <emma:interpretation id="{30C604E1-ED53-4C4F-9972-BDE4252A2FB7}" emma:medium="tactile" emma:mode="ink">
              <msink:context xmlns:msink="http://schemas.microsoft.com/ink/2010/main" type="line" rotatedBoundingBox="1004,10714 6377,10375 6438,11350 1066,11689"/>
            </emma:interpretation>
          </emma:emma>
        </inkml:annotationXML>
        <inkml:traceGroup>
          <inkml:annotationXML>
            <emma:emma xmlns:emma="http://www.w3.org/2003/04/emma" version="1.0">
              <emma:interpretation id="{34082A8B-67D2-4547-BAC8-26C27218DBE5}" emma:medium="tactile" emma:mode="ink">
                <msink:context xmlns:msink="http://schemas.microsoft.com/ink/2010/main" type="inkWord" rotatedBoundingBox="1045,11358 1400,11336 1419,11634 1064,11656"/>
              </emma:interpretation>
              <emma:one-of disjunction-type="recognition" id="oneOf8">
                <emma:interpretation id="interp16" emma:lang="" emma:confidence="1">
                  <emma:literal/>
                </emma:interpretation>
              </emma:one-of>
            </emma:emma>
          </inkml:annotationXML>
          <inkml:trace contextRef="#ctx0" brushRef="#br0" timeOffset="37648.7869">-1364 1802 2837 0,'-5'0'19'0,"5"0"21"15,0 0 17-15,0 0 3 0,0 0 82 16,0 12-73-16,0 0-29 0,0 2-17 15,0 2-4-15,0 2-4 0,0 2-9 16,0 2 8-16,0 3-15 0,11-3-2 16,-3 24-22-16,-1-29-24 15,-7 0-22-15,8-6-8 0,-3-2 8 16,-5-4 0-16,4-4 3 0,0-1-9 16,-2 0 7-16,2-12 25 15,9-20-7-15,-4 13 33 0,-1-3 13 16,3-2 0-16,-1-2 30 0,1-1 18 15,2 3 18-15,-3 2 15 0,3 2 5 16,-2 1-1-16,12-12 36 0,-12 20-74 16,-1 4-7-16,-1 0-2 15,-1 2 1-15,-4 3-5 0,3 1-5 0,-3 1-7 16,0 0 8-16,5 10 17 16,-1-10-20-16,-1 15-4 0,1-2-14 15,1 1 9-15,1 0-9 0,1 0 2 16,0 0-8-16,-3 0-58 0,-2 0-65 15,11 10-246-15,-12-16 90 0,-1-1-268 16</inkml:trace>
        </inkml:traceGroup>
        <inkml:traceGroup>
          <inkml:annotationXML>
            <emma:emma xmlns:emma="http://www.w3.org/2003/04/emma" version="1.0">
              <emma:interpretation id="{E25963A8-34B5-42F4-A712-82D1D30C1746}" emma:medium="tactile" emma:mode="ink">
                <msink:context xmlns:msink="http://schemas.microsoft.com/ink/2010/main" type="inkWord" rotatedBoundingBox="2341,10630 6377,10375 6438,11350 2402,11605"/>
              </emma:interpretation>
              <emma:one-of disjunction-type="recognition" id="oneOf9">
                <emma:interpretation id="interp17" emma:lang="" emma:confidence="0">
                  <emma:literal>n</emma:literal>
                </emma:interpretation>
                <emma:interpretation id="interp18" emma:lang="" emma:confidence="0">
                  <emma:literal>ñ</emma:literal>
                </emma:interpretation>
                <emma:interpretation id="interp19" emma:lang="" emma:confidence="0">
                  <emma:literal>Ñ</emma:literal>
                </emma:interpretation>
                <emma:interpretation id="interp20" emma:lang="" emma:confidence="0">
                  <emma:literal>r</emma:literal>
                </emma:interpretation>
                <emma:interpretation id="interp21" emma:lang="" emma:confidence="0">
                  <emma:literal>Å</emma:literal>
                </emma:interpretation>
              </emma:one-of>
            </emma:emma>
          </inkml:annotationXML>
          <inkml:trace contextRef="#ctx0" brushRef="#br0" timeOffset="38870.611">3350 1560 532 0,'-15'-20'691'15,"15"11"-216"-15,0 3-105 0,-6-1-76 16,6 2-57-16,0 2-53 0,-4 3-28 16,4 0-27-16,-3 0 18 0,-1 0 131 15,2 13-151-15,2 2-31 16,-4-1-6-16,4 6-4 0,0 1-30 16,0 4-25-16,-2 1-2 0,2 1-9 15,0 1-8-15,0 16-7 16,0-23-1-16,0-5-44 0,0-4-26 0,0-3-31 15,0-5 5-15,0 1-19 0,0-5-53 16,0 0 18-16,0 0 31 0,0-27-44 16,8 11 104-16,-8-5 5 15,7-3 18-15,-1-2 15 0,2-1 7 16,-1-2 14-16,1 1 20 0,1 1 25 16,1 2 0-16,7-15 72 15,-10 26-68-15,1 4-4 0,-1 3 6 16,1 2-2-16,1 3 4 0,-3 2 6 15,2 0-7-15,-1 0-21 0,1 0 7 16,7 0 33-16,-4 12-36 0,-1-1-16 16,5 1-10-16,-4 2 1 15,2 2-6-15,-1 0-6 0,1 3 7 16,-4 1-2-16,5 20-39 0,-11-22-63 16,-3-1-53-16,0-2-35 0,0-3-44 15,0-2-60-15,0-2-113 0,0-2-181 16,0-2 3-16</inkml:trace>
          <inkml:trace contextRef="#ctx0" brushRef="#br0" timeOffset="33346.6928">376 1254 1868 0,'0'0'35'0,"0"-3"126"16,0 2-53-16,0 1 5 0,0-1-6 15,0 0 3-15,0 0-3 0,0 1-9 16,0 0-4-16,0 0-2 0,0 0-1 16,0 0 101-16,0 0-93 15,0 0-2-15,0 0 3 0,0 0-10 16,0 9-22-16,0-2-7 0,-13 0-30 16,13 0-7-16,-14 2-8 0,-8 19 13 15,10-12-14-15,-1 2-15 0,-2 3 9 16,2 2-6-16,-2 1-1 0,-2 1 2 15,0-3-11-15,3-1 13 16,-1 0-2-16,-11 14-9 0,16-23 14 16,-1-1 2-16,3-2-10 0,3-1 0 15,1-4-14-15,0 0-3 0,2-4-28 16,0 0-17-16,-1 0-23 0,-5 0-60 16,4 0 72-16,-5-12 21 15,1 1 12-15,-3 2 4 0,1-1 8 16,-3-2 10-16,0 0 3 0,-2-1 5 15,2-1 6-15,-10-15-7 16,13 14 11-16,1 2 5 0,1 0 18 0,1 1 3 16,1 3 17-16,-1 0-1 15,5 4-7-15,0 0-2 0,0 2 20 16,0 3-30-16,2 0-12 0,0 0-23 16,0 0 14-16,0 0 6 0,0 0 27 15,0 0 39-15,0 13 0 0,0 0-6 16,25 11 21-16,-12-11-32 15,0 3-30-15,0-1 3 0,1 3-22 16,1-2 15-16,0 0-21 0,0 1-2 16,2 0-3-16,0-1 4 0,15 13 3 15,-17-16 14-15,-3-3-18 0,-1 1 2 16,0-2 7-16,-3 1 4 0,1-4-2 16,-1 1-19-16,-1 0 6 0,1-2 12 15,3-1-11-15,-5-3-6 16,0-1 18-16,1 0 6 0,1 0-24 15,3-17 2-15,-1 4 5 0,5-3 3 16,0 2-7-16,0-3 5 0,17-12 7 16,-22 19-18-16,3 1 14 15,-4 2-5-15,-3 2-63 0,0 1-59 16,-3 4-81-16,1 0-46 0,-4 0-53 16,0 0-538-16,0 0 47 15</inkml:trace>
          <inkml:trace contextRef="#ctx0" brushRef="#br0" timeOffset="-29521.6498">-61 1044 1869 0,'0'0'16'0,"0"7"-9"16,0-7-4-16,11 6 48 0,-11-6 1 16,0 0-7-16,0 6 114 15,0-1-105-15,0-1 14 0,14 0-11 0,-5 1-23 16,-9-1-4-16,13 1 27 0,-1 0-9 15,-1 0-21-15,10 10 14 16,-8-9-30-16,-2 2 8 0,1-1 2 16,1 1-6-16,0 0-4 0,0-1 4 15,3 0 45-15,-1-2-17 0,2-1-15 16,17 3-3-16,-15-7-14 16,0 0-5-16,5 0 9 0,-3 0-13 15,5 0-8-15,-1-11 9 0,3 1 3 16,1 2-9-16,-1 0 0 0,31-6 1 15,-29 8 0-15,0-1 7 0,0 1-8 16,-1 0 7-16,3-2-3 16,-2 3-1-16,4-3 3 0,0 1-3 0,4 1 0 15,38-8 2-15,-35 7-2 16,1 2 0-16,1-1 0 0,1 1-6 16,-1 1 2-16,1 1 4 0,-1 3-5 15,1-2 4-15,-1 2 6 16,39 0-2-16,-39 0-5 0,-5 0-3 15,0 10 2-15,-2 0 3 0,-2-3-3 16,0 3 6-16,0 0-4 0,2 0 5 0,30 13-11 16,-36-10 9-1,2 0 4-15,-3 1-6 0,-1-1-2 0,-2-1 5 16,-1 1 1-16,-2-1-3 0,-1 1-5 16,-3-1 3-16,10 9 6 15,-16-12 0-15,-4 1-8 0,-1-1 7 16,-2-2 0-16,-1 2 6 0,-3-2 2 15,2 1-7-15,-4-2 0 0,2 1-4 16,-2 3 14-16,0-6-15 16,0 0 3-16,0-2 9 0,0 0-6 15,0-1 2-15,0 1-6 0,0-2 4 16,0 0-7-16,0 0-4 0,0 0 9 16,0 0-3-16,0 0-1 0,0-9-9 15,0 9 10-15,0-7 1 16,13-1-10-16,0 0 12 0,-1-1-5 0,5 1-6 15,24-10 1-15,-16 9 7 16,1 0-5-16,3 0 0 0,5 1 0 16,0 1 7-16,2-1 2 0,-2 3-11 15,7 0 10-15,41-2-5 16,-39 5 8-16,-1 0-8 0,3 1-4 16,-3 0 9-16,3 1 0 0,0 0-6 15,-3 0 10-15,-2 0-5 0,3 0-9 16,35 0 14-16,-42 11-9 0,-2-11 5 15,0 11-1-15,-2-1-5 0,0-2 6 16,-2-1-7-16,2-2 6 0,-1 0 0 16,1 1-1-16,34-1-2 15,-32-2-5-15,0-3 14 0,0 0-3 16,4 0 0-16,-2 0-11 0,2 0 11 16,3 0-5-16,-3-14 6 0,2 4-6 15,30-11 5-15,-38 10-10 16,-2 0 7-16,-2-1-3 0,-1-1 1 15,-4 1 5-15,-1-1-8 0,-1 0 9 0,0-2 3 16,-2 3-5-16,13-13 25 16,-17 13-15-16,-4 4-16 0,1-2 1 15,-3 3 6-15,-1-2-1 0,-1 2-9 16,-3 2 7-16,2 0-15 0,-4 1-69 16,3-3-231-16,-5 4 11 15,0 2-359-15</inkml:trace>
        </inkml:traceGroup>
      </inkml:traceGroup>
    </inkml:traceGroup>
    <inkml:traceGroup>
      <inkml:annotationXML>
        <emma:emma xmlns:emma="http://www.w3.org/2003/04/emma" version="1.0">
          <emma:interpretation id="{D882F4FA-2978-46FB-ACEC-294292E11443}" emma:medium="tactile" emma:mode="ink">
            <msink:context xmlns:msink="http://schemas.microsoft.com/ink/2010/main" type="paragraph" rotatedBoundingBox="724,11644 8030,11372 8070,12446 764,12718" alignmentLevel="1"/>
          </emma:interpretation>
        </emma:emma>
      </inkml:annotationXML>
      <inkml:traceGroup>
        <inkml:annotationXML>
          <emma:emma xmlns:emma="http://www.w3.org/2003/04/emma" version="1.0">
            <emma:interpretation id="{1E65138E-8E77-48EC-BB97-246E0BB80716}" emma:medium="tactile" emma:mode="ink">
              <msink:context xmlns:msink="http://schemas.microsoft.com/ink/2010/main" type="line" rotatedBoundingBox="724,11644 8030,11372 8070,12446 764,12718"/>
            </emma:interpretation>
          </emma:emma>
        </inkml:annotationXML>
        <inkml:traceGroup>
          <inkml:annotationXML>
            <emma:emma xmlns:emma="http://www.w3.org/2003/04/emma" version="1.0">
              <emma:interpretation id="{88D5FEF4-0D1D-4F9D-B80D-69BFB3F99C62}" emma:medium="tactile" emma:mode="ink">
                <msink:context xmlns:msink="http://schemas.microsoft.com/ink/2010/main" type="inkWord" rotatedBoundingBox="731,11822 2857,11743 2891,12639 764,12718"/>
              </emma:interpretation>
              <emma:one-of disjunction-type="recognition" id="oneOf10">
                <emma:interpretation id="interp22" emma:lang="" emma:confidence="1">
                  <emma:literal/>
                </emma:interpretation>
              </emma:one-of>
            </emma:emma>
          </inkml:annotationXML>
          <inkml:trace contextRef="#ctx0" brushRef="#br0" timeOffset="34947.1207">-1492 2261 1955 0,'-2'-6'54'0,"-2"6"15"16,0-2 36-16,2 2 23 0,-1 0-4 16,-3 0-9-16,-5 0 47 15,5 0-101-15,0 0-13 0,1 0-9 16,1 0-5-16,-2 8 9 0,-1-8 18 16,1 11-4-16,-5 0 4 0,-8 14 25 15,9-10-55-15,-3 3-5 16,2 0 1-16,-1 1-10 0,1 1-4 0,0 0-5 15,5-3-1-15,0 1 2 0,1-2-3 16,1 12-28-16,4-16-7 16,0-3-16-16,0-2 10 0,0 0 9 15,13-5 5-15,-2-2-4 0,6 0-2 16,-3 0-10-16,6-9-12 0,20-16-38 16,-19 9 61-16,-2 1 10 15,0-2 4-15,-4 0 7 0,-2 1 2 16,0 3 11-16,-5 2 28 0,-2 2 13 0,-1 4 10 15,1 0 35 1,-6 2-68-16,0 3-17 0,0 0-10 0,0 0-10 16,0 0 8-16,0 0 24 0,0 0 22 15,0 13-4-15,0 1-13 16,26 23 4-16,-14-14-1 0,5 3 11 16,-2 4-10-16,4 4-10 0,0 2-11 15,3 4-6-15,-1 0 2 0,0 2 5 16,19 45-4-16,-23-44 6 15,-4-3-9-15,-2-1 1 0,-5 0-1 16,-2-5-9-16,-4-3 6 0,0-3-11 16,0-6-22-16,-15-4-39 0,-16 7-86 15,11-21 92-15,-1-4-4 0,-2 0-8 16,-3 0 21-16,3-14 15 0,0-5 8 16,2-4 15-16,1-6 5 0,6-4 2 15,1-45 5-15,13 38 5 16,0-1 12-16,13 1 17 0,4 4-1 15,2 0-5-15,4 5-6 0,-2 2-2 16,0 3 2-16,3 5-8 16,16-15 7-16,-23 21-14 0,-4 3-59 15,0 2-88-15,-3 0-111 0,-1 3-237 16,3-1-219-16</inkml:trace>
          <inkml:trace contextRef="#ctx0" brushRef="#br0" timeOffset="35278.2662">-1057 2475 3039 0,'-12'0'113'16,"12"0"-50"-16,0 0-17 0,0 0-15 16,0 0-12-16,0 0-2 0,0 0-1 15,0 0 11-15,0 0 20 0,0 13-4 16,10 11 13-16,-1-11-39 0,1 1-4 15,-3 2-5-15,1 0-6 0,1-1-16 16,-3 1-46-16,0-1-41 0,-1-5-7 16,-1 6-58-16,0-11 121 15,-2-5-2-15,-2 0 0 0,0 0 23 16,0-16 3-16,2 1 8 0,-2-4 9 16,5-3 1-16,-5-4 3 0,8-29-5 15,-4 29 5-15,1 1 2 0,1 0-12 16,0 3-36-16,1 3-37 15,3 4-68-15,-1 2-80 0,-1 4-108 16,5 2-130-16</inkml:trace>
          <inkml:trace contextRef="#ctx0" brushRef="#br0" timeOffset="35713.0504">-664 2356 2347 0,'-11'-9'70'16,"11"4"61"-16,-10 5 41 0,1 0 11 0,9 0-23 16,-12 0-18-16,3 0-17 15,-10 0 87-15,8 17-110 0,3 0-2 16,-3 1-2-16,-1 3-35 0,3 1-18 16,-2 3-24-16,5-1 1 0,0-1-22 15,2-2 1-15,4 15-61 16,0-22-27-16,12-4-8 0,-1-2 0 15,4-4-3-15,2-4-10 0,4 0-14 16,2 0-13-16,1-12-7 0,-1-3 2 16,24-21-64-16,-26 18 132 15,-2-3 31-15,-8 1 27 0,-1 0 54 16,-6 1 31-16,-4 2 18 0,0 3 23 16,0 2 0-16,0-4 70 0,0 11-110 15,-8 1-16-15,8 4-20 0,0 0 1 16,0 0-1-16,0 0 18 0,0 0 1 15,0 13-9-15,0 0-6 0,0 13-7 16,0-11-21-16,0 2 3 16,8 1 2-16,1-2-16 0,-3 0-56 15,3-2-72-15,-1-1-58 0,1-1-37 16,-5-5-68-16,2 2-591 16,-1-9 163-16</inkml:trace>
          <inkml:trace contextRef="#ctx0" brushRef="#br0" timeOffset="36080.9926">-450 2368 2921 0,'5'-8'84'0,"-3"2"25"0,0 3 7 0,2-1 118 15,-4 4-139-15,0 0-35 16,0 0-10-16,0 0 7 0,0 0-17 16,0 0 0-16,0 13-4 0,0 0 12 15,0 2-24-15,19 20 20 16,-10-14-39-16,-9 0 3 0,8-2-36 15,-1 1-70-15,-1-3-68 0,-6-1-34 16,6-4-4-16,-3-1 11 0,-3-3 29 16,4 0-113-16,-4-8 169 0,2 0 39 15,2 0 33-15,0-16 14 0,-1 0 43 16,3 0 25-16,-2-1 27 0,5-1 15 16,-3-1 5-16,11-15 74 15,-9 19-98-15,1 2-10 0,2 2-6 16,-3 2-11-16,-2 2-4 0,3 3-5 15,-1 4 5-15,-1 0-7 0,8 0 14 16,-5 0-26-16,-1 13-2 16,1-2-9-16,3 2 3 0,0 0-22 15,-3 2-67-15,5 1-59 0,-2 1-60 0,2 1-103 16,6 15-946 0</inkml:trace>
          <inkml:trace contextRef="#ctx0" brushRef="#br0" timeOffset="36498.2958">56 2313 2783 0,'0'-5'54'0,"0"1"31"16,-13 4 29-16,2 0 43 0,-1 0 13 16,1 0-25-16,-2 13-46 0,1 0-20 15,-14 21 27-15,13-16-80 16,-2 3-13-16,7-1-3 0,-1-1-9 0,3 1-3 15,6-2-13-15,0-2-14 0,0-3-19 16,0-1-22-16,28 1-89 16,-13-9 69-16,2-4-2 0,2 0-18 15,0 0-28-15,0-16 3 0,2 1 18 16,-2-2 8-16,-2-2 15 0,-2-3 3 16,4-26-6-16,-19 20 95 15,0 2 40-15,0-4 40 0,0 2 31 16,-15 1 15-16,5 2 10 0,-3 4-16 0,4 5-15 15,-1 3-19-15,1 0 14 16,9 12-75-16,0 1-9 0,0 0-3 16,0 0 14-16,0 0 38 0,0 0 18 15,0 13-14-15,0 0-18 0,0 0-25 16,22 23 13-16,-12-16-30 16,-1 3-5-16,3-1-58 0,-1 0-84 15,0 0-59-15,1-1-42 0,-1 0-98 16,2-1-352-16</inkml:trace>
          <inkml:trace contextRef="#ctx0" brushRef="#br0" timeOffset="36882.2129">270 2382 1631 0,'0'0'39'15,"0"0"25"-15,0 0 19 0,0 0-11 16,23 0 12-16,-12 0-62 16,2-13-7-16,0 0-5 0,1-1 7 15,1 0 10-15,0-1 22 0,-2 0 12 16,-3 0 20-16,-1 2 12 0,2-12 97 16,-9 16-105-16,-2 0-17 15,0 3-2-15,0 2-16 0,0 1-16 0,-15 3-13 16,2 0 3-16,-2 0 3 0,-17 15 50 15,18-1-24-15,-1 4 6 16,-2 2-9-16,2 3-11 0,2-1-12 16,2 2-4-16,5 1-2 0,2-1 1 15,4 0 0-15,0 20 2 16,10-24-10-16,7-2-8 0,0-2 15 16,0-4-13-16,3-2-1 0,-1-3-12 15,0-4-22-15,0-3-44 0,-2 0-73 16,10-12-315-16,-16-1 43 0,-7-2-333 15</inkml:trace>
        </inkml:traceGroup>
        <inkml:traceGroup>
          <inkml:annotationXML>
            <emma:emma xmlns:emma="http://www.w3.org/2003/04/emma" version="1.0">
              <emma:interpretation id="{D557EDE6-05E2-4974-9E68-FC99301D9787}" emma:medium="tactile" emma:mode="ink">
                <msink:context xmlns:msink="http://schemas.microsoft.com/ink/2010/main" type="inkWord" rotatedBoundingBox="4597,11500 4999,11485 5027,12237 4625,12252"/>
              </emma:interpretation>
              <emma:one-of disjunction-type="recognition" id="oneOf11">
                <emma:interpretation id="interp23" emma:lang="" emma:confidence="1">
                  <emma:literal/>
                </emma:interpretation>
              </emma:one-of>
            </emma:emma>
          </inkml:annotationXML>
          <inkml:trace contextRef="#ctx0" brushRef="#br0" timeOffset="-15063.3138">2253 1918 2159 0,'6'-4'65'0,"-6"2"34"0,6 2 24 15,1 0 126-15,-7 0-129 0,0 0-13 16,0 0-12-16,0 0 4 0,0 0-17 16,0 0 0-16,0 0-13 0,0 0-7 15,0 11 123-15,0-3-63 16,0 1-26-16,0 2 7 0,0 3-39 15,0 4 35-15,10 5-35 0,1 3-18 16,-11 4-13-16,8 2-6 0,-1 41 12 16,1-36-10-16,-1-1 1 15,-1 0-3-15,-2 1-15 0,1-3-11 16,-1-1 33-16,-2-3-19 0,2 0-4 16,0-1-8-16,-4 23 5 15,0-31-9-15,0-1-1 0,0-5-12 16,0-2 26-16,0-3-6 0,0-3-11 0,0-3-2 15,0 0 13-15,0-4 7 0,0 0 12 16,0 0-26-16,0 0-37 16,0-11-24-16,0-1-13 0,-14 0-34 15,3-2 28-15,-2-2-7 0,-4-2-10 16,2-2 21-16,-14-20 19 16,16 21 40-16,2 1 9 0,3-1 10 15,1 2-7-15,3 2 0 0,2 1-2 16,0 3 22-16,0 0 3 0,0 2-13 15,0-3 31-15,-1 7-1 16,3 2-1-16,-2 1-11 0,0 2-15 0,2 0 14 16,-2 0-29-16,0 0-1 0,2 0 19 15,0 0-15-15,0 0 23 16,0 10 12-16,0-1 15 0,0 2-36 16,8 3 40-16,3 1-25 0,2 3 43 15,0 4 2-15,1 2-27 0,25 22 2 16,-20-23-29-16,0-2-4 15,0 1 16-15,0-3 6 0,-2-1 4 16,0-3-28-16,-2-2-10 16,0-3 4-16,-3-1-2 0,12 4 16 15,-14-10-2-15,3 0-28 0,-4-3 7 0,3 0 25 16,-3 0-23-16,1 0 8 0,1-15 2 16,2 1-26-16,-3-4 5 0,5-19 18 15,-8 17 3-15,-1 1-8 16,-2-1-27-16,-2 2-3 0,-2 2 8 15,0 3-28-15,0 2-28 0,0 1-46 16,0 3-51-16,0-2-310 16,0 6 193-16,0 1-51 0,0 2-141 15,0 0-28-15,-8 0 15 0</inkml:trace>
        </inkml:traceGroup>
        <inkml:traceGroup>
          <inkml:annotationXML>
            <emma:emma xmlns:emma="http://www.w3.org/2003/04/emma" version="1.0">
              <emma:interpretation id="{54040687-CCCA-47D5-B518-1E9F212F786B}" emma:medium="tactile" emma:mode="ink">
                <msink:context xmlns:msink="http://schemas.microsoft.com/ink/2010/main" type="inkWord" rotatedBoundingBox="5455,11615 7757,11530 7785,12283 5483,12368"/>
              </emma:interpretation>
              <emma:one-of disjunction-type="recognition" id="oneOf12">
                <emma:interpretation id="interp24" emma:lang="" emma:confidence="1">
                  <emma:literal/>
                </emma:interpretation>
              </emma:one-of>
            </emma:emma>
          </inkml:annotationXML>
          <inkml:trace contextRef="#ctx0" brushRef="#br0" timeOffset="41220.9498">4116 2261 2359 0,'0'-14'60'0,"0"4"34"16,0 3 13-16,0 3-14 0,0 4-11 15,0 0 15-15,0 0 10 0,0 0-8 16,-8 27 55-16,8-13-82 16,0 2-13-16,0 2-22 0,0 3-9 15,0 0-14-15,0 1-5 0,0-2 2 16,0 0-1-16,0-2-12 15,30 13-65-15,-16-20 13 0,3-5-16 16,-2-3-13-16,0-3-6 0,0 0-36 0,0-12-16 16,-2-2 17-16,-1-3 4 0,-1-2 47 15,4-27-20-15,-13 19 80 16,-2 1 42-16,0 0 16 0,0 1 24 16,0 2 7-16,-13 4 4 0,13 3 5 15,-13 3-19-15,5-1 37 16,8 11-56-16,0 3 20 0,0 0 9 15,0 0 7-15,0 0-13 0,0 12-13 16,0-2-17-16,0 2-9 0,0 1-8 16,0 19-3-16,0-17-11 15,8 2-10-15,3-1-4 0,-2 3-54 0,-1-1-53 16,1-2-29-16,-1-1-56 16,1 0-78-16,1-2-131 0</inkml:trace>
          <inkml:trace contextRef="#ctx0" brushRef="#br0" timeOffset="41956.8748">4390 2296 2251 0,'-8'10'2'0,"8"-1"20"0,0-1 22 15,0-8 19-15,0 6-1 0,0-6-12 16,0 0 1-16,17 0-41 15,2-12 7-15,-2 0-6 0,2-1-7 16,0-3-4-16,0 1 1 0,-4-1-4 16,-2 0 4-16,-1-2-10 15,3-12 3-15,-13 17 4 0,-2 2-10 16,0 2 4-16,0 1 3 0,0 5 16 16,0 3 17-16,0 0 30 0,-12 0 24 15,1 15 19-15,-12 16 104 16,10-14-82-16,0 3-11 0,0 0-22 15,5 2-27-15,-3-1-19 0,7 1 7 0,4 0-14 16,0-2-8-16,0 19-4 16,11-20-24-16,1-2-34 0,3-2-42 15,2-2-28-15,2-1 6 0,1-3-4 16,1-3-21-16,4-6-12 0,-1 0 21 16,24-11-41-16,-24-1 65 15,-1-5 2-15,0 0 28 0,-6 0 26 16,0-4 30-16,-4 0 37 0,-4 2 45 15,-5-1 36-15,-2 2 4 0,-2-10 151 16,0 18-117-16,0 4 3 16,0 1-27-16,0 3-23 0,0 2-22 0,-8 0 16 15,8 0-5-15,0 0 8 0,0 10 6 16,0 3 26-16,0-2-92 16,0 0-30-16,0 2 19 0,0 1-32 15,8 0 11-15,-8 1-8 0,8 0-13 16,-8-2-60-16,0 0-52 15,0 7-200-15,0-15 143 0,0-1 8 16,0-4-9-16,0 0 10 0,0 0 26 16,0-10 7-16,0-3 51 0,0-2 26 15,11-23 10-15,-11 15 72 16,15-1 22-16,-2-1 23 0,-3 2 21 0,3 2 22 16,-2 3 8-16,1 4-9 0,-1 3 16 15,-2 4-5-15,7 3 80 16,-7 4-125-16,-3 0 5 0,-1 0-27 15,-3 12-23-15,4 0-10 0,0 1-2 16,1-1 10-16,1 2-24 0,1 2-2 16,12 21-42-16,-12-18-55 15,1 2-67-15,-4-2-56 0,1 1-22 16,-3-2-57-16,-4-3-129 0,0-2-329 16</inkml:trace>
          <inkml:trace contextRef="#ctx0" brushRef="#br0" timeOffset="42123.0446">4774 2084 2616 0,'0'0'25'0,"0"0"1"16,0 0-7-16,15 0-5 0,-2 0-1 15,-2 0-52-15,3 0-77 0,1 0-128 16,4 0-246-16</inkml:trace>
          <inkml:trace contextRef="#ctx0" brushRef="#br0" timeOffset="42500.0643">5256 2086 2573 0,'0'0'56'16,"-15"0"67"-16,5 11 31 0,-3 1 9 15,-2 0 24-15,0 2 0 0,-2 0-57 16,-21 23 46-16,19-17-134 0,0 0-2 16,2 2-24-16,2-3-1 0,4 1 4 15,7-2-10-15,4-1-21 16,0-4-33-16,13-1-33 0,19 5-122 16,-11-14 66-16,2-3-10 0,1 0-19 15,1 0-8-15,-1-16 1 0,1-1-5 16,-4-2 12-16,3 1 23 0,-5-3 36 15,8-22 40-15,-20 22 101 16,-1 4 28-16,-6-1 32 0,0 2 0 16,0 4 2-16,0 2-32 0,0 4-16 15,-15 2-7-15,5 4-5 16,1 0 15-16,9 13-34 0,-8-2-9 16,8 1-10-16,0 0 6 0,0 0 2 15,0-2-21-15,0 0-39 0,0 0-69 0,14 8-404 16,-3-10-37-16</inkml:trace>
          <inkml:trace contextRef="#ctx0" brushRef="#br0" timeOffset="39998.5568">3085 2204 2238 0,'0'0'44'0,"0"0"160"16,0 0-73-16,0 0-11 16,0 0-22-16,0 0-14 0,0 0-19 0,0 0 35 15,0 8 19-15,0 3-8 0,0 17 79 16,0-12-97-16,0 5-19 15,0 4 1-15,0 5-30 0,0 2-3 16,0 3-10-16,0-1 2 0,0 5-11 16,0-1-10-16,15 38 1 15,-9-42-22-15,0-1-18 0,-1-4-17 16,1-4-22-16,-2-3-2 0,0-7 3 16,-1-3 12-16,-1-3-46 0,0-4-30 15,-2-5-117-15,0-14 129 16,0-3 15-16,-17-5 12 0,2-4-28 0,4-7 20 15,-4-6 14-15,3-5 13 0,3-3 14 16,-1-2 21-16,5-59-3 16,5 56 29-16,0 2 17 0,0 2 28 15,11 6 19-15,0 3 20 0,3 6 4 16,1 5 2-16,2 6-10 0,0 1-5 16,15 0 30-16,-17 21-68 15,0 0-6-15,0 0 21 0,-3 14-12 16,3 5-7-16,-2 3-3 0,-2 4 0 15,-1 4-9-15,-1 3-5 16,1 33 4-16,-10-34-1 0,0 1-9 16,0-4 4-16,-12-2-2 0,-3-4-5 0,2-4 1 15,-2-3-7-15,0-3-43 0,-16 0-61 16,14-13 23-16,0 0-30 16,0 0-25-16,2-10-44 0,2-1-50 15,2-2-65-15,-1-3-60 0,7-2 14 16,3-2-53-16</inkml:trace>
          <inkml:trace contextRef="#ctx0" brushRef="#br0" timeOffset="40419.3206">3407 2336 1847 0,'-10'11'-6'0,"3"3"15"16,7-9 46-16,0-5 29 16,0 0-3-16,0 0-18 0,0 0-19 15,15 0-1-15,2-14-5 0,0 3-9 16,0-1-11-16,21-13 29 16,-18 10-29-16,1 1-1 0,0 0-3 0,-2 0 14 15,-4 0 8-15,0 2 6 0,-2 0 2 16,-3 2-8-16,-1 2-6 0,-5-5-1 15,-4 9-21-15,0 3-3 16,0 1 15-16,-15 0 11 0,2 0 33 16,-2 0 20-16,-2 14 3 0,-2 1-16 15,0 2-19-15,-15 21 13 16,17-17-48-16,2 1-7 0,5-2 1 16,1-1-2-16,3 1 0 0,6-1-21 15,0 0-32-15,0-4-18 0,0 1-19 16,25 9-152-16,-10-17 61 0,4-4-48 15,3-4-41-15,1 0-72 16,5 0 12-16,-1-11 19 0,5-1 25 16,0-2-37-16</inkml:trace>
          <inkml:trace contextRef="#ctx0" brushRef="#br0" timeOffset="40827.4736">3851 2266 1670 0,'0'-6'124'0,"0"1"29"0,0 1 1 16,-15 2-1-16,2 2 3 0,13 0-1 0,-12 0-10 15,1 0-35-15,-17 22 16 16,14-10-86-16,3 1-9 0,-2 1 0 16,3 1-5-16,1-1-11 0,3 1-5 15,2 0 2-15,4-2-3 16,0 2 3-16,12 4-21 0,1-12-15 16,2-2-18-16,4-5-15 0,2 0-32 15,3 0-14-15,1-12-5 0,-2-1 0 16,5 0 24-16,-3-4 2 0,18-21-30 15,-24 18 87-15,-6 0 16 16,-5 0 20-16,-4 0 43 0,-4 2 8 16,0 1-1-16,0 1 5 0,0 5-16 15,0 2-7-15,-10 3 62 0,10 6-42 16,0 0 15-16,0 0-4 0,0 17-5 16,0 2-3-16,0 1-9 15,0 1-14-15,0 5 21 0,0 31 25 16,0-27-69-16,0 2-7 0,0 1-5 15,8 0-3-15,1 1 0 0,-1-1-9 16,-1-2-30-16,1-2-47 0,1-2-38 16,3 17-148-16,-5-28 85 15,-1-5-28-15,-2-3-70 0,-1-8-158 16,3 0 11-16,-2 0-29 0</inkml:trace>
        </inkml:traceGroup>
        <inkml:traceGroup>
          <inkml:annotationXML>
            <emma:emma xmlns:emma="http://www.w3.org/2003/04/emma" version="1.0">
              <emma:interpretation id="{A916099E-C435-4B3B-A7C6-D43109BA9614}" emma:medium="tactile" emma:mode="ink">
                <msink:context xmlns:msink="http://schemas.microsoft.com/ink/2010/main" type="inkWord" rotatedBoundingBox="7836,11654 8040,11646 8054,12017 7850,12024"/>
              </emma:interpretation>
              <emma:one-of disjunction-type="recognition" id="oneOf13">
                <emma:interpretation id="interp25" emma:lang="" emma:confidence="0">
                  <emma:literal>s</emma:literal>
                </emma:interpretation>
                <emma:interpretation id="interp26" emma:lang="" emma:confidence="0">
                  <emma:literal>S</emma:literal>
                </emma:interpretation>
                <emma:interpretation id="interp27" emma:lang="" emma:confidence="0">
                  <emma:literal>5</emma:literal>
                </emma:interpretation>
                <emma:interpretation id="interp28" emma:lang="" emma:confidence="0">
                  <emma:literal>g</emma:literal>
                </emma:interpretation>
                <emma:interpretation id="interp29" emma:lang="" emma:confidence="0">
                  <emma:literal>,</emma:literal>
                </emma:interpretation>
              </emma:one-of>
            </emma:emma>
          </inkml:annotationXML>
          <inkml:trace contextRef="#ctx0" brushRef="#br0" timeOffset="42835.096">5551 2067 2518 0,'0'0'54'0,"-15"0"28"0,3 0-5 0,1 0-14 15,-2 0-3-15,-12 0 27 16,14 8-67-16,1 1-9 0,1-3-5 16,1 2-1-16,-1 1-4 0,5-1 5 15,0 1 0-15,-1-2-1 0,5 2-1 16,0 4-1-16,0-5-2 16,15 1 0-16,-2-2-4 0,0 2 5 15,2 0-3-15,-1 3 1 0,6 0 1 16,-1 1 0-16,0-2 7 0,17 18 48 15,-21-13-11-15,0 0 17 16,-5 0 10-16,-3 0-13 0,-7 0 5 0,0 0-22 16,0-2-10-16,0-1-16 0,-15-1-25 15,-13 8-181-15,13-15 13 16,0-2-56-16,-2-3-106 0,5 0-348 16</inkml:trace>
        </inkml:traceGroup>
      </inkml:traceGroup>
    </inkml:traceGroup>
    <inkml:traceGroup>
      <inkml:annotationXML>
        <emma:emma xmlns:emma="http://www.w3.org/2003/04/emma" version="1.0">
          <emma:interpretation id="{61131418-804C-4206-ACD5-0CBE28D0A6B4}" emma:medium="tactile" emma:mode="ink">
            <msink:context xmlns:msink="http://schemas.microsoft.com/ink/2010/main" type="paragraph" rotatedBoundingBox="3493,12587 5871,12779 5824,13357 3446,13165" alignmentLevel="4"/>
          </emma:interpretation>
        </emma:emma>
      </inkml:annotationXML>
      <inkml:traceGroup>
        <inkml:annotationXML>
          <emma:emma xmlns:emma="http://www.w3.org/2003/04/emma" version="1.0">
            <emma:interpretation id="{DC787B75-B922-4653-ACB5-5B44F375AAA8}" emma:medium="tactile" emma:mode="ink">
              <msink:context xmlns:msink="http://schemas.microsoft.com/ink/2010/main" type="line" rotatedBoundingBox="3493,12587 5871,12779 5824,13357 3446,13165"/>
            </emma:interpretation>
          </emma:emma>
        </inkml:annotationXML>
        <inkml:traceGroup>
          <inkml:annotationXML>
            <emma:emma xmlns:emma="http://www.w3.org/2003/04/emma" version="1.0">
              <emma:interpretation id="{9B7A12A3-F108-4D51-B762-7D04A66D646E}" emma:medium="tactile" emma:mode="ink">
                <msink:context xmlns:msink="http://schemas.microsoft.com/ink/2010/main" type="inkWord" rotatedBoundingBox="3493,12587 5871,12779 5824,13357 3446,13165"/>
              </emma:interpretation>
              <emma:one-of disjunction-type="recognition" id="oneOf14">
                <emma:interpretation id="interp30" emma:lang="" emma:confidence="1">
                  <emma:literal/>
                </emma:interpretation>
              </emma:one-of>
            </emma:emma>
          </inkml:annotationXML>
          <inkml:trace contextRef="#ctx0" brushRef="#br0" timeOffset="-18766.9186">1079 3134 2714 0,'0'0'49'16,"-11"0"22"-16,11 0 24 0,-10 0 8 15,10 0-25-15,0 0-27 0,0 0-23 0,0 0 45 16,0 0 9-16,0 31 102 15,0-12-92-15,0 3-13 0,0 4 9 16,0 4-28-16,10 0 3 0,-1 1-40 16,-9-1-5-16,6-1 6 0,-6 1-24 15,0 17 19-15,0-27-11 16,0-4-26-16,0-2-105 0,0-4-75 16,0-4-41-16,0-1-38 0,0-2-73 15,0-3-210-15</inkml:trace>
          <inkml:trace contextRef="#ctx0" brushRef="#br0" timeOffset="-18560.1578">1111 3156 2473 0,'0'-11'64'0,"8"3"49"0,-1-1 153 16,-1 9-124-16,0 0 40 15,-2 0 3-15,5 0-35 0,2 14-25 16,3-3-27-16,1 1-27 0,4 2-22 15,3 2-25-15,22 15-5 16,-20-14-4-16,-1 1-36 0,-2-3-101 16,0 1-111-16,-2 0-55 0,-2-4-68 15,3-1-124-15,-1-1-173 0</inkml:trace>
          <inkml:trace contextRef="#ctx0" brushRef="#br0" timeOffset="-18347.4931">1699 3137 2646 0,'0'-6'37'0,"0"2"61"0,-17 4 29 16,2 0 41-16,-2 0 0 0,0 13-22 16,-2 3-25-16,-2-1-45 0,-18 21 15 15,20-17-87-15,2 1-53 0,4-2-52 16,1-2-69-16,1-2-50 0,3-2-40 15,3-1-21-15,5-5-75 0,0-2-110 16</inkml:trace>
          <inkml:trace contextRef="#ctx0" brushRef="#br0" timeOffset="-18104.8314">1656 3079 2689 0,'4'-5'70'0,"-4"3"28"0,3 2 10 0,-3 0-7 16,0 0 27-16,0 0 41 0,0 12-34 16,0 1-11-16,0 4-6 0,10 26 119 15,-10-15-134-15,13 1-14 16,-5 4-28-16,5 2-5 0,-7 1-10 16,7 1-35-16,-4-1 5 0,1 0-7 15,-1-1-16-15,14 32-186 16,-12-38-79-16,2-5-72 0,-3-1-24 15,1-5-58-15,-1-4-117 0,-1-4-102 16</inkml:trace>
          <inkml:trace contextRef="#ctx0" brushRef="#br0" timeOffset="-17707.4036">1968 3413 2187 0,'0'0'-4'16,"0"0"17"-16,0 0 26 0,0 0 15 16,0 0-19-16,0 0-2 0,15 0-11 15,0 0-15-15,21-8 5 16,-17 0-8-16,0 1-4 0,-2-2 5 0,2 2-3 16,-4-1-1-16,0 1 4 0,-4 2 1 15,-1-2 23-15,-3 2 9 0,-1-3 43 16,-6 4-40-16,0 2 1 15,0 0-1-15,0 0-7 0,0-1 9 16,-13 1 22-16,3 1 1 0,-3 1 1 16,-2 0 21-16,-13 0 158 15,11 11-145-15,3 2-10 0,-1 0-23 16,2 0-17-16,2 3-27 0,3 0 19 16,2 2-10-16,1 1-5 0,5 1-15 15,0 24-3-15,0-24-3 16,11 1-3-16,4 0-46 0,0-4-40 0,2 0-62 15,0-4-32-15,2-2-36 0,0-3-51 16,2-4-96-16,24-4-520 16,-20 0 348-16</inkml:trace>
          <inkml:trace contextRef="#ctx0" brushRef="#br0" timeOffset="-17217.4707">2518 3384 2456 0,'0'-4'93'0,"-15"1"7"16,2 3-1-16,3 0 23 0,-1 0 27 16,1 0 0-16,1 0-4 0,-2 14-39 15,-10 12 3-15,8-15-63 16,3 2 2-16,1 1-1 0,-1 0-38 16,1 0 8-16,3-1-26 0,0-1 22 15,3 0-22-15,3-1-51 0,0 7-123 16,0-12 56-16,15 0-1 0,0-1-31 15,2-5-41-15,6 0-17 16,-1 0-25-16,3-14 6 0,1-1 33 16,31-21-101-16,-32 14 208 15,-1-1 5-15,-7-2 49 0,-7-2 180 16,-3-2 72-16,-7 1-8 0,0 0-3 0,0 0-6 16,-15 0-7-16,-15-20 155 15,17 28-165-15,1 3 22 0,3 3-28 16,-1 1-4-16,3 3-50 0,7 3-10 15,-6 0 17-15,6 3-35 0,0 2-27 16,-7 2 59-16,7 0-13 0,0 0-29 16,0 12-13-16,0 2-1 15,0 3-18-15,15 7-23 0,-2 3-20 16,0 5-15-16,0 3 39 0,10 41-18 16,-10-38-13-16,-3-2-12 15,-1-1 29-15,1-4-16 0,-3-5-69 0,-1-1-112 16,0-6-136-16,-1-3-73 0,-1-4-7 15,4-1-500-15,-3-11 488 16,1 0 25-16,0-10-105 0</inkml:trace>
          <inkml:trace contextRef="#ctx0" brushRef="#br0" timeOffset="-16907.6302">2766 3389 2402 0,'-8'-14'45'0,"8"2"-6"0,-7 1-9 16,7 5-11-16,0 1-1 0,0 1-11 15,0 1 3-15,0 1-30 0,13-1-106 16,8 2-550-16,-12 1 313 16,4 0-96-16</inkml:trace>
          <inkml:trace contextRef="#ctx0" brushRef="#br0" timeOffset="-17021.3402">2751 3346 2847 0,'0'-4'84'0,"0"4"-21"0,0 0 43 0,0 0 0 15,0 0-3-15,0 12-38 16,0-1-25-16,0 1-8 0,0 2-13 0,0 0-10 16,24 17-11-16,-16-16 2 15,-1-1-14-15,1-1-77 0,-8-1-83 16,7-3-75-16,-7-1-75 0,4-3-144 16,-4-2 30-16,0-3-202 15,0 0 319-15</inkml:trace>
          <inkml:trace contextRef="#ctx0" brushRef="#br0" timeOffset="-16497.8048">3076 3300 2634 0,'-17'0'57'0,"2"0"38"16,5 0 13-16,-1 0-2 0,1 0-16 16,1 0 17-16,9 0 22 15,-17 19 83-15,17-8-149 0,-8 5 15 16,1 1-10-16,3 1-14 0,-2 3-9 15,1 0-33-15,3 1 1 0,2 0-10 16,0 19 1-16,0-25-63 16,13 0-57-16,-2-4-50 0,3-3-12 15,1-3-10-15,2-3-10 0,0-3-26 16,2 0 6-16,0-12 23 0,15-20-144 16,-17 14 243-16,-4-3 47 0,-4-2 61 15,-3 0 83-15,-4 0 33 0,-2 1 29 16,0 1 12-16,0 2 3 0,0 4 15 15,-10-7 110-15,10 16-182 16,-11 6-28-16,11 0-29 0,0 0 9 16,0 0 3-16,-9 12-21 15,9-2-18-15,-6 2-23 0,6-1-5 0,0 16 13 16,0-12-9-16,0-1-17 16,0 0-26-16,0-1-75 0,0-1-62 15,13 0-61-15,-5-1-66 0,-1-2-152 0,1-4-9 16,13-1-554-1</inkml:trace>
          <inkml:trace contextRef="#ctx0" brushRef="#br0" timeOffset="-16189.7512">3388 3330 2805 0,'-15'0'125'15,"5"0"-27"-15,-1 0 49 0,1 0-21 16,-1 0-9-16,2 0-45 0,-1 0-15 15,3 0-45-15,7 0 2 0,-6 8-14 16,6-8 10-16,0 0-26 16,0 6 2-16,0-6 12 0,0 7 3 0,0-2-7 15,0 1 16-15,13 0 3 0,-3 3-22 16,-1 2 11-16,14 15 8 16,-12-12-9-16,2 3 11 0,-3 0-18 15,1 0 24-15,-3 0 0 0,-3-2 9 16,-1-2 7-16,-4 1-15 0,0-2 30 15,0 8 10-15,-11-14-53 16,-1-2-5-16,1 0-123 0,-4-4-63 16,-2 0-108-16,-2 0-55 0,-2 0-243 15,-3-9-226-15</inkml:trace>
        </inkml:traceGroup>
      </inkml:traceGroup>
    </inkml:traceGroup>
    <inkml:traceGroup>
      <inkml:annotationXML>
        <emma:emma xmlns:emma="http://www.w3.org/2003/04/emma" version="1.0">
          <emma:interpretation id="{0FD36F8B-EDE9-44B5-9041-DB810EA321EF}" emma:medium="tactile" emma:mode="ink">
            <msink:context xmlns:msink="http://schemas.microsoft.com/ink/2010/main" type="paragraph" rotatedBoundingBox="1512,14300 6133,14638 6077,15398 1457,15060" alignmentLevel="2"/>
          </emma:interpretation>
        </emma:emma>
      </inkml:annotationXML>
      <inkml:traceGroup>
        <inkml:annotationXML>
          <emma:emma xmlns:emma="http://www.w3.org/2003/04/emma" version="1.0">
            <emma:interpretation id="{BA40F004-17A2-4B11-B925-7EFF08141ABD}" emma:medium="tactile" emma:mode="ink">
              <msink:context xmlns:msink="http://schemas.microsoft.com/ink/2010/main" type="line" rotatedBoundingBox="1512,14300 6133,14638 6077,15398 1457,15060"/>
            </emma:interpretation>
          </emma:emma>
        </inkml:annotationXML>
        <inkml:traceGroup>
          <inkml:annotationXML>
            <emma:emma xmlns:emma="http://www.w3.org/2003/04/emma" version="1.0">
              <emma:interpretation id="{FA9CB488-A228-437A-A04F-2085139A3B36}" emma:medium="tactile" emma:mode="ink">
                <msink:context xmlns:msink="http://schemas.microsoft.com/ink/2010/main" type="inkWord" rotatedBoundingBox="4123,14495 4589,14529 4541,15180 4075,15146"/>
              </emma:interpretation>
              <emma:one-of disjunction-type="recognition" id="oneOf15">
                <emma:interpretation id="interp31" emma:lang="" emma:confidence="1">
                  <emma:literal/>
                </emma:interpretation>
              </emma:one-of>
            </emma:emma>
          </inkml:annotationXML>
          <inkml:trace contextRef="#ctx0" brushRef="#br0" timeOffset="-8066.226">1680 5264 2733 0,'0'6'15'0,"-5"0"12"16,5-4 28-16,-4 0 24 0,4 1 106 16,0-3-115-16,0 0-26 0,0 0-8 15,0 0 21-15,0 0 6 0,0 0 24 16,0 0-2-16,0 0 8 0,0 0-12 15,0 0 30-15,0 0-57 16,0 0 7-16,0 0-15 0,0 0-8 16,0 0 10-16,0 0-16 0,0 0-23 15,9 0-12-15,-1-14 19 0,15-21-26 16,-8 13 6-16,2-2-32 16,0-2 19-16,2-1 21 0,0-1-12 0,-4 3 1 15,2-1-1-15,-6 2 2 0,-1 5 0 16,7-12 25-16,-12 18-2 15,-3 4 12-15,0 4-15 0,-2 1-13 16,0 3 12-16,0 1-22 0,0 0 15 16,0 0 28-16,0 10-19 15,0-1 3-15,0 4 21 0,0-1-13 16,0 3-31-16,0 2 15 0,-9 2 12 16,9 2-25-16,0 1 21 15,0 0 1-15,0 24-42 0,0-25 43 16,0-1-35-16,9-2 16 0,2-3-36 0,1-1 14 15,-1-2-44-15,2-6 26 0,-1 0-29 16,1-6-5-16,19 0-131 16,-17-13 108-16,0-3-8 0,0 0-8 15,-1-4 29-15,-3-2 27 0,0 0 19 16,-3-4 1-16,-2 0 24 16,-3 1-3-16,-3-26 12 0,0 30 9 15,0 2 27-15,0 4 37 0,-13 1 14 16,13 3 9-16,-11 4 19 0,11 2-34 15,-8 4-23-15,8-1-9 0,0 2 40 16,-7 0-4-16,7 0 14 16,0 19-32-16,0-3 8 0,0 4-18 15,-4 2 9-15,4 5 5 0,-4 3 1 16,2 5-9-16,0 41-18 0,2-36-44 16,0 1 21-16,0 0 9 0,0 0-15 15,0-2-1-15,0-4-3 0,12-2-18 16,-12-2 0-16,19 19-18 15,-10-32-48-15,-1-2-42 0,-3-4-112 16,3-5-66-16,-4-3-41 0,1 1-40 16,1-5-55-16,0 0-205 0,1 0-108 15</inkml:trace>
        </inkml:traceGroup>
        <inkml:traceGroup>
          <inkml:annotationXML>
            <emma:emma xmlns:emma="http://www.w3.org/2003/04/emma" version="1.0">
              <emma:interpretation id="{96B758EF-EF9B-4916-AF7A-2F3965971ED5}" emma:medium="tactile" emma:mode="ink">
                <msink:context xmlns:msink="http://schemas.microsoft.com/ink/2010/main" type="inkWord" rotatedBoundingBox="1512,14300 5872,14619 5816,15379 1457,15060"/>
              </emma:interpretation>
              <emma:one-of disjunction-type="recognition" id="oneOf16">
                <emma:interpretation id="interp32" emma:lang="" emma:confidence="1">
                  <emma:literal/>
                </emma:interpretation>
              </emma:one-of>
            </emma:emma>
          </inkml:annotationXML>
          <inkml:trace contextRef="#ctx0" brushRef="#br0" timeOffset="-7837.8047">2291 5388 2905 0,'0'0'43'0,"0"0"18"0,0 0 36 15,0 0 47-15,0 0 45 0,0 12 37 16,0-1-54-16,0 4-6 0,0 18 27 16,0-13-126-16,0 5-7 15,0 2-2-15,10-1-22 0,-10 1 9 16,9-1-47-16,-9-3 31 0,0 0-48 0,8-3-67 15,-1 9-440 1,-1-22 175-16,-2-2-42 0,1-5-117 0,-1 0-138 16</inkml:trace>
          <inkml:trace contextRef="#ctx0" brushRef="#br0" timeOffset="-10267.1219">-944 5151 2507 0,'6'7'43'0,"-4"-2"13"0,3 0 22 16,-3-1 37-16,0 0 23 0,-2-1 1 15,0-2-27-15,0 2-12 0,0-3-1 16,0 2 130-16,0-2-78 0,0 3-12 15,0-3-31-15,0 0-17 0,0 0-12 16,0 0-17-16,0 0 10 0,0 0-44 16,0 0-2-16,0 0-2 15,0 0-2-15,0-9-30 0,8 1-3 16,3-1 5-16,-3-4 3 0,5-1-12 16,-2-5-6-16,2 3 4 0,12-27 11 15,-14 24-26-15,1-1 18 16,-3 3 10-16,-1 2-5 0,-3 2 18 15,1 4 14-15,-2 0-20 0,-2 4-21 16,0 1 22-16,1 0-4 0,-3 4-20 16,0 0 23-16,0 0-27 0,0 0 3 15,0 0 13-15,0 9 5 0,0 2 4 16,0 0 9-16,0 1 8 16,0 16-29-16,0-12 26 0,0-1-11 15,0-2 4-15,0 3 2 0,0-3-7 16,0 1-3-16,0-4-2 0,10 0-4 15,14 5-43-15,-14-12 11 0,3 1-12 16,0-4 8-16,-1 0 13 0,1 0-36 16,2 0-13-16,-2-13 7 15,2-1-23-15,-1-1 6 0,14-19-19 16,-17 16 86-16,-3-1-1 0,1 0 12 16,-5 1 9-16,0 2 2 0,-2-3-9 15,-2 4 5-15,0-2 8 0,0 3 2 16,0-14 8-16,0 19 22 15,-13 0 16-15,13 1-2 0,0 2 2 16,-8 1 4-16,8 1 2 0,0 4-3 16,0 0-23-16,0 0 3 0,0 0 98 15,0 11-22-15,0 3-15 16,0-1-29-16,0 7-1 0,0 3-14 16,0 4 29-16,0 3-18 0,0 5-39 0,11 4 14 15,3 43 13-15,-5-42-49 16,-3-1 25-16,-1-2-16 0,-1-2-12 15,0-4 18-15,0 0-23 0,1-6 11 16,-1-3-18-16,2 17 31 16,-4-27-37-16,0 1 26 0,3-4-26 15,-3-2 9-15,0-1 21 0,0-3-11 16,-2-2-46-16,0 1-7 0,2-2-70 16,0 0-320-16,-2 0 76 0,2 0-108 15,-2-9-232-15</inkml:trace>
          <inkml:trace contextRef="#ctx0" brushRef="#br0" timeOffset="-7592.3769">2509 5264 2705 0,'0'0'-1'0,"0"0"0"15,0 10 14-15,0-10 12 0,0 0 19 16,0 8 4-16,0-8 2 0,0 0-8 16,34 0 2-16,-12 0-24 15,3 0-7-15,1 0-13 0,3 0 6 16,1-12-18-16,0 3-62 0,-5 1-72 15,1 2-68-15,-5 6-121 0,11-6-353 16,-19 1 273-16</inkml:trace>
          <inkml:trace contextRef="#ctx0" brushRef="#br0" timeOffset="-6952.796">2868 5423 2409 0,'0'12'25'0,"-8"-1"19"16,8-1 5-16,0-2 13 0,0-1 9 16,0-2 2-16,0 1 28 15,0-6-65-15,0 0-17 0,10 0-9 16,1-13-6-16,-3 0-2 0,5-1-2 16,0-2-8-16,2-5 3 0,-2 0 0 15,16-23-18-15,-14 21 18 0,-4 1-5 16,1 1 4-16,-1 3 6 15,-2 1 4-15,-1 2 0 0,-2 3-4 0,-1 2 22 16,1 2 9-16,0-1 76 16,-6 9-43-16,0 0-8 0,0 0 11 15,0 0 11-15,0 12-44 0,0 0 2 16,0 2-12-16,0-1 40 0,0 4-8 16,0 19-5-16,0-17-17 15,0 0-30-15,0-2 20 0,0-3-29 16,0 1 9-16,9-5 0 0,-9-1-27 15,10-4-10-15,10 3-91 16,-12-8 52-16,1 0-26 0,1 0 2 0,1-14 5 16,2-2-2-16,1-1-23 15,1-5 6-15,0-1 10 0,2-4 31 16,11-34-8-16,-16 30 69 0,-3 2 18 16,-1 1 45-16,-3 3 26 0,-3 2 35 15,0 4 8-15,-2 2 20 0,0 5-6 16,0 3-2-16,0 0 80 15,0 8-153-15,0 1 21 0,0 0 6 16,0 0 24-16,0 10-25 0,0 3-1 0,0 3 17 16,0 0-18-16,0 7-7 15,0 27 32-15,8-19-90 0,-8 3 18 16,11-1-34-16,-5 4 18 0,3-3-29 16,-1 3 9-16,-1-1-8 0,1-1-1 15,-1-2 3-15,7 30-9 16,-7-38 22-16,-1 0 3 0,-2-6-79 15,3-3-93-15,-3-5-108 0,0-2-66 16,1-6-52-16,-3-3-72 0,4 0-559 16,-2-16 446-16</inkml:trace>
        </inkml:traceGroup>
        <inkml:traceGroup>
          <inkml:annotationXML>
            <emma:emma xmlns:emma="http://www.w3.org/2003/04/emma" version="1.0">
              <emma:interpretation id="{ABE2E86C-349B-401C-BC54-EB378A68282D}" emma:medium="tactile" emma:mode="ink">
                <msink:context xmlns:msink="http://schemas.microsoft.com/ink/2010/main" type="inkWord" rotatedBoundingBox="6009,15046 6103,15053 6088,15246 5995,15239"/>
              </emma:interpretation>
              <emma:one-of disjunction-type="recognition" id="oneOf17">
                <emma:interpretation id="interp33" emma:lang="" emma:confidence="0">
                  <emma:literal>\</emma:literal>
                </emma:interpretation>
                <emma:interpretation id="interp34" emma:lang="" emma:confidence="0">
                  <emma:literal>'</emma:literal>
                </emma:interpretation>
                <emma:interpretation id="interp35" emma:lang="" emma:confidence="0">
                  <emma:literal>.</emma:literal>
                </emma:interpretation>
                <emma:interpretation id="interp36" emma:lang="" emma:confidence="0">
                  <emma:literal>:</emma:literal>
                </emma:interpretation>
                <emma:interpretation id="interp37" emma:lang="" emma:confidence="0">
                  <emma:literal>|</emma:literal>
                </emma:interpretation>
              </emma:one-of>
            </emma:emma>
          </inkml:annotationXML>
          <inkml:trace contextRef="#ctx0" brushRef="#br0" timeOffset="-5802.7826">3584 5464 545 0,'0'0'176'0,"0"0"27"0,0 0 2 15,0 0-3-15,0 0-58 16,0 0-25-16,0 0-17 0,0 0-12 0,0 0-4 16,0 0 1-16,0 0 94 15,0 0-84-15,0 0-7 0,0 0 4 16,12 0-3-16,-12 0-8 0,0 0-7 16,9 0-1-16,-9 0 2 0,8 0-5 15,-8 0 58-15,0 0-59 16,0 0 4-16,0 0-2 0,0 0-3 15,0 0 0-15,0 0-16 0,0 8 15 16,0-3-24-16,0 9 81 16,0-6-69-16,0 2 16 0,0-1 16 0,0 4-11 15,11-1-30-15,-11 1-2 0,0 0 11 16,8 0-27-16,-8-1 14 16,11 13 9-16,-5-15-23 0,-6-1-29 15,0-2 8-15,5-2-18 0,-5-1 39 16,0-2-20-16,0 1-3 0,0-1-4 15,4-2 4-15,-4 0-97 16,2 0-18-16,-2 0-44 0,0 0-40 16,4 0-58-16,-4-11-28 0,0 4-41 15,0 7-106-15,0-10-115 0,0 5-34 16</inkml:trace>
        </inkml:traceGroup>
      </inkml:traceGroup>
    </inkml:traceGroup>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3:55.39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78B9FD6-039D-4097-86FA-362A4DDBEE06}" emma:medium="tactile" emma:mode="ink">
          <msink:context xmlns:msink="http://schemas.microsoft.com/ink/2010/main" type="writingRegion" rotatedBoundingBox="9777,11930 26725,11580 26757,13109 9809,13459"/>
        </emma:interpretation>
      </emma:emma>
    </inkml:annotationXML>
    <inkml:traceGroup>
      <inkml:annotationXML>
        <emma:emma xmlns:emma="http://www.w3.org/2003/04/emma" version="1.0">
          <emma:interpretation id="{DA5CD5FD-FA68-4240-A242-D0EB47118AE3}" emma:medium="tactile" emma:mode="ink">
            <msink:context xmlns:msink="http://schemas.microsoft.com/ink/2010/main" type="paragraph" rotatedBoundingBox="9777,11930 26725,11580 26757,13109 9809,13459" alignmentLevel="1"/>
          </emma:interpretation>
        </emma:emma>
      </inkml:annotationXML>
      <inkml:traceGroup>
        <inkml:annotationXML>
          <emma:emma xmlns:emma="http://www.w3.org/2003/04/emma" version="1.0">
            <emma:interpretation id="{F874A881-CAFD-414A-A480-202009C34F92}" emma:medium="tactile" emma:mode="ink">
              <msink:context xmlns:msink="http://schemas.microsoft.com/ink/2010/main" type="line" rotatedBoundingBox="9777,11930 26725,11580 26757,13109 9809,13459"/>
            </emma:interpretation>
          </emma:emma>
        </inkml:annotationXML>
        <inkml:traceGroup>
          <inkml:annotationXML>
            <emma:emma xmlns:emma="http://www.w3.org/2003/04/emma" version="1.0">
              <emma:interpretation id="{669CF99A-EA15-4F20-A948-526616907D62}" emma:medium="tactile" emma:mode="ink">
                <msink:context xmlns:msink="http://schemas.microsoft.com/ink/2010/main" type="inkWord" rotatedBoundingBox="9777,11930 13849,11846 13872,13005 9801,13089"/>
              </emma:interpretation>
              <emma:one-of disjunction-type="recognition" id="oneOf0">
                <emma:interpretation id="interp0" emma:lang="" emma:confidence="1">
                  <emma:literal/>
                </emma:interpretation>
              </emma:one-of>
            </emma:emma>
          </inkml:annotationXML>
          <inkml:trace contextRef="#ctx0" brushRef="#br0">7356 2505 2490 0,'0'-5'34'0,"0"-1"16"0,0 3 26 0,0 0 14 16,0 1 12-16,0 0 8 0,0 1 84 15,12 1-113-15,-1 0 29 16,4 0 22-16,0 13 6 0,2 2 20 15,4 2-40-15,2 4-23 0,1 4 16 16,5 5-41-16,31 39 34 16,-31-29-64-16,3 1-7 0,-2 2-35 15,2 4 28-15,-2 1-28 0,-3-1-5 16,1 0 16-16,-1 0-15 0,-5-3 20 16,18 39-21-16,-23-51 23 0,-4-2-30 15,-3-4-3-15,-3-5-1 0,-3-3 11 16,0-5 3-16,-4-3-2 0,2-2-20 15,-2-2 1-15,0-3-131 16,0-3 67-16,0 0 22 0,0-10 27 16,0-4 3-16,0-5 9 0,0-4 7 15,0-9-36-15,0-6-7 0,0-7 17 16,15-64-62-16,-2 52 76 16,4-3 8-16,-2-1 10 0,4 2 6 15,-2 1 18-15,2 5-15 0,0 3 13 16,2 3-2-16,24-40-6 15,-24 52 16-15,2 2-17 0,-1 6 6 0,-1 3-13 16,0 5-1-16,-4 3-9 0,0 4-79 16,-2 4-64-16,-2 3-71 0,12 5-452 15,-17 0-44-15</inkml:trace>
          <inkml:trace contextRef="#ctx0" brushRef="#br0" timeOffset="489.5534">8659 3062 2527 0,'-15'-7'29'0,"2"1"23"0,-4 6 48 16,-4 0 23-16,0 0 1 0,-5 0 1 16,1 10-32-16,-1 5-40 0,-1 2-8 15,-20 25 0-15,28-20-28 16,4 4-9-16,5-1-4 0,5 1 2 0,5-1 3 16,0-2-9-16,0 0-15 0,13-4-14 15,4 0-33-15,25 9-76 16,-16-18 55-16,-1-5-10 0,3-5-4 15,0 0-4-15,-3 0 12 0,-2-13 9 16,1-2 12-16,-5-3 28 0,13-26 5 16,-22 17 39-16,-3 1 34 15,-3-1 55-15,-4-1 31 0,0 3 18 16,0 3 14-16,0 6 5 0,0 3-26 16,0 4-20-16,0 3 123 15,0 6-124-15,0 0-20 0,0 0-8 0,0 15-8 16,0-2-51-16,0 3 3 0,0 0-18 15,0 1-7-15,11 2 10 0,8 19-200 16,-11-19-45-16,1-1-48 16,-1-4-47-16,-1 0-90 0,-1-1-244 15</inkml:trace>
          <inkml:trace contextRef="#ctx0" brushRef="#br0" timeOffset="791.0931">8901 3157 2708 0,'6'-11'84'0,"-2"1"37"16,-1 4 4-16,1 1 13 0,-4 0 18 0,0 5 26 16,0 0 7-16,0 0-54 0,0 26 37 15,0-12-115-15,0 2-1 16,10 3-46-16,-10 1-9 0,9 1 18 16,-9 0 3-16,6-1-34 0,-6-1-4 15,0-2-2-15,7 10-111 16,-1-20 20-16,-6 0-36 0,4-7-5 15,-4 0 39-15,2 0 42 0,3-13 26 16,-1-2 13-16,0-1 12 0,0-3-1 16,11-27 13-16,-8 21 1 15,1 2 5-15,-2 0-2 0,1 1-7 0,-1 4-59 16,-2 3-30-16,5 4-47 0,-3 0-42 16,7-1-399-16,-9 8 65 15,3 4-81-15</inkml:trace>
          <inkml:trace contextRef="#ctx0" brushRef="#br0" timeOffset="1013.0655">9177 3081 2543 0,'4'0'72'0,"-2"0"25"16,2 0 36-16,-4 0 45 0,3 0 52 15,-1 0-13-15,-2 0-28 0,2 16-24 0,0 1-36 16,4 21 38-16,-4-17-76 15,5 0-48-15,-3 2-5 0,2 1 14 16,-1 1-25-16,1-1-12 0,0-2-2 16,-1-1-25-16,1 0-51 15,2 11-405-15,-3-19 115 0,-1-3 4 16,-2-4-65-16,2-2-278 0</inkml:trace>
          <inkml:trace contextRef="#ctx0" brushRef="#br0" timeOffset="1444.8798">9608 3148 2594 0,'-13'0'115'16,"-2"0"51"-16,0 0 34 0,-2 0 15 15,0 0-33-15,-2 13-39 0,4-1-64 16,-2 0-21-16,5-2-31 0,-10 17 11 15,16-13-22-15,2 0-17 0,0 2 1 16,4 0-21-16,0-2-33 0,0 2 3 16,0-2-17-16,14 0-18 0,1-3-10 15,17 5-115-15,-17-11 96 16,2-5-17-16,0 0-24 0,-2 0 12 16,0 0-2-16,-1-9 9 0,1-3 7 15,-2-1 50-15,0 0 22 0,8-19 94 16,-12 14 46-16,-5 3 23 15,0-1 22-15,-2 1-4 0,0 6-15 16,-2 0-12-16,0 5 16 0,0 4 13 16,0 0-2-16,0 13 100 15,0-1-126-15,0 1-24 0,0 3-21 0,0 1-19 16,0 1-5-16,0-1-12 16,0 0-22-16,0 0-55 0,0-1-96 15,9 9-256-15,-9-16 137 0,10-1-163 16,-3-2-334-16</inkml:trace>
          <inkml:trace contextRef="#ctx0" brushRef="#br0" timeOffset="1840.9861">9850 3222 2857 0,'0'-6'70'0,"0"3"36"0,0 0 2 15,0 1-17-15,0 0-27 0,0 1-17 16,0 0 35-16,0 1 101 15,0 0-92-15,0 12 28 0,0 1-23 16,0 0-12-16,0 2-45 0,12 3-6 16,-5 0-23-16,-7 1 18 0,8-1-33 15,-1 17 1-15,-3-20-79 16,-4-5-37-16,0-3-40 0,0-2-24 16,0-5-7-16,0 0-18 0,0 0 36 15,0 0 27-15,13-17 41 0,-3-14-29 16,1 12 97-16,2-2 19 15,-3 0 10-15,-1-1 27 0,1-1 29 0,-1 2 17 16,-1 1 24-16,1 1 18 0,1 0 3 16,7-7 137-16,-6 18-120 15,-5 3-15-15,5 2 24 0,-3 3 4 16,1 0-31-16,-3 0-15 0,3 12-19 16,1 1-44-16,7 15-5 15,-6-14-4-15,-2 2-1 0,-1 1-21 16,-2 0-32-16,1 0-69 0,-1-3-95 15,-2 1-73-15,-4-5-49 0,0 2-76 0,0 4-1090 16</inkml:trace>
          <inkml:trace contextRef="#ctx0" brushRef="#br0" timeOffset="2203.0175">10245 3134 1742 0,'0'-7'14'0,"0"0"58"16,0 0 10-16,0-2 12 0,29-12 95 15,-10 10-104-15,3 1-1 16,1 1 10-16,2 1 8 0,-1 2-11 16,-1 3-9-16,0 3-16 0,-3 0-9 0,-1 0-10 15,10 13 55-15,-20 0-57 16,-1 1 0-16,-6 1 0 0,-2 2-19 15,0 1-8-15,0 3-8 0,0-1 2 16,-12 2-9-16,-1 0 2 16,-12 24-2-16,12-25-6 0,2-2 5 15,1-2-3-15,1-1 11 0,1-2 1 16,8-2 2-16,0-2-4 0,0-2-4 16,0 6-12-16,0-9-39 0,0-4-29 15,14-1-47-15,1 0-33 0,0 0-17 16,2 0-26-16,4 0-69 0,3-10-110 15,3-3-135-15</inkml:trace>
          <inkml:trace contextRef="#ctx0" brushRef="#br0" timeOffset="2607.4531">10871 3143 2162 0,'4'-8'76'0,"-4"3"47"0,0 1 14 15,0 1 12-15,0 3 17 0,0 0 3 16,-21 0 189-16,12 0-158 0,-1 0 24 15,-1 0-18-15,-2 0-27 0,1 12-26 16,-1-1-69-16,0-2-12 0,0 5-26 16,-2-1-10-16,-6 15 16 15,13-14-51-15,1 1-6 0,5 0-18 16,2 2-13-16,0-4-3 0,0 2-20 16,0-2-23-16,17 0-20 0,-2-3-44 15,23 2-173-15,-19-12 143 16,5 0 10-16,1 0-8 0,1 0 40 15,1-14-4-15,-3 0 1 0,1-2 51 16,-4 0 27-16,-4 1 29 0,11-16 26 16,-20 17 69-16,-5 0 55 15,-3 1 57-15,0 3-2 0,0 1-19 0,0 2-41 16,-11 2-22-16,11 2-34 0,0 0-38 16,-11 1 0-16,11 2-8 15,0 0-9-15,0 0 12 0,0 0-2 16,0 13-19-16,0-2-1 0,9-2-27 15,-1 2-63-15,7 9-190 16,-6-9 95-16,-1-2-32 0,3 0-46 16,-1 0-141-16,5-2-249 0</inkml:trace>
          <inkml:trace contextRef="#ctx0" brushRef="#br0" timeOffset="2945.6801">11374 3068 2685 0,'-13'-4'33'16,"-25"1"65"-16,19 3-43 15,0 0-26-15,0 0-14 0,2 0 0 16,2 0-9-16,2 11-2 0,2-2-3 16,5-9 0-16,0 10-1 0,6 7 2 15,0-10 2-15,0 1 0 0,0 2 3 16,14-2-5-16,-1 1-6 0,0 1 6 15,2 0-8-15,4 1 6 16,2 0-2-16,22 13 2 0,-20-11-2 16,-2 3 12-16,-2 0-1 0,0 0-11 15,-6 1 16-15,-4-1 8 0,-3 0 16 16,-6 0 2-16,0 0-4 0,0 10 13 16,-15-16-46-16,0 0-22 15,-2-3-91-15,2-3-84 0,3 0-126 0,-1-1-396 16</inkml:trace>
        </inkml:traceGroup>
        <inkml:traceGroup>
          <inkml:annotationXML>
            <emma:emma xmlns:emma="http://www.w3.org/2003/04/emma" version="1.0">
              <emma:interpretation id="{EDB0356A-9F60-4E3E-85FD-567EF0EBBE83}" emma:medium="tactile" emma:mode="ink">
                <msink:context xmlns:msink="http://schemas.microsoft.com/ink/2010/main" type="inkWord" rotatedBoundingBox="14775,12371 17201,12321 17220,13261 14794,13311"/>
              </emma:interpretation>
              <emma:one-of disjunction-type="recognition" id="oneOf1">
                <emma:interpretation id="interp1" emma:lang="" emma:confidence="1">
                  <emma:literal/>
                </emma:interpretation>
              </emma:one-of>
            </emma:emma>
          </inkml:annotationXML>
          <inkml:trace contextRef="#ctx0" brushRef="#br0" timeOffset="3787.193">12448 3101 2097 0,'-7'0'24'0,"-1"9"60"16,0-9 52-16,-3 0 39 0,-2 0 35 0,3 0-11 15,-1 0-40-15,0 0-30 0,3 7-35 16,4-7 8-16,4 0-38 15,0 0-4-15,0 0 4 0,14 0-30 16,1 0-19-16,7 0-10 0,1 0 8 16,4 0-10-16,7 0 0 0,47 0-43 15,-41 0-68-15,5 0-37 16,0-7-32-16,-3 7-21 0,-2-6-41 16,-4 0-97-16,-4 1-138 0,-4 5-107 0</inkml:trace>
          <inkml:trace contextRef="#ctx0" brushRef="#br0" timeOffset="4303.7699">12981 2989 2193 0,'0'0'65'0,"0"0"23"0,0 0 27 16,0 0 5-16,0 0-4 16,0 0 169-16,0 0-148 0,0 11-29 15,0 0-20-15,0-1-12 0,0 0 8 16,0 1-29-16,8 1-17 0,-8 1-12 15,9 16-6-15,-9-12-11 0,4-4-8 16,0 0-10-16,0-2-53 0,-4-1-50 16,5-3-21-16,-3-1 4 0,2-3 4 15,-4-2-15-15,4-1-141 16,-4 0 172-16,4-13 24 0,-4 1 39 16,5-4 9-16,-3-2 22 0,0-4 33 15,0 0 48-15,0-1 15 0,0 2 11 16,-2-17 90-16,0 24-93 15,0 4-26-15,0 3-28 0,0 3-16 16,0 4-6-16,0 0 9 0,0 0 2 16,0 0-5-16,0 0 0 0,9 9 28 15,1 3-5-15,7 0-7 0,-4-1-14 16,4 2-3-16,4 1-9 0,3 0-1 16,-3 0-2-16,7 2-5 0,1 3 4 15,26 15-7-15,-27-18-3 16,-5-2-3-16,-4 1 3 0,-2 0 5 15,-4-3-1-15,-6-1 0 0,-7 0 1 16,0-2 6-16,-13 7-6 16,-2-10 4-16,-4-2 3 0,0-1-4 0,0 0-2 15,-3-2-2-15,1-1-2 16,0 0 3-16,2 0-4 0,2 0-3 16,-6 0-131-16,12 0 0 0,5-8-47 15,6 8-54-15,0-8-109 0,0 8-250 16</inkml:trace>
          <inkml:trace contextRef="#ctx0" brushRef="#br0" timeOffset="55815.1125">13634 3670 2440 0,'0'2'-7'0,"0"1"43"16,0-3 21-16,0 0 50 0,0 0 9 0,17 0 4 15,-2 0-17-15,4 0-6 0,5 0-10 16,1 0-1-16,5 0-2 15,34 0 30-15,-30 0-92 0,6 0-4 16,-6 0-6-16,2 0-8 0,4 0 7 16,-4 0-11-16,-4 0 3 0,2 0-3 15,-6 0 2-15,16 6 2 16,-29-6-2-16,-4 0 9 0,-3 7-9 16,-3-7 3-16,-1 0-1 0,-4 0-41 15,2 0-50-15,-2 0-64 0,0 0-64 16,0 0-371-16,0 0-28 15</inkml:trace>
          <inkml:trace contextRef="#ctx0" brushRef="#br0" timeOffset="5073.8641">13685 3309 1921 0,'-14'0'19'15,"5"15"134"-15,9-15-60 0,0 6 12 16,0-6 13-16,13 0-21 0,2 0-1 16,4 0 7-16,4 0-5 15,3 0-8-15,35 0 54 0,-29 0-98 0,-2 0-18 16,4 0-10-16,-3-9-11 16,-1 9 5-16,-2-8-5 0,-1 8-7 15,-8-6 3-15,3 6-15 0,7-4-120 16,-16 4 7-16,-4-3-65 0,-5 3-109 15,0 0-259-15</inkml:trace>
          <inkml:trace contextRef="#ctx0" brushRef="#br0" timeOffset="4596.394">13702 2835 2184 0,'-8'-1'18'15,"4"-2"2"-15,4 2 11 0,0-2 32 16,0 1 7-16,0 0-16 0,12 0-18 16,27-4 28-16,-16 3-47 15,5-1-12-15,8 0 0 0,0 1-1 0,2 2-3 16,-2-2-4-16,-2 1-34 0,-2 0-40 15,-5 1-65-15,9 1-258 16,-23 0 19-16,-6 0-41 0</inkml:trace>
          <inkml:trace contextRef="#ctx0" brushRef="#br0" timeOffset="55517.1473">13885 3520 2113 0,'0'-3'40'0,"-11"3"-10"0,-6-3 31 15,2 0 22-15,1 0 8 0,-3 3 5 16,2 0-2-16,-2 0 9 0,6-2 7 15,-2 1 5-15,-6 1 113 16,15-2-100-16,4 2 16 0,-6 0-18 16,1-1-7-16,5 1-16 0,0-1-28 15,0-1-28-15,0 2 1 0,0 0-14 16,0 0-37-16,0 0 4 0,0 0 6 16,0 0 2-16,0 0-24 0,0 0 15 15,20 0 0-15,-6 0 11 0,6 0-2 16,33 12-18-16,-19-3 7 15,2-2-7-15,4-7 5 0,2 9 0 16,1-4 0-16,1-1-17 0,-1-4-19 16,-7 6-39-16,2-2-39 0,22 2-163 15,-41-6 135-15,-2 0-41 0,-9 2-50 16,-8 1-126-16,0-2-256 16</inkml:trace>
          <inkml:trace contextRef="#ctx0" brushRef="#br0" timeOffset="4833.724">13929 2754 2244 0,'0'0'50'15,"0"0"23"-15,0 0 38 0,0 9 26 16,0 0 23-16,0-2 3 0,0 4-12 0,0 2-3 16,0 1-1-16,0 31 69 15,0-17-159-15,0 4-14 0,0 3-7 16,0 2-27-16,0-1-4 0,0 1 2 16,0-2-6-16,0-1 5 0,5 29-17 15,-5-38-81-15,0-4-82 16,6-1-35-16,-6-6-31 0,0-2-26 15,0-3-82-15,0-4-225 0,0-1-90 16</inkml:trace>
          <inkml:trace contextRef="#ctx0" brushRef="#br0" timeOffset="5503.3621">14662 2897 2790 0,'0'0'27'15,"-13"0"40"-15,-2 0 55 16,-15 0 191-16,16 0-158 0,-1 0-55 15,-6 9-22-15,1 2-40 0,1 0-3 0,0 2-3 16,-2 4-18-16,6 2-10 16,-4 0 11-16,-9 30-1 0,20-23-14 15,-1 1 24-15,5 1-18 0,4-2 6 16,0 0 1-16,0-1 7 0,13-1-1 16,-2-1-8-16,23 15 46 15,-15-23-19-15,8-4-8 0,-3-1-4 16,3-4-7-16,1-2-3 0,-1-4-17 15,1 0 16-15,-3 0-6 0,1 0-3 16,16-22-44-16,-23 13-26 16,-6 0-50-16,-2 2-62 0,-3-3-54 15,1 2-51-15,-5 1-79 0,-4 2-245 0</inkml:trace>
        </inkml:traceGroup>
        <inkml:traceGroup>
          <inkml:annotationXML>
            <emma:emma xmlns:emma="http://www.w3.org/2003/04/emma" version="1.0">
              <emma:interpretation id="{3515556B-6950-4FC2-8181-B93DA1D79E09}" emma:medium="tactile" emma:mode="ink">
                <msink:context xmlns:msink="http://schemas.microsoft.com/ink/2010/main" type="inkWord" rotatedBoundingBox="17534,12950 17549,12949 17550,12961 17535,12962"/>
              </emma:interpretation>
              <emma:one-of disjunction-type="recognition" id="oneOf2">
                <emma:interpretation id="interp2" emma:lang="" emma:confidence="1">
                  <emma:literal/>
                </emma:interpretation>
              </emma:one-of>
            </emma:emma>
          </inkml:annotationXML>
          <inkml:trace contextRef="#ctx0" brushRef="#br0" timeOffset="5730.0042">15125 3365 3398 0,'0'3'87'0,"0"0"35"16,0-2-26-16,0 4-19 0,0-5-50 15,0 0-25-15,0 0-109 0,0 0-129 16,0 0-78-16,0 0-747 16</inkml:trace>
        </inkml:traceGroup>
        <inkml:traceGroup>
          <inkml:annotationXML>
            <emma:emma xmlns:emma="http://www.w3.org/2003/04/emma" version="1.0">
              <emma:interpretation id="{85F34855-46A6-4439-8798-4D9CEF5AB7B3}" emma:medium="tactile" emma:mode="ink">
                <msink:context xmlns:msink="http://schemas.microsoft.com/ink/2010/main" type="inkWord" rotatedBoundingBox="18696,12246 21447,12190 21463,12951 18711,13008"/>
              </emma:interpretation>
              <emma:one-of disjunction-type="recognition" id="oneOf3">
                <emma:interpretation id="interp3" emma:lang="" emma:confidence="1">
                  <emma:literal/>
                </emma:interpretation>
              </emma:one-of>
            </emma:emma>
          </inkml:annotationXML>
          <inkml:trace contextRef="#ctx0" brushRef="#br0" timeOffset="7642.25">17547 3265 2595 0,'0'-4'20'16,"0"4"12"-16,0-2 25 0,0 2 28 15,0 0-4-15,0 0-26 0,12 0 11 16,3 0-51-16,-2 0-4 15,6 0-5-15,0 0-7 0,4 0-6 0,-1 0-47 16,1 0-41-16,-4 0-16 0,24-14-106 16,-26 5 104-16,-3-3-39 15,-1 1 29-15,-2-3 21 0,-3 0 51 16,-4-1 31-16,-4 0 46 0,0-1 51 16,0 0 42-16,-17-9 70 15,7 18-91-15,1 1 20 0,-1 6-6 16,1 0-11-16,1 0-21 0,-1 12-10 15,-1 1 2-15,5 0-10 0,-3 5-27 16,-3 23 9-16,11-19-36 16,0 1-6-16,0 0-25 0,0 0-49 0,0-1-11 15,11-1-31-15,2-3-56 0,2-1-95 16,2-2-203-16</inkml:trace>
          <inkml:trace contextRef="#ctx0" brushRef="#br0" timeOffset="8069.5187">18020 2926 2919 0,'0'-20'43'0,"0"4"40"0,-13 6 25 16,13 5-9-16,0 5 3 16,0 0 28-16,0 0 6 0,0 0 4 0,0 15-21 15,15 26 43-15,-2-16-110 16,2 2-22-16,4 2-7 0,-7 5 11 15,5 1-18-15,-6 1-14 0,2-1-9 16,-3-2-65-16,-1-3-57 0,4 21-252 16,-11-30 153-16,2-8 4 15,-4-4 14-15,0-5 20 0,0-4 22 16,0 0 18-16,0 0 50 0,0-10 25 16,0-3 42-16,0-23 14 15,0 14 66-15,13 0 29 0,-3 0 20 16,3-2-7-16,2 3 11 0,-2 1 23 0,6 5-18 15,0 2-19-15,-6 5 7 16,21-2 62-16,-22 10-86 0,-3 0-15 16,-1 0-13-16,-6 14-12 0,-2-1-7 15,0 1-10-15,0 2 4 0,0 0-9 16,-14 17-5-16,5-16 2 16,-2-1-16-16,-1-1-2 0,-1-1-58 15,-2-2-45-15,7-3-31 0,-3-4-32 16,3-1-48-16,-1-4-94 0,-2 0-889 15</inkml:trace>
          <inkml:trace contextRef="#ctx0" brushRef="#br0" timeOffset="8443.9998">18506 3101 2553 0,'0'0'70'16,"0"0"58"-16,-11 0 40 0,11 0-8 15,-17 0 2-15,7 0 32 0,1 10-49 16,-3-10-52-16,5 24-9 16,-1-12-63-16,8 1 1 0,0 1-15 0,0 1 7 15,0 1-5-15,0-1-10 16,0 1 0-16,0-2 11 0,12 1-28 0,14 7-113 16,-13-14 29-16,4-3-8 15,-3-5-3-15,1 0-12 0,4 0-21 16,-2 0-7-16,-2-16 16 0,2 2 29 15,-2-2 38-15,8-21 0 16,-18 18 71-16,3 1 51 0,-8-1 38 16,4 2 14-16,-4 3 11 0,0 2-7 15,0 4 8-15,0 2-10 0,0 4-25 16,0 2 45-16,0 0-87 0,0 0-11 16,0 12-5-16,0-12-19 0,0 13-7 15,0-1-44-15,0-3-79 16,0 3-57-16,20 8-343 0,-8-11-36 15</inkml:trace>
          <inkml:trace contextRef="#ctx0" brushRef="#br0" timeOffset="8755.1331">18939 3055 2669 0,'-13'0'42'0,"-2"0"50"16,1 0 7-16,-3 0-6 0,-3 0-34 15,-3 0-20-15,4 0-18 16,2 0-11-16,-11 0-16 0,20 0-36 16,8 0-11-16,0 0-19 0,0 9 23 15,0-1 11-15,0 0 9 0,13 1 21 16,2 0-4-16,-3 3 8 16,29 16 5-16,-22-13 0 0,0 1-1 15,4 1 0-15,1 2-2 0,-3-1 6 16,0 0-4-16,-4-2-4 0,-2 0 12 15,10 11 34-15,-18-15-7 16,-7-5-8-16,0-1-15 0,0-2-4 0,0 0-5 16,-19-2-25-16,2-2-68 15,-5 0-81-15,1 0-144 0,-30-14-907 16</inkml:trace>
          <inkml:trace contextRef="#ctx0" brushRef="#br0" timeOffset="6289.6274">16273 2685 2824 0,'0'-5'71'15,"0"5"14"-15,0 0 15 16,0 0 35-16,0 0 34 0,0 0-6 0,0 13-32 15,0 1-33-15,0 5 1 0,0 5-39 16,23 38 83-16,-10-24-96 16,-2 5-14-16,1 1-18 0,3 5-23 15,-6-1 36-15,6-1-27 0,-3-1-59 16,-3 1-85-16,1-6-71 0,10 26-301 16,-16-40 219-16,4-6-60 15,-4-4-275-15</inkml:trace>
          <inkml:trace contextRef="#ctx0" brushRef="#br0" timeOffset="6530.995">16332 2804 2020 0,'15'-26'29'16,"2"1"34"-16,2 3 48 0,9 1-2 15,-1 5-17-15,5 2-17 16,26-5 43-16,-31 14-78 0,-6 5-7 15,3 0 22-15,-9 0-16 0,-3 18-10 16,-1 3-5-16,-7 1 4 0,-4 1 9 16,0 29-6-16,0-24-18 0,-15 0-4 15,-2 0-6-15,-2-2-11 0,0-1-22 16,-4 0-44-16,6 0-72 0,-6-4-94 16,3-3-252-16</inkml:trace>
          <inkml:trace contextRef="#ctx0" brushRef="#br0" timeOffset="6885.0557">16767 3100 2840 0,'0'0'40'16,"5"0"61"-16,-1 17 236 0,-4-11-162 15,4 1-6-15,0 4-57 0,3 3-33 16,1 3-24-16,5 2-3 0,2 4-37 16,-7 1-3-16,7 1-9 15,9 22-3-15,-16-28-18 0,-4-1-11 16,5-3-61-16,-5-5-36 0,-4-2-31 16,2-4-18-16,-2-4-30 0,0 0 0 15,0 0-136-15,0 0 214 0,0-13 45 16,-10-2 32-16,10-1 18 0,0-3 21 15,0-2 26-15,0-2 16 0,0-2 2 16,10 0-3-16,18-21-4 16,-15 28-15-16,1 2-10 0,-1 3-10 15,2 2-38-15,-2 6-75 0,2 1-154 16,-3 3-217-16</inkml:trace>
          <inkml:trace contextRef="#ctx0" brushRef="#br0" timeOffset="7277.9247">17145 3139 2211 0,'0'0'95'0,"-10"0"17"16,10 0 39-16,0 11-17 0,-9 3-12 16,9 0 9-16,0 3-13 0,0 4-28 15,0 1-34-15,0 1-21 0,15 25 11 16,-2-27-31-16,2-1-3 15,2-3-20-15,2-3-23 0,4-4-26 16,-4-4-7-16,2-1-15 0,3-5-22 16,-5 0-25-16,21-17-115 15,-25 1 156-15,-2 1 36 0,-3-4 19 0,-1 0 14 16,-5-2 23-16,0-2 42 16,-4 1 26-16,0 0 19 0,0 1 9 0,0-13 65 15,0 21-102-15,-12 3-8 16,12 4 5-16,0 3-6 0,0 3 11 15,0 0 16-15,0 0 3 0,0 0 3 16,0 11 3-16,0 17 34 16,0-13-102-16,0 3 1 0,0 1-8 15,0 2 1-15,12-1-27 0,-1 2-86 16,-2-3-98-16,1 2-40 0,11 13-343 16,-10-19-19-16</inkml:trace>
        </inkml:traceGroup>
        <inkml:traceGroup>
          <inkml:annotationXML>
            <emma:emma xmlns:emma="http://www.w3.org/2003/04/emma" version="1.0">
              <emma:interpretation id="{705453E6-8125-407D-9BFC-12EACCD7B6FE}" emma:medium="tactile" emma:mode="ink">
                <msink:context xmlns:msink="http://schemas.microsoft.com/ink/2010/main" type="inkWord" rotatedBoundingBox="22220,11937 23035,11920 23053,12781 22238,12798"/>
              </emma:interpretation>
              <emma:one-of disjunction-type="recognition" id="oneOf4">
                <emma:interpretation id="interp4" emma:lang="" emma:confidence="1">
                  <emma:literal/>
                </emma:interpretation>
              </emma:one-of>
            </emma:emma>
          </inkml:annotationXML>
          <inkml:trace contextRef="#ctx0" brushRef="#br0" timeOffset="9476.7214">20117 2401 2658 0,'-11'-19'46'0,"1"3"19"15,10 4 20-15,-9 5 2 0,9 7 33 16,-10 0 63-16,10 12-30 0,0 5-9 15,0 7-5-15,0 45 93 0,0-26-117 16,0 7-31-16,0 2-24 0,12 2-41 16,-3-1 18-16,-1 0-19 0,3-2-24 15,0-3 22-15,10 40-15 16,-13-53-11-16,1-1-25 0,2-6-58 16,-5-7-20-16,0-4-7 0,1-4 21 15,-3-5-24-15,-2-5-29 0,0-3-36 16,-2 0-162-16,0-13 218 15,0-3 22-15,-15-4 12 0,3-2 6 16,-8-2 45-16,1-2 12 0,-4 1 32 16,-5 3 29-16,-3 1 6 0,-29-1 101 15,32 22-41-15,3 0-1 0,0 0-25 16,1 17-21-16,5 1-12 0,0 2-7 16,2 3-10-16,6 1 1 0,-1-2 3 15,7 21 4-15,5-26-9 16,0 0-6-16,22-4-9 0,1-4 1 15,2-2-7-15,7-2-29 0,4-1-57 16,3-2-53-16,1-1-78 16,51-1-891-16</inkml:trace>
          <inkml:trace contextRef="#ctx0" brushRef="#br0" timeOffset="9839.4534">20323 3059 2096 0,'0'9'6'0,"0"-9"1"0,0 6 33 15,0-6 51-15,0 0-52 16,15 0 1-16,4 0-13 0,-2 0-9 16,6 0-11-16,1 0-9 0,-1-12 3 15,2 1-14-15,1-3-9 0,23-15-18 16,-30 16 21-16,0-4 13 0,-4 1 4 15,-2 1 12-15,-5 3 17 0,-4 1 12 16,-4 2-9-16,0 1 10 16,0 4 0-16,-25 4 61 0,10 0-27 15,-4 0-19-15,4 0-10 0,-2 0-15 16,0 14-8-16,2-2 25 0,0 2-12 16,5 1-4-16,1 1-8 0,1 25 0 15,8-19-14-15,0 0-5 16,0 2-23-16,0-2-20 0,17 0-35 0,2-1-37 15,0-3-43-15,8-1-130 0,3-2-313 16</inkml:trace>
        </inkml:traceGroup>
        <inkml:traceGroup>
          <inkml:annotationXML>
            <emma:emma xmlns:emma="http://www.w3.org/2003/04/emma" version="1.0">
              <emma:interpretation id="{26FD7DC5-ED93-4563-B94F-3C7557FC9AEA}" emma:medium="tactile" emma:mode="ink">
                <msink:context xmlns:msink="http://schemas.microsoft.com/ink/2010/main" type="inkWord" rotatedBoundingBox="23636,11789 26728,11725 26757,13109 23665,13173"/>
              </emma:interpretation>
              <emma:one-of disjunction-type="recognition" id="oneOf5">
                <emma:interpretation id="interp5" emma:lang="" emma:confidence="1">
                  <emma:literal/>
                </emma:interpretation>
              </emma:one-of>
            </emma:emma>
          </inkml:annotationXML>
          <inkml:trace contextRef="#ctx0" brushRef="#br0" timeOffset="10461.8567">21764 2962 2260 0,'0'-28'77'16,"0"1"39"-16,0 4 4 0,0-17 85 15,0 26-123-15,-10 5 24 16,10 9 17-16,0 0-19 0,0 0 21 16,0 0-27-16,0 17-11 0,0 0-29 15,0 3-17-15,0 24 5 0,0-20-34 16,0 0-39-1,10-1-88-15,-10-2-79 0,9-3-67 0,-3-1-80 16,-6-5-213-16</inkml:trace>
          <inkml:trace contextRef="#ctx0" brushRef="#br0" timeOffset="11035.3416">22006 2876 2797 0,'0'2'79'0,"0"0"167"16,0 2-102-16,0 0 29 0,0 1 18 15,0 4-24-15,0 4-7 0,-10 3-18 16,10 5-41-16,0 7-14 0,0 4-2 16,0 49 11-16,0-38-53 15,0 3-39-15,10 1 18 0,-10-3 3 16,11 1-15-16,-3-1-14 0,-3-4 5 16,1-3-58-16,2-3-49 15,1 22-231-15,-5-36 150 0,0-6-14 0,-1-6-59 16,-3-8-36-16,0 0-6 15,0 0 56-15,0-16 58 0,0-3 21 16,0-9 65-16,-11-39-33 0,2 26 151 16,9-3 32-16,-8-7 74 0,8-1 2 15,0-3 38-15,0 1 3 0,0 3-37 16,0 0-36-16,0-35 73 16,15 50-83-16,-2 6 0 0,4 8 9 15,-3 2-6-15,3 6-15 0,0 2-5 16,-2 3-7-16,2 3-32 0,0 3 6 15,13 3-4-15,-19 0-25 0,-1 21 6 16,-1-2-17-16,-3 4 5 0,-4 2-2 16,-2 2 8-16,0 3-15 0,0-1 3 15,0 1-44-15,-30 20-124 16,16-29 40-16,1-5-21 0,2-3-36 16,1-6-72-16,1-2-163 0,1-5-239 15</inkml:trace>
          <inkml:trace contextRef="#ctx0" brushRef="#br0" timeOffset="11342.9931">22452 2913 2472 0,'0'-4'45'0,"0"0"53"0,-17 0 37 0,2 2 33 16,-2 0 13-16,0 2-25 0,0 0-49 15,-2 0-48-15,4 0-17 16,-12 27-18-16,18-15-18 0,5 2 6 16,4 1-6-16,0 0-2 0,0 1-1 15,0 0 1-15,13 1-19 0,2-1-7 16,-1-3-22-16,22 9-62 16,-16-15 50-16,1-2 15 0,-2-5 7 0,0 0-9 15,0 0-10-15,-4 0 11 16,-4-13-6-16,-1-2-4 0,-3-12-111 15,-7 11 49-15,0 2-30 0,0-1-75 16,0 1-162-16,-17 0-261 0</inkml:trace>
          <inkml:trace contextRef="#ctx0" brushRef="#br0" timeOffset="10273.6863">21236 2477 2710 0,'0'-16'15'0,"-13"5"25"0,13 5 8 16,-6 6 65-16,6 0 69 0,0 0 14 15,0 23 52-15,10-2-151 0,-10 4 50 16,13 8-41-16,-2 7 15 0,1 5-60 16,-3 4-14-16,-3 3-17 0,3 3-7 15,-3 1 13-15,7 51 0 16,-7-59-39-16,-2-4 9 0,3-6-18 15,-1-4-68-15,-2-7-75 0,1-8-70 16,-1-3-1-16,0-7 16 0,5-3-159 16,-3-6 237-16,2-10 36 15,1-5 36-15,2-4 10 0,1-7 24 16,-1-3 11-16,4-5 12 0,-2-3 36 16,-1 3 58-16,12-29 109 15,-12 38-99-15,-5 6 18 0,1 7 11 0,1 4-6 16,-5 5 6-16,2 3 11 0,-1 0-18 15,-1 0-12-15,4 12-22 0,11 13-7 16,-8-9-47-16,0 0-5 16,1 1-19-16,1 1-19 0,0 3-16 15,0 0-159-15,-1 0-76 0,1 1-33 16,0-1-22-16,10 17-422 16,-12-23 63-16</inkml:trace>
          <inkml:trace contextRef="#ctx0" brushRef="#br0" timeOffset="12020.8162">22628 2765 2595 0,'-8'0'39'16,"1"0"1"-16,7 0 0 0,0 0 10 16,0 0 8-16,0 7 21 15,15-7-61-15,0 0-22 0,2 0-71 16,4 7-100-16,3-7-184 0,3 0-401 16</inkml:trace>
          <inkml:trace contextRef="#ctx0" brushRef="#br0" timeOffset="11832.3187">22713 2215 2738 0,'0'-17'13'16,"0"5"24"-16,0 3 46 0,0 5 110 16,0 4-91-16,0 0 18 0,0 20-16 15,0 6-11-15,0 4 2 0,0 10-14 16,0 7-25-16,0 8-20 16,0 7-5-16,0 75 10 0,9-66-37 15,-9-1-5-15,10-1-52 0,-1-5-73 16,1-4-83-16,-1-7-53 0,-1-6-60 15,1-7-186-15,-3-7-335 16</inkml:trace>
          <inkml:trace contextRef="#ctx0" brushRef="#br0" timeOffset="12383.4298">22887 2775 1994 0,'-8'7'4'0,"8"-1"21"0,0-6 2 15,0 4 3-15,0-4-14 0,12 0-4 16,1 0-9-16,30 0 13 15,-16 0-19-15,3 0 0 0,2 0-24 16,0-10-41-16,2 2-28 0,-5 0-8 0,1 0 14 16,-2-1 34-16,-5-2 6 0,13-11 14 15,-25 9 88-15,-1-1 80 16,-6 2 37-16,-4 0-17 0,0 2-52 16,0 2 10-16,0 2 39 0,-16 3 33 15,1 3 16-15,-15 0 148 16,13 14-233-16,0-1-40 0,2 4-21 15,-2-1-12-15,2 3-15 0,0 0-16 16,5 0-3-16,1 1-14 0,1 0-50 16,8 19-174-16,0-19 100 15,0-2-42-15,13 0-67 0,1-2-179 16,1-3-329-16</inkml:trace>
          <inkml:trace contextRef="#ctx0" brushRef="#br0" timeOffset="12725.9843">23649 2657 2463 0,'-15'-10'25'0,"-2"1"43"0,0-1 17 16,-4 3 2-16,2 1-15 0,0 2-32 15,2 0-14-15,0 3-6 0,4 1-5 16,-8 0-7-16,15 0-1 0,4 11-10 15,2-1 4-15,0 1 4 0,0 0-4 16,0 1-7-16,0 1 6 0,14 2 1 16,-1 1-6-16,17 16-2 15,-15-15 4-15,2 1 5 0,-2 0-4 16,4 0 1-16,-2 0 1 0,-3 1-8 16,-3-1 4-16,-2-1-7 0,-3 0 15 15,-2 13 42-15,-4-17-18 0,0-3 8 16,-15-2-9-16,5-1-11 15,-3-3-2-15,2 0-17 0,-3-3-44 16,3-1-100-16,0 0-109 0,1 0-796 16</inkml:trace>
          <inkml:trace contextRef="#ctx0" brushRef="#br0" timeOffset="13065.5297">23902 2670 2864 0,'0'-21'16'0,"0"4"39"16,0-9 60-16,0 18-84 15,0 2-29-15,0 0-93 16,0 4-102-16,0 1-106 0,15 1-221 0</inkml:trace>
          <inkml:trace contextRef="#ctx0" brushRef="#br0" timeOffset="12931.1678">23904 2652 2724 0,'0'-3'43'0,"0"2"12"16,0 0-12-16,0 1 18 0,0 0 9 15,0 0-16-15,0 26 2 0,0-13-44 16,0 3-2-16,0 2-3 0,13 2 2 16,-5 1-12-16,-8 0-17 0,9 1-63 15,-9-1-55-15,0-3-71 16,0 14-670-16</inkml:trace>
          <inkml:trace contextRef="#ctx0" brushRef="#br0" timeOffset="13406.5914">24314 2641 2577 0,'-13'0'66'0,"-13"-7"173"0,12 0-126 15,3 7-20-15,-4 0-28 0,2 0-23 0,1 0-12 16,1 0-12-16,0 0-8 0,3 0 3 16,-1 0-15-16,-1 22 1 15,6-11-4-15,4 0 6 0,0 1-6 16,0 1 10-16,0 2-6 0,0 1 0 16,0 1-1-16,17 2 8 0,-3 2-7 15,14 22 11-15,-13-20-12 16,0-1-1-16,0-1 5 0,-3-1 2 15,-1 0 8-15,0-1 2 0,-5-4 25 16,-4 0 19-16,-2 10 76 16,0-13-86-16,0-5-26 0,-15 0-1 0,0-1-22 15,-2 0-32-15,2-2-86 0,1-2-77 16,-3-2-28-16,0 2-58 0,-19-2-706 16</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4:05.971"/>
    </inkml:context>
    <inkml:brush xml:id="br0">
      <inkml:brushProperty name="width" value="0.05833" units="cm"/>
      <inkml:brushProperty name="height" value="0.05833" units="cm"/>
      <inkml:brushProperty name="fitToCurve" value="1"/>
    </inkml:brush>
  </inkml:definitions>
  <inkml:trace contextRef="#ctx0" brushRef="#br0">-1 46 1337 0,'0'-16'-6'16,"0"3"-38"-16,0 5 40 0,0 3-58 15,0 1-136-15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4:06.963"/>
    </inkml:context>
    <inkml:brush xml:id="br0">
      <inkml:brushProperty name="width" value="0.05833" units="cm"/>
      <inkml:brushProperty name="height" value="0.05833" units="cm"/>
      <inkml:brushProperty name="fitToCurve" value="1"/>
    </inkml:brush>
  </inkml:definitions>
  <inkml:trace contextRef="#ctx0" brushRef="#br0">-1 11 2807 0,'0'-6'50'0,"0"2"30"0,0 3-5 15,0 1-25-15,0 0-8 0,0 0-11 16,0 0-9-16,0 13-7 0,0 12 2 16,0-13-16-16,0 4-20 15,0-1-58-15,0 2-53 0,0 0-50 16,0 1-85-16,0-2-243 0,0 0-232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3:52.61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8974418-F4C7-4566-8723-8AFD7319807D}" emma:medium="tactile" emma:mode="ink">
          <msink:context xmlns:msink="http://schemas.microsoft.com/ink/2010/main" type="inkDrawing" rotatedBoundingBox="8331,10396 12904,10701 12865,11284 8293,10979" semanticType="callout" shapeName="Other">
            <msink:sourceLink direction="with" ref="{0BF2AA81-A11E-43EE-9809-9A60601C1EED}"/>
            <msink:sourceLink direction="with" ref="{3A9314FF-667A-46AD-BC72-389BD06638DE}"/>
          </msink:context>
        </emma:interpretation>
      </emma:emma>
    </inkml:annotationXML>
    <inkml:trace contextRef="#ctx0" brushRef="#br0">5902 886 1784 0,'0'0'25'0,"0"0"53"0,0 0 19 0,0 0 14 15,0 0 2-15,0 0-10 0,0 0-27 16,0 0 25-16,0 0-53 15,0 0 11-15,0 0-4 0,0 0-13 16,0 0-1-16,0 0 7 0,0 0-5 16,12 0 6-16,-3 10-9 0,6 8 3 15,-7-10-22-15,1 2 25 16,1 0-7-16,-1 3-15 0,1 1-7 16,1 0 1-16,0 1-8 0,3 0-1 0,3 0-12 15,19 13 4 1,-16-15 2-16,-1-1 4 0,4-3 2 0,0-1 5 15,1 0-7-15,-1-3-11 0,0-1 5 16,3-1 1-16,-1-1-5 16,28-1 1-16,-27 0 11 0,1-1-7 15,1 0-3-15,2 0-2 0,0 0 1 16,-1 0 4-16,1 0 1 0,2 0-3 16,0 0 4-16,33-7-15 15,-31 7 17-15,0 0-10 0,2-8 8 16,-2 8 0-16,3-4 2 0,1 4-8 0,0-5 6 15,2 1-7-15,49-5-1 16,-44 6-2-16,4 2 7 0,0-2-4 16,6 3 8-16,-2 0-5 0,2 0 2 15,2 0 2-15,1 0-12 0,1 0 6 16,54 10 7-16,-60 2-1 16,0-1-7-16,-4-1 5 0,-5 1 5 15,-1 2 1-15,-3 1 2 0,-2 2 3 16,-2 3 13-16,0 3 2 0,28 27 2 15,-34-22-23-15,-3-1 2 16,-1 4-6-16,-1-4 2 0,-4 1-2 0,1-2 4 16,-3-1-10-16,0-4-2 15,-6-2 7-15,12 12-2 16,-16-19-1-16,-3-2 5 0,-2-1-6 0,0-4 14 16,-4-1-8-16,0 0-7 0,0-3 12 15,0 1 3-15,0 1-16 16,0-2 13-16,0 0-18 0,0 0 4 15,0 0 10-15,0-11-16 0,0 3 2 16,0-1 17-16,-8-1-6 0,8-1 1 16,-8-11-8-16,1 10 2 15,7 2 1-15,0-3-7 0,0 2 3 16,0 0 3-16,0 0-2 0,0 2 0 0,13-2 4 16,2 1-2-16,19-9-2 15,-13 10 16-15,4 0-13 0,3 1-1 16,4 0-7-16,2 3 9 0,4-1 8 15,2 1 3-15,7 2-9 0,2 2-3 16,59-2 7-16,-55 3 13 16,4 0 11-16,1 0 15 0,1 0-8 15,-4 0 12-15,3 0 2 0,-3 0-17 16,2 0-3-16,1 12 0 0,54 3 12 16,-59-8-27-16,0 0 4 15,0-1 15-15,-2 1-2 0,-2-1-10 16,2-3-19-16,0 1 8 0,-2-2 8 0,0 3-18 15,50-5 6-15,-54 0-13 16,-1 0 10-16,-1 0 13 0,-3 0-7 16,-2 0-4-16,1-14-14 0,-3 2 20 15,-2 1-18-15,25-16 1 16,-33 13-3-16,-5-3 18 0,-2 1-14 16,-6 1 23-16,-1 0-29 0,-3 1 13 15,-3 1-14-15,-1 1 5 0,-3-2 1 16,2-8 5-16,-4 13-22 15,0 1-14-15,0 1-69 0,0 0-72 0,0 0-47 16,0 0-56-16,0 1-100 0,0 1-287 16</inkml:trace>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4:52.23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44090B0-7B9B-42B5-9C5E-6E707DE32BB0}" emma:medium="tactile" emma:mode="ink">
          <msink:context xmlns:msink="http://schemas.microsoft.com/ink/2010/main" type="writingRegion" rotatedBoundingBox="19354,13605 19778,13605 19778,13784 19354,13784"/>
        </emma:interpretation>
      </emma:emma>
    </inkml:annotationXML>
    <inkml:traceGroup>
      <inkml:annotationXML>
        <emma:emma xmlns:emma="http://www.w3.org/2003/04/emma" version="1.0">
          <emma:interpretation id="{0CB10D25-D5FB-4FFC-A507-E2E2D08D03FB}" emma:medium="tactile" emma:mode="ink">
            <msink:context xmlns:msink="http://schemas.microsoft.com/ink/2010/main" type="paragraph" rotatedBoundingBox="19354,13605 19778,13605 19778,13784 19354,13784" alignmentLevel="1"/>
          </emma:interpretation>
        </emma:emma>
      </inkml:annotationXML>
      <inkml:traceGroup>
        <inkml:annotationXML>
          <emma:emma xmlns:emma="http://www.w3.org/2003/04/emma" version="1.0">
            <emma:interpretation id="{FE8EB258-F971-432C-8CDA-FE31661C0639}" emma:medium="tactile" emma:mode="ink">
              <msink:context xmlns:msink="http://schemas.microsoft.com/ink/2010/main" type="line" rotatedBoundingBox="19354,13605 19778,13605 19778,13784 19354,13784"/>
            </emma:interpretation>
          </emma:emma>
        </inkml:annotationXML>
        <inkml:traceGroup>
          <inkml:annotationXML>
            <emma:emma xmlns:emma="http://www.w3.org/2003/04/emma" version="1.0">
              <emma:interpretation id="{7E4BE641-7EE3-46FB-B205-592EA8EA510D}" emma:medium="tactile" emma:mode="ink">
                <msink:context xmlns:msink="http://schemas.microsoft.com/ink/2010/main" type="inkWord" rotatedBoundingBox="19354,13605 19778,13605 19778,13784 19354,13784"/>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_</emma:literal>
                </emma:interpretation>
                <emma:interpretation id="interp4" emma:lang="" emma:confidence="0">
                  <emma:literal>Ü</emma:literal>
                </emma:interpretation>
              </emma:one-of>
            </emma:emma>
          </inkml:annotationXML>
          <inkml:trace contextRef="#ctx0" brushRef="#br0">1 0 1434 0,'0'3'42'0,"0"0"69"0,0-1 33 16,0-1 13-16,17 2 3 0,-2-3-5 15,2 3-8-15,-2 0 2 0,21 0 91 16,-17 0-167-16,0-2-22 16,4 3-8-16,-2-3-17 0,-2 2-4 15,1-1-6-15,-1 1-10 0,-2-2-7 16,2 2-28-16,8 0-131 0,-18-3 25 15,1 2-55-15,-1-2-110 0,-5 1-295 16</inkml:trace>
          <inkml:trace contextRef="#ctx0" brushRef="#br0" timeOffset="-215.8035">92-131 2412 0,'0'0'-2'0,"0"0"23"0,0 0 40 16,0 0 13-16,0 0-6 0,0 0-18 16,0 0-23-16,-8 0-6 0,8 0-4 15,0 0 13-15,0 0-12 16,0 0 8-16,0 0 12 0,0 0-3 0,8 0 4 16,5 0 15-16,-3 0-4 0,-1 10-16 15,6-10-12-15,17 10 5 16,-9-10-19-16,-4 0-9 0,7 6-3 15,-1-6-15-15,3 4-41 0,-1-4-41 16,-1 4-39-16,-1 0-46 0,-4-4 9 16,7 6-201-16,-22-3 136 15,-6 2-139-15,0 1-101 0</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0:44:44.8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206D8A8-B12F-495A-B4B2-36E821682D14}" emma:medium="tactile" emma:mode="ink">
          <msink:context xmlns:msink="http://schemas.microsoft.com/ink/2010/main" type="writingRegion" rotatedBoundingBox="12658,14060 11387,15973 10542,15411 11813,13498"/>
        </emma:interpretation>
      </emma:emma>
    </inkml:annotationXML>
    <inkml:traceGroup>
      <inkml:annotationXML>
        <emma:emma xmlns:emma="http://www.w3.org/2003/04/emma" version="1.0">
          <emma:interpretation id="{8B22551B-29D6-42C6-BED7-51041827AFF1}" emma:medium="tactile" emma:mode="ink">
            <msink:context xmlns:msink="http://schemas.microsoft.com/ink/2010/main" type="paragraph" rotatedBoundingBox="12658,14060 11387,15973 10542,15411 11813,13498" alignmentLevel="1"/>
          </emma:interpretation>
        </emma:emma>
      </inkml:annotationXML>
      <inkml:traceGroup>
        <inkml:annotationXML>
          <emma:emma xmlns:emma="http://www.w3.org/2003/04/emma" version="1.0">
            <emma:interpretation id="{1EA5A0CB-3CA6-46B9-ABDD-50F76D20D78A}" emma:medium="tactile" emma:mode="ink">
              <msink:context xmlns:msink="http://schemas.microsoft.com/ink/2010/main" type="line" rotatedBoundingBox="12658,14060 11387,15973 10542,15411 11813,13498"/>
            </emma:interpretation>
          </emma:emma>
        </inkml:annotationXML>
        <inkml:traceGroup>
          <inkml:annotationXML>
            <emma:emma xmlns:emma="http://www.w3.org/2003/04/emma" version="1.0">
              <emma:interpretation id="{038219D9-1288-4B52-BF3D-FD1852E334BD}" emma:medium="tactile" emma:mode="ink">
                <msink:context xmlns:msink="http://schemas.microsoft.com/ink/2010/main" type="inkWord" rotatedBoundingBox="12428,13907 12117,14374 11613,14039 11924,13572"/>
              </emma:interpretation>
              <emma:one-of disjunction-type="recognition" id="oneOf0">
                <emma:interpretation id="interp0" emma:lang="" emma:confidence="1">
                  <emma:literal/>
                </emma:interpretation>
              </emma:one-of>
            </emma:emma>
          </inkml:annotationXML>
          <inkml:trace contextRef="#ctx0" brushRef="#br0">9548 4113 2257 0,'0'-6'12'0,"0"2"-5"15,0-2 42-15,0-6 108 16,-10 7-82-16,10 2-15 0,-9-1-5 16,9 3-7-16,0 0 13 0,0 0 17 15,0 0 40-15,0 1 41 0,0-2 30 16,0 2 227-16,0 0-231 16,0 0-18-16,0 0-9 0,0 0-36 15,0 0-44-15,0 0-22 0,0 0 9 16,-10 0-58-16,10 0 15 0,0 0-4 15,0 0 1-15,0 0-24 16,0 0-4-16,0 0 16 0,0 0-6 0,0 0-20 16,0 0 10-16,0 0 9 0,0 0-10 15,0 10 43-15,0-2-13 16,0 1-35-16,0 4 5 0,0 2 22 16,0 4-23-16,0 3 9 0,0 4 3 15,0 3 6-15,0 36 18 16,0-29-3-16,0 0 2 0,6-1-20 15,0 1-5-15,-1-1 25 0,-1-3-24 16,0 0-4-16,0-3 18 0,-2 0-33 16,1 17 41-16,-1-25-30 15,-2-8 10-15,0 0-14 0,0-4 9 0,0-3 8 16,0-3 3-16,0-1 4 0,0 0 7 16,0-2-37-16,0 0 42 15,0 0-35-15,0 0 11 0,0 0-13 16,0 0-6-16,0-12 15 0,0 2-35 15,-11-3 2-15,0-3-5 0,3-2 5 16,-15-25 10-16,12 20 1 16,0-1-4-16,-1-1-17 0,-1 2 35 15,0 0-16-15,0-2 17 0,1 6 16 16,-1-1-15-16,-13-13 19 16,16 19-26-16,-1 2 20 0,1 0 7 15,1 3-29-15,3 0 27 0,-1 0-4 0,1 3 0 16,0-1-4-16,1 1 11 0,3 0 2 15,2 3-21-15,0 3 2 16,0 0 39-16,0 0 2 0,0 0-26 16,11 15 5-16,0 1 21 0,1 0-13 15,1 4 18-15,23 24 6 16,-17-20-32-16,0 2-2 0,3-1 16 16,-1 2-18-16,2 0-13 0,-2-4 3 15,1 2-10-15,-3-3 23 0,0-3-10 16,17 16 6-16,-21-22 0 15,-3 1-18-15,1-2 13 0,-2-1-2 0,-1-2-24 16,-1-1 44-16,-3 0-36 0,3-1 33 16,-3-2-31-16,5 0 27 15,-7-4-32-15,0-1 10 0,0 0 39 16,1 0-23-16,-1-13 1 0,4-1-9 16,-1-4-21-16,3-6 20 0,3-3-16 15,11-40 24-15,-10 31-21 0,-1-3 14 16,-4-1-15-16,1 1 13 15,-3 4 7-15,-1 3-32 0,-2 5-9 16,0 3-7-16,1-13-226 0,-3 25-15 16,-2 4-86-16,0 0-30 15,0 6-81-15,0 2-357 0</inkml:trace>
        </inkml:traceGroup>
        <inkml:traceGroup>
          <inkml:annotationXML>
            <emma:emma xmlns:emma="http://www.w3.org/2003/04/emma" version="1.0">
              <emma:interpretation id="{FE08D041-3791-4375-BC5D-0838E4000EEF}" emma:medium="tactile" emma:mode="ink">
                <msink:context xmlns:msink="http://schemas.microsoft.com/ink/2010/main" type="inkWord" rotatedBoundingBox="11831,15304 11387,15973 10542,15411 10986,14743"/>
              </emma:interpretation>
              <emma:one-of disjunction-type="recognition" id="oneOf1">
                <emma:interpretation id="interp1" emma:lang="" emma:confidence="0">
                  <emma:literal>se</emma:literal>
                </emma:interpretation>
                <emma:interpretation id="interp2" emma:lang="" emma:confidence="0">
                  <emma:literal>De</emma:literal>
                </emma:interpretation>
                <emma:interpretation id="interp3" emma:lang="" emma:confidence="0">
                  <emma:literal>Da</emma:literal>
                </emma:interpretation>
                <emma:interpretation id="interp4" emma:lang="" emma:confidence="0">
                  <emma:literal>DE</emma:literal>
                </emma:interpretation>
                <emma:interpretation id="interp5" emma:lang="" emma:confidence="0">
                  <emma:literal>Be</emma:literal>
                </emma:interpretation>
              </emma:one-of>
            </emma:emma>
          </inkml:annotationXML>
          <inkml:trace contextRef="#ctx0" brushRef="#br0" timeOffset="866.6833">8311 5610 2839 0,'0'-8'43'15,"0"0"51"-15,0 5 37 0,0 0 17 0,0 2-24 16,0 1 45 0,0 0-115-16,0 13-8 0,0 2-22 0,0 2 5 15,0 1 1-15,0 7 26 0,0-1-14 16,0 3-13-16,0 2-7 16,10 27-10-16,-10-30-3 0,13 1-12 15,-7-3 12-15,-6-1 7 0,9-5-23 16,-9 0 18-16,6-2-14 0,-6-4-16 15,5 1-148-15,-5-13 61 16,0 0-9-16,0 0 12 0,0-20 35 16,0-3 9-16,-15-5-14 0,2-4 19 0,2-4 19 15,1-2 12-15,3-45-1 16,1 41 17-16,6 5 7 0,0 1 0 16,0 2 21-16,11 5 5 0,1 2-11 15,3 1 2-15,0 6 11 0,4 3 15 16,19-5 67-16,-16 17-55 15,-1 5 16-15,4 0 7 0,-1 0-27 16,1 17 3-16,3 2 3 0,-1 3-17 16,1 5-5-16,-3 2-17 0,20 34 7 15,-26-28 9-15,-8-1 3 16,-3-1-18-16,-8 1 6 0,0-2-6 0,0-2 14 16,-21-3-16-16,-5-1-17 0,3-2 9 15,-32 16-5-15,27-27-10 16,3-1-18-16,-3-6-53 0,5 0-15 15,2-6-35-15,4 0-25 0,2 0-51 16,2 0-33-16,-4-24-282 16,17 15 197-16,0 0-147 0,0 1-127 15</inkml:trace>
          <inkml:trace contextRef="#ctx0" brushRef="#br0" timeOffset="1683.2783">9100 5516 1995 0,'-12'-7'15'0,"1"0"45"15,-12-7 138-15,10 9-98 0,-2 1-2 16,-2 2-2-16,0 1 6 0,0 1-26 16,-2 0-27-16,-4 0-6 0,1 12 4 15,-22 13 30-15,21-11-43 16,3 3 5-16,1 1-14 0,0 2-11 15,2 0-2-15,5 0-7 0,1-2-1 16,5 0-3-16,1 0 1 0,5 14-9 16,0-19-1-16,0-1-5 15,19-2 4-15,1-2 3 0,1-3 2 16,4-1-4-16,3-4-15 0,2 0 2 16,1 0 4-16,25-9-12 15,-31 9 31-15,-6-9 0 0,-4 9 1 0,-7-8 2 16,-3 8-4-16,-5 0 5 0,0 0 3 15,0 0 11-15,0 0 1 16,-28 0-1-16,15 0-1 0,-4 9 26 16,0 0-15-16,-2 3-7 0,0 2-10 15,-2 1-7-15,0 3-1 0,2 3 0 16,0-1-9-16,-13 25 9 0,21-25-7 16,3 1 0-16,3 0 1 15,5-4-2-15,0-2 3 0,13-1 0 0,6-4 2 16,2-2 1-16,37 3 9 15,-26-11-9-15,2 0 5 0,4 0 29 16,-2-12-9-16,0 1-4 0,0 0 2 16,-6 2-14-16,-1-1 2 0,-3 1 1 15,10-8 9-15,-23 12-19 16,-5-1 8-16,-1 0-12 0,-3 3-10 16,-2 0-54-16,-2-1-60 0,0 1-55 15,0-2-70-15,0 2-97 0,0-2-936 16</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27.21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E6A4E6-58F8-49B2-BD73-4730992CB3E2}" emma:medium="tactile" emma:mode="ink">
          <msink:context xmlns:msink="http://schemas.microsoft.com/ink/2010/main" type="inkDrawing" rotatedBoundingBox="5720,7746 11168,7739 11169,7897 5721,7904" shapeName="Other"/>
        </emma:interpretation>
      </emma:emma>
    </inkml:annotationXML>
    <inkml:trace contextRef="#ctx0" brushRef="#br0">0 160 1601 0,'9'0'-25'15,"-4"0"42"-15,2 0-19 0,-2 0 29 16,0 0 70-16,-1 0-49 16,3 0 9-16,3 0-16 0,2 0-6 15,2 0-13-15,5 0-14 0,2 0 9 16,2 0-28-16,3 0 35 0,29-12-11 16,-27 2 7-16,0 10-31 15,0-9 17-15,1 9-5 0,1-8-1 16,1 8 31-16,4 0-10 0,1 0-9 15,-3 0-4-15,35 0-6 0,-35 0-16 16,0 0 35-16,0 0-33 16,0 0 10-16,0 0 11 0,0 0 7 0,0 0-23 15,5 0 5-15,-2-11 13 16,34 2 4-16,-34-2 6 0,-1 4-37 16,3 7 39-16,0-7-39 0,-3 2 14 15,3 5 1-15,-1-6 6 0,1 2 20 16,42 0 29-16,-40 0-24 15,0 4-9-15,1-3-24 0,-1 0 4 16,2-1-2-16,1 2-1 0,1-1 18 16,-1 0-26-16,4-1 14 0,52-3 14 15,-54 3-25-15,2 0 11 0,-2-2-5 16,0 2-3-16,2 0-4 0,-5 2 14 16,1 2-14-16,-1 0 23 0,1 0-9 15,44 0-21-15,-49 0 24 16,2 0-7-16,-3 0-10 0,-1 0 3 15,2 0 17-15,-3 0 3 0,-2 0-15 16,-2 0 2-16,4 11-18 0,26-11 28 16,-30 11-25-16,-3-11 2 0,3 9 23 15,-3-9-9-15,1 0-8 16,-1 8-5-16,3-4 8 0,-1 2-3 16,3-6 4-16,31 4-4 0,-29 1 2 15,-2-5 7-15,0 0 5 0,0 0 6 16,0 0-12-16,-2 0 7 0,-3 0-9 15,1 0 9-15,25 0-20 16,-33 0 10-16,3 0-14 0,-5 0 14 16,-1 0 12-16,4 0-5 0,-6 0-19 15,3 0 6-15,2 0 21 0,0 8-8 16,22-8 10-16,-15 0-11 16,1 0 14-16,1 0-29 0,1 0 22 15,2 0-21-15,0 12 23 0,-2-12-26 0,-1 0 6 16,-4 0 10-16,26 0 7 15,-28 0-15-15,-1 0 6 0,1 0 0 16,-1 0 12-16,-1 12-23 0,1-12 24 16,-2 0-34-16,3 10 18 0,-3-10-3 15,26 0 11-15,-23 0-1 16,4 0-22-16,-2 0 3 0,5 0 31 16,0 0-32-16,2 0 12 0,-3 0 17 15,1 0-20-15,-3 0-8 16,31 0 14-16,-35 0 11 0,-1 0-19 0,1 0-4 15,-3 0 3-15,0 0 26 16,3 0-14-16,0 0 3 0,2 0-13 16,25 0 13-16,-25 0 8 0,3 11-27 15,4-11 15-15,-3 0 16 0,3 0-33 16,0 0 20-16,0 0 3 0,5 0-21 16,0 0 0-16,33 0 27 15,-41 0-10-15,-1 0-17 0,1 0 18 16,-4 0-15-16,0 0 20 0,-5 0-14 15,-4 0-4-15,-1 0 13 0,3 0-11 16,10 0 3-16,-18 0-8 0,1 0 15 16,0 10-6-16,0-10 10 0,2 0-24 15,-2 0 19-15,2 0 7 16,-2 0-21-16,2 0 3 0,9 0 8 16,-13 0-3-16,-1 0 16 0,-4 0-39 15,0 0-18-15,-1 0 3 0,1 0-53 16,-5 0-88-16,0 0-193 0,0 0-141 15</inkml:trace>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43.12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8414F79-0DF2-458C-95B5-112A50B4A7B3}" emma:medium="tactile" emma:mode="ink">
          <msink:context xmlns:msink="http://schemas.microsoft.com/ink/2010/main" type="inkDrawing" rotatedBoundingBox="14949,6417 15962,6400 15966,6602 14952,6619" semanticType="callout" shapeName="Other">
            <msink:sourceLink direction="from" ref="{91E0460F-95FC-4EDA-A3AF-DF6EBB9E53F1}"/>
            <msink:sourceLink direction="to" ref="{91E0460F-95FC-4EDA-A3AF-DF6EBB9E53F1}"/>
          </msink:context>
        </emma:interpretation>
      </emma:emma>
    </inkml:annotationXML>
    <inkml:trace contextRef="#ctx0" brushRef="#br0">32 23 1329 0,'-12'0'41'0,"12"0"45"0,-9 0 15 16,9 10 20-16,0-10-21 0,0 0 0 16,0 0 2-16,-10 0 67 15,10 0-98-15,0 0-2 0,0 0 10 16,0 0-10-16,0 0 16 0,0 0-1 15,0 0-24-15,0 0 11 0,0 0 0 16,0 0 22-16,0 0-69 16,0 0 4-16,0 0 11 0,0 9-15 0,0-9-4 15,0 0-18-15,0 0-2 0,0 0 6 16,0 0 0-16,0 0-1 16,0 0 4-16,0 0-6 0,0 0-14 15,0 13 18-15,0-13 3 0,0 0-12 16,0 10 9-16,0 0 8 0,0-1-17 15,0-1 3-15,0 0-7 16,0-8 5-16,0 9 10 0,0-2-11 16,0-4-2-16,0 4 23 0,0-2-16 15,0 1-9-15,0 6 24 16,0-7-12-16,0 0-9 0,0 1 7 0,0-3-3 16,0-1 2-16,0-2 5 0,0 0-14 15,10 0 1-15,-10 0 6 16,16 0 2-16,-6 0 0 0,-3 0 0 15,0 0 3-15,4 0-6 0,-6 0-6 16,5 0 4-16,1 0 12 0,-1 0-10 16,-3 0-9-16,12 0 16 15,-12 0-12-15,5 0 12 0,-1 0 2 16,1 0-14-16,2 0 8 0,-2 0-18 16,7 0 9-16,-5 0 17 0,3 0-7 15,18 0-21 1,-14 0 33-16,-4 0-19 0,2 0 1 0,-3 0 1 0,5 0 9 15,-2 0-7-15,3 0-9 0,-6 0 2 16,19 0 24-16,-16 0-26 16,-5 0 9-16,3 0 1 0,-1 0-12 15,1 0 19-15,2 0-14 0,-3 0-2 16,3 0 18-16,-2 0-19 0,13 0 4 16,-13 0 10-16,-3 0 1 15,0 0-22-15,-2 0 11 0,2 0 4 16,-4 0 16-16,6 0-17 0,-2 0 7 0,3 0-3 15,13 0-17 1,-18 0 23-16,2 0-6 0,3 0-16 0,-3 0 2 16,-5 0 18-16,3 0 3 0,2 0-2 15,-2 0-10-15,2 0-13 16,0 0 13-16,-2 0 22 0,-7 0-24 16,0 0 3-16,-3 0 4 0,3 0 14 15,-1 0-13-15,-1 0-4 0,-1 0-12 16,3 13 20-16,0-13 4 0,-1 0-4 15,-4 0-16-15,3 0 5 16,1 10 8-16,-1-10-7 0,2 0 3 16,2 9 5-16,-7-9-8 0,4 0-1 15,-4 0-4-15,0 0 2 16,0 0 12-16,0 0-4 0,0 0-5 0,0 0 6 16,0 0 10-16,0-9 21 0,-11 9-18 15,11-7 27-15,0 7-20 16,0 0 7-16,0-4-9 0,0 4-17 15,0-4-9-15,0 0 4 0,0 0 9 16,0 2-2-16,0-1-22 0,0-7 12 16,0 5 10-16,0 0-1 15,0-1-13-15,0-2-11 0,0-2 9 16,0 0 16-16,0 1-11 0,0 1 1 0,0-4-5 16,-12-10 16-16,12 14-1 15,0 1-11-15,0 3 10 0,0-4-18 16,0 2 18-16,0 2-22 0,0 0 8 15,0 1 19-15,0 0-4 16,0-2-26-16,0 0 21 0,0 3-10 16,0 1 19-16,0 1-20 0,0 0 13 15,-17 0 3-15,17 0 0 0,0 0-12 16,0 0 1-16,0 0-14 16,0 0 23-16,0 0-2 0,0 0-17 15,0 9 21-15,0-9 0 0,0 10 4 0,0 0-9 16,0-4 8-16,0 9-6 15,0-10 6-15,0 4 5 0,10-2-11 16,-10-2 8-16,0-1 0 0,0 0 4 16,0 0 5-16,0 0 3 0,0 2 6 15,0 4 2-15,0-7-35 16,0 3 9-16,0-2 5 0,0 1-2 16,0-4-11-16,0 3-6 0,0 0 17 15,0-4 3-15,0 4-21 0,0-2-23 16,0 1-21-16,0-2-31 15,0 1-24-15,0-2-23 0,0 0-22 16,0 0-27-16,0 0-47 0,0 0-175 0,0 0-223 16</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7:27.78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26624EF-1B2D-4678-8391-F3B1B1475127}" emma:medium="tactile" emma:mode="ink">
          <msink:context xmlns:msink="http://schemas.microsoft.com/ink/2010/main" type="inkDrawing" rotatedBoundingBox="25067,3174 25224,196 25334,201 25177,3179" semanticType="callout" shapeName="Other">
            <msink:sourceLink direction="with" ref="{4017EF0E-A3C2-426B-96BE-BE953EADAFD5}"/>
            <msink:sourceLink direction="with" ref="{912B0C59-1E7C-41AF-93DB-39A4BCB7FAF6}"/>
          </msink:context>
        </emma:interpretation>
      </emma:emma>
    </inkml:annotationXML>
    <inkml:trace contextRef="#ctx0" brushRef="#br0">165-7 1038 0,'0'0'94'0,"0"0"8"15,0 0 18-15,0-6 18 0,0 6-2 0,0 0-18 16,0 0-34-16,0-4-23 0,0 4-12 16,0 0-3-16,0 0 4 0,0 0 4 0,0 0-4 15,0 0-1-15,0 0 2 0,0 0 2 0,0 0-5 16,0 0-7-16,0 0-2 0,0 0-6 0,0 0-5 15,0 0-4-15,0 0-3 0,0 0-11 0,0 0 0 16,0 0 2-16,0 0-5 0,0 0-6 0,0 0 30 16,0 0 38-16,0 0 21 0,0 13-31 0,0-1-30 15,0 1-3-15,0 1-7 0,0 0 1 0,0 0-7 16,0 3 17-16,0-1-13 0,0 1 0 0,0 1-14 16,0-1 11-16,0 3 22 0,0 0 2 0,0 2-21 15,0 0 1-15,0-2-8 0,0 3-1 0,0 1 10 16,0-1 6-16,0 1 11 0,0 0-7 15,0 0 20-15,0 2 9 0,0 2 12 0,-11 1-12 16,11-1-14-16,0 1 18 0,0 1-14 0,-9 1-15 16,9 2-12-16,-6-2-3 0,6 0 7 0,-12-1 10 15,12 2-19-15,-6-1 50 0,0 2-24 0,3-2-3 16,0 3 6-16,0 0-26 0,-3-1 12 0,6 2-23 16,-6-3-10-16,0 1 19 0,6-1 1 0,-6 0-18 15,-3-2 9-15,6-1 29 0,0-1-8 0,-3 1-7 16,0-1-27-16,0-1 5 0,0-1 47 0,6 1 1 15,-9-1-30-15,4-1 8 0,-1 1-15 0,0-1 41 16,6-1-32-16,-6 1 7 0,6 1 2 0,0 0-11 16,0-4-7-16,0 2 21 0,0 2-20 0,0-1-5 15,0-3 8-15,0 3-29 0,0-3 29 16,0 2 10-16,0-1-10 0,0 2 20 0,0-1-38 16,0-1 8-16,0 2 9 0,0 4-15 0,0 2 1 15,0 0 2-15,0 0 10 0,0-1 30 0,0 0-33 16,0 0 2-16,0-2 5 0,0 0-7 0,0-2-26 15,0 0 32-15,0-3-6 0,0 0 4 0,0 3-1 16,0-1 7-16,0 0-2 0,0 1-31 0,0-2 4 16,0 3 8-16,0-2 23 0,0 0-22 0,0-4 4 15,0-1-24-15,0-1 17 0,0-2 25 16,0 0-5-16,0 0-29 0,0 0 17 0,0-2 7 0,0 2 10 16,0 1-10-16,0 0 0 0,0-2-14 15,0 1 19-15,0-1-21 0,0-2 20 0,0 1-28 16,6-3-1-16,-6 0 41 0,0-4-42 0,6 0 6 15,-6 0 24-15,0-1-9 0,0-1-7 0,0-1-3 16,0 3 22-16,0-1 27 0,0 2-34 0,0-1-1 16,0 2 1-16,0 0 5 0,0 4-21 0,0-2 6 15,0 0 0-15,0 1-5 0,0-1 6 0,0-1 3 16,0 0-8-16,0 0 11 0,9-3-27 0,-9-1 35 16,0 1-22-16,11-2-1 0,-11-1 7 0,0-2 3 15,0 0 12-15,0 2-19 0,0-5 11 16,0 3-26-16,0-3 19 0,0 2 15 0,0-1-6 15,0-1-31-15,0 0 30 0,0 4-22 0,0-4 1 0,0 0 27 16,0 0-20-16,0 0-6 0,0 1 22 16,0-1-15-16,0 0-20 0,0 1-15 0,0-1-14 15,0 0 12-15,0 0-15 0,0 0-50 0,0 0-46 16,0 0-124-16,0 0-95 0,0 0-70 0,0 0-104 16,0 0-381-16</inkml:trace>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53.61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1E0460F-95FC-4EDA-A3AF-DF6EBB9E53F1}" emma:medium="tactile" emma:mode="ink">
          <msink:context xmlns:msink="http://schemas.microsoft.com/ink/2010/main" type="inkDrawing" rotatedBoundingBox="9057,5681 13686,5764 13684,5849 9055,5767" shapeName="Other">
            <msink:destinationLink direction="from" ref="{78414F79-0DF2-458C-95B5-112A50B4A7B3}"/>
            <msink:destinationLink direction="to" ref="{78414F79-0DF2-458C-95B5-112A50B4A7B3}"/>
          </msink:context>
        </emma:interpretation>
      </emma:emma>
    </inkml:annotationXML>
    <inkml:trace contextRef="#ctx0" brushRef="#br0">0 43 629 0,'21'0'-26'0,"0"0"9"16,-2 0 40-16,2 0 7 0,1 0 4 16,-4 0-16-16,4 0 21 15,15 0 82-15,-20 0-100 0,2 0 47 16,0 0-10-16,0 0 54 0,-1 0-11 0,-1 0-53 16,-1 0-14-16,1 0 23 15,16-9-19-15,-19 9 20 0,0-7-50 16,0 7 28-16,-2-7-36 0,5 7 27 15,-3-6-16-15,0 2 34 0,0 0-50 16,-2 2 1-16,14-1 54 16,-12 3 9-16,-5 0-5 0,3 0-22 15,-2 0 10-15,2 0-14 0,-1 0 2 16,-1 0-15-16,2 0 12 0,13 0 35 16,-10 0-32-16,-1 0-9 15,2 0-34-15,1 0 1 0,-1 0 5 0,3 0 14 16,-5 0 25-16,5 0-22 0,0 0-18 15,14 0 18-15,-16 0-5 16,-3 0-5-16,2 0 7 0,1 15-19 16,-3-15 2-16,2 0 11 0,3 0-15 15,0 0 1-15,0 0 29 0,19 0-9 16,-17 0-4-16,0 0 8 16,3 0-18-16,-5 0 7 0,0 0 7 15,-3 0-9-15,5 0-9 0,1 0 19 16,-1 0-22-16,19 0-1 15,-17 12 7-15,1-12 13 0,-3 12 14 16,5-12-22-16,-2 7 13 0,2-7 2 0,2 0 5 16,0 0-6-16,1 0-8 15,32 0-40-15,-33 0 32 0,1 0 9 16,1 0-19-16,-4 0 10 0,0 0-9 16,0 0 26-16,-5 0 3 0,0 0 6 15,20 13-34-15,-23-4 14 16,1-1 11-16,0-8-24 0,0 9 17 15,0-9 8-15,4 0-12 0,1 7-15 16,2-7 23-16,0 0 1 0,26 0-13 16,-24 0 8-16,0 0-19 15,-2 0 22-15,3 0-16 0,-3 0 9 0,2 0-6 16,0 0-5-16,-2 0 1 16,0 0 31-16,26 0-19 0,-28 0 6 15,2 0-30-15,-3 0 31 0,1 0 0 16,2 0-11-16,0 0-20 0,-5 0 17 15,5 0-7-15,-3 0 35 0,25 0-42 16,-27 0 36-16,-2 0-40 16,0 0 34-16,-1 0-29 0,1 0 33 15,0 0-14-15,2 0 10 0,-2 0-32 16,2 0 38-16,29 0-43 0,-22 0 44 16,1 0-4-16,-3 0-17 0,-1 0 12 15,1 0-10-15,0 0 9 0,3 9-5 16,-3-9-26-16,25 0 16 15,-27 0 10-15,0 0 2 0,-3 0-3 16,0 0-10-16,0 0 8 0,1 0 8 16,1 0-12-16,-2 0 9 0,1 0-25 15,27 0 27-15,-25 0-3 16,-5 0-8-16,-1 0 5 0,4 0-17 16,-3 0 8-16,-1 0-4 0,4 0 7 15,-6 0 19-15,3 0-19 0,16 0 35 16,-16 0-40-16,-2 0-2 15,4 0 21-15,-4 0-5 0,-1 0-9 0,3 0 5 16,2 0-21-16,0 0 29 0,1 0-12 16,22 0-27-16,-22 0 21 15,1 0-11-15,-2 0 35 0,3 0-33 16,0 0 25-16,-3 0-29 0,2 0-27 16,-1 0 31-16,-1-9 10 0,24 9-5 15,-26-7 2-15,2-2 11 16,0 9-34-16,-2 0 31 0,2 0 13 15,-2 0-26-15,0 0 19 0,0 0-3 16,2 0 18-16,19 0-28 16,-21 0 11-16,0 0 14 0,-3 0-8 0,5 0-27 15,-2 0 39-15,0 0-40 0,2 0 2 16,-2 0 2-16,21-11 24 16,-23 11-6-16,2-10 3 0,0 10-12 15,-3 0 1-15,1 0 23 0,-1 0-17 16,-2 0-48-16,3 0-4 0,-3 0-32 15,19 0-97-15,-19 0 48 16,0 0-67-16,0 0-63 0,1 0-47 16</inkml:trace>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1:05.269"/>
    </inkml:context>
    <inkml:brush xml:id="br0">
      <inkml:brushProperty name="width" value="0.05833" units="cm"/>
      <inkml:brushProperty name="height" value="0.05833" units="cm"/>
      <inkml:brushProperty name="fitToCurve" value="1"/>
    </inkml:brush>
  </inkml:definitions>
  <inkml:trace contextRef="#ctx0" brushRef="#br0">-2 0 1568 0,'0'0'82'15,"-4"0"-7"-15,4 0 12 0,0 0 124 16,0 0-146-16,0 0 5 15,0 0 0-15,0 0-28 0,0 0 11 16,0 0 20-16,0 0 15 0,0 0-8 16,0 0-22-16,0 0 79 15,0 0-62-15,12 0 0 0,-12 0-18 16,14 0-15-16,-5 0-8 0,5 0 14 16,-2 0-15-16,0 0-15 0,0 0-5 0,21 0-1 15,-17 0-2-15,-2 0-4 16,0 0-12-16,3 0 16 0,-1 0-23 15,-1 0 10-15,-4 0 16 0,-1 0-6 16,-5 0-11-16,9 0-56 16,-12 0-36-16,0 0-38 0,1 0-49 15,-3 0-79-15,0 0-226 0,0 0-173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1:23.841"/>
    </inkml:context>
    <inkml:brush xml:id="br0">
      <inkml:brushProperty name="width" value="0.05833" units="cm"/>
      <inkml:brushProperty name="height" value="0.05833" units="cm"/>
      <inkml:brushProperty name="fitToCurve" value="1"/>
    </inkml:brush>
  </inkml:definitions>
  <inkml:trace contextRef="#ctx0" brushRef="#br0">-2 0 3268 0,'0'10'116'16,"0"-2"99"-16,0-3 44 0,0 0-43 15,0-2-64-15,0-3-69 0,0 0 11 16,0 0-63-16,0 0-27 16,0 0-4-16,0 0-47 0,0 0-33 15,0 0-69-15,0 0-89 0,0 0-25 16,0 0-63-16,0 0-403 15,0-11 126-15,0 11-101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1:58.93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8AAADAC-AF84-44E7-8B34-6A27FB3A8DC9}" emma:medium="tactile" emma:mode="ink">
          <msink:context xmlns:msink="http://schemas.microsoft.com/ink/2010/main" type="inkDrawing" rotatedBoundingBox="5000,7891 10560,7769 10562,7839 5002,7961" shapeName="Other"/>
        </emma:interpretation>
      </emma:emma>
    </inkml:annotationXML>
    <inkml:trace contextRef="#ctx0" brushRef="#br0">0 160 665 0,'7'0'57'0,"2"10"44"16,8-10 53-16,-10 0-117 0,-5 0 19 15,0 0-32-15,1 0 72 0,-1 0-41 16,3 0 11-16,-1 0-20 0,4 0 8 15,6 0 2-15,-3 0-54 16,-1 0 37-16,2 0-33 0,-3 0 15 0,1 0 10 16,-3 0 0-16,2 0-10 15,1-13 8-15,-1 13-23 16,10-9 60-16,-10 1-74 0,1 8 57 0,2 0 0 16,-1 0-24-16,1 0-11 0,0-5 8 15,0 5-17-15,-1 0 15 0,15 0-12 16,-16 0 16-16,2 0-40 15,2 0 2-15,0-11 8 0,0 11 26 16,3-10-28-16,-1 1-2 0,3 9 27 16,2 0-22-16,17-7 14 15,-19 7-22-15,0-5 28 0,-3 5-23 16,1 0-7-16,-1 0 16 0,-2 0-10 16,5 0 18-16,-2 0 0 0,2 0-3 15,18 0 13-15,-15 0-14 0,-1 0-1 16,2 0 0-16,1 0-1 0,0 0 6 15,1 0-20-15,1 0-3 0,0 0 5 16,3 0 22-16,25-10-34 16,-28 10 15-16,2 0 20 0,0 0-7 15,1 0-30-15,-3 0 38 0,4 0-5 16,1 0 4-16,0 0-10 0,28 0 10 16,-26 0-3-16,-3 0-7 15,3 0-12-15,0 0 3 0,0 0-1 0,-2 0 7 16,2 0 13-16,0 0-10 15,-2 0-26-15,28 0 31 16,-33 0-7-16,0 0-20 0,0 0 13 0,-3 0-4 16,-2 0 13-16,3 0 7 0,0 0-12 15,-3 0 9-15,5 0-1 0,30 0 1 16,-30-11-11-16,3 11-8 16,1 0-19-16,1 0 27 0,0 0 5 15,-3-7-3-15,0 7-8 0,-2 0-18 16,5 0 15-16,18 0-21 15,-25 0 5-15,-1 0 44 0,1 0-25 16,-3 0 14-16,0 0-47 0,3 0 16 0,0 0 23 16,-1 0 20-16,6 0-25 15,30 0-23-15,-29 0 29 0,1 0-65 16,-1 0 47-16,4 0-6 0,-1 0-23 16,-3 0-90-16,6 0 46 0,-3 0 47 15,2 0-2-15,38 0 58 16,-40 0-1-16,0-13-46 0,0 13 50 15,-5 0 1-15,3 0 17 0,-5 0-23 16,-2 0 24-16,4 0-2 0,24 0-5 16,-26 0-21-16,0 0 3 15,2 0-2-15,-2 0-3 0,2 0-1 0,-2 0-26 16,-2 0 4-16,2 0 50 16,0 0-5-16,18 0-16 0,-22 0 8 15,4 0-47-15,-5 0 17 0,5 0 32 16,-5 0-44-16,5 0 52 0,-2 0-25 15,2 0-1-15,-3 0-14 16,29 0 44-16,-31 0-44 0,3 0 31 16,2 0-37-16,0 0 40 0,-3 0-17 15,6 0 0-15,-6 0-23 0,5 0-9 16,1 0 18-16,27 0-7 16,-25 0 19-16,2 0 7 0,0 0 6 15,0 0-6-15,0 0-44 0,0 0 13 0,5 0 38 16,-3 0 25-16,29 0-28 15,-33 0-31-15,-1 0 55 0,3 0-35 16,-2 0 0-16,-3 0-34 0,1 0 55 16,1 0-62-16,-1 0 43 0,-4 0-18 15,32 0 16-15,-31 0-6 16,0 0 2-16,0 0-15 0,0 0 17 16,4 0 1-16,1 0 11 0,-3 0-20 15,5 0 61-15,0 0-40 0,29-10-10 16,-34 10-21-16,0-8-63 15,-2 8-65-15,0-6-38 0,0 6-2 0,0-6 47 16,3 6-15-16,1 0 8 0,29-8-12 16,-26 5 109-16,-5 1 47 15,3-1 6-15,-5 2 90 0,7 0 52 16,-5-2-36-16,3 1-24 0,28 2 2 16,-26 0-65-16,-5 0-19 15,1 0-130-15,-3 0-49 0</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1:59.77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1958561-21D7-49EA-A599-502928257436}" emma:medium="tactile" emma:mode="ink">
          <msink:context xmlns:msink="http://schemas.microsoft.com/ink/2010/main" type="inkDrawing" rotatedBoundingBox="10972,7738 12387,7694 12388,7717 10973,7761" shapeName="Other"/>
        </emma:interpretation>
      </emma:emma>
    </inkml:annotationXML>
    <inkml:trace contextRef="#ctx0" brushRef="#br0">0 42 713 0,'57'0'14'0,"-34"0"-39"16,1 0 9-16,-3 0 36 0,3 0-38 16,-1 0-3-16,1 0-35 0,0 0 16 15,-1 0 11-15,27-10 67 16,-24 10 39-16,0 0 26 0,0-8-32 15,0 8 20-15,-1 0 48 0,1 0 3 16,-4 0-63-16,25 0 5 16,-26 0-65-16,0 0-35 0,-4 0 34 15,2 0-41-15,-3 0 43 0,1 0-47 16,2 0 28-16,-3 0-23 0,3 0 20 16,16 0-3-16,-16-12 30 0,-2 12-32 15,-1 0 38-15,3-10-11 16,2 10 5-16,5 0 4 0,-2 0 35 0,2 0-4 15,4 0-30-15,39 0-8 16,-34 0-30-16,-4 0-2 0,0 0 2 16,-3 0 7-16,2 0-5 0,-1 0 22 15,-1 0-21-15,-2 0 25 0,2 0-18 16,17 0 115-16,-26 0-82 16,-5 0 3-16,-2 0 12 0,-3 0-11 0,1 0-7 15,-5 0-16-15,2 0-2 16,-5 0-5-16,3 0-15 0,6 0-13 15,-8 0 34-15,-1 0-3 0,3 0-24 16,-3 0 20-16,3 0 4 0,0 0 13 16,-5 0 5-16,0 0 9 0,2 0 6 15,0 0 33-15,-2 0-33 16,0 0-8-16,0 0-29 0,0 0 17 16,0 0-9-16,0 0 6 0,0 0-8 15,0 0 11-15,0 0-4 16,0 0-2-16,0 0-4 0,0 0 23 15,0 0-16-15,0 0 9 0,0 0-13 16,0 0-10-16,0 0 8 0,0 0-11 16,0 0 1-16,0 0-18 0,0 0 20 15,0 0 7-15,0 0-5 0,0 0 2 16,0 0 12-16,0 0-12 0,0 0 13 16,0 0 7-16,0 0-7 15,0 0-19-15,0 0 9 0,0 0-15 16,0 0 14-16,0 0-19 0,0 0 3 15,0 0-1-15,0 0 5 0,0 0 2 16,0 0 6-16,0 0-6 0,0 0 1 16,0 0 18-16,0 0-16 0,0 0 22 15,0 0-20-15,0 0 24 16,0 0-27-16,0 0 52 0,0 0-51 16,0 0-3-16,0 0-4 0,0 0 13 15,0 0-19-15,0 0 20 0,0 0-27 16,0 0 16-16,0 0-4 0,0 0-5 15,0 0 6-15,0 0 4 16,0 0 5-16,0 0-5 0,0 0-21 16,0 0 10-16,0 0-37 0,0 0-33 15,0 0-40-15,0 0-222 16,0 0-55-16,0 0-280 0</inkml:trace>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2:24.584"/>
    </inkml:context>
    <inkml:brush xml:id="br0">
      <inkml:brushProperty name="width" value="0.05833" units="cm"/>
      <inkml:brushProperty name="height" value="0.05833" units="cm"/>
      <inkml:brushProperty name="fitToCurve" value="1"/>
    </inkml:brush>
  </inkml:definitions>
  <inkml:trace contextRef="#ctx0" brushRef="#br0">-1 0 2599 0,'0'0'45'16,"0"0"57"-16,0 0 25 0,0 0 16 0,0 0 1 15,0 0 61-15,0 0-126 16,0 0 28-16,0 0 64 0,0 0 50 16,0 0-27-16,0 10-53 0,0 2 0 15,0 2-36-15,0 2-29 0,0 24 12 16,0-20-75-16,0 0-3 15,0 2-3-15,0-1 11 0,0 3 23 16,0-2-1-16,0 1-12 0,0 0-6 16,0 2-4-16,0 23-1 15,0-27-20-15,0-3 5 0,0-3 1 16,0-4-14-16,0-3 19 0,0-3-6 16,0-3-31-16,0-2-25 0,0 0-39 15,0 0-303-15,0 0 64 16,0 0-91-16,0 0-35 0,0 0-178 0,0 0-265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3:18.991"/>
    </inkml:context>
    <inkml:brush xml:id="br0">
      <inkml:brushProperty name="width" value="0.05833" units="cm"/>
      <inkml:brushProperty name="height" value="0.05833" units="cm"/>
      <inkml:brushProperty name="fitToCurve" value="1"/>
    </inkml:brush>
  </inkml:definitions>
  <inkml:trace contextRef="#ctx0" brushRef="#br0">42-5 3086 0,'0'0'71'0,"-14"0"40"0,14 0 78 0,0 0 28 16,-14 0-7-16,14 0-25 0,0 0-16 15,0 0-45-15,0 0-19 0,0 0-5 16,0 0-23-16,0 0-9 0,0 0 9 16,0 0-32-16,0 0-10 0,0 0-2 15,0 0-17-15,0 0-9 0,0 0-9 16,0 0 4-16,0 0-22 0,0 0-41 15,0 0-49-15,0 0-108 0,0 0-174 16,0 0-112-16,-14 0-50 0,14 0-319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3:16.58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46F50CE-4934-44C1-923A-98D07E7FD673}" emma:medium="tactile" emma:mode="ink">
          <msink:context xmlns:msink="http://schemas.microsoft.com/ink/2010/main" type="writingRegion" rotatedBoundingBox="1457,17819 4494,18282 4360,19163 1323,18700"/>
        </emma:interpretation>
      </emma:emma>
    </inkml:annotationXML>
    <inkml:traceGroup>
      <inkml:annotationXML>
        <emma:emma xmlns:emma="http://www.w3.org/2003/04/emma" version="1.0">
          <emma:interpretation id="{144FE33B-CF9D-4771-98CD-FC2F4F5D3B7C}" emma:medium="tactile" emma:mode="ink">
            <msink:context xmlns:msink="http://schemas.microsoft.com/ink/2010/main" type="paragraph" rotatedBoundingBox="1457,17819 4494,18282 4360,19163 1323,18700" alignmentLevel="1"/>
          </emma:interpretation>
        </emma:emma>
      </inkml:annotationXML>
      <inkml:traceGroup>
        <inkml:annotationXML>
          <emma:emma xmlns:emma="http://www.w3.org/2003/04/emma" version="1.0">
            <emma:interpretation id="{EC6DC660-85BD-4AA3-B64A-075308D6CEFF}" emma:medium="tactile" emma:mode="ink">
              <msink:context xmlns:msink="http://schemas.microsoft.com/ink/2010/main" type="line" rotatedBoundingBox="1457,17819 4494,18282 4360,19163 1323,18700"/>
            </emma:interpretation>
          </emma:emma>
        </inkml:annotationXML>
        <inkml:traceGroup>
          <inkml:annotationXML>
            <emma:emma xmlns:emma="http://www.w3.org/2003/04/emma" version="1.0">
              <emma:interpretation id="{B2A03FBD-18A8-4E03-BF22-466156969B60}" emma:medium="tactile" emma:mode="ink">
                <msink:context xmlns:msink="http://schemas.microsoft.com/ink/2010/main" type="inkWord" rotatedBoundingBox="1457,17819 2986,18052 2857,18902 1328,18669"/>
              </emma:interpretation>
            </emma:emma>
          </inkml:annotationXML>
          <inkml:trace contextRef="#ctx0" brushRef="#br0">-897 8127 1402 0,'9'0'48'0,"0"0"8"0,6 0 7 0,-1 0 1 16,2 0 21-16,3 0-19 16,0 0-3-16,2 0-23 0,3 0-11 0,18-9 104 15,-21 9-46-15,-2 0 9 16,-2 0-16-16,-1 0-20 0,-4 0-7 15,0 0 4-15,-5 0 6 0,0 11 11 16,-2-2-6-16,7 6 7 16,-5-5-43-16,-3-3 15 0,1 3-5 15,0 0 18-15,0 4-9 0,-1-3-4 16,-1 2 3-16,-1 1 1 0,-2 3-8 16,0 23 72-16,0-17-44 0,0 0-6 15,0 2 6-15,-12 2-17 16,-2-1 1-16,2 0-11 0,3 2-4 0,-3 0 2 15,0-1 23-15,-9 27 29 16,9-30-61-16,0 2-12 0,3-1-11 16,-3 1 3-16,3-2-11 0,-3 2 5 15,3 0 5-15,-6-3-14 0,4 2 3 16,-6-5 0-16,3 2 13 0,2-2-10 16,-2-4-2-16,5-4-8 0,-3 1 11 0,5-4-2 15,2-3 3-15,0-2-14 0,1 1 15 16,1-5-8-16,1 0 2 0,2 0-2 15,0 0-4-15,0 0-4 0,0 0-5 16,0 0-5-16,0 0 7 0,0 0 6 16,0 0 5-16,9 0 2 0,-9 0-1 15,14 0-1-15,-2 0 5 0,0 0-3 16,2 0 0-16,0-10-8 0,8 10-3 16,-1-13 9-16,0 4 10 0,3 2-9 15,2 2-14-15,-1 0 20 0,1-2-1 16,0 5-12-16,0 2 2 0,3 0 13 0,-1 0-2 15,3 0-13-15,-6 0 14 16,4 0 11-16,-1 0-8 0,0 0 1 0,1 0-6 16,-3 0 5-16,2 0-4 0,-2 0 7 15,2 0-1-15,-2-12-9 0,0 12-3 16,-5-9 4-16,1 9-9 0,-4-6 8 16,-3 6-1-16,-1 0 2 0,-5-8-3 15,1 8-14-15,-6-9-48 0,3 4-103 16,-2-1-97-16,-5-2-63 0,0-2-114 15,0-1-307-15</inkml:trace>
          <inkml:trace contextRef="#ctx0" brushRef="#br0" timeOffset="675.8881">-704 8546 1556 0,'0'0'79'0,"0"0"39"16,0 9-13-16,0-9 2 0,0 0-14 16,0 0 12-16,0 0-15 0,0 0-35 15,0 0 64-15,0 0-58 0,0 0-12 16,0 0 2-16,-14 0 36 0,14 0 1 15,-12 0-15-15,12 0 21 16,0 0-1-16,0 0-12 0,-9 0 94 16,9 0-101-16,-10 0 10 0,10 0 3 15,-5 0 7-15,5 0 5 0,0 0-6 16,0 0 2-16,0 0-18 0,0 0 54 16,0 0-78-16,0 0-9 15,0 0-7-15,0 0-12 0,0 0-10 16,0 0-5-16,0 0-2 0,0 0-8 15,0 0 1-15,0 0 20 16,0 0 4-16,0 0 26 0,10 0 21 0,4 0-9 16,-2 0-16-16,0 0-11 15,4 0-6-15,3 0-14 0,5-13-4 16,30 13 6-16,-28-12-18 0,2 2 4 16,0 4-13-16,1-3 7 0,-1 4 3 15,-4-1-1-15,-3-2 11 0,-5 0-7 16,1 2-6-16,4 0 6 15,-16 3-7-15,-5-2 5 0,0 5-1 16,0 0-18-16,0 0-13 0,0 0-76 16,0 0-144-16,0 0-155 0,0 0-77 15,0 0-1099-15</inkml:trace>
          <inkml:trace contextRef="#ctx0" brushRef="#br0" timeOffset="2004.0592">289 8694 2210 0,'0'14'35'15,"-14"-14"25"-15,14 15 11 0,-10-1 38 16,10-2 9-16,0 2-14 0,-7 3 1 16,7 1-2-16,0 4-21 0,0-1-1 15,0 1 20-15,0-5-23 0,0 4 1 16,0 3-1-16,0-2-19 0,0-3-6 15,0 1 9-15,12 16 13 16,0-3-28-16,0-18-37 0,-1-1 8 16,-1-1-18-16,4-2 3 0,0-1 7 0,0-1-21 15,0-1 9-15,5-4 4 16,-2-4-2-16,2 0 0 0,-5 0 5 0,0 0-10 16,0 0 11-16,0-10-11 0,-4-4-11 15,-1 3-4-15,1-3 3 0,-1-3-14 16,-4-1 17-16,-1-2-4 0,-4-1 9 15,0-3 0-15,0 1 4 0,0-2-4 16,0 1 13-16,-18 0-5 0,1 0 4 16,1 3 5-16,-1 3 1 0,-2 2-10 15,3 1 16-15,-3 5-6 0,0 2-14 16,2 4 14-16,1 0-18 0,-1 4 14 0,3 0-1 16,0 0-5-16,0 0 1 15,2 14-24-15,0-2-58 0,3-1-41 0,0-11-31 16,-1 11-36-16,3-2-57 0,2-1-106 15,5 1-260-15</inkml:trace>
        </inkml:traceGroup>
        <inkml:traceGroup>
          <inkml:annotationXML>
            <emma:emma xmlns:emma="http://www.w3.org/2003/04/emma" version="1.0">
              <emma:interpretation id="{E311898F-80AA-4C1B-98B2-FEB9B2B38B1E}" emma:medium="tactile" emma:mode="ink">
                <msink:context xmlns:msink="http://schemas.microsoft.com/ink/2010/main" type="inkWord" rotatedBoundingBox="3279,18339 4458,18519 4360,19163 3180,18983"/>
              </emma:interpretation>
              <emma:one-of disjunction-type="recognition" id="oneOf0">
                <emma:interpretation id="interp0" emma:lang="" emma:confidence="1">
                  <emma:literal/>
                </emma:interpretation>
              </emma:one-of>
            </emma:emma>
          </inkml:annotationXML>
          <inkml:trace contextRef="#ctx0" brushRef="#br0" timeOffset="3512.2001">1475 8759 2706 0,'-4'8'39'0,"-4"-2"11"0,4-2 35 15,-1-2 6-15,0 3-2 0,5-1-16 16,-4-4-25-16,1 0-20 0,1 0 2 16,2 0 19-16,0 0-6 0,0 0 11 15,0 0-11-15,0 0-19 0,14 0-2 16,-5 0-9-16,3 0-1 0,0 0 11 16,-3 0 31-16,3 0 1 0,0 0 7 15,-3 0 20-15,1 0 26 0,-1 0 12 16,-2 0 14-16,1 0-14 0,-1 16-13 15,0-1-22-15,-3-1-21 0,6 6-15 16,-5-5 2-16,-1 3-11 0,1 0-2 16,2 0-20-16,-2 1-8 0,2 1-4 0,-5-4 3 15,3 1 1-15,0 0-3 0,-3-1-8 16,3-2 11-16,-1-4-12 0,-4 0 2 16,3-1 3-16,2 0-4 0,-5-4 3 15,2-1-19-15,-2 0-9 0,0-4-33 16,0 0-55-16,0 0-123 0,0 0-134 15,0 0-76-15,0 0-65 0,0 0-232 16</inkml:trace>
          <inkml:trace contextRef="#ctx0" brushRef="#br0" timeOffset="3760.2895">1527 8956 2505 0,'-5'0'68'16,"1"10"-12"-16,1-10 32 0,1 0 18 16,2 8-5-16,0-8-14 0,0 0 18 15,0 0 9-15,0 0 19 0,0 0 5 16,9 0 1-16,-9 0-7 0,19 0-44 0,-5 0-28 16,1 0-26-16,-1 0-2 15,0-11-18-15,2 11-23 0,-1-10-39 0,-4 2-71 16,-1 1-90-16,2 7-91 0,-3-6-45 15,-4 6-172-15,2-4-358 0</inkml:trace>
          <inkml:trace contextRef="#ctx0" brushRef="#br0" timeOffset="4963.9027">1855 8784 2282 0,'-5'8'51'0,"3"-8"5"0,-3 9 39 15,3-2 18-15,-3-7 26 0,3 7-14 16,-1-7-26-16,1 0-3 0,2 0-22 16,-2 0-7-16,2 0 6 0,0 0 5 15,0 0-21-15,0 0-1 0,0 0-24 0,0 0 1 16,0 0 12-16,0 0-12 0,14 0-1 15,-2 0-23-15,-1 0 1 0,4 0 3 16,1-11-2-16,1 11-18 0,1-15 1 16,1 6 6-16,-2-1-11 0,-1 10-21 15,1 0-34-15,-5-7-43 0,-3 7-36 16,3 0-222-16,-7 0-66 16,-5 0 71-16,0 0-116 0,0 0-119 0</inkml:trace>
          <inkml:trace contextRef="#ctx0" brushRef="#br0" timeOffset="5524.2096">1789 8841 2221 0,'-7'6'49'16,"0"0"-14"-16,2-3 7 0,0 2 37 15,5-3-3-15,-2-2-6 0,2 3-1 16,0-3 6-16,0 2-8 0,0 0 0 15,0 1 9-15,0-2 28 0,12 3 2 0,-12 4-7 16,9-4-18-16,-9 3-6 16,0 0-43-16,7 3-8 0,-7-1-5 0,7 5-2 15,-7-2-11-15,5 0-5 0,0 0 1 16,-5-5-4-16,0 2 11 16,0 0-9-16,0-3-17 0,0-2 15 0,0-4-16 15,12 0 4-15,-3 0-19 0,-9 0-14 16,14 0 6-16,-2-16-22 0,0 3 7 15,2 0 11-15,-2 0 2 0,2-1 19 16,0 2 6-16,0 0 0 0,-2 1 20 16,0 1-8-16,-3 2-3 0,3 2 17 15,-5 2-17-15,2 1 22 0,-1 3 3 16,-1 0 0-16,2 0 28 0,-4 0 0 16,0 13-17-16,-1-13-1 0,3 10 10 0,-2 0 15 15,0-1-5-15,-1 1 21 0,1-2-3 16,-2 4 1-16,-1-2 2 0,0 2 28 15,3 1 13-15,-5 1-21 0,0 0 3 16,0 10 81-16,-12 7-14 16,0-18-93-16,1-2-9 0,-1 0-21 15,2 2-1-15,-1-2 8 0,1 0 3 16,-2-3-21-16,-2-1-1 0,2 0-18 16,-2 1 24-16,2-4-33 0,-2-2-2 15,3-2 20-15,-6 0-20 0,8 0-13 16,-3 0-17-16,5 0-35 0,0 0-78 0,0 0-99 15,2-10-70-15,2 10-41 0,1 0-19 16,0 0-43-16,-1 0-301 0</inkml:trace>
          <inkml:trace contextRef="#ctx0" brushRef="#br0" timeOffset="13208.198">843 9179 616 0,'0'0'63'16,"0"0"22"-16,0 0 26 0,0 1 49 15,0 1-18-15,0 0 53 0,0 2-26 0,0 0 24 16,0 1-56-16,0 2 0 16,0-1-50-16,0-1-20 0,7 0-14 15,-7 0-1-15,0-1-13 0,0-3-11 0,0 1 3 16,0-1-21-16,0 1 0 0,0 0-9 15,0-2 18-15,0 1-25 0,0 0 4 16,0 1 5-16,0-2 18 0,14 0-27 16,-14 0 8-16,12 0 7 0,0 0-14 15,-3 0 14-15,-9 0-20 0,10-9 26 16,-1 9-19 0,-2-9 16-16,-2 1-20 0,0 8 17 0,-5-9-2 0,0 0-16 15,0 2 18-15,0-1-8 0,0 3 8 0,0-2-18 16,0 4 9-16,0-1 13 15,0 4-7-15,0 0-6 0,0 0 20 0,0 0-8 16,0 0-7-16,-7 0-1 0,0 0 9 16,0 0-22-16,7 0 8 15,0 0 20-15,-10 0-5 0,3 0-7 0,0 0-6 16,5 0-3-16,-5 10 11 0,4-10-5 16,-2 0 10-16,1 0-19 0,-1 0 21 15,0 0-25-15,1 0 15 0,4 0-11 16,0 0 14-16,0 0-17 0,0 9 9 15,0-1-13-15,0-8 24 16,0 0-6-16,0 0-17 0,0 10 2 16,14-4 3-16,-14-6 3 0,14 5-2 15,-14-5 8-15,14 0-9 0,-2 0 3 0,0 0 17 16,-12 0-4-16,0 0-6 16,7 0-18-16,-3-10 10 0,-4 1 13 0,0 1-2 15,0 1-1-15,0-1 0 0,0 2-6 16,0 1-12-16,0 0 24 0,0 0-11 15,0 5 10-15,0 0-4 0,0 0-11 16,0 0 6-16,0 0-2 0,-9 0 2 16,9 0 16-16,-9 0-3 0,1 0-4 15,8 0-7-15,-7 0 9 0,0 8 0 16,7-8-7-16,-4 0 6 0,1 7-6 16,3-7-18-16,0 10 4 0,0-6 7 0,0 1-3 15,0-1 10-15,0-4-1 0,0 4-11 16,0 0 14-16,0-4-10 0,0 0-9 15,0 0 6-15,0 0-5 0,12 0 12 16,-3 0-8-16,-9 0 15 0,10 0-5 16,-1 0-12-16,-4 0 9 0,-5-10 20 15,0 3-26-15,0 7 1 0,0-9 4 16,0 4 11-16,0 5-4 0,0-7-13 16,0 2 24-16,0 5-21 0,0-3 21 15,0 0-12-15,-12 3 10 0,3 0 8 0,-3 0-9 16,12 0-2-16,-7 0 8 15,7 0-3-15,-9 0-1 0,1 0-6 0,8 0-7 16,0 0-8-16,0 0 9 0,0 10-14 16,0-10 7-16,0 0 4 0,0 0-13 15,0 0 14-15,0 8-14 0,0-8 2 16,0 0 18-16,0 0-18 16,12 0 5-16,-2 0 9 0,-1 0-5 15,1 0 0-15,-1-12-15 0,-9 3 15 16,0 9 10-16,0-7 1 0,0 7 2 15,0 0-22-15,0-5 20 0,0 5-11 16,0 0-6-16,0 0 2 0,0 0-3 16,0 0 8-16,-12 0 1 0,12 0-6 0,-12 11 7 15,3-11 1-15,0 8-2 0,9-8-17 16,-10 9-66-16,5-9-53 0,5 0-114 16,0 5-299-16</inkml:trace>
          <inkml:trace contextRef="#ctx0" brushRef="#br0" timeOffset="3052.3767">1195 8708 2066 0,'-10'-4'67'0,"-2"-1"23"0,3 3-3 16,-8-5 123-16,6 3-41 15,4 4-108-15,-1 0-12 0,1 0 27 16,0 12-4-16,-2 1-2 0,-1-1-6 16,-4 2-12-16,0 0-23 0,-2-1 4 15,-1 1-22-15,3-3 6 0,0 0-22 0,2 3 2 16,5-3-5-16,2 2 17 15,5-2-23-15,0-1 16 0,0-1-30 0,0-1-3 16,19-2-35-16,-2-2-34 0,-1-1-18 16,5-2-16-16,1 1 7 15,-1-2-19-15,0 0 13 0,3 0 1 0,-3 0-3 16,-5-16-5-16,-1 3 15 0,-1-2 69 16,-3 0 17-16,1 2 27 0,-5-1 54 15,-2 0 44-15,0 0 22 0,-3 3 36 16,0 0 8-16,-2 0-24 0,0 3-9 15,0 2-32-15,0 0 8 0,0 4-20 16,0 2 40-16,0 0 12 0,0 0-6 16,0 0 36-16,0 0-18 0,0 13 5 15,0 0-1-15,0-3-1 0,0 4-11 0,12-3-25 16,-12 3 2-16,14 2-30 0,-7 2 0 16,-7 3-12-16,10-1-21 0,-1 3-11 15,-2 0-10-15,-2-1-14 0,2 0 8 16,0 1-18-16,-4-5 9 0,1 0-4 15,-1-5-1-15,-1-1-8 0,3-3-10 16,-5-1-26-16,2-2-57 0,1-2-103 16,-3 0-102-16,2-4-75 0,-2 0-52 15,0 0-141-15,0 0-334 0</inkml:trace>
        </inkml:traceGroup>
      </inkml:traceGroup>
    </inkml:traceGroup>
  </inkml:traceGroup>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2:28.16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3B04F76-D0DF-4201-819D-6C9F4415388A}" emma:medium="tactile" emma:mode="ink">
          <msink:context xmlns:msink="http://schemas.microsoft.com/ink/2010/main" type="writingRegion" rotatedBoundingBox="11579,9259 12662,9259 12662,10089 11579,10089"/>
        </emma:interpretation>
      </emma:emma>
    </inkml:annotationXML>
    <inkml:traceGroup>
      <inkml:annotationXML>
        <emma:emma xmlns:emma="http://www.w3.org/2003/04/emma" version="1.0">
          <emma:interpretation id="{AED4BA34-1815-4392-B905-817CCD67B52B}" emma:medium="tactile" emma:mode="ink">
            <msink:context xmlns:msink="http://schemas.microsoft.com/ink/2010/main" type="paragraph" rotatedBoundingBox="11579,9259 12662,9259 12662,10089 11579,10089" alignmentLevel="1"/>
          </emma:interpretation>
        </emma:emma>
      </inkml:annotationXML>
      <inkml:traceGroup>
        <inkml:annotationXML>
          <emma:emma xmlns:emma="http://www.w3.org/2003/04/emma" version="1.0">
            <emma:interpretation id="{F0E11EAB-FEF1-4072-A83B-EA054CE81709}" emma:medium="tactile" emma:mode="ink">
              <msink:context xmlns:msink="http://schemas.microsoft.com/ink/2010/main" type="line" rotatedBoundingBox="11579,9259 12662,9259 12662,10089 11579,10089"/>
            </emma:interpretation>
          </emma:emma>
        </inkml:annotationXML>
        <inkml:traceGroup>
          <inkml:annotationXML>
            <emma:emma xmlns:emma="http://www.w3.org/2003/04/emma" version="1.0">
              <emma:interpretation id="{9F78E669-6611-4C14-A0EB-5822A60CA156}" emma:medium="tactile" emma:mode="ink">
                <msink:context xmlns:msink="http://schemas.microsoft.com/ink/2010/main" type="inkWord" rotatedBoundingBox="11579,9259 12662,9259 12662,10089 11579,10089"/>
              </emma:interpretation>
            </emma:emma>
          </inkml:annotationXML>
          <inkml:trace contextRef="#ctx0" brushRef="#br0">9251 326 1667 0,'-9'6'76'0,"4"-2"24"15,0-4 44-15,5 4 27 0,0-4-22 0,0 0-9 16,0 0 123 0,0 0-146-16,0 0 19 0,0 0 2 0,0 0-9 15,0 0-19-15,0 0-9 0,0 0-27 16,0 0-19-16,0 0 79 15,0 0-19-15,0 0-11 0,0 0-23 16,12 0 27-16,5 0 16 0,4 0-33 16,5 0-7-16,2 0-6 0,8 0 1 15,51 0 60-15,-35 0-89 16,4 0-10-16,6 0-20 0,-1 0 9 16,0 0-2-16,1 0-13 0,-1 0-10 15,-2 0-3-15,-7 0-4 0,37 0 4 16,-53 0-7-16,-6 0 1 0,1 0 6 15,-7 0 0-15,-5 0-3 0,-3 0 17 16,-4 0-15-16,2 0-15 0,-2 0-29 16,14 0-105-16,-19 0 6 15,0 0-96-15,-5 0-105 0,3 0-52 16,-5 0-16-16,0 0-78 0,0 0-264 16</inkml:trace>
          <inkml:trace contextRef="#ctx0" brushRef="#br0" timeOffset="-744.4585">9435-486 2060 0,'-4'-2'28'0,"-1"2"51"0,-2 0 110 16,4 0-96-16,-1 0-3 0,4 0 11 16,0 0-14-16,0 16 8 0,0-2 20 15,14 5-35-15,5 3-8 0,-3 1-42 16,13 26 44-16,-11-22 6 16,-6-2-30-16,5 3 22 0,-3-1 58 15,-2 3-73-15,2-2-2 0,2 3-31 16,-4-6 0-16,-2 2-11 15,13 23-2-15,-13-31 3 0,-6-6-8 16,3-3 11-16,-2-2-19 0,-3-2 18 0,-2-3-6 16,0-3-48-16,0 0 8 15,-14 0-15-15,-16 0-118 0,8 0 39 16,-1 0 11-16,-1-11 14 0,-2-1 3 16,-2 0 7-16,-3-1 22 0,5-4 1 15,0-3-5-15,-16-23-52 16,25 20 81-16,6-1 4 0,1-3 11 15,3 4 11-15,7 5 8 0,0-4 12 16,0 3 43-16,0 2 22 0,0 3-2 16,0-9 41-16,0 14-59 15,0-1-17-15,0 4 9 0,0 1 10 16,0-4-5-16,17-1 3 0,2 3 9 16,4-3 21-16,3-2-10 0,38-10 38 15,-31 10-20-15,4 2 15 0,4 1-25 16,1 2-14-16,-2-1-1 0,0 3-20 15,-2 1 11-15,0-1-26 0,-1 1-12 16,25 4-1-16,-36 0-5 16,-7 0-5-16,-3 0-23 0,-2 0-17 15,-2 0-39-15,-5 0-50 0,-2 0-71 16,-5 0-63-16,0 0-43 16,0 0-562-16</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6:13.39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1C91310-6AA2-478D-A953-99FC9E8F4511}" emma:medium="tactile" emma:mode="ink">
          <msink:context xmlns:msink="http://schemas.microsoft.com/ink/2010/main" type="writingRegion" rotatedBoundingBox="21148,10307 21896,10476 21789,10949 21041,10781"/>
        </emma:interpretation>
      </emma:emma>
    </inkml:annotationXML>
    <inkml:traceGroup>
      <inkml:annotationXML>
        <emma:emma xmlns:emma="http://www.w3.org/2003/04/emma" version="1.0">
          <emma:interpretation id="{AEAE6905-4633-4D3C-BF5D-AD2E23FB6C0F}" emma:medium="tactile" emma:mode="ink">
            <msink:context xmlns:msink="http://schemas.microsoft.com/ink/2010/main" type="paragraph" rotatedBoundingBox="21148,10307 21896,10476 21789,10949 21041,10781" alignmentLevel="1"/>
          </emma:interpretation>
        </emma:emma>
      </inkml:annotationXML>
      <inkml:traceGroup>
        <inkml:annotationXML>
          <emma:emma xmlns:emma="http://www.w3.org/2003/04/emma" version="1.0">
            <emma:interpretation id="{5AC87495-1D6F-468D-B823-FF2012532026}" emma:medium="tactile" emma:mode="ink">
              <msink:context xmlns:msink="http://schemas.microsoft.com/ink/2010/main" type="line" rotatedBoundingBox="21148,10307 21896,10476 21789,10949 21041,10781"/>
            </emma:interpretation>
          </emma:emma>
        </inkml:annotationXML>
        <inkml:traceGroup>
          <inkml:annotationXML>
            <emma:emma xmlns:emma="http://www.w3.org/2003/04/emma" version="1.0">
              <emma:interpretation id="{FB5BAFA8-5F12-4651-A517-C984E669B015}" emma:medium="tactile" emma:mode="ink">
                <msink:context xmlns:msink="http://schemas.microsoft.com/ink/2010/main" type="inkWord" rotatedBoundingBox="21148,10307 21896,10476 21789,10949 21041,10781">
                  <msink:destinationLink direction="to" ref="{467C7C5D-C2E3-47B3-9E4D-28C4D77D1C8A}"/>
                </msink:context>
              </emma:interpretation>
              <emma:one-of disjunction-type="recognition" id="oneOf0">
                <emma:interpretation id="interp0" emma:lang="" emma:confidence="0">
                  <emma:literal>36</emma:literal>
                </emma:interpretation>
                <emma:interpretation id="interp1" emma:lang="" emma:confidence="0">
                  <emma:literal>34</emma:literal>
                </emma:interpretation>
                <emma:interpretation id="interp2" emma:lang="" emma:confidence="0">
                  <emma:literal>3ª</emma:literal>
                </emma:interpretation>
                <emma:interpretation id="interp3" emma:lang="" emma:confidence="0">
                  <emma:literal>30</emma:literal>
                </emma:interpretation>
                <emma:interpretation id="interp4" emma:lang="" emma:confidence="0">
                  <emma:literal>3°</emma:literal>
                </emma:interpretation>
              </emma:one-of>
            </emma:emma>
          </inkml:annotationXML>
          <inkml:trace contextRef="#ctx0" brushRef="#br0">19294 674 2830 0,'0'-1'64'0,"0"-2"75"0,-14 3 50 0,14 0 0 16,-24 0 94-16,24 0-165 15,-14 0 12-15,5 11 6 0,4 1-11 16,-2 2-23-16,-3 1-10 0,6 1-28 15,-6 3-22-15,3 0-2 0,-12 24 2 16,19-24-28-16,0 5-5 16,0-1-5-16,0-4-11 0,0-1 13 15,14 0-16-15,1-4 21 0,1-2-14 16,1-1 14-16,23 3-18 16,-19-6 9-16,0 0-4 0,5-2 5 15,-2-3-16-15,-3-3 12 0,0 0-17 16,3 0 12-16,-8-13-15 0,10-13-4 15,-16 11 18-15,-1 0 14 0,-2 3-7 16,-2-1 19-16,-5 5 1 0,5-1 34 16,-5 1-8-16,0 8-11 0,0 0-23 15,-12 0-1-15,-2 0-6 16,-1 0-5-16,-6 14-4 0,5-4-1 16,-8-1 2-16,3 4 4 0,0 2-15 15,-1 1-7-15,-1-2-56 0,-15 9-315 16,24-9 44-16,5 0-63 15,-3-5-59-15,7 3-259 0</inkml:trace>
          <inkml:trace contextRef="#ctx0" brushRef="#br0" timeOffset="-540.1187">18784 709 2349 0,'-4'0'76'0,"4"7"25"16,-3-2 24-16,3-5 16 0,-7 5-17 15,7-5-28-15,0 4-12 0,0-4-13 16,0 0 23-16,0 0-58 0,0 0 4 16,0 0-1-16,0 0-23 0,0-9 2 15,0 9-3-15,0-9-4 0,0 2-12 16,0 7 11-16,0-8-12 16,14 8 11-16,-2-6-6 0,0 3-16 15,-2-2 7-15,4 3 1 0,-3-2 2 16,4 1 1-16,-1-1 3 0,-2 0-5 15,9 2 31-15,-12 2-40 16,3 0 23-16,-3 0 1 0,-4 0-15 16,0 14-1-16,0-1 14 0,-1-1 10 15,-4 0-7-15,0 20-13 16,0-17-6-16,0 0 2 0,-19-3 15 0,8 3-6 16,-4-3 2-16,4 1-8 15,-3-4-15-15,4 0 7 0,10 0-10 16,-7 5-14-16,7-10 19 0,0 2-3 15,0-6 0-15,0 0-8 0,0 0-4 16,0 0 14-16,0 0-1 0,0-14 24 16,0 4-21-16,0 1 16 15,7 9-4-15,3 0 7 0,4 0-13 16,-3 0 17-16,4 0-9 0,-4 0 12 16,8 0-7-16,-7 0-7 0,2 0 3 15,7 11 34-15,-16-3-20 0,5 2 24 16,-6 2 27-16,-1-1 15 0,1 3 16 15,-4 0 15-15,0 1-2 16,0 3-2-16,0-1-17 0,-11 9 33 16,-4-16-83-16,6-1-16 0,-7 3-5 15,6-2-3-15,-2-4 2 0,-2 1-17 16,5-2 10-16,2-1-8 0,-8 0 3 16,-10-4-3-16,15 0-18 15,-2 0-20-15,-2-12-12 0,5 12-37 0,-3-10-36 16,7 1-38-16,-4 9-47 15,6 0-49-15,1 0-316 16,0 0 151-16,2 0-295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8:40.30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8A6D45B-6823-4F04-BFA5-D7C31BF09B30}" emma:medium="tactile" emma:mode="ink">
          <msink:context xmlns:msink="http://schemas.microsoft.com/ink/2010/main" type="inkDrawing" rotatedBoundingBox="26115,15338 27913,17083 26271,18775 24473,17031" hotPoints="27340,17108 26132,18316 24924,17108 26132,15900" semanticType="enclosure" shapeName="Circle"/>
        </emma:interpretation>
      </emma:emma>
    </inkml:annotationXML>
    <inkml:trace contextRef="#ctx0" brushRef="#br0">1382 212 1846 0,'0'-1'56'0,"-12"-1"-1"0,12-1-11 15,-12-1-15-15,3 0 14 0,3 2 10 0,0-2 3 16,-6-3-12-16,3 0 1 0,3-1-1 0,0 4 1 16,0-5-3-16,1 7-3 0,-1-2-9 0,3 0 10 15,-3 2-11-15,0 1 7 0,6 1-3 0,-6-2 6 16,6 0-13-16,-6-2-2 0,0 0 3 0,0 1-7 16,3 2 9-16,-3-6 12 0,0 6-1 0,-6-4-8 15,0 4-11-15,3-2 1 0,-3 0-5 16,0 2-4-16,-8-2 4 0,8 2 1 0,-3-2 4 15,-3 3-1-15,3 0-9 0,-3 0 3 0,-3 0 4 16,3 0 17-16,-2 0-3 0,2 0-6 0,-3 0-10 16,3 0-2-16,0 0-8 0,3 0-3 0,3 0-3 15,-2 0 3-15,-4 0-6 0,6 0 3 0,-3 0-1 16,3 0 1-16,-9 0-1 0,9 14-2 0,-6-14 5 16,4 11-1-16,2-11 1 0,-9 15 0 0,9-4 13 15,-3-2 3-15,-3 3-1 0,3-3-3 0,-3 1-4 16,1 1 0-16,2-2-2 0,-9 2-4 15,3 1-2-15,0 1 7 0,-3 3 2 0,4 1-12 16,-7 1 3-16,3 0 3 0,-3 3-1 0,0 1 12 16,4-6 7-16,-4 1-3 0,0 3-9 0,9-4-3 15,-9 4-4-15,0-2 14 0,4 0 3 0,2 0 4 16,3-1-8-16,3 2-13 0,-9-2 4 0,9 0-8 16,3 0 9-16,-5 1 1 0,2-1 0 0,3 2-3 15,0-2-2-15,3 3 1 0,3 4-3 0,-6-1-3 16,0 1 0-16,3-2 2 0,3 2 4 0,-6 2-7 15,6-1 13-15,-2 0-1 0,8-3-1 0,-6 3-5 16,6-2 0-16,0 5 1 0,0 1 0 0,0-6 14 16,0 5 1-16,0 0-2 0,0-1-2 15,0-2 2-15,0 3 7 0,0-3 1 0,0 3-8 16,9-1 21-16,-9-1-20 0,11 4 7 0,-5 2 2 16,6-1-2-16,-6-1-4 0,3 3-9 0,3 0 3 15,-6 0-11-15,6-2 3 0,-3 2-4 0,3-1 4 16,3 0 7-16,3-1 2 0,-7 1 1 0,10 0-4 15,3 0 0-15,-3-3-12 0,3-1 5 0,3-1 3 16,-7 0 5-16,4-2-5 0,3 0 6 0,0 0-2 16,-6-4 0-16,2 0-5 0,4 4-10 0,0-3-2 15,3-1 16-15,-3-2-6 0,-1-2-10 0,1-3 2 16,3 1 5-16,-3 1-6 0,-1-4 0 0,7 1 4 16,0 2 0-16,0 0-1 0,2-5-3 15,4 1 0-15,0 0 0 0,2-3 6 0,4 0-11 16,-6-2 2-16,5 2 8 0,-5-3 4 0,0 1-7 15,0 2 0-15,5 0-5 0,-5-5 7 0,0 2-5 16,-1-3 3-16,4 0-5 0,-3 2 5 0,-1-4-1 16,7 0 2-16,-12 0-1 0,5 0 2 0,1 0 2 15,-6 0-1-15,6 0-1 0,-7-13-1 0,4 3 4 16,3 10-11-16,-6-9 8 0,-1 1 5 0,1-3-8 16,0 1 0-16,-1-1-1 0,1-1-6 0,-3 3 17 15,-3-3-13-15,6-3-2 0,-7 0-2 0,1-1 19 16,3-2-5-16,-3-4 3 0,-1 1-17 0,-2-4 10 15,3 3-16-15,-6-4 22 0,3-2 0 16,-3 1-19-16,-4 0 7 0,4-2-5 0,-3-1 2 16,-3-3 18-16,3 1-15 0,-3 0-4 0,-3-1 2 15,8-2 15-15,-8 2-23 0,6-1 19 0,-3 0-1 16,-3 1-7-16,0-2-8 0,3-1 15 0,-3-1-12 16,-6 2 5-16,0 1 5 0,-3 0-9 0,3 1 5 15,-6-2 6-15,0 1-9 16,0 2 6-16,0 1-9 0,0 0 5 0,0-4-9 0,-15 6 3 0,-3-3 3 15,9 0 3-15,-9-3 25 0,6 2-36 0,-3 0 2 16,3-3 16-16,-6-2-15 0,4 2 3 0,-4 1-7 16,3 2 10-16,-9-1 1 0,3-2 5 15,3 0 3-15,-3 2 0 0,4 2-14 0,-4-1 14 0,-6 0-5 16,3 2-12-16,3-2 4 0,-5 4 16 16,2 0 4-16,-9 1-16 0,12 1 24 0,-9 6-6 15,4 0-13-15,-1 1-14 0,6 1-8 0,-9 1 15 16,3 3-9-16,1 0 19 0,-4 2 15 0,3-2-3 15,0 2-14-15,-5 0-14 0,5 2 0 0,-3 1 1 16,-3 2-3-16,6-2 8 0,-5 0-13 0,5 4 13 16,-9-4-19-16,9 1-8 0,-5 3-3 0,5-2-9 15,-6 0-7-15,9 2-8 0,-2-2-1 0,5 2-18 16,-3 0-18-16,-3-1-26 0,3 3-46 0,3 0-25 16,1 3-13-16,-4-2-40 0,3 0-36 15,-6 3-85-15,3 0-203 0</inkml:trace>
  </inkml:traceGroup>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2:53.83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6E9B69B-5E75-494C-944E-869E501A37C8}" emma:medium="tactile" emma:mode="ink">
          <msink:context xmlns:msink="http://schemas.microsoft.com/ink/2010/main" type="writingRegion" rotatedBoundingBox="1568,12612 10325,12600 10333,18721 1576,18732"/>
        </emma:interpretation>
      </emma:emma>
    </inkml:annotationXML>
    <inkml:traceGroup>
      <inkml:annotationXML>
        <emma:emma xmlns:emma="http://www.w3.org/2003/04/emma" version="1.0">
          <emma:interpretation id="{DBF6E9AE-C3E9-4060-B324-40889A148893}" emma:medium="tactile" emma:mode="ink">
            <msink:context xmlns:msink="http://schemas.microsoft.com/ink/2010/main" type="paragraph" rotatedBoundingBox="1817,12612 5800,12599 5801,13133 1819,13146" alignmentLevel="1"/>
          </emma:interpretation>
        </emma:emma>
      </inkml:annotationXML>
      <inkml:traceGroup>
        <inkml:annotationXML>
          <emma:emma xmlns:emma="http://www.w3.org/2003/04/emma" version="1.0">
            <emma:interpretation id="{1FC1EC4B-7055-47D9-B123-A0B272FD200C}" emma:medium="tactile" emma:mode="ink">
              <msink:context xmlns:msink="http://schemas.microsoft.com/ink/2010/main" type="line" rotatedBoundingBox="1817,12612 5800,12599 5801,13133 1819,13146"/>
            </emma:interpretation>
          </emma:emma>
        </inkml:annotationXML>
        <inkml:traceGroup>
          <inkml:annotationXML>
            <emma:emma xmlns:emma="http://www.w3.org/2003/04/emma" version="1.0">
              <emma:interpretation id="{D8BF17F7-AD22-4A1F-8DBE-364825CC3EC9}" emma:medium="tactile" emma:mode="ink">
                <msink:context xmlns:msink="http://schemas.microsoft.com/ink/2010/main" type="inkWord" rotatedBoundingBox="1817,12612 3174,12607 3176,13080 1819,13085"/>
              </emma:interpretation>
              <emma:one-of disjunction-type="recognition" id="oneOf0">
                <emma:interpretation id="interp0" emma:lang="" emma:confidence="1">
                  <emma:literal/>
                </emma:interpretation>
              </emma:one-of>
            </emma:emma>
          </inkml:annotationXML>
          <inkml:trace contextRef="#ctx0" brushRef="#br0">-529 2866 2429 0,'0'0'47'0,"0"0"10"16,0-3 28-16,0 3 33 0,0 0-21 15,0 0-32-15,0 0-20 16,0 0 3-16,0 0-7 0,0 0 106 16,0 0-61-16,0 11 15 0,0-11 28 15,0 12-12-15,0 1-29 0,0-2 8 16,0 5 66-16,0 1-44 0,0 4-24 15,23 31 85-15,-13-24-133 16,-10 1 12-16,11 1-13 0,-11 1-17 0,7-2-8 16,3-1-6-16,-10-4-7 15,0-1-1-15,0-5-5 16,0 12-4-16,0-16-2 0,0-4-1 0,0-2 13 16,0 1-5-16,0-4-15 0,0-2-41 15,0-2-78-15,9-1-97 0,-9 0-404 16,0 0 259-16,0 0-52 15,0-10-293-15</inkml:trace>
          <inkml:trace contextRef="#ctx0" brushRef="#br0" timeOffset="309.2646">-282 3133 2329 0,'0'7'71'0,"-5"-7"10"15,5 0 51-15,0 8 61 0,0-8 216 16,0 4-178-16,17 0-10 16,-1-2-45-16,6 2-47 0,1-4-52 15,6 0 9-15,1 0-34 0,6 0-17 16,-1-13-8-16,31 2 1 15,-33-1-12-15,-7 4-22 0,-2 8 5 16,-3 0-7-16,0 0-36 0,-7 0-77 0,-2 0-71 16,-3 0-70-16,-4 0-33 15,2 0-384-15,-7 0 142 0,0 0-128 16</inkml:trace>
          <inkml:trace contextRef="#ctx0" brushRef="#br0" timeOffset="875.1283">678 2974 2483 0,'10'0'54'0,"4"0"100"15,-7 0-78-15,-3 0-19 0,-1 0 16 16,-1 0 0-16,-2 0 33 0,3 13-15 16,-1 0-2-16,0-3-18 0,-2 5-8 15,0 23 82-15,0-17-68 0,0 2-4 16,0 0-16-16,-12-4-23 16,12 1 2-16,-18-3-17 0,-1-3-13 15,5 0 15-15,-3-3-17 0,-18 5-73 16,18-13-17-16,1 1-27 0,-1-1 6 15,3 1 13-15,0-4 28 0,0 0 4 16,-3 0 24-16,3 0 11 0,2-14-9 16,-9-10 1-16,12 11 14 15,-1 2 22-15,5-1-14 0,5 2 2 16,0 1 12-16,0-4 9 0,0 5 26 16,0 0 28-16,15-1 8 15,11-5 91-15,-15 9-54 0,1-1-7 16,-5 0-3-16,3 4-11 0,1 2-1 15,1 0-8-15,0 0-16 0,2 0-12 16,17 0 0-16,-12 0-23 0,-3 0-4 16,3 11-19-16,2 1 0 0,1-2-10 15,-4-2 11-15,-1-8-12 0,-1 11 22 16,-1-2-25-16,6 5 12 16,-14-9-58-16,0 0-89 0,-2 0-68 15,2-3-42-15,-3 1-28 0,1 2-30 16,0-3-16-16,2 0-128 0,0-2 6 15</inkml:trace>
        </inkml:traceGroup>
        <inkml:traceGroup>
          <inkml:annotationXML>
            <emma:emma xmlns:emma="http://www.w3.org/2003/04/emma" version="1.0">
              <emma:interpretation id="{6D18FCCD-0AC8-4893-945B-388B2756004D}" emma:medium="tactile" emma:mode="ink">
                <msink:context xmlns:msink="http://schemas.microsoft.com/ink/2010/main" type="inkWord" rotatedBoundingBox="3460,12713 5800,12705 5801,13133 3461,13140"/>
              </emma:interpretation>
              <emma:one-of disjunction-type="recognition" id="oneOf1">
                <emma:interpretation id="interp1" emma:lang="" emma:confidence="0">
                  <emma:literal>.95</emma:literal>
                </emma:interpretation>
                <emma:interpretation id="interp2" emma:lang="" emma:confidence="0">
                  <emma:literal>m 5</emma:literal>
                </emma:interpretation>
                <emma:interpretation id="interp3" emma:lang="" emma:confidence="0">
                  <emma:literal>,95</emma:literal>
                </emma:interpretation>
                <emma:interpretation id="interp4" emma:lang="" emma:confidence="0">
                  <emma:literal>M 5</emma:literal>
                </emma:interpretation>
                <emma:interpretation id="interp5" emma:lang="" emma:confidence="0">
                  <emma:literal>95</emma:literal>
                </emma:interpretation>
              </emma:one-of>
            </emma:emma>
          </inkml:annotationXML>
          <inkml:trace contextRef="#ctx0" brushRef="#br0" timeOffset="1138.2905">1114 3181 2410 0,'0'6'52'0,"0"0"22"0,0-6 17 15,0 0 23-15,0 0 10 0,12 0-37 0,2 0-45 16,5 0-17-16,5 0-11 0,32 0 31 16,-23 0-52-16,-4-10-41 15,-1 10-54-15,-2 0-22 0,-2 0-68 16,-3 0-58-16,-7 0-65 0,0 0-60 15,-4 0 99-15,1 0-353 16</inkml:trace>
          <inkml:trace contextRef="#ctx0" brushRef="#br0" timeOffset="1335.1622">1242 3324 2355 0,'0'8'24'0,"0"-2"45"0,14-3 6 0,-2-3 6 16,-3 0-3-16,5 0-38 0,0 0-15 16,22 0 4-16,-13 0-64 15,1-10-34-15,0 10-58 0,-1-9-72 16,1 9-128-16,-3-8-35 0,0 8 45 16,-2-10 10-16</inkml:trace>
          <inkml:trace contextRef="#ctx0" brushRef="#br0" timeOffset="1807.7988">1900 3021 2834 0,'-12'0'97'0,"12"0"5"0,-14 0 31 16,4 0 55-16,-1 11 18 0,1-2-44 16,-2-9-47-16,-9 30 55 15,9-17-86-15,3 2-10 0,-3 1-26 0,5 3-3 16,2 0-12-16,1 3 7 0,4-1-16 16,0 1-7-16,0 4-5 0,16 21 8 15,1-26-16-15,2-1 0 16,-1-4-7-16,4-2 15 0,-1-3-24 15,5-3 17-15,0-4 1 0,0 0-17 16,0-4-12-16,23-15-48 16,-28-1 28-16,-2-1 0 0,-2 0-18 15,-3-5 35-15,-5-1 8 0,-6-3 5 16,-3 3 5-16,0-3 27 0,0-22 5 16,-14 25-6-16,-1 4 18 15,-1 1 10-15,2 3 1 0,-3 3-12 0,3 2-9 16,-2 0-14-16,1 2-5 0,4 5-2 15,-15-1-33-15,14 4-64 16,2 0-79-16,1 0-72 0,2 0-51 16,0 11-46-16,2-11-70 0,3 14-224 15,2-4 88-15,0-2 73 0</inkml:trace>
          <inkml:trace contextRef="#ctx0" brushRef="#br0" timeOffset="2052.6025">2419 3251 2943 0,'0'7'107'0,"0"4"25"16,0-4 56-16,0-2 40 0,-12-1-2 16,12 0-46-16,-12-2 38 15,12-2-166-15,-9 0-5 0,9 0-16 16,0 0-10-16,0 0-17 0,0 0 7 15,0 0-15-15,0 0-8 0,0 0-54 16,0 0-377-16,0 0 94 0,0 0-63 16,0 0-98-16,0 0-81 0,0 0 83 15,14-12-20-15</inkml:trace>
          <inkml:trace contextRef="#ctx0" brushRef="#br0" timeOffset="2565.5897">2704 3056 2297 0,'0'-4'132'0,"0"0"17"0,0 0 25 16,0 1 8-16,0 2 0 0,-14-3-20 16,0 2-29-16,2 0-19 0,0 0-33 15,-16 2 74-15,16 0-94 0,-2 0-11 16,0 0 11-16,-3 10-23 0,-2-1-18 15,8 5-17-15,1-4-3 0,3-4 2 16,0 2-3-16,-5 10-1 16,12-11-3-16,0 3 13 0,0-1-19 15,0 0-26-15,0-1-16 0,12-2-30 16,2 3-23-16,0-3-21 0,5 0-8 16,19-6-132-16,-19 0 150 15,0 0-11-15,0 0 27 0,-1-17-24 0,-6 2 41 16,2-2 18-16,-2 1 47 15,-2 1 9-15,8-24 121 0,-13 21-29 16,0 2 11-16,-3-2 29 0,-2 4 25 16,0 1-17-16,0 5 6 0,0 2-25 15,0 2 16-15,0 4 42 0,0 0 150 16,0 0-212-16,0 12 1 16,0 1 14-16,0 2-16 0,0 1-36 15,12 4-24-15,-3 0-28 0,-9 4-4 16,12 0 2-16,2 29-9 15,-14-28 5-15,10 1-6 0,-5-3-8 0,-5-2 2 16,7-3-30-16,-5 2-58 0,0-9-82 16,3-1-111-16,-5-2-82 0,2-2-416 15,1-6 197-15,-1 0 25 16,3 0-72-16</inkml:trace>
          <inkml:trace contextRef="#ctx0" brushRef="#br0" timeOffset="2792.2713">3053 3017 2881 0,'0'0'36'0,"0"0"15"16,0 0 39-16,0 0 44 0,0 0-35 15,0 0-36-15,19 0-12 0,0 0-17 16,-3 0-11-16,6 0-23 0,27-10-63 15,-25 0-44-15,-3 2-41 16,0 8-14-16,-2-8-21 0,-5 8-37 16,-2-7-94-16,-3 4-237 0,-2-2-90 15</inkml:trace>
          <inkml:trace contextRef="#ctx0" brushRef="#br0" timeOffset="3291.2917">3169 2964 2159 0,'-10'0'100'16,"3"9"14"-16,0-3 12 0,-2 7 170 16,6-6-146-16,-1-2-7 15,-1 1-22-15,0 2-6 0,3 4-42 16,2-2 14-16,-5-1-8 0,5 5-14 16,0 0-5-16,0 14-18 15,0-16-41-15,12 2 20 0,-12-5-23 16,12-1 5-16,-1-3-2 0,-1 0 6 15,-1-4 3-15,1 2-12 0,11-3-2 16,-7 0-1-16,0 0 0 0,0 0 0 16,1-14 3-16,3 4-4 0,-1 10-2 15,4-13 5-15,-7 3-11 0,3 10 8 16,11-8 24-16,-14 8-15 16,-2 0 6-16,-2 0 1 0,-1 0 8 15,-2 0 19-15,0 0 0 0,0 0 23 16,0 10-32-16,-2-1-13 0,0 13 34 15,-3-12 10-15,-2 5 35 16,0-1 12-16,0 2 1 0,0-1 1 16,-16 0-8-16,4 1-17 0,0-1-4 0,-2 0-14 15,-12 8 39-15,14-15-72 16,-2-1-23-16,0 0 6 0,0-3-5 16,-1 0-5-16,4-4 5 0,1 0-15 15,-2 0 12-15,-6 0-17 16,13 0-11-16,0 0-27 0,3 0-16 15,-1-8-20-15,3 8-42 0,0 0-84 16,0 0-96-16,0 0-68 0,0 0-43 16,0 0-574-16,0 0 361 15</inkml:trace>
        </inkml:traceGroup>
      </inkml:traceGroup>
    </inkml:traceGroup>
    <inkml:traceGroup>
      <inkml:annotationXML>
        <emma:emma xmlns:emma="http://www.w3.org/2003/04/emma" version="1.0">
          <emma:interpretation id="{10420C41-B311-4E8A-8E75-DD9079F75E07}" emma:medium="tactile" emma:mode="ink">
            <msink:context xmlns:msink="http://schemas.microsoft.com/ink/2010/main" type="paragraph" rotatedBoundingBox="1772,13894 8468,13885 8469,14728 1773,14737" alignmentLevel="1"/>
          </emma:interpretation>
        </emma:emma>
      </inkml:annotationXML>
      <inkml:traceGroup>
        <inkml:annotationXML>
          <emma:emma xmlns:emma="http://www.w3.org/2003/04/emma" version="1.0">
            <emma:interpretation id="{8E99A67B-8B50-4DE2-B0A2-CF4DFD8BE68C}" emma:medium="tactile" emma:mode="ink">
              <msink:context xmlns:msink="http://schemas.microsoft.com/ink/2010/main" type="line" rotatedBoundingBox="1772,13894 8468,13885 8469,14728 1773,14737"/>
            </emma:interpretation>
          </emma:emma>
        </inkml:annotationXML>
        <inkml:traceGroup>
          <inkml:annotationXML>
            <emma:emma xmlns:emma="http://www.w3.org/2003/04/emma" version="1.0">
              <emma:interpretation id="{49547F8E-9DC8-4546-91BE-5D6A2524B050}" emma:medium="tactile" emma:mode="ink">
                <msink:context xmlns:msink="http://schemas.microsoft.com/ink/2010/main" type="inkWord" rotatedBoundingBox="1772,13987 2149,13986 2150,14289 1773,14289"/>
              </emma:interpretation>
              <emma:one-of disjunction-type="recognition" id="oneOf2">
                <emma:interpretation id="interp6" emma:lang="" emma:confidence="1">
                  <emma:literal/>
                </emma:interpretation>
              </emma:one-of>
            </emma:emma>
          </inkml:annotationXML>
          <inkml:trace contextRef="#ctx0" brushRef="#br0" timeOffset="4943.7716">-279 4238 2054 0,'2'0'42'0,"0"0"48"0,1 0 31 16,-1 0 26-16,0 0-9 0,-2 0-11 15,0 0-28-15,0 0 6 0,0 0-2 16,0 13 118-16,0 4-91 0,0-2-2 16,-11 1-22-16,11-1-14 0,-12-1-21 15,0 4-17-15,0-3-12 0,0 3-6 16,-14 15 2-16,12-18-25 15,0 0-12-15,0-1 3 0,-3-1-7 16,3 2 4-16,2-5-9 0,1 0-3 16,-1-4-25-16,0 6-22 0,-2-2-66 15,7-7 56-15,5-1-9 16,-6-2-18-16,4 0-5 0,-3 0 18 16,-3-14 17-16,-2-2 3 0,3 1 39 15,0-1 5-15,-3-14-2 16,5 16 20-16,7 2 0 0,0 2 33 15,0 0-20-15,0 5 8 0,0-4 1 0,0 0 36 16,0 0-1-16,0 0 0 0,21-7-2 16,-12 11-23-16,1 0-1 15,2 0 33-15,-1 5 11 0,4 0 2 16,-1 0 30-16,2 0 9 0,3 0-46 16,2 15-12-16,22 10 20 15,-27-12-30-15,5-2-18 0,1 4-16 16,-6-2-2-16,-2 2-10 0,1-3 2 15,-4 0 8-15,-1-2-9 0,9 13-1 16,-17-15 3-16,5-1-7 16,-5 0-45-16,3 1-58 0,0-5-120 0,-3 4-51 15,1-6-22-15,-1 1-67 0,0 0-75 16,10 1-901-16</inkml:trace>
        </inkml:traceGroup>
        <inkml:traceGroup>
          <inkml:annotationXML>
            <emma:emma xmlns:emma="http://www.w3.org/2003/04/emma" version="1.0">
              <emma:interpretation id="{7F3483C7-B1F8-4072-8FF4-8C7DDD261CA1}" emma:medium="tactile" emma:mode="ink">
                <msink:context xmlns:msink="http://schemas.microsoft.com/ink/2010/main" type="inkWord" rotatedBoundingBox="2527,14161 2887,14160 2888,14326 2527,14327"/>
              </emma:interpretation>
              <emma:one-of disjunction-type="recognition" id="oneOf3">
                <emma:interpretation id="interp7" emma:lang="" emma:confidence="1">
                  <emma:literal/>
                </emma:interpretation>
              </emma:one-of>
            </emma:emma>
          </inkml:annotationXML>
          <inkml:trace contextRef="#ctx0" brushRef="#br0" timeOffset="5194.2747">180 4412 2589 0,'5'8'67'0,"0"-1"60"16,0-2 18-16,2-5 12 0,2 5-40 15,1-5-19-15,1 0-24 0,-1 0-46 16,16 0 23-16,-12 0-66 16,2 0-36-16,1 0-63 0,-1-9-53 15,3 9-75-15,0 0-69 0,-2 0-132 16,-3 0-97-16</inkml:trace>
          <inkml:trace contextRef="#ctx0" brushRef="#br0" timeOffset="5410.1583">357 4564 2596 0,'0'3'66'0,"0"-1"74"16,0 2 29-16,0-2 50 0,12 1-9 16,0-3-17-16,-3 0-48 0,8 0-33 15,-8 0-35-15,20 0 24 16,-15-13-85-16,0 4 2 0,-2 9-36 0,-1-9-78 15,1 9-129-15,-2 0-76 0,-3 0-66 16,0 0-100-16,2 0-172 16</inkml:trace>
        </inkml:traceGroup>
        <inkml:traceGroup>
          <inkml:annotationXML>
            <emma:emma xmlns:emma="http://www.w3.org/2003/04/emma" version="1.0">
              <emma:interpretation id="{D2F438E7-C4E0-4734-A6B0-8BA4A7B4CD4C}" emma:medium="tactile" emma:mode="ink">
                <msink:context xmlns:msink="http://schemas.microsoft.com/ink/2010/main" type="inkWord" rotatedBoundingBox="3248,13972 4307,13970 4308,14362 3249,14363"/>
              </emma:interpretation>
              <emma:one-of disjunction-type="recognition" id="oneOf4">
                <emma:interpretation id="interp8" emma:lang="" emma:confidence="1">
                  <emma:literal/>
                </emma:interpretation>
              </emma:one-of>
            </emma:emma>
          </inkml:annotationXML>
          <inkml:trace contextRef="#ctx0" brushRef="#br0" timeOffset="5648.0186">902 4546 2790 0,'0'10'87'0,"0"-10"29"0,0 8 52 15,0-3 41-15,0-5-10 16,0 0 90-16,0 0-209 0,0 0-12 0,0 0-10 16,0 0-20-16,0 0-26 0,0 0 6 15,0 0-3-15,0 0-7 0,0 0-8 16,0 0-214-16,0 0-37 15,0 0-53-15,0 0-61 0,0 0-130 16,0 0-63-16,17 0 35 0</inkml:trace>
          <inkml:trace contextRef="#ctx0" brushRef="#br0" timeOffset="6135.7241">1195 4296 2749 0,'0'0'69'0,"0"0"48"0,0 0 30 15,0 0 7-15,0 0 0 0,0 0-17 16,-15 0 106-16,4 12-118 16,11-2 5-16,-12 2 18 0,12-2-29 15,-7 1-17-15,0-1-24 0,7 2-28 16,-7 2-8-16,2 4-9 0,5 14-16 15,0-15 4-15,0-2-3 16,0 3-10-16,0-1 11 0,0 2-8 0,12-5-19 16,-12 0 10-16,19 0 14 0,-3 2-22 15,19 9 21-15,-13-17-14 16,-6-8-1-16,1 0 3 0,2 0-15 16,-1 0 1-16,1 0-9 0,0-14-36 15,-2-2 4-15,11-15-63 16,-14 13 55-16,-4-1 6 0,-3-2 5 15,-3 2 6-15,-1 2 25 0,-3 0-8 16,0 0 28-16,0 1-3 0,-14-1-11 0,-15-8 43 16,13 15-21-16,-1 1 12 15,1 1 4-15,-5 1-18 0,-1 4-4 16,-1 3-1-16,1 0-7 0,1 0 3 16,0 0-8-16,-14 0-102 15,23 13-54-15,2-3-67 0,3-10-65 16,3 8-28-16,4-1-23 0,0 1-147 15,0-8-38-15,0 5 2 0</inkml:trace>
          <inkml:trace contextRef="#ctx0" brushRef="#br0" timeOffset="6413.9496">1643 4296 2729 0,'4'0'176'15,"-1"0"-98"-15,-1 0 30 0,1 0 21 16,1 0 10-16,1 0-20 0,2 0-55 0,2 0-23 16,6 0-6-16,1-13-18 15,17-6 2-15,-12 10-12 0,1 2-13 16,1 0-41-16,1 1-29 0,-3 1-27 15,-2 0-40-15,-3 2-46 0,3 3-8 16,5 0-370-16,-17 0 157 16,-2 0 50-16,-5 0 20 0</inkml:trace>
          <inkml:trace contextRef="#ctx0" brushRef="#br0" timeOffset="6872.2394">1732 4300 2245 0,'-4'8'84'0,"-3"2"-18"0,-1-2 15 0,4-1 10 16,-1 0-16-16,0 1-14 0,1 5 25 15,1-6-22-15,1 1-13 16,2-1 2-16,0 1 20 0,0 0-19 16,0 2-12-16,0-4-23 0,0 1-11 15,0-1 1-15,0 8 0 16,0-9-9-16,9-2-2 0,-9-2 12 15,17 3-8-15,-1-4-7 0,-4 0 12 16,2 0-2-16,3 0-4 0,-3 0-4 0,14-20-6 16,-14 11 3-16,3 9 21 15,-3 0-8-15,-2 0-2 0,-3-8 7 16,3 8 13-16,0 0-15 0,-3 0-1 16,1 0 27-16,9 10 22 15,-12-10-52-15,-3 14 2 0,-1-2 29 16,-1-2 24-16,-2 0 14 0,0 1 51 15,0-1 3-15,0 2 8 0,-16 3-30 16,-15 8 56-16,14-10-97 16,1-3-27-16,-1-4-11 0,1 1 3 15,-1-4-20-15,1-3-17 0,-3 0 9 16,5 0-37-16,-3 0-28 16,-6 0-131-16,9-11 47 0,2 11-46 0,2-10-50 15,6 10-36-15,-3-10-24 16,2 10-151-16,0 0-90 0,5 0-9 0</inkml:trace>
        </inkml:traceGroup>
        <inkml:traceGroup>
          <inkml:annotationXML>
            <emma:emma xmlns:emma="http://www.w3.org/2003/04/emma" version="1.0">
              <emma:interpretation id="{4970C76A-A897-4B93-AC2B-98BF50B93DE5}" emma:medium="tactile" emma:mode="ink">
                <msink:context xmlns:msink="http://schemas.microsoft.com/ink/2010/main" type="inkWord" rotatedBoundingBox="4647,14032 5331,14031 5332,14266 4648,14267"/>
              </emma:interpretation>
              <emma:one-of disjunction-type="recognition" id="oneOf5">
                <emma:interpretation id="interp9" emma:lang="" emma:confidence="1">
                  <emma:literal/>
                </emma:interpretation>
              </emma:one-of>
            </emma:emma>
          </inkml:annotationXML>
          <inkml:trace contextRef="#ctx0" brushRef="#br0" timeOffset="7204.7069">2313 4386 2486 0,'-5'0'85'15,"5"0"25"-15,-5 13-27 0,5-13-7 16,-2 0-9-16,2 8 12 0,0-8-8 15,0 0 40-15,0 0-65 16,16 0-37-16,1 0 2 0,4 0 2 16,0 0-16-16,5 0-15 0,2 0-82 0,1 0-91 15,23-11-313-15,-29 11 66 16,-2-10 36-16,-2 10 98 0,-2-10 68 16,-1 1 15-16</inkml:trace>
          <inkml:trace contextRef="#ctx0" brushRef="#br0" timeOffset="7811.0457">2643 4296 2260 0,'0'0'116'0,"0"0"35"0,0 0-9 15,0 0 15-15,0 0 41 16,0 0 45-16,0 0-3 0,0 0-42 16,0 0 28-16,0 14-153 0,0 0-1 15,0-3 15-15,0 2-24 0,0 0-22 16,0 3-16-16,0 2-5 0,0-3-7 15,0 3 0-15,0-1-16 16,0 9-2-16,0-13 4 0,0-5-36 16,0-2-6-16,14-2-31 0,-14-4-80 15,0 0-31-15,0 0 6 0,0 0 14 16,14-27-89-16,-14 11 175 0,0-1 15 16,0 0 28-16,0-3 13 15,0 0 23-15,0 1 43 0,0 1 21 16,0 2 3-16,0 2 29 0,0-5 123 15,0 12-82-15,0 1-6 0,0 3-34 16,0 3-29-16,0 0-20 0,0 0-3 16,0 0-30-16,14 0 17 0,-14 0-13 15,0 0-1-15,0 0 1 16,19 0 15-16,-19 0-1 0,14 0-2 16,0 0-11-16,-4 0 5 0,-1 9-16 15,3 3 1-15,-3-2 12 0,20 4-22 16,-15-2-7-16,0-1 5 15,5 1 14-15,0-2-16 0,0 0 16 16,2-2-20-16,-2 1 6 0,-3-2-4 16,10 4 6-16,-16-7 6 0,-6-1-8 15,-1-1 16-15,-3-1-13 0,0 4-1 16,0-1-3-16,0-1 0 0,0 0 6 16,0 0 6-16,-14-1-1 15,2 0-4-15,-2-2 13 0,-3 0 2 16,1 0 2-16,-3 0 5 0,2 0 0 15,-2 0-7-15,0 0-1 0,1 11-4 16,-15 13-3-16,18-15-19 0,4-9-58 16,1 10-79-16,5-2-81 15,1-8-81-15,4 6-49 0,0-6-61 16,0 0-194-16</inkml:trace>
        </inkml:traceGroup>
        <inkml:traceGroup>
          <inkml:annotationXML>
            <emma:emma xmlns:emma="http://www.w3.org/2003/04/emma" version="1.0">
              <emma:interpretation id="{6AE1F151-4AC4-4BBB-B020-23006A3500D7}" emma:medium="tactile" emma:mode="ink">
                <msink:context xmlns:msink="http://schemas.microsoft.com/ink/2010/main" type="inkWord" rotatedBoundingBox="5647,13889 8468,13885 8469,14728 5648,14732"/>
              </emma:interpretation>
              <emma:one-of disjunction-type="recognition" id="oneOf6">
                <emma:interpretation id="interp10" emma:lang="" emma:confidence="0">
                  <emma:literal>025</emma:literal>
                </emma:interpretation>
                <emma:interpretation id="interp11" emma:lang="" emma:confidence="0">
                  <emma:literal>02 5</emma:literal>
                </emma:interpretation>
                <emma:interpretation id="interp12" emma:lang="" emma:confidence="0">
                  <emma:literal>o 25</emma:literal>
                </emma:interpretation>
                <emma:interpretation id="interp13" emma:lang="" emma:confidence="0">
                  <emma:literal>° 25</emma:literal>
                </emma:interpretation>
                <emma:interpretation id="interp14" emma:lang="" emma:confidence="0">
                  <emma:literal>o25</emma:literal>
                </emma:interpretation>
              </emma:one-of>
            </emma:emma>
          </inkml:annotationXML>
          <inkml:trace contextRef="#ctx0" brushRef="#br0" timeOffset="8307.8444">3525 4140 2713 0,'2'0'60'16,"-2"0"41"-16,0 0 51 0,0 0 16 15,0 0-11-15,0 0-34 0,0 11-49 16,0 1-11-16,0 11 118 16,0-10-88-16,0 0 6 0,0 2-29 15,0 1 0-15,0-1-15 0,0 0-29 16,-14-1-1-16,0-1-15 0,-3 1 8 16,-11 4-30-16,14-12-42 15,0-1-58-15,-3 0-34 0,1-2-23 16,4-3-4-16,-2 0 29 0,4 0 38 0,-1 0 13 15,-8-14-2-15,9 1 80 16,3-1-15-16,2 4 9 0,1-2 7 16,4 5 6-16,0-5 19 0,0 2 8 15,0 2 8-15,16 0 16 0,17-3 89 16,-16 4-35-16,2 4-2 16,-3-2 4-16,3 4 11 0,-5 1 5 15,3 0-30-15,-3 0-11 0,2 0-17 16,1 11-15-16,14 3 4 15,-22-2-24-15,7-1-22 0,-6-1 12 0,4 2-1 16,-5-2-20-16,1-2-77 0,-5-2-73 16,6 1-96-16,-6 0-28 15,12-1-404-15,-15-3 169 0,3-3-108 16</inkml:trace>
          <inkml:trace contextRef="#ctx0" brushRef="#br0" timeOffset="8563.5808">3369 4459 2454 0,'-5'5'94'0,"3"-3"-3"0,2 1 30 0,0-1 35 15,0 1 2-15,0-3-18 0,0 0-4 16,17 0-19-16,-1 0-13 0,29 0 32 15,-22-13-87-15,3 13-15 16,5-10-22-16,-3 1-4 0,1 2 3 16,1-1-90-16,-4 1-93 0,0 2-79 15,-2-1-74-15,16 2-558 16,-24 4 252-16</inkml:trace>
          <inkml:trace contextRef="#ctx0" brushRef="#br0" timeOffset="9116.6839">3520 4674 2359 0,'-5'7'57'0,"-2"-2"-19"0,3-5 8 15,-1 0-2-15,0 0-15 16,3 0-7-16,-1 0-12 0,3 0-28 15,0 0 3-15,0 0 20 0,0 0-19 16,0-13 6-16,0 3 11 0,12 2 5 16,-12-2-1-16,19 1-9 0,0 0-6 15,-3-2 29-15,1 2 48 16,18-4 105-16,-16 10-56 0,0 3-16 16,-2 0 13-16,-3 0 10 0,2 0-24 15,-6 0-22-15,1 15-7 0,1 1-20 16,-5-5-18-16,3 22 9 15,-5-13-27-15,-5 0 0 0,0 2 6 16,0 1 14-16,0 1-2 0,0 1 11 0,-15-1-5 16,1-1-12-16,-12 17 8 15,14-23-11-15,-6-1-19 0,3 0 0 16,1-2-5-16,0-4-31 0,0 0-29 16,2-1-6-16,3-5-17 0,-1-4-14 15,-4 0 0-15,9 0 67 16,-2-10-10-16,5 0 32 0,-3-2 5 15,5-2-10-15,0-1 4 0,0 0 3 16,0-1-9-16,0-4 11 0,33-15 65 16,-19 17-3-16,3 7 26 15,2-1-10-15,2 1 11 0,0 2-35 16,1 1-27-16,1-1-3 0,1 1-4 16,2 0-4-16,26-12-63 0,-31 8-90 15,2 2-91-15,1 1-75 0,-3 1-48 16,-4-1-263-16,2 1-177 0</inkml:trace>
          <inkml:trace contextRef="#ctx0" brushRef="#br0" timeOffset="9532.3534">4067 4550 2732 0,'-4'6'43'0,"4"1"11"0,0-2-5 15,0 0 28-15,0-4-28 0,0 2-1 16,11-3-20-16,25 0-24 15,-15 0-51-15,0 0-42 0,0 0-27 16,1 0-48-16,-3 0-99 0,-1-10-291 0,1 10-71 16</inkml:trace>
          <inkml:trace contextRef="#ctx0" brushRef="#br0" timeOffset="9343.0349">4091 4386 2662 0,'0'6'19'0,"-10"-6"21"0,10 8 11 16,0-8 121-16,0 0-105 15,0 0-43-15,0 0-8 0,15 0 5 16,-1 0-11-16,2 0-72 0,1 0-45 16,2 0-87-16,-3 0-115 15,8 0-730-15</inkml:trace>
          <inkml:trace contextRef="#ctx0" brushRef="#br0" timeOffset="9962.8383">4591 4281 3129 0,'-12'0'117'0,"-12"0"292"0,10 0-161 16,3 11-43-16,-6-11-50 0,3 16-26 15,-3-2-21-15,1-1-1 0,4 3-5 16,-4 0-28-16,1 2-28 15,-18 19-21-15,24-17-10 0,0-1-11 16,4 4 5-16,2-5-11 0,3 2 1 16,0 0-5-16,0-4 9 0,19 1-7 15,12 10 5-15,-17-17-11 16,3-2-29-16,2-4-4 0,-1-4-12 16,1 0-6-16,2 0-30 0,-2-15-15 15,3-2-34-15,-4 2-34 0,18-26-81 16,-24 17 160-16,-1-3 31 15,-1 1 15-15,-5-1 15 0,-5-3 22 0,0 4 26 16,0 1 29-16,0 2 8 0,0 2-20 16,-12-5-5-16,2 18-26 15,10 8-23-15,-9 0-55 0,2 0-72 16,7 0-76-16,-14 0-39 0,4 10-32 16,-2-1-182-16,8 4-257 0</inkml:trace>
          <inkml:trace contextRef="#ctx0" brushRef="#br0" timeOffset="10186.5525">4857 4526 3639 0,'0'7'124'0,"-14"-3"88"0,5-1-16 16,9-1-35-16,-7-1 13 15,7-1-139-15,0 0 2 0,0 0-17 16,0 0-13-16,0 0-24 0,0 0-31 16,0 0-59-16,0 0-91 0,0 0-417 15,0 0 239-15,0 0-178 0,9 0-324 16</inkml:trace>
          <inkml:trace contextRef="#ctx0" brushRef="#br0" timeOffset="10557.7927">5124 4324 3414 0,'0'0'231'0,"-12"-2"34"0,3 0-19 0,4 2-57 15,-4 0-53-15,1 0-27 0,1 0-4 16,0 0-27-16,-2 0 0 0,-12 30 14 15,9-17-65-15,2 3-8 16,-1-3-20-16,-4 2-4 0,6-2 15 16,-3 2-4-16,5-3-12 0,7 2 3 15,0-1-6-15,0 11 9 16,0-13-3-16,12-3-11 0,4 0-16 16,1-1-25-16,-3-4 3 0,5-1-2 15,0-2-10-15,2 0-13 0,-2 0-9 16,19-23-85-16,-22 9 112 15,3 3 11-15,-5-1 3 0,-4-4 0 0,-3 0-13 16,0-1 5-16,-2 3-30 0,-5-1-58 16,0-3-45-16,0-20-309 15,0 23 168-15,-17 1-162 0,5 0-265 16</inkml:trace>
          <inkml:trace contextRef="#ctx0" brushRef="#br0" timeOffset="10998.8609">5402 4302 2789 0,'-16'5'35'0,"16"-2"8"15,-10 1 24-15,10-1-17 0,0-2-27 16,0-1-14-16,0 0 15 15,0 0-33-15,0 0 10 0,0 0 11 16,0-11 19-16,14 0 46 0,3 11 4 16,2-10-22-16,2 1-22 0,19-4 67 15,-23 8-43-15,-1 5 27 16,1 0 7-16,-6 0 8 0,-1 0 11 16,-3 0-12-16,0 0 11 0,2 14-4 0,1-4-12 15,2 12 40-15,-10-9-89 16,-2 2-19-16,0 2 1 0,0-1-4 15,0 3-8-15,0-4 4 0,-14 2-19 16,2-2-3-16,-2 0 12 0,2 14-4 16,3-14-13-16,2-4 0 15,7 1 0-15,-12 1 8 0,7 0-17 16,0-3 18-16,5-2-3 0,-4 1-11 16,4-1-3-16,0 5-79 15,0-9-2-15,0 0-110 0,16-4-123 16,3 0-56-16,-5 0-30 0,0-13-150 0,1-1-313 15</inkml:trace>
          <inkml:trace contextRef="#ctx0" brushRef="#br0" timeOffset="11678.6251">5841 4259 2292 0,'-10'9'75'0,"3"0"18"0,-2-1 48 0,7-1-27 16,-5 3-9-16,4-2-29 0,3 0 3 16,0 0-37-16,0-1 2 0,0 7 15 15,0-8-57-15,0-1 4 16,0-2 10-16,12 2 1 0,-12-4-17 16,16-1 13-16,1 0-24 0,2 0 11 15,-3 0-8-15,20 0 31 16,-17 0-23-16,-1-10 3 0,1 10-5 0,-2-7 35 15,-1 7 1-15,-2-8 21 0,-2 8 5 16,0 0-16-16,0 0-5 16,7 0 35-16,-10 0-29 0,-2 0-26 15,0 0 20-15,0 11 13 0,0-3 7 16,-4-8 29-16,2 15-5 0,-5-5-10 16,0 13 96-16,0-12-96 15,-17 4 8-15,3-2-9 0,0 3 21 0,-3-1-28 16,3 0-9-16,0-3-16 0,2-1-16 15,0-1-9-15,-11 6 2 16,13-12-5-16,1-1-30 0,-1 0-52 16,3-3-96-16,3 0-154 0,-3 0-111 15,2 0-44-15,0-10-257 0</inkml:trace>
          <inkml:trace contextRef="#ctx0" brushRef="#br0" timeOffset="11247.3112">5876 4250 2643 0,'0'0'90'0,"0"0"11"15,0 0 26-15,0 0-18 0,0 0 12 16,0-10-21-16,0 10-40 0,0 0-34 16,17-7-1-16,16-4-149 15,-14 5-18-15,0 6-46 0,-1-6-9 16,1 1-71-16,-2 2-185 0,-3 0-179 15</inkml:trace>
        </inkml:traceGroup>
      </inkml:traceGroup>
    </inkml:traceGroup>
    <inkml:traceGroup>
      <inkml:annotationXML>
        <emma:emma xmlns:emma="http://www.w3.org/2003/04/emma" version="1.0">
          <emma:interpretation id="{3786D55D-1375-4B33-A32A-71D380C651F6}" emma:medium="tactile" emma:mode="ink">
            <msink:context xmlns:msink="http://schemas.microsoft.com/ink/2010/main" type="paragraph" rotatedBoundingBox="1572,15478 6819,15516 6810,16749 1563,16711" alignmentLevel="1"/>
          </emma:interpretation>
        </emma:emma>
      </inkml:annotationXML>
      <inkml:traceGroup>
        <inkml:annotationXML>
          <emma:emma xmlns:emma="http://www.w3.org/2003/04/emma" version="1.0">
            <emma:interpretation id="{E72280AF-B1B7-4DDE-96F1-25347E710B96}" emma:medium="tactile" emma:mode="ink">
              <msink:context xmlns:msink="http://schemas.microsoft.com/ink/2010/main" type="inkBullet" rotatedBoundingBox="1572,15515 2236,15520 2233,15993 1568,15988"/>
            </emma:interpretation>
          </emma:emma>
        </inkml:annotationXML>
        <inkml:trace contextRef="#ctx0" brushRef="#br0" timeOffset="13010.2542">-775 5767 2306 0,'3'0'58'0,"-3"0"-8"0,0 0 23 16,0 0-12-16,0 0 38 0,0 0 1 15,0 0-3-15,0 0 7 0,0 0 131 16,0 0-112-16,0 0 15 0,0 0-16 16,0 0-5-16,0 0 18 0,0 12-12 15,14-12 9-15,-14 12-18 0,0-3-21 16,12 1 59-16,-3-1-107 16,-9 0 2-16,0 1-5 0,9 2 7 15,-9 5-16-15,7 0-12 0,1 5-3 16,-4 1 0-16,3 3-13 0,7 29 28 15,-6-30-25-15,-4-1-4 16,1-4-4-16,0-1 6 0,2 0 3 16,-2-1-7-16,-1-2 3 0,1-2 0 0,-5-3 1 15,2 10-11-15,1-11 4 16,-3-1 12-16,0-5-7 0,0 4-2 16,0-2-3-16,0-2-1 0,0-3 9 15,0 1-18-15,0-2-69 16,0 0-39-16,0 0-127 0,0 0-161 15,0 0-64-15,0-13-55 0,0 2-310 16</inkml:trace>
        <inkml:trace contextRef="#ctx0" brushRef="#br0" timeOffset="13579.8157">-334 5998 2418 0,'0'9'46'16,"-9"-9"28"-16,9 7 29 0,0-7-3 15,0 7-12-15,0-7 19 16,0 0-44-16,0 0 31 0,0 0 8 15,0 0 23-15,0 0-44 0,16 0 1 16,1 0-48-16,-3-10-9 0,24 10 19 16,-19 0-44-16,-1-9 10 0,4 9-29 15,-3-5-82-15,-3 5-55 0,-2 0-76 16,3 0-47-16,-5 0-144 0,-3 0-387 16</inkml:trace>
      </inkml:traceGroup>
      <inkml:traceGroup>
        <inkml:annotationXML>
          <emma:emma xmlns:emma="http://www.w3.org/2003/04/emma" version="1.0">
            <emma:interpretation id="{B413E21A-7D33-4530-91AE-F31328528E31}" emma:medium="tactile" emma:mode="ink">
              <msink:context xmlns:msink="http://schemas.microsoft.com/ink/2010/main" type="line" rotatedBoundingBox="2696,15486 6819,15516 6810,16749 2687,16719"/>
            </emma:interpretation>
          </emma:emma>
        </inkml:annotationXML>
        <inkml:traceGroup>
          <inkml:annotationXML>
            <emma:emma xmlns:emma="http://www.w3.org/2003/04/emma" version="1.0">
              <emma:interpretation id="{502B53E3-8E23-46D0-890B-E5226B2E7117}" emma:medium="tactile" emma:mode="ink">
                <msink:context xmlns:msink="http://schemas.microsoft.com/ink/2010/main" type="inkWord" rotatedBoundingBox="2696,15486 3438,15492 3429,16724 2687,16719"/>
              </emma:interpretation>
              <emma:one-of disjunction-type="recognition" id="oneOf7">
                <emma:interpretation id="interp15" emma:lang="" emma:confidence="1">
                  <emma:literal/>
                </emma:interpretation>
              </emma:one-of>
            </emma:emma>
          </inkml:annotationXML>
          <inkml:trace contextRef="#ctx0" brushRef="#br0" timeOffset="14064.6643">650 5740 2450 0,'9'10'15'0,"-2"-10"24"15,0 13 51-15,-4-3 0 0,1-3 31 16,-4 3-33-16,0 1-10 0,0 2-5 16,0 18 104-16,0-13-62 15,0-1-19-15,0 3-29 0,-18 0-9 0,1 2-26 16,1 1-13-16,-3-4-3 16,0 3-8-16,-2-4-11 0,-24 13-34 15,21-20-24-15,1-7 2 0,-1-4-18 16,3 0 6-16,2 0-19 0,0-11-29 15,5 1 25-15,0-4 21 16,4 0 31-16,1-15-4 0,9 16 25 16,0 0 13-16,0-1-5 0,0 0 20 15,0 0 3-15,9 0-12 0,3 4 22 16,2 0 24-16,3 3 29 16,16-9 57-16,-17 10-83 0,3 6 30 15,2 0-7-15,1 0-16 0,1 0 6 16,-2 0 1-16,1 15-16 0,1-2-14 15,24 8-1-15,-25-7-35 0,-3-4 9 16,-3-2 0-16,3 2 7 0,-5 0-28 16,0-3-88-16,-4 0-83 15,-1-4-57-15,-2 4-43 0,7 5-676 16,-11-8 300-16</inkml:trace>
          <inkml:trace contextRef="#ctx0" brushRef="#br0" timeOffset="14344.5237">442 6284 2454 0,'-7'6'12'16,"2"0"26"-16,5-2 51 0,0-3 8 15,0 2 19-15,19-3 78 16,0 0-78-16,2 0-9 0,1-14 8 16,4 0-33-16,4 0-29 0,1 3-2 15,2-1-35-15,2 2 3 0,1 0-38 16,34-7-236-16,-39 12 56 16,-3 5-50-16,-4 0-81 0,-3 0-140 0,-2 0-112 15</inkml:trace>
          <inkml:trace contextRef="#ctx0" brushRef="#br0" timeOffset="14916.2927">563 6657 1960 0,'-5'4'119'16,"2"-4"-98"-16,3 0 9 0,0 0 36 16,0 0-23-16,0-16 2 0,0 2 0 15,12 2-17-15,0-1 22 0,0 0 4 16,14-11 57-16,-12 12-45 16,5 4 15-16,-5 0-19 0,0 2 12 15,0 2-10-15,0-1-16 0,3 5-8 16,2 0-2-16,-3 0 12 0,22 15 49 15,-17-3-45-15,0 6 16 16,-2-1 3-16,-2 3-9 0,-3-1-20 16,-5 3-18-16,1-1 10 0,-1 3 14 15,-4 1 12-15,-5 24 43 0,0-23-62 16,0 1-12-16,0-3-19 0,-19-1-5 16,3-1 11-16,-1-4-20 0,1-2 5 15,-3 1-2-15,2-7-1 16,-18 7-1-16,21-12-44 0,-3-5-9 15,-2 0 3-15,5 0 1 0,-2 0 2 16,2-14 1-16,2-1 18 0,-2 2 7 16,-3-24-6-16,17 22 27 0,0-3-1 15,0 4 15-15,0 2 12 16,21 0 16-16,-4 3 17 0,4 1 7 16,-2 2-2-16,2-1-30 0,26-2 24 15,-23 4-51-15,-1 4-9 0,3-2 14 16,-4 1-7-16,1 0-11 0,1 2 18 15,-1 0-19-15,1 0-55 0,-3 0-65 16,15 0-295-16,-22 10 164 16,-2-10-89-16,-1 0-207 0,-1 0-129 15</inkml:trace>
        </inkml:traceGroup>
        <inkml:traceGroup>
          <inkml:annotationXML>
            <emma:emma xmlns:emma="http://www.w3.org/2003/04/emma" version="1.0">
              <emma:interpretation id="{0F5EE041-E41E-4ADE-9904-D6BC33856BD9}" emma:medium="tactile" emma:mode="ink">
                <msink:context xmlns:msink="http://schemas.microsoft.com/ink/2010/main" type="inkWord" rotatedBoundingBox="3816,15831 4691,15837 4688,16245 3813,16239"/>
              </emma:interpretation>
              <emma:one-of disjunction-type="recognition" id="oneOf8">
                <emma:interpretation id="interp16" emma:lang="" emma:confidence="1">
                  <emma:literal/>
                </emma:interpretation>
              </emma:one-of>
            </emma:emma>
          </inkml:annotationXML>
          <inkml:trace contextRef="#ctx0" brushRef="#br0" timeOffset="15377.3296">1492 6424 2319 0,'0'10'70'0,"0"-2"45"0,0-1 19 16,0 1 23-16,0-2 33 0,0-1-5 15,30 3 171-15,-18-4-179 16,2-1 21-16,3 2-21 0,2-3-44 16,0-1-51-16,2-1-36 0,-2 0-20 15,0 0-11-15,-1 0-33 16,18-11-403-16,-20 0-6 0,-4 11-133 15,0-10-186-15</inkml:trace>
          <inkml:trace contextRef="#ctx0" brushRef="#br0" timeOffset="16151.833">1966 6086 2640 0,'0'0'40'0,"0"10"0"0,0-10 14 16,0 10 30-16,0-4 3 0,0 4-5 15,0 3-17-15,0 17 107 16,0-12-95-16,-14 6 28 0,14 3 28 15,0 1 0-15,0 0-26 0,0-1-34 16,0 1-12-16,0-1-9 0,16-1-13 16,12 14 20-16,-11-26-37 15,2 1-13-15,0-4-1 0,4-5-4 0,1 1 5 16,4-5-4-16,1-2 1 16,-4 0-10-16,1 0 3 0,22-15 13 15,-25 0-11-15,-6 0-10 0,-1-2 2 16,-6-4-24-16,-1 0-3 0,0-3 22 15,-4 0-21-15,-5-3-4 0,0-25 3 16,-19 24 30-16,3 1-7 16,-3 3 27-16,-2 4 8 0,-3 0 16 15,3 3 2-15,0 3 11 0,-3 4 4 16,3 4-12-16,-24 3 17 16,26 3-51-16,0 0-6 0,0 0 11 15,5 0-21-15,3 0 4 0,1 13-35 0,1-3-45 16,2 0-72-16,2-1-53 0,0 14-277 15,5-12 190-15,0 1-50 16,0 0-188-16,0 1 55 0,17-3-102 16</inkml:trace>
          <inkml:trace contextRef="#ctx0" brushRef="#br0" timeOffset="15185.8641">1468 6252 2987 0,'0'10'95'15,"0"-10"-71"-15,0 0 19 16,0 0 38-16,0 0-30 0,0 0-12 0,14 0-22 15,-2 0-8-15,2 0-19 16,3 0-49-16,16 0-191 0,-17 0 48 16,1 0-32-16,-5 0-68 0,2 0-130 15,-7 0 78-15,0 0 42 0,-2 0-72 16</inkml:trace>
        </inkml:traceGroup>
        <inkml:traceGroup>
          <inkml:annotationXML>
            <emma:emma xmlns:emma="http://www.w3.org/2003/04/emma" version="1.0">
              <emma:interpretation id="{E2056991-6669-48C3-B9A6-9733A382721B}" emma:medium="tactile" emma:mode="ink">
                <msink:context xmlns:msink="http://schemas.microsoft.com/ink/2010/main" type="inkWord" rotatedBoundingBox="5127,15749 6817,15762 6814,16280 5123,16267">
                  <msink:destinationLink direction="with" ref="{D64E61AC-3CE3-4F8C-8D00-4168E3509DF6}"/>
                  <msink:destinationLink direction="with" ref="{759817DE-BEE5-4450-AB8F-42A9862C342F}"/>
                </msink:context>
              </emma:interpretation>
              <emma:one-of disjunction-type="recognition" id="oneOf9">
                <emma:interpretation id="interp17" emma:lang="" emma:confidence="1">
                  <emma:literal/>
                </emma:interpretation>
              </emma:one-of>
            </emma:emma>
          </inkml:annotationXML>
          <inkml:trace contextRef="#ctx0" brushRef="#br0" timeOffset="17075.4574">3197 6049 915 0,'-9'-2'387'16,"9"0"-67"-16,-12 2-66 0,2 0-58 16,-1 0-25-16,1 0-3 0,-2 0-13 15,-4 0-36-15,-20 0 113 16,18-11-121-16,-1 11 1 0,-3 0 15 16,1 0-27-16,0 0-8 0,-3 0-14 15,1 11-41-15,4 3-6 0,2-3-20 0,-16 9 9 16,19-12-11-16,7 2-7 15,2-1-8-15,5 5 14 0,0-4-6 16,0 2-4-16,0-2 9 0,0-1-18 16,15 0 0-16,15 7-100 15,-8-13 25-15,-1 0-36 0,2 0 8 16,1-2-8-16,0-1-1 0,-1 0 18 16,1 0 28-16,-3-17 13 0,-5 0 25 15,13-11 15-15,-17 14 29 16,-5-1 1-16,-3 1 52 0,1 1 15 15,-3 4 43-15,1 2 9 0,1 3-4 16,-1-2 5-16,-1 2-16 16,1 4 91-16,1 0-46 0,-4 0-2 0,0 0-16 15,0 0-15-15,0 0-25 0,0 10 0 16,0 0-12-16,0 0-21 0,17 21 43 16,-3-8-58-16,-14 1-16 15,12 3-2-15,2 3-6 0,-7 1-4 16,-7 0 0-16,0 0-12 0,0-3-1 15,0-3-9-15,0 17 10 16,0-27-11-16,0-1 6 0,0-6-40 16,14 2-15-16,-14-10-44 0,0 0-48 0,0 0-78 15,0 0-95-15,12 0-43 16,-12 0-379-16,9 0 232 16,-2 0-246-16</inkml:trace>
          <inkml:trace contextRef="#ctx0" brushRef="#br0" timeOffset="17466.9594">3501 6079 3179 0,'-12'0'22'0,"12"0"-4"0,0 0 54 15,0 0-46-15,0 0-8 0,0 0-5 16,0 0 10-16,0 0 23 0,0 0 9 15,12 0 30-15,0 0-21 0,-3 0 0 16,20 0 56-16,-15 0-40 16,2 0 16-16,1 0-2 0,-1 0 2 15,-1 0 1-15,1 0-4 0,1 7 3 16,1 5 5-16,-3 0-26 0,-1 13 57 16,-5-7-69-16,-2 2-26 15,0 4-4-15,-2 3-8 0,-5-2-16 0,0-2 19 16,0 5-25-16,0-2 9 0,0 23 2 15,0-28-20 1,0-3 9-16,0 2-5 0,0-3 5 0,0 1-8 16,0-4 5-16,0 1-6 0,0-5-39 15,0-1-33-15,0 0-125 16,0-9-5-16,0 0-132 0,0 0-73 16,0 0-51-16,0-14-36 0,0 2-256 15</inkml:trace>
          <inkml:trace contextRef="#ctx0" brushRef="#br0" timeOffset="17652.8204">3610 6276 2643 0,'-3'0'58'0,"3"-4"33"16,-2 4 26-16,2 0 31 0,0 0 11 16,0 0-18-16,0 0 81 15,14 0-143-15,0 0-24 0,0-10-25 16,3 10-5-16,-1 0-33 0,6-10-57 15,-1 6-66-15,0-5-77 0,0 1-61 16,22-6-453-16,-22 7 9 16</inkml:trace>
          <inkml:trace contextRef="#ctx0" brushRef="#br0" timeOffset="18320.2608">4093 6102 2263 0,'-4'8'53'0,"4"-2"17"0,0 2 37 0,0 0 1 16,0 3 16-16,0-1 13 0,0 2-10 15,0 20 74-15,0-17-114 16,0 1-10-16,0-2-28 0,0-1-35 16,0 1 6-16,0-4-17 0,0-3 4 15,0 1 3-15,11-2-37 16,-1-2-78-16,2-4 6 0,2 0-16 15,-3 0 18-15,4 0 5 0,1 0-14 16,1-10 46-16,-1 0-2 0,3-2 31 16,21-8 24-16,-26 13 16 0,5 0 3 15,-2 0 42-15,-3 7 4 0,0 0 11 16,0 0-23-16,-4 0 0 16,1 0 21-16,3 0-33 0,8 14 34 15,-11-2-35-15,-1 0-9 0,2 2 45 16,-3-1-11-16,-2 1 25 0,-7 3-3 15,0-1 35-15,0 2 23 0,0 1-6 16,0 18 82-16,-12-20-141 16,-2-2-37-16,14-1-19 0,-19-2-34 0,5-3-88 15,-2 0-113-15,-1-1-93 16,1-1-73-16,2-2-65 0</inkml:trace>
          <inkml:trace contextRef="#ctx0" brushRef="#br0" timeOffset="17898.8014">4107 6102 2639 0,'0'0'22'0,"-7"8"2"0,7-8 16 16,0 4 9-16,0-4-11 0,0 0-13 16,14 0 8-16,3-12 1 0,-1 12-8 15,25-29-23-15,-18 17 4 16,-2 2-2-16,-2 1-20 0,0 2-51 15,-2 7-40-15,-6-10-68 0,-1 2-130 0,-1 8-238 16,-4-5-90-16</inkml:trace>
          <inkml:trace contextRef="#ctx0" brushRef="#br0" timeOffset="16412.2629">2777 6417 3114 0,'3'7'116'0,"-1"1"65"0,-2-2 45 16,0-3 42-16,0 1-45 0,0-4 36 16,0 0-187-16,0 0-25 15,0 0-25-15,0 0-5 0,0 0-6 16,0 0-3-16,0 0-22 0,0 0-51 15,0 0-52-15,0 0-343 0,0 0 121 16,0 0-56-16,0 0-106 16,0 0-197-16,0 0-25 0</inkml:trace>
        </inkml:traceGroup>
      </inkml:traceGroup>
    </inkml:traceGroup>
    <inkml:traceGroup>
      <inkml:annotationXML>
        <emma:emma xmlns:emma="http://www.w3.org/2003/04/emma" version="1.0">
          <emma:interpretation id="{2572491F-C233-4548-B49C-8C23CB7870C3}" emma:medium="tactile" emma:mode="ink">
            <msink:context xmlns:msink="http://schemas.microsoft.com/ink/2010/main" type="paragraph" rotatedBoundingBox="4631,17557 10319,17400 10353,18607 4664,18765" alignmentLevel="2"/>
          </emma:interpretation>
        </emma:emma>
      </inkml:annotationXML>
      <inkml:traceGroup>
        <inkml:annotationXML>
          <emma:emma xmlns:emma="http://www.w3.org/2003/04/emma" version="1.0">
            <emma:interpretation id="{B9AC87A7-AC46-4B42-8E9B-B420575D1581}" emma:medium="tactile" emma:mode="ink">
              <msink:context xmlns:msink="http://schemas.microsoft.com/ink/2010/main" type="line" rotatedBoundingBox="4631,17557 10319,17400 10353,18607 4664,18765"/>
            </emma:interpretation>
          </emma:emma>
        </inkml:annotationXML>
        <inkml:traceGroup>
          <inkml:annotationXML>
            <emma:emma xmlns:emma="http://www.w3.org/2003/04/emma" version="1.0">
              <emma:interpretation id="{1960A6A1-EB9D-4352-9D0C-DA2E5F75484E}" emma:medium="tactile" emma:mode="ink">
                <msink:context xmlns:msink="http://schemas.microsoft.com/ink/2010/main" type="inkWord" rotatedBoundingBox="4642,17961 5088,17948 5094,18164 4648,18176"/>
              </emma:interpretation>
            </emma:emma>
          </inkml:annotationXML>
          <inkml:trace contextRef="#ctx0" brushRef="#br0" timeOffset="36896.6268">2343 8211 2572 0,'-9'0'37'0,"4"11"15"16,-2-11 5-16,-2 7 15 15,4-7 16-15,0 0-4 0,3 0-23 0,-3 0 34 16,5 0-52-16,0 0 9 15,0 0 38-15,0 0 22 0,0 0 12 16,0 0-20-16,14 0 2 0,0 0 14 16,19 0 64-16,-11 0-121 15,1 0-24-15,1 0-10 0,-1 0-22 16,8 0 8-16,-5 0-12 0,5 0 2 16,-3 0-5-16,3 0-1 0,20 0-5 15,-25 0-18-15,-4-7-45 0,-8 0-56 16,-2 7-52-16,-1 0-69 0,-6 0-57 15,0 0-50-15,-5 0-114 16,0 0-36-16,-14 0-515 0</inkml:trace>
          <inkml:trace contextRef="#ctx0" brushRef="#br0" timeOffset="37142.4209">2327 8413 2013 0,'0'5'-2'0,"0"-4"50"0,14 2 53 0,0-3 30 16,0 0 23-16,0 0-19 0,12 0 130 15,-7 0-144-15,2 0-8 16,3 0-35-16,2 0 1 0,-3-11-12 16,6 11-33-16,-1 0 1 0,-4 0-14 15,-1 0-18-15,15-13 16 16,-24 13-40-16,3 0-56 0,-13-10-83 15,3 10-90-15,-4 0-140 0,-3 0-146 16,0 0-149-16</inkml:trace>
        </inkml:traceGroup>
        <inkml:traceGroup>
          <inkml:annotationXML>
            <emma:emma xmlns:emma="http://www.w3.org/2003/04/emma" version="1.0">
              <emma:interpretation id="{750683B6-6788-4507-A682-290773D92491}" emma:medium="tactile" emma:mode="ink">
                <msink:context xmlns:msink="http://schemas.microsoft.com/ink/2010/main" type="inkWord" rotatedBoundingBox="5676,17528 9800,17414 9833,18622 5709,18736"/>
              </emma:interpretation>
              <emma:one-of disjunction-type="recognition" id="oneOf10">
                <emma:interpretation id="interp18" emma:lang="" emma:confidence="1">
                  <emma:literal/>
                </emma:interpretation>
              </emma:one-of>
            </emma:emma>
          </inkml:annotationXML>
          <inkml:trace contextRef="#ctx0" brushRef="#br0" timeOffset="122119.175">4086 8082 3293 0,'0'-5'32'15,"0"2"-10"-15,0 3 81 0,0 0 117 16,0 0 16-16,0 18-34 0,0 0-34 16,0 24 47-16,0-17-146 15,0 1-20-15,12 0-6 0,-3 4-18 0,-9-4-15 16,10 1 2-16,-10-2 3 16,5 1-12-16,2-3 4 15,-7 15-7-15,0-27 1 0,0-1-11 0,0-2-4 16,0-8-33-16,0 0-52 15,0 0-18-15,-12 0-7 0,12-18-81 16,-12-1 69-16,3-27-171 0,9 18 249 16,0-2 23-16,0-4 19 0,0-1 28 15,0-2-3-15,0 1 29 0,14 1 20 16,-5 4 43-16,19-20 154 16,-11 30-122-16,2 5-9 0,-3 6-41 15,1 4-14-15,-1 2-6 0,1 4-21 16,-3 0 7-16,3 0 3 0,-6 0-5 15,11 26 70-15,-8-13-76 0,-2 1-17 16,-1 1-8-16,1 4-4 0,0 2-4 16,-3 2-9-16,1 2 10 0,2 0-6 15,-3 1-2 1,-9 26-1-16,0-27-6 0,0-2 1 0,0 1-6 16,0-6-18-16,0 0-37 0,0-4-40 15,0-3-101-15,0-1-132 0,0-4-77 16,0-6-469-16,0 0 131 15</inkml:trace>
          <inkml:trace contextRef="#ctx0" brushRef="#br0" timeOffset="122532.0206">4664 8082 3463 0,'-14'0'78'0,"2"0"193"16,3 0-105-16,-3 0-13 0,12 0-24 16,-10 13-10-16,3 2-25 0,3-2-25 15,-3 1-23-15,-3 3-12 0,3 2-19 16,-5 23-4-16,7-22-5 16,1 0 1-16,1 2-6 0,3-3 0 0,0 3-1 15,0-5 5-15,17 2-3 0,-3-5 1 16,0-2-3-16,24 11-6 15,-17-15 2-15,0-1 1 0,1-3 1 16,4 0-6-16,-3-4 2 0,-2 0 0 16,-2 0 5-16,-7 0-4 0,2-15 8 15,0-18-41-15,-14 12 47 16,0-1 1-16,0 0-2 0,0-3 1 16,0-1-6-16,-14-1 3 0,0 2-12 15,0 1 18-15,-3 2-20 16,-16-16 16-16,17 26-11 0,2 1-10 15,2 4-43-15,-2 3-42 0,7 0-129 0,-3 4-118 16,3 0-68-16,0 0-36 0,-5 0-913 16</inkml:trace>
          <inkml:trace contextRef="#ctx0" brushRef="#br0" timeOffset="122897.7377">4982 8073 3707 0,'0'0'97'0,"0"0"22"15,0 0 23-15,0 10 88 16,0-10-117-16,0 0-5 0,0 10-26 16,0-2 9-16,0 5 1 0,12-1-10 15,-12 3-19-15,14 4-21 0,-2 6-12 16,2 27-5-16,-7-22-17 15,-2-3-1-15,2 0-4 0,-7-1-3 16,0-5 3-16,0-3-8 0,0-3-4 16,0 0-28-16,0-5-5 0,0-2-28 15,0-8 19-15,0 0 15 16,0-12 4-16,0 0 1 0,0-6 8 0,0-6 16 16,0 0-8-16,0-4 7 0,0-31-8 15,0 31 6-15,0 2-41 16,10 3-39-16,1 3-67 0,-11 4-102 15,12 1-79-15,-2 5-40 0,-1 2-17 16,-2 3-179-16</inkml:trace>
          <inkml:trace contextRef="#ctx0" brushRef="#br0" timeOffset="123547.3741">5322 8110 3260 0,'0'0'31'0,"0"0"35"0,0 0 87 0,0 0 81 16,0 0 22-16,0 0-24 0,0 0-65 15,0 0-29-15,0 25 26 16,12-7-99-16,2-1-26 0,-2 4-5 16,2 3-19-16,-2 0-8 0,-1 2 1 15,-1-3 3-15,-10 2-4 0,7 22-16 16,-7-27 15-16,0-4-12 0,0-4-22 15,0-5-8-15,0-3-10 16,0 1-25-16,0-5 11 0,0 0-7 16,0-18 23-16,28-23-14 0,-16 18 44 15,-2-6 6-15,1 0 5 16,1-2 6-16,2 3-5 0,0 3 7 0,1 3 2 16,-1 6-1-16,0 3-9 0,7-7 73 15,-11 17-36-15,-3 3 12 16,2 0-2-16,-2 0-2 0,3 0 14 15,-1 0-16-15,3 15-25 0,2 1 6 16,2-1-16-16,10 19 5 16,-14-16-9-16,0 0-6 0,0 3 11 0,-5 1-9 15,0-3 1-15,-5-1-8 0,1-3-1 16,-1-1 6-16,-2 0-8 16,0 4-33-16,0-15 18 0,0-1-29 15,0-2-3-15,0 0 7 0,0 0-7 16,0-18-46-16,0 0 35 0,0-2 15 15,0-27 15-15,0 22 53 16,14-1 26-16,5 2 21 0,-2-1-4 16,4 2 9-16,0 4 3 0,3 0-4 15,1 3-7-15,1-1-21 16,33-7 44-16,-33 16-51 0,3 4-1 16,-3 2 37-16,0 2-6 0,-3 0-2 15,1 0-18-15,-5 19-26 0,-1-1 13 0,1 2-17 16,7 21 0-16,-16-17-5 15,-10-3-12-15,0 1-2 0,0-1-60 16,0-1-10-16,0-2-30 0,0-5-66 16,-12-2-212-16,-2-2-116 15,-15 0-1043-15</inkml:trace>
          <inkml:trace contextRef="#ctx0" brushRef="#br0" timeOffset="124450.2005">6501 7692 2872 0,'0'9'78'16,"0"-9"28"-16,0 8 82 0,0 1 51 16,0-1-13-16,0 3-33 0,0 5-21 15,0 2-16-15,0 3-12 0,0 3-13 16,0 35 29-16,0-30-82 15,0 2-10-15,0 4-2 0,0-1 2 0,12 3 1 16,-12 0-3-16,12 0 6 16,-3 5-3-16,-9-3-11 0,22 47 56 15,-18-47-80-15,6 0-22 0,-3-5 27 16,2 1-9-16,1-5-17 0,-3-1 2 16,4-3-6-16,4-6-10 0,-1 1 7 15,14 12 10-15,-16-20 1 16,0-1-25-16,2-6 20 0,-5 2-16 15,1-2 2-15,-3-4-19 0,-3 0-3 16,1-2-27-16,-2 0-31 0,-1 0-28 16,0 0-112-16,1 0 109 15,-1 0-30-15,-2 0-81 0,2 0-126 0,-2 0-103 16,0 0-20-16,0-14-29 16,-14 1-340-16</inkml:trace>
          <inkml:trace contextRef="#ctx0" brushRef="#br0" timeOffset="126407.0409">7067 7933 2620 0,'0'-6'21'0,"0"0"55"16,0-3 135-16,0 9-92 15,0 0 2-15,0 0-2 0,0 0 40 16,0 0 35-16,14 0 4 0,-14 0-1 16,0 14-34-16,0 1-26 0,15 17 73 15,-4-7-145-15,-1 3-22 16,-1 1-10-16,3 6 7 0,0 2-3 15,-5 3-10-15,5 3-18 0,-3 0-3 16,1 2 5-16,6 40 1 0,-9-49-14 16,0-1 3-16,0-5-2 15,0-3 0-15,-4-9-1 0,-1-2 0 0,3-2 4 16,-5-4-1-16,0-6 4 0,0-4-9 16,0 0-17-16,0 0-7 15,0-14-39-15,0-8 26 0,0 3-44 16,0-6-1-16,-17-5 24 0,3-4 20 15,0-2 1-15,-5-41-25 16,19 41 45-16,-9-1 5 0,9 2 8 0,0 2-4 16,0 1 6-16,0-25-8 15,0 33 7-15,9 3 9 0,5-1-11 16,-2 3 6-16,2-1 10 0,3 4-2 16,-1 1-4-16,1-1-5 0,-1 4 11 15,3 1 9-15,-2 3 0 0,-1 2 19 16,17 4 30-16,-16 2-31 15,-1 0 5-15,-4 16-24 0,0 0 0 16,0 3 4-16,-3 4-29 0,-2 2 22 16,0 1-11-16,-4 0 15 0,-3 25-9 15,0-29-4-15,0-3 5 16,-15 1-10-16,1-7 17 0,0-1 1 16,-2-2-1-16,-3-2 12 0,0-4-10 0,0 0-11 15,-19-4-14-15,22 0 6 16,-1-12-21-16,3 12-21 0,2-13-25 15,3 3-90-15,2 1-102 0,2 9-69 16,0-7-36-16,5 7-18 0,0-8-1076 16</inkml:trace>
          <inkml:trace contextRef="#ctx0" brushRef="#br0" timeOffset="121292.1846">3756 8147 2309 0,'0'-2'26'15,"-7"1"20"-15,7 0 5 0,0 0 12 16,-10-2 27-16,3-1 16 0,0 3-13 16,0-4-26-16,2 2 11 0,-6-7 126 15,4 5-101-15,0 2-3 16,2-2-21-16,-2 0-46 0,0 2-6 16,-3 0 9-16,-2-3 7 0,1 4 6 15,-1 0 38-15,-19-7 26 16,15 6-88-16,-1 1-4 0,1-1-11 15,-1 1-3-15,-2-1 10 0,3 3-11 16,2 0-14-16,-5 0 9 0,2 0-14 16,-16 28 6-16,21-13 1 0,1 3-4 15,-1 0 7-15,2 0-9 0,3-2 7 16,0 2-5-16,5-1 5 0,-3-3 0 16,5-2-8-16,0 11 11 15,0-13-9-15,17-2-7 0,-1 1-3 16,1 0-3-16,4-2-25 0,3 1-5 15,1-2-25-15,-1-6-22 0,26 0-58 16,-27 0 112-16,1 0 8 16,-3-14 22-16,-4-1-12 0,-3 0 22 15,-3 0 15-15,-3 2 4 0,-1-4 3 0,-5 0 49 16,-2-16 90-16,0 20-42 16,0 0 12-16,0 1-3 0,0 4-16 15,0 2-27-15,-12 1-24 0,12 1-2 16,0 4 7-16,0 0-7 0,0 0 57 15,0 0-28-15,0 0-8 16,0 17 8-16,0 4-12 0,0 2 1 16,0 5-13-16,0 4-5 0,0 7-7 15,12 3-8-15,0 58 32 16,-12-48-26-16,7-1 9 0,0 2-24 16,-2-1-10-16,-1 1 2 0,-4-5 7 15,0-4-23-15,0-3 2 0,0-2 4 16,0-6-13-16,0-4 0 0,0-5-2 0,0-7-5 15,0-4-36-15,0-5-26 0,0-3-18 16,0-5-36-16,0 0-123 0,0 0-150 16,0 0-114-16,0 0-21 0,0 0-358 15</inkml:trace>
          <inkml:trace contextRef="#ctx0" brushRef="#br0" timeOffset="121562.5587">3461 8582 2852 0,'0'0'0'16,"12"0"68"-16,-3 0 43 0,-2 0 66 15,-7 0-2-15,24 0 139 16,-10 0-191-16,3 0-35 0,4 0-34 15,2 0-17-15,3 0-18 0,0-12-20 16,3 1-1-16,-3-1-15 0,-3 0-66 16,15-8-233-16,-26 11 85 0,-5 1-28 15,-2 3-64-15,-3 5-205 0,-2 0-284 16</inkml:trace>
        </inkml:traceGroup>
        <inkml:traceGroup>
          <inkml:annotationXML>
            <emma:emma xmlns:emma="http://www.w3.org/2003/04/emma" version="1.0">
              <emma:interpretation id="{ADA91852-21BB-4F79-9F8B-2D2F5CA176DA}" emma:medium="tactile" emma:mode="ink">
                <msink:context xmlns:msink="http://schemas.microsoft.com/ink/2010/main" type="inkWord" rotatedBoundingBox="10315,17845 10331,17844 10336,17997 10320,17998"/>
              </emma:interpretation>
              <emma:one-of disjunction-type="recognition" id="oneOf11">
                <emma:interpretation id="interp19" emma:lang="" emma:confidence="1">
                  <emma:literal/>
                </emma:interpretation>
              </emma:one-of>
            </emma:emma>
          </inkml:annotationXML>
          <inkml:trace contextRef="#ctx0" brushRef="#br0" timeOffset="127077.3885">7985 8096 2642 0,'0'0'82'0,"0"0"32"15,0 0 0-15,0 0 14 0,-12 0 31 16,12 0 22-16,0 12 139 0,0-12-166 16,0 8 24-16,0 2-12 15,0-3-24-15,0 1-30 0,0 0-27 0,0 2-32 16,0-2-15-16,0 3-17 0,0 11 10 15,0-12-31-15,0-1 1 16,0-1 5-16,0-3-9 0,0 0-12 16,0 1-48-16,0-2-34 0,0-2-58 15,0-2-83-15,0 0-356 16,0 0 271-16,0 0-15 0,0 0-93 16,0 0-319-16</inkml:trace>
        </inkml:traceGroup>
      </inkml:traceGroup>
    </inkml:traceGroup>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7:02.997"/>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-6 459 1863 0,'10'0'31'0,"-10"0"33"0,7 7 9 15,-3-7 1-15,-4 0-8 0,0 0-11 16,0 0-8-16,0 0 23 0,0 0-13 16,0 0 100-16,0 0-69 15,0 0-4-15,0 0 1 0,0 0-7 16,0 0-23-16,0 0-12 0,0 0 12 15,0 14-31-15,0-14 35 0,0 0 67 16,0 15-73-16,0-2-11 16,0-1-21-16,0-1 17 0,0 3-22 15,0 2-3-15,12 2 17 0,-12 5-7 0,12-4-5 16,-5 24 98-16,-7-25-94 16,0 4 6-16,10-5 6 0,-6-1-4 15,-4 0-11-15,0-2 13 0,7 3 29 16,-4-1-21-16,-3 4-18 0,4 17 12 15,-4-15-24-15,0 1 7 16,0-2 12-16,0 2-16 0,0 2-12 16,0-2 21-16,12 0-26 0,-2 1 14 15,1 24 82-15,-1-24-65 0,-1 0-15 16,-2 0-3-16,3-3 4 16,-1 1-12-16,1-3 0 0,-6 3-3 0,6-6 6 15,-3 3 5-15,7 16-6 16,-9-17 3-16,-1-2-4 0,-1 3-2 15,-1 1 9-15,1 0-5 0,1 2-1 16,-1-3-9-16,-1 4 9 0,3 0 1 16,2 25 0-16,-2-27 0 15,-3 1-11-15,3 0 10 0,2 0 4 16,-3-3-16-16,-1 3 18 0,1-1-15 16,1 1 8-16,2-1 4 0,0 20-16 15,-4-20 13-15,4-2-4 16,-5 0 1-16,3-3 10 0,0-3-11 0,-3 4 7 15,3-3-1-15,4 11-7 16,-4-12 8-16,-1-1-8 0,1 0-8 16,0-2 11-16,2-1-4 0,-2 1 13 15,-1-2-7-15,-1 2 4 0,4-6-12 16,-5 6 3-16,5-3-3 16,0 13 10-16,-4-12-13 0,1 3 9 15,4-1-1-15,-4 2-3 0,1-2 6 16,2 1 2-16,0-2 1 0,0 1-4 15,7 10-1-15,-4-9 3 16,-3-2 1-16,-2 2-10 0,4-2 6 0,-4 2-7 16,-1-2 10-16,1 1-10 0,2 1 3 15,-2-1 15-15,2 9-10 16,-2-9-2-16,-1-1-8 0,1 2-1 16,2-5 16-16,-2 2-7 0,2 0 8 15,0 1-10-15,0-3 9 0,0 1-5 16,5 2 1-16,-5-2-12 0,-2-2 1 15,0 0 9-15,-3 0 4 16,3 0-4-16,-3-2-3 0,0 2-1 16,3 0 4-16,-3-2 0 0,8 3 0 15,-8-5-7-15,1 2 2 0,1-1 7 16,-1 2-12-16,-1-2 12 0,-2-2 1 16,0 0 4-16,0 0-18 0,0 0 17 15,0 0-9-15,0 0 13 16,0 0-11-16,0 0 6 0,0 0-3 15,14 0 3-15,-14 0-11 0,17 0 7 16,-8 0-1-16,19 0-10 16,-13 0 21-16,1 0-11 0,1 0-7 15,1 0 3-15,1 0 4 0,0 0-4 16,0 0 5-16,-2 0 6 0,4 0-10 16,21 0 9-16,-21 0-10 0,1 0 4 15,1 0 3-15,-1 0-1 0,-1 0-7 16,5 0-3-16,-3 0 11 0,3 0-5 15,0 0-1-15,31 0 9 16,-27 0-7-16,-4 0 5 0,3 0-11 16,-1 0-1-16,0-10 4 0,1 10 4 15,1-8 1-15,-1 8 5 0,4-8 0 16,33 5-12-16,-31 3 3 16,0-7 8-16,1 2-5 0,-3 1-13 15,0 2 18-15,2-3-15 0,-4 3 19 16,2-1-16-16,0-1 9 0,33 3-11 15,-33 1 18-15,0 0-13 0,2 0 7 16,-2 0-14-16,3 0 3 0,-1 0 19 16,0 0-4-16,1 0-5 0,42 0-11 15,-38 0 9-15,-5 0 3 16,3 0-19-16,-5 0 16 0,2 0 3 16,1 0 0-16,-3-10-2 0,0 10-5 15,0-9-5-15,37 2 12 16,-34-5-9-16,-1 6 13 0,-4 1-5 15,4 0-3-15,-2-2-5 0,0 2 6 16,-2 0 6-16,2-1-4 0,-5 1-6 16,31-3-7-16,-33 3 23 15,0 1-8-15,-2 2-10 0,-1-2 12 0,-6 4-12 16,4 0 0-16,-7 0 2 0,3 0-2 16,-1 0 5-16,15 0 11 15,-15 0-20-15,3 0 8 0,2 0 7 16,1 0-7-16,4 0 6 0,-3-10-6 15,6 10 3-15,-4-9-11 0,9 9 6 16,27-22 9-16,-33 22-8 16,3-6 4-16,4 6-7 0,-2-5 1 15,-5-2 10-15,3 7 1 0,-3-6-13 16,-2 6 13-16,29-4 5 0,-27-1-15 16,-4 1-5-16,1 2 3 0,-1-2 0 15,0 4 17-15,2 0-23 0,2 0 22 16,-2 0-20-16,-3 0 15 0,22 0-3 15,-24 0-13-15,3 0 20 16,-3 0-22-16,-2 0 4 0,2 0 8 16,3 0 6-16,2 0-12 0,0 0 11 15,0 0-7-15,33 0-1 16,-29 0 1-16,-1 0 10 0,-1 0-1 16,3 0-12-16,-3 0 5 0,3 0 7 15,-3 0-10-15,-2 0-2 0,0 0 2 16,19-13 11-16,-24 13-2 15,-5 0-14-15,3 0 18 0,-5 0-19 0,1 0 13 16,-1 0-2-16,0 0-2 0,-2 0 2 16,2 0 2-16,14 0-9 15,-14 0 8-15,0 0-4 0,3 0-11 16,4-14 17-16,-2 14-10 0,5 0 0 16,-1-10 3-16,3 10 8 0,-2 0 0 15,25 0-5-15,-25 0-10 0,-3 0 12 16,0 0 3-16,-4 0-6 15,2 0-2-15,-3 0 11 0,-2 0-9 16,-2 0 3-16,9 0-4 0,-11 0-3 16,-3 0-8-16,-2 0 13 15,-1 0 1-15,-1 0-6 0,-1 0 17 0,-2 0-2 16,0 0-10-16,0 0-11 0,0 0 17 16,0 0-17-16,0 0 10 15,0 0-2-15,0 0 5 0,0 0-6 16,0 0 10-16,0 0 8 0,0 0-2 15,0 0-3-15,0 0-6 16,0-14-8-16,0 14 8 0,0-12-12 16,0 0 8-16,-12 2-2 0,12-3-5 15,-16 1 11-15,4-4-8 0,12-1 16 0,-33-23-7 16,21 21 3-16,-2-5-4 16,0 5-12-16,2-3-4 0,0 3 14 15,-2-3 10-15,2 3-17 0,0 1 13 16,-2 0-12-16,-7-22-2 15,9 20 12-15,3 0-12 0,-1 1 8 16,1-4-14-16,2-2 13 0,-3 3 0 16,6-1 4-16,-1 0-5 0,-7-21 4 15,8 21-10-15,-1 1 4 16,0 3 10-16,0 1-8 0,-2-4-12 16,3 5 9-16,-1-1 8 0,0 2-2 15,3-1-12-15,-12-21 25 0,11 20-10 16,1 1-11-16,0-1 9 0,2 1-13 15,0 1 13-15,0 1-4 0,0 3-1 16,0-2-1-16,0 1 18 0,0-11-14 16,0 12-6-16,0 1 0 15,0-1 6-15,0 0 1 0,0 0-5 16,0-2-7-16,0-3-3 0,0-1 6 16,0-2 13-16,-22-19-4 15,22 17-11-15,-9 3 14 0,2 0-1 16,0 1-8-16,7 4-3 0,0 0 12 15,0 0-20-15,0-3 21 0,0 3-2 16,0-21-9-16,0 17-5 0,0-1 10 16,0-1-13-16,0-2 13 0,0 1 8 15,0-3-12-15,0-3 8 0,-12-1-3 16,3-26-8-16,1 24 5 16,-1 1-5-16,2 5 14 0,7 4-11 15,-7 1 9-15,0 1-11 0,7 1 2 16,-5 1 6-16,0-2-3 0,-2-17-8 15,3 14 2-15,-1 3 12 16,2-4 2-16,-4 1-13 0,3 0-4 16,1 3 7-16,1 0 6 0,0 0-13 15,-3 1 6-15,-5-15 19 0,6 20-29 16,1 1 14-16,-1 1 0 0,-3-2-8 16,4 2 1-16,-1 4 4 0,1 0-5 15,-2-1 10-15,1 0 0 16,-3-1-17-16,2 5 16 0,3 1-18 15,-1 0 13-15,-1 0 4 0,4 1-8 16,-5-4 10-16,-5 2-4 0,3-2-2 16,-7 2-7-16,5 0 12 0,-3-1 1 15,0 1-3-15,-2 2 2 16,2 0-6-16,-2 0 3 0,-2 1 4 16,-3 0-9-16,0 0 2 0,-21 0 11 15,14 0-18-15,2 0 12 0,-2 11-2 16,0-11-2-16,-2 10 9 0,-3-10-4 15,-2 9-6-15,0-1 8 0,0-2-5 16,-33 7 5-16,36-13-16 16,-3 0 13-16,2 4-7 0,0-1 17 15,1-2 2-15,1-1-11 0,1 0-7 16,0 0 5-16,2 0-6 0,-31 0-3 16,26 0 12-16,5 0 4 0,-2 0-2 15,0 0 3-15,0 0-16 16,-3 0 0-16,-2 0-3 0,2 0 5 0,1 0 12 15,-34 0-5-15,31 0-7 16,-3 0 6-16,3 0 5 0,0 0-8 16,3 0-3-16,1 0 1 0,-1 0-8 15,-3 0 13-15,2 0-7 16,-28 0-3-16,31 0 2 0,0 0 0 16,-1 0 0-16,1 0 14 0,0 0-13 15,-1 0 1-15,-1 0 11 0,1 0-9 16,-32 0 13-16,30 8-10 0,1-8-4 15,1 7 6-15,-1-2-11 0,4-5 10 16,-7 0-9-16,2 0-14 16,1 5-7-16,-4 0-10 0,-36 1-50 15,37-5 76-15,-3 2 10 0,6 1 2 16,-1 0-7-16,3-1 12 0,2 0-14 16,-5-1 10-16,0 1-4 0,-2 1-5 15,-33-2 5-15,33 0 12 16,-2-2-8-16,2 2-5 0,0 2 16 15,0 0-19-15,0-2 18 0,0 1-16 16,0 1 11-16,0-1-18 0,-28 4 8 16,32-4 9-16,1-2-8 15,2-1 18-15,-2 4-12 0,4-1-7 16,-4 0 4-16,2-1-5 0,-5 1 2 0,3-1 17 16,-29 5-9-16,27-5-2 15,1-2-6-15,-1 0-6 0,4 0 18 16,0 0-2-16,0 0-7 0,5 0 8 15,-3 0-7-15,-18 0-6 16,20 0 5-16,6 0-9 0,-1 0 18 16,1 0-19-16,-1 0 9 0,1 0 7 15,-1 0-1-15,3 0-13 0,-2 0-2 16,-22 0-62-16,12 0 41 0,2 12 9 16,-2-12 9-16,-2 0 1 15,-3 10-55-15,-2-2 24 0,0-8 7 0,-2 8 12 16,0 1 11-16,-34 5 3 15,36-7 6-15,3-1 7 0,-3-1 7 16,4 0-9-16,3 3-7 0,5-3 9 16,-3 0-4-16,3-1 3 0,2 0 0 15,-14 3-1-15,19-7 4 16,0 0 6-16,5 0 0 0,2 0 1 16,-1 0-12-16,4 0-2 0,-1 0-5 15,0 0 3-15,-2 0 6 0,-7 0 7 16,5 0-6-16,-3 0 6 15,0 0-13-15,3 15-9 0,-5-15 22 16,2 11-4-16,2-11-16 0,1 12 20 0,-8-2-15 16,8-10 17-16,-3 0 1 15,5 0-6-15,0 0-3 0,0 0-1 16,0 0 5-16,2 0-5 0,0 0 3 16,1 0-12-16,4 0 0 15,0 0 3-15,0 0 3 0,0 0 0 16,0 0 12-16,0 0-10 0,0 0 7 15,0 0-1-15,0 0-3 0,0 0-4 16,0 0-21-16,0 0 22 0,0 0-7 16,0 0 21-16,0 0-5 15,0 0-8-15,0 0-5 0,0 0 6 0,0 0-3 16,0 0-12-16,0 0 21 16,0 0-7-16,0 0 7 0,0 0 0 15,0 0-19-15,0 0 2 0,0 0 13 16,0 0 4-16,0 0-8 0,0 0-3 15,0 13-12-15,0-13-21 16,0 0-71-16,0 0-33 0,0 0-74 16,0 0-97-16,0 0-411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7:07.039"/>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-4 257 1636 0,'0'0'11'0,"-3"9"-16"0,3-9 36 16,0 8 16-16,0-8 43 0,0 6 76 15,0-2-87-15,0-4 11 0,12 0-22 16,-12 0 9-16,10 0-20 0,-10 0-5 15,14 0 3-15,-7 0 4 0,7 0 32 16,-5 0-47-16,-1 0 1 16,1 0-1-16,-2 0 2 0,3 0 6 15,1 0-18-15,3 0-10 0,3 0-8 16,2 0-3-16,21 0 33 16,-16 0-40-16,1 0 1 0,-1-8 23 15,0 8-20-15,2 0-5 0,0 0 10 16,2 0-14-16,0 0 17 0,3-11-6 15,35 11 31-15,-31-9-31 0,-2 9 24 16,7-9 0-16,-4 0-9 0,-1 9 6 16,3-6-26-16,-3-1 7 0,3 1-17 15,2 1 4-15,35-3 9 16,-39 2-15-16,2 0 4 0,-1 1 2 16,-1 0 9-16,1 1 0 0,1-2-4 15,0 2 0-15,2-3-6 0,-2 2 16 16,42-5-9-16,-38 2 2 15,1 3 5-15,-3 0-9 0,5 0 19 16,-5 3 3-16,2-2-5 0,3 0-5 16,0-1 3-16,2 5-17 15,45 0 17-15,-45 0-10 0,-2-13-10 16,-2 13-6-16,1-11 13 0,4 11-4 0,-8-9 1 16,2 9-1-16,1-11 9 0,41 4-8 15,-41-1 3-15,-5 8-8 16,-1 0-5-16,3 0 1 0,-2 0 3 15,0 0 1-15,0 0 12 0,2 0-5 16,0 0 1-16,45 0-4 16,-48 0-11-16,1 0 3 0,5 0 19 15,-3 0-9-15,-2 0 2 0,-3 0-2 16,0 0-3-16,1 0-14 0,1 0 16 16,34 0 2-16,-43 0-13 15,3 0-2-15,-5 0 1 0,2 0 1 0,-2 0 3 16,0 0 2-16,-5 0 8 0,3 0-9 15,0 0 1-15,18 0 12 16,-23-12-1-16,2 12-20 0,0 0 23 16,1-10-18-16,-1 10-1 0,0 0 20 15,3-9-7-15,4 9 2 0,-2 0-8 16,26 0 15-16,-26 0-23 16,0 0 10-16,-3 0-4 0,1 0-17 15,-3 0 15-15,0-13 8 0,1 13-9 16,-1 0 6-16,16 0 10 0,-18 0-11 15,-2 0-7-15,-1 0 13 0,3 0-7 16,-2 0 1-16,4 0-2 0,0 0-5 16,0 0 13-16,1 0-15 0,30 0 22 15,-29 0-18-15,1 0 6 16,-1 0 2-16,-1 0 1 0,-4 0-10 16,-1 0-3-16,-1 0 6 0,-4 0 15 15,0 11-14-15,2-11 11 16,-7 0-23-16,-2 0 11 0,0 0 9 15,-5 0-11-15,2 0-6 0,0 0 18 16,-2 0-6-16,0 0-3 0,0 0 10 16,0 14 2-16,0-14-16 15,0 0 7-15,0 0-7 0,0 0 9 0,0 9-11 16,0-9 8-16,0 0-6 0,0 0 12 16,0 8-16-16,0-8 16 15,0 0-6-15,0 6 0 0,0-6-1 16,0 0-5-16,0 8 13 0,0-5-4 15,0 4 8-15,0-3-14 0,0 7 8 16,0-2-1-16,0 1 1 0,0-2 2 16,-14 2-17-16,14 2 17 15,-12-2 1-15,-2 2-20 0,0 2 13 16,0-3-13-16,-24 19 36 16,15-17-30-16,-3 1 2 0,-3 1 15 15,1-2-5-15,-5 0-20 0,2-1 11 0,-2-2-6 16,0-2 16-16,0-1 5 0,-30 2-25 15,32-5 16-15,0-4-6 16,1 0 22-16,-3 0-15 0,0 0 1 16,2 0-19-16,-7-13 19 0,-2 13 2 15,2-10-13-15,-46 1 13 16,39 9-3-16,2 0 3 0,-4 0-25 16,0 0 17-16,0 0 1 0,2 0 0 15,-2 0 7-15,-3 0-18 0,-46 0 0 16,48 0 17-16,1 0-3 15,0 8-12-15,0-8 16 0,0 0-4 0,0 7 5 16,-1-7-16-16,-4 0 0 0,3 0 4 16,-50 7 10-16,52-2-3 15,2-5-5-15,-2 5 12 0,2-2-9 16,0 2-11-16,-2-2 21 0,-5 3-5 16,0 0-11-16,0 0-6 0,-54 11 19 15,52-9-9-15,2 0-11 16,2 4 17-16,6-3-1 0,-6 1-15 15,5 2 6-15,1 0-5 0,-4 2 6 16,6-1 14-16,-48 13 3 0,45-10-1 16,5-1-17-16,-2 1 8 0,-1 1-9 15,1 1-4-15,0-1 17 0,1 1 0 16,1 0-10-16,0 0 13 0,-33 15-39 16,42-17 24-16,3-2-4 15,-5 0 23-15,5 1-2 0,2 3-25 16,5-1 20-16,-3 2-15 0,3 1 8 15,-3-1-5-15,-16 22 14 0,21-21 1 16,0 3-19-16,1-4 10 16,-4 3 9-16,6-1-18 0,2 1 12 15,2-1-2-15,0 1-7 0,-7 21 2 16,10-23 6-16,2-2-10 16,2-1 6-16,3-1 2 0,-1-3 9 0,3-2-1 15,-4 0-20-15,4-3 7 0,0 1 10 16,14 2 6-16,0-6 0 15,-2-3 2-15,2 3-25 0,2-2 4 16,3-3 11-16,2 0 14 0,5 0-10 16,5 0-4-16,0 0 2 0,51-26-17 15,-37 11 9-15,2-1-2 16,3 0-2-16,2 1 5 0,2-1 2 16,0 2 5-16,3-1 0 0,2 4-1 15,0 2-10-15,63-10 0 0,-60 9 3 16,-1 0-1-16,0 0 5 0,3 1-10 15,-3-1 12-15,3 0 5 0,0 0-2 16,2 4-13-16,-3-4 6 16,69-2 13-16,-66 6-23 0,-2 1 11 15,-3-1 3-15,-2 0 5 0,3 2-6 16,1 4 0-16,-4 0-9 0,3 0-2 16,-3 0 12-16,61-14-16 15,-66 5 4-15,0-1 17 0,1 10-3 16,1-10 0-16,-4 2-13 0,2 8 13 15,1-8-9-15,1 1 14 0,58 2-3 16,-63-2-7-16,1 3-1 0,0-2 0 16,-5 2-12-16,-2-2 15 0,-2 2-6 15,-6 0-6-15,-1 1 21 0,-1-2-2 16,29-6-4-16,-36 8-6 16,0-1-9-16,-2-1 12 0,3 1 0 15,-6-4 0-15,1 6-6 0,-3-2 6 16,-2 0-5-16,0 4-12 0,11 0 10 15,-15 0 5-15,-6 0-9 0,3 0 17 16,0 0-10-16,2 0 12 16,2 0-13-16,1 0 11 0,4 0-11 0,3 0 8 15,25 0-1-15,-23 0-24 16,-2 0 5-16,-5 0 10 0,-1 0-5 16,-3 0 11-16,-1 0-19 0,-7 0 3 15,-3 10 26-15,-1-10-12 16,-3 19-9-16,0-12 4 0,0-7 11 15,0 5 3-15,0-1-19 0,0 2 10 16,0-4 11-16,0-2-26 0,0 2 25 16,0 6-19-16,0-4 4 15,0-1 9-15,0-2-12 0,0 3 14 16,0-4-1-16,0 3 2 0,0 0-14 16,0 1-5-16,0-4 20 0,0 13-4 15,0-7 5-15,0 1-11 0,0-5-1 16,0 3 3-16,0-2-8 0,0 2-4 15,0-5 1-15,0 0 18 0,0 0-14 16,0 0 13-16,0 0 0 16,0 0-6-16,0 11-14 0,0-11 9 15,0 14 3-15,0-14 2 0,0 12 1 16,0-5-6-16,0 0-5 16,0-7 13-16,0 8 9 0,0-8-6 15,0 0 7-15,0 0-1 0,0 0-7 16,-10 0-6-16,-1 0 2 0,-4 0-1 0,-3 0 3 15,-32 0-56-15,19 0 38 16,-4 0-10-16,-5 0 22 0,-3-13-14 16,-1 4 14-16,-6 9-8 0,-2-11 7 15,-2 1-8-15,-62-5 1 16,57 15-4-16,-4 0 9 0,-3 0-2 16,-5 0 2-16,0 0 0 0,-2 0-11 15,-5 0 6-15,3 0 19 0,-5 0-5 16,-74 0-18-16,81 0 21 15,0 0-2-15,0 0-13 0,5 0 9 16,-6 0 5-16,-1 0-16 0,0 0 16 0,-3 0-19 16,-2 0 24-16,-81 0-7 15,86 0-1-15,4 0 3 0,3 10-17 16,4-10 0-16,5 8 21 0,7 0-3 16,10 2-17-16,1-3 6 0,6-2 12 15,-26-5-14-15,37 0 2 16,3 0 12-16,4 0 0 0,-1 0-14 15,1 0 18-15,3 0-22 0,2 0 22 16,0 0-30-16,-11 0-39 0,9 0-5 16,-1 0 19-16,-1-14 10 15,-3 4 19-15,-2 1 0 0,-3 0 13 16,-2 2-10-16,-2 7 1 0,0 0 22 0,-34 0-1 16,29 0-5-16,3 0-17 15,-1 0 15-15,5 0 0 0,2 0-7 16,6 0 16-16,1 0-10 0,1 0 2 15,4 0-1-15,-12 0 2 16,15 0-10-16,-3 0-1 0,0 11 12 0,3-11 1 16,-1 10-12-16,3-10-2 15,-5 0-2-15,1 0 14 0,-6 0-7 16,-14-15 10-16,13 2 6 0,-1 2-15 16,0-3 9-16,0 3-10 0,0-1 1 15,0 0-6-15,-2-2 4 0,0 2 11 16,0-3-5-16,-22-17-11 15,20 17 7-15,-1-3-1 0,3 2 3 16,0 0 2-16,-1-1 37 0,1 3-10 16,2 1-16-16,3-2-18 15,-17-8 8-15,19 13 12 0,2 2-19 16,2 0-7-16,1-1 21 0,-3 1-19 16,3-2 16-16,-3 2-3 0,0-3 4 15,5-1-3-15,-10-11-7 0,10 9-5 16,-2-2 2-16,4-1-10 0,3-1 19 15,2 0 0-15,0-2-2 16,0 1-1-16,0 1-14 0,0 3 4 0,0-13 17 16,0 16-4-16,0 1 7 15,0 1-16-15,0 3 0 0,0-1 8 16,0 0-8-16,0 1 12 0,0-2-3 16,0 1-13-16,-12-8-6 15,12 8 9-15,-7 0 5 0,-2 0 13 0,1 0-3 16,8 3-16-16,0 1 9 15,0 2-12-15,0 0 16 0,0-3-18 16,0 0 14-16,0 3-11 0,12-4 5 16,-2 1-7-16,-1-2 19 15,3 0-15-15,0-1 19 0,4-2-14 0,3 2 11 16,2-2 3-16,22-7-10 16,-17 7 0-16,-3 2-13 0,1 1 24 15,-3 0-24-15,0 1 25 0,1-3-25 16,-1 0 11-16,0 4 11 0,26-8-29 15,-23 8 14-15,2 0 6 16,-3 0 11-16,3 2-19 0,-2-1 14 16,-3 0-17-16,-4 0-2 0,1 4 4 15,-1 0-6-15,11 0-98 0,-21 0-27 16,0 0-71-16,-2 0-86 0,0 0-287 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45.4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1272805-8A79-4490-A14F-98F275EE8D82}" emma:medium="tactile" emma:mode="ink">
          <msink:context xmlns:msink="http://schemas.microsoft.com/ink/2010/main" type="writingRegion" rotatedBoundingBox="19752,4649 32308,5050 32206,8250 19650,7849"/>
        </emma:interpretation>
      </emma:emma>
    </inkml:annotationXML>
    <inkml:traceGroup>
      <inkml:annotationXML>
        <emma:emma xmlns:emma="http://www.w3.org/2003/04/emma" version="1.0">
          <emma:interpretation id="{0D47A21C-C1F1-4098-9969-8E2BCE6C2EB9}" emma:medium="tactile" emma:mode="ink">
            <msink:context xmlns:msink="http://schemas.microsoft.com/ink/2010/main" type="paragraph" rotatedBoundingBox="22081,4723 32308,5050 32247,6973 22020,6646" alignmentLevel="2"/>
          </emma:interpretation>
        </emma:emma>
      </inkml:annotationXML>
      <inkml:traceGroup>
        <inkml:annotationXML>
          <emma:emma xmlns:emma="http://www.w3.org/2003/04/emma" version="1.0">
            <emma:interpretation id="{A9C46910-CDB5-4B70-9735-B9064FA1FD78}" emma:medium="tactile" emma:mode="ink">
              <msink:context xmlns:msink="http://schemas.microsoft.com/ink/2010/main" type="line" rotatedBoundingBox="24182,4868 32193,4984 32183,5631 24173,5515"/>
            </emma:interpretation>
          </emma:emma>
        </inkml:annotationXML>
        <inkml:traceGroup>
          <inkml:annotationXML>
            <emma:emma xmlns:emma="http://www.w3.org/2003/04/emma" version="1.0">
              <emma:interpretation id="{29DE0DBB-A84B-4776-BFE5-655367443214}" emma:medium="tactile" emma:mode="ink">
                <msink:context xmlns:msink="http://schemas.microsoft.com/ink/2010/main" type="inkWord" rotatedBoundingBox="24181,4929 24885,4939 24881,5183 24177,5173"/>
              </emma:interpretation>
              <emma:one-of disjunction-type="recognition" id="oneOf0">
                <emma:interpretation id="interp0" emma:lang="" emma:confidence="1">
                  <emma:literal/>
                </emma:interpretation>
              </emma:one-of>
            </emma:emma>
          </inkml:annotationXML>
          <inkml:trace contextRef="#ctx0" brushRef="#br0">10385-7222 1915 0,'0'0'43'0,"0"0"66"0,0 0 18 16,0 0-6-16,0 0-3 0,0 0-11 15,0 0-8-15,0 0-17 16,0 0 74-16,0 0-80 0,0 0-17 15,0 0-8-15,0 0 4 0,0 0 14 16,0 0-9-16,0 0-4 0,0 0-16 0,0 0 28 16,0 0-28-1,0 0 1-15,0 0 1 0,0 10-17 0,0-10-7 16,0 13 5-16,0-1-11 0,0-2-4 16,0-1-3-16,12 9 7 15,-12-8-18-15,12 0 4 0,-12 1 10 16,9-1-2-16,-9 2-14 0,5-2 1 15,-5 0 18-15,0-2-1 0,9 3-7 16,-9 9-17-16,0-14 9 16,0-1 5-16,0-2 11 0,0 1-5 15,0-1-8-15,0-1-25 0,0 1-7 16,0-3-7-16,0 0-17 0,0 0-38 16,0 0 34-16,0 0 1 15,0 0 2-15,0-12-5 0,0 12 6 0,0-14 25 16,0 4 1-16,0-3 1 0,0-2 6 15,0-9 22-15,0 11-13 16,0 3 16-16,0-3 5 0,0 1-16 16,0 0 17-16,10 3-3 0,-10-4-12 15,11 3 13-15,6-10-8 16,-12 13 7-16,-1-1-9 0,8 4 25 16,-7 0-3-16,0 3 7 0,-1-4-2 15,-1 2-7-15,-1 3-9 0,-2-4 11 0,7-1-5 16,0 4-5-1,-2 1-3-15,-3 0 7 0,1 0 0 0,1 0-18 16,-1 0 21-16,4 0-16 0,-2 0 6 16,-1 0 1-16,3 10 15 15,0-10-22-15,0 9 4 0,1-1-1 16,-4-8 23-16,1 10-20 0,-3 0 18 16,3 0-23-16,2 1 17 0,-5-1-22 15,8 14 27-15,-8-10-27 0,3 1 22 16,2-3-24-16,-2-1 20 15,-3-2-7-15,0-2-6 0,1 1-5 0,-3-3 11 16,0-3 5-16,0-2-46 16,0 0-24-16,0 0-16 0,0 0-20 15,0 0-56-15,0 0-65 0,0 0-175 16,0 0-261-16</inkml:trace>
          <inkml:trace contextRef="#ctx0" brushRef="#br0" timeOffset="339.2817">10847-7192 2025 0,'0'0'51'0,"0"6"21"0,0-6 25 15,0 7-5-15,0-7-22 0,0 6 5 0,0-6-13 16,0 4-10-16,0 2 50 16,14-5-75-16,-2 1 3 0,-2-2-14 15,1 1 3-15,4 0-30 0,1 3-9 16,-2-4-46-16,0 0-16 0,1 0-42 15,11 0-167-15,-19 0 103 16,2 0-134-16,-2 0-37 0,-4 0-67 16</inkml:trace>
          <inkml:trace contextRef="#ctx0" brushRef="#br0" timeOffset="586.4675">10845-7048 2068 0,'0'2'90'0,"0"2"83"15,0 2 3-15,0-5-11 0,0 3-32 16,12-3-32-16,0-1-17 0,2 0-19 16,-3 0-28-16,25 0-3 15,-20 0-16-15,6 0-6 0,-4 0-23 16,4 0-25-16,-6 0-36 0,-2 0-30 15,-2 0-22-15,0 0-9 0,0 0-245 16,-5 0 42-16,-2 0-193 16</inkml:trace>
        </inkml:traceGroup>
        <inkml:traceGroup>
          <inkml:annotationXML>
            <emma:emma xmlns:emma="http://www.w3.org/2003/04/emma" version="1.0">
              <emma:interpretation id="{801EF7C9-E4C3-4198-BD9C-EB632C8956D3}" emma:medium="tactile" emma:mode="ink">
                <msink:context xmlns:msink="http://schemas.microsoft.com/ink/2010/main" type="inkWord" rotatedBoundingBox="25193,4961 26051,4973 26043,5542 25185,5530"/>
              </emma:interpretation>
            </emma:emma>
          </inkml:annotationXML>
          <inkml:trace contextRef="#ctx0" brushRef="#br0" timeOffset="1371.4299">11420-7187 2392 0,'-9'0'56'16,"4"0"-7"-16,3 0 19 0,-3 0-17 16,5 0-35-16,-2 0 14 0,2 0-14 15,0 0-26-15,0 0 10 0,0 0 3 16,0 0 11-16,0 0-1 0,14 0-5 16,-14 0 10-16,14 0-12 0,-2 0 7 15,2-10-11-15,-2 10 6 0,2-10 16 16,0 10-4-16,15-10-22 15,-18 5 1-15,1 5-1 0,-2 0 1 16,-1 0 1-16,-2 0 18 0,-2 0-14 16,-3 0-1-16,-2 0 10 0,2 15 16 15,-2 6 18-15,0-8-33 16,0-2-12-16,-11 1 12 0,11 0-12 16,-17-1 7-16,8-1-18 0,-1-2 1 15,10-2 9-15,-11 0 0 16,3-2-2-16,1 0 1 0,3-4-24 0,4 0-10 15,0 0 1-15,0 0-5 0,0 0 11 16,0 0 6-16,0 0 25 16,11 0-16-16,4 0 17 0,-6 0-1 15,5 0 20-15,0 0 3 0,0 0 9 16,1 0-9-16,-1 0-17 0,0 0-6 16,0 0 7-16,12 0 11 15,-14 0-6-15,0 10 27 0,-5 3-4 16,0 2 7-16,-3 1 12 0,-1 4-19 15,-3 2 14-15,0 0-3 0,0 1-3 16,-12 23 81-16,0-26-38 0,12 0 9 16,-16-2 24-16,2-4 16 15,2-1-15-15,0-3-24 0,3-3 19 16,-3-2-20-16,0-3-27 0,-12-2-2 16,10 0-54-16,0 0-10 0,-2-10-7 15,-1 10 5-15,-2-14-10 0,0-1 1 16,5 4-2-16,0 0-9 0,0-3-7 15,0-4-80-15,9 12-19 16,5 6-27-16,0-5-49 0,0 0-13 16,0 5-27-16,0 0-6 0,0 0-7 15,0 0-44-15,0 0-615 16,17 0 286-16</inkml:trace>
          <inkml:trace contextRef="#ctx0" brushRef="#br0" timeOffset="1916.1801">11942-7212 2343 0,'0'-3'79'0,"0"1"38"0,-10 2 47 15,10 0 176 1,0 0-178-16,0 0 3 0,-16 0 18 0,2 0-14 16,14 15 4-16,-15-5-20 0,4 3-21 15,1 0 20-15,1 5-43 16,-10 26 29-16,9-23-78 0,1 2-21 16,4 5-12-16,5-3-6 0,-4 0-8 15,1-1 9-15,3-1-17 0,0 0 3 16,0 20 7-16,12-27 0 15,2 1-1-15,3-1-14 0,-1 1-5 0,5-5-4 16,5-2-23-16,0-1-13 0,3-3 7 16,1-1-15-16,32-5-59 15,-34 0 52-15,0 0 3 0,1-15 33 16,-6 4 3-16,-2-5 13 0,-4 2-6 16,-1 4 12-16,-4-3 3 0,-5 0 2 15,3-13 22-15,-10 13 30 16,0 3 21-16,0-1 2 0,0 3-24 15,0 1-13-15,0 0-6 0,-12 7-27 16,0 0 17-16,0 0-22 0,-23 14 12 16,16 2-13-16,0-2-4 15,-7 5 3-15,0-1 6 0,-4 1-11 0,4 2-9 16,4 0-16-16,1 1-28 16,-12 14-321-16,24-18 39 0,-1-1-27 15,8 1-17-15,2-2-88 0,0 2-321 16</inkml:trace>
        </inkml:traceGroup>
        <inkml:traceGroup>
          <inkml:annotationXML>
            <emma:emma xmlns:emma="http://www.w3.org/2003/04/emma" version="1.0">
              <emma:interpretation id="{B504CACA-8F76-4D73-8FAE-3D8AE1B16CB8}" emma:medium="tactile" emma:mode="ink">
                <msink:context xmlns:msink="http://schemas.microsoft.com/ink/2010/main" type="inkWord" rotatedBoundingBox="28635,4933 28698,4933 28693,5306 28630,5305"/>
              </emma:interpretation>
              <emma:one-of disjunction-type="recognition" id="oneOf1">
                <emma:interpretation id="interp1" emma:lang="" emma:confidence="1">
                  <emma:literal/>
                </emma:interpretation>
              </emma:one-of>
            </emma:emma>
          </inkml:annotationXML>
          <inkml:trace contextRef="#ctx0" brushRef="#br0" timeOffset="31587.2186">14840-7253 1482 0,'0'7'138'0,"0"-7"-63"16,0 0 15-16,0 0 16 0,0 0-28 16,0 0-3-16,0 0 36 0,0 0-1 15,0 0 2-15,0 0 3 16,0 0 87-16,0 0-107 0,0 0 13 16,0 0-15-16,0 0 10 0,0 0-14 0,0 0-22 15,0 0-11-15,0 0-34 0,0 0 12 16,0 0-31-16,0 0 6 15,0 0 3-15,0 0-18 0,0 0 25 16,0 0-20-16,0 0 34 0,0 11 29 16,0-11-1-16,0 18 46 15,0-6-37-15,0-2-6 0,0 2-9 16,0-2-28-16,0 0-8 0,0 0 1 16,0 3-21-16,0-1 7 0,0 3 5 15,0 14 24-15,0-13 2 16,0 6-8-16,14-4-5 0,-4 0-15 0,-10 0 2 15,0-2 11-15,12-1-4 0,-8 2 0 16,-4-4 2-16,7 9 15 16,-7-14-23-16,5-1-6 0,-5-2-1 15,0-2 4-15,5 1-4 0,-5-2-5 16,0-2-2-16,0 0-1 0,0 0 7 16,0 0-6-16,0 0 5 15,0 0 1-15,0 0-4 0,0 0 4 16,0 0-16-16,0 0-25 0,0 0-42 15,0 0-56-15,0 0-50 0,0 0-327 16,0 0 185-16,0 0-99 16,0 0-233-16</inkml:trace>
        </inkml:traceGroup>
        <inkml:traceGroup>
          <inkml:annotationXML>
            <emma:emma xmlns:emma="http://www.w3.org/2003/04/emma" version="1.0">
              <emma:interpretation id="{34F675C4-784F-47BF-8308-A03569F0BC81}" emma:medium="tactile" emma:mode="ink">
                <msink:context xmlns:msink="http://schemas.microsoft.com/ink/2010/main" type="inkWord" rotatedBoundingBox="28932,5009 30432,5031 30427,5350 28928,5328"/>
              </emma:interpretation>
              <emma:one-of disjunction-type="recognition" id="oneOf2">
                <emma:interpretation id="interp2" emma:lang="" emma:confidence="1">
                  <emma:literal/>
                </emma:interpretation>
              </emma:one-of>
            </emma:emma>
          </inkml:annotationXML>
          <inkml:trace contextRef="#ctx0" brushRef="#br0" timeOffset="32558.2853">15135-7041 2002 0,'0'3'63'16,"0"-1"18"-16,0-1 31 0,0-1 8 16,0 0-36-16,0 0-25 15,0 0-14-15,0 0 8 0,0 0-24 16,0 0-5-16,0 0 28 0,0 0 3 15,0 0-20-15,0 0-16 0,12 0 6 16,4 0-18-16,15 0 23 16,-12 0-24-16,-3 0 1 0,1 0-12 15,-1 0 12-15,3 0-19 0,0 0 14 0,0 0 4 16,0 0-6-16,-5 0 1 16,12 0-29-16,-14 0-32 0,-5 0-41 15,0 0-40-15,-2 0-116 0,-5 0-249 16,0 0-140-16</inkml:trace>
          <inkml:trace contextRef="#ctx0" brushRef="#br0" timeOffset="33147.7132">16005-7164 2150 0,'0'10'49'0,"3"-2"50"0,-3 2-9 16,0 9 49-16,0-6-94 15,0-2-24-15,0 1 21 0,0 1 7 16,0 3-4-16,-12-2 5 0,12 0 21 15,-9 1-4-15,-1-1-18 0,-9 15 45 16,10-14-54-16,-1-2-22 16,1-2-6-16,-3 2-6 0,0-3 10 0,1 0-20 15,-4 0-7-15,1-2-21 0,-14 5-97 16,11-9 52-16,3 1 5 16,3-1-2-16,-4-3-28 0,4-1-9 15,-4 0 14-15,1 0 3 0,5 0 25 16,-1 0-15-16,-8-28-48 15,10 13 94-15,4 2 15 0,4-1 20 16,0 0 33-16,0 1 15 0,0 1-11 16,0-2 18-16,12 4 6 0,-3 0 3 15,15-5 81-15,-13 9-62 16,3-1-12-16,3 3 7 0,-5 1 3 16,2-1-25-16,0 3-2 0,-2-2-12 0,4 2-4 15,-4-1-8-15,24 2 28 16,-20 0-39-16,1 0-2 0,-1 0 0 15,-2 11-5-15,0-11 4 0,1 12-13 16,-4-2 8-16,1 0-18 0,-2-1 16 16,6 5 0-16,-6-4-4 15,-3-2-6-15,2-2-2 0,-4 1-38 16,-1-4-53-16,4 0-46 0,-4 1-32 16,1-1-132-16,0-3-158 0</inkml:trace>
          <inkml:trace contextRef="#ctx0" brushRef="#br0" timeOffset="33405.3018">16350-7084 2013 0,'-7'10'28'0,"7"-10"35"15,0 6-2-15,0-6 26 16,0 7-31-16,0-7 21 0,0 0-12 16,14 0 11-16,21 3 23 0,-11-3-79 15,-1 0-4-15,3 0-31 0,3 0-24 16,-1 0-39-16,-2 0-43 0,-3 0-115 16,-1 0-91-16,-3 0-40 0,4 0-264 15</inkml:trace>
        </inkml:traceGroup>
        <inkml:traceGroup>
          <inkml:annotationXML>
            <emma:emma xmlns:emma="http://www.w3.org/2003/04/emma" version="1.0">
              <emma:interpretation id="{47F1A017-BDC0-45E5-9BCC-430284B9F6C5}" emma:medium="tactile" emma:mode="ink">
                <msink:context xmlns:msink="http://schemas.microsoft.com/ink/2010/main" type="inkWord" rotatedBoundingBox="28021,4978 32192,5038 32186,5448 28015,5388"/>
              </emma:interpretation>
            </emma:emma>
          </inkml:annotationXML>
          <inkml:trace contextRef="#ctx0" brushRef="#br0" timeOffset="33629.5318">16376-6924 1927 0,'12'5'45'0,"-3"1"75"0,5-4 21 0,3 0 1 16,-6-2-1-16,22 0 166 15,-18 0-220-15,3 0-24 0,1 0-15 16,0 0-32-16,2 0 3 0,1 0-10 16,-1 0-13-16,2 0-41 0,-1-8-66 15,13 8-274-15,-18 0 49 16,-6 0-174-16,3 0-34 0</inkml:trace>
          <inkml:trace contextRef="#ctx0" brushRef="#br0" timeOffset="34152.392">17095-7166 2599 0,'0'0'69'0,"0"0"70"16,-14 0 43-16,14 0-4 0,-33 0 91 15,19 0-187-15,-3 14-3 16,5 0-19-16,-2-3-3 0,0 3 5 16,5 0-11-16,-3 1 7 0,5 0-21 15,0 3-11-15,7 21 37 16,0-19-41-16,0 0-8 0,0-1 5 15,0-1-9-15,14 3-2 0,0-2 10 16,0 0-18-16,0-3 6 0,5 1-1 16,17 13-13-16,-15-17 14 0,-2 0-6 15,0-7-3-15,-1-6 6 0,1 0-15 16,-2 0-33-16,-1 0-17 0,-2 0-5 16,1-19-17-16,13-19-60 15,-19 18 91-15,1-1-13 0,-3-1 23 16,0-1 20-16,-2 3 20 0,-3-2 11 15,-2 2 15-15,0 3 10 0,0-12 29 16,-16 17-52-16,16 5-1 16,-19-2-6-16,5 5 0 0,-3-1-5 15,0 0-2-15,-4 3 4 0,5 2-6 16,-5 0-20-16,-17 0-152 0,21 0-10 16,3 0-84-16,0 0-202 15,7 0-424-15</inkml:trace>
          <inkml:trace contextRef="#ctx0" brushRef="#br0" timeOffset="34390.5289">17451-6760 3014 0,'0'6'33'0,"-9"-3"30"16,9-3 19-16,0 0-75 16,0 0-45-16,0 0 2 0,0 0-32 15,0 0-6-15,0 0-56 0,0 0-26 16,0 0-97-16,0 0-74 0,9 0-718 16</inkml:trace>
          <inkml:trace contextRef="#ctx0" brushRef="#br0" timeOffset="34982.8612">17824-7103 2420 0,'-10'-6'61'0,"-20"-2"203"16,11 2-107-16,0 2-12 0,0 3-10 15,0 1 0-15,-2 0-14 0,0 0-32 0,0 0-38 16,2 0-6-16,0 0-17 0,-12 11-6 16,15-11-2-16,2 14-12 15,2-4-7-15,2-1-8 0,1 1 11 16,4 2 2-16,0-2-17 15,1 0-2-15,4 0 12 0,0 11-49 16,0-10 3-16,14-3 4 0,0-2-28 16,3 4-28-16,1 0-18 0,4-5-33 15,-1 0 3-15,0-2 23 0,31-3-103 16,-31 0 114-16,0 0 33 16,-2-15 34-16,-2 2 35 0,-3 3 18 0,-2-1 26 15,-3 0 49-15,-2-3 23 0,-2 3 12 16,-5-2 19-16,0-5 185 15,0 8-170-15,0 3 0 0,-12 2-22 16,12 3-36-16,0 2-16 0,0 0-30 16,-9 0-16-16,9 0-18 0,0 0 143 15,0 0-45-15,0 12-27 16,0-2-17-16,0 1-6 0,0 4-5 16,0 2-21-16,0 0-13 0,0 2-5 15,0 1-5-15,0 19-3 16,0-19-20-16,9-1 8 0,-9-1 9 15,0-1-13-15,0 2-47 0,7-3-54 0,-7-2-58 16,7-3-59-16,-7 1-45 16,12-1-300-16,-5-7 238 0,-2-4-211 15,2 0-250-15</inkml:trace>
          <inkml:trace contextRef="#ctx0" brushRef="#br0" timeOffset="35673.3618">18138-7105 2037 0,'-8'0'68'16,"4"8"18"-16,-1-1 25 0,0 0-8 15,1 2-13-15,1-1-14 0,-4 0-16 16,0 15 14-16,2-10-53 0,3 0 11 16,0 1-11-16,-3-5-15 15,5 5 3-15,0-3-18 0,0-3 7 0,0 1-7 16,0-3 17-16,0-3-5 15,12-1-8-15,-3-2-6 0,1 0 14 16,4 0-36-16,0 0 11 0,2 0 5 16,6 0 24-16,-1-10-1 0,-2 10-26 15,21-8 19-15,-21 1 18 16,-3 7-8-16,1 0 38 0,-3 0-7 16,-2 0 26-16,-3 0 12 0,1 0-2 15,-3 0-22-15,7 0 44 16,-12 0-33-16,3 15 36 0,0 0-13 15,-1-1 15-15,-4 1 14 0,0 0-2 16,0 0 8-16,0 1 27 0,0-1-16 16,-30 10 72-16,13-12-130 0,1-4 1 15,-1-1-30-15,1 1-6 0,-3-3-27 16,0-2 3-16,2 2-7 0,1-2-41 16,-1-4-57-16,-18 0-295 15,18 0 60-15,3 0-77 0,-2-10-26 16,2 0-188-16,2 1-239 0</inkml:trace>
          <inkml:trace contextRef="#ctx0" brushRef="#br0" timeOffset="35238.2128">18086-7090 2240 0,'0'0'25'16,"0"0"30"-16,0 0 50 0,0 0 18 15,0 0 3-15,11 0-41 0,13 0 23 16,-15 0-77-16,8-9-21 15,-1 9 12-15,3-6-8 0,0 6-22 16,2 0-24-16,-2 0-37 0,-2-8-41 16,-1 8-46-16,10 0-359 15,-16 0 79-15,-6 0-65 0</inkml:trace>
          <inkml:trace contextRef="#ctx0" brushRef="#br0" timeOffset="42978.1989">14262-7052 1223 0,'0'0'118'15,"0"0"-6"-15,0 0 23 0,0 0-7 0,0 0-23 16,0 0-17-16,0 0 17 0,0 0-23 15,0 0 26-15,0 0 0 0,0 0 53 16,0 0-80-16,0 0 2 16,0 0-2-16,0 0 3 0,0 0-9 15,0 0-19-15,0 0-14 0,0 0-22 16,0 0 8-16,0 0-23 16,0 0 9-16,0 0-10 0,0 0 0 15,0 0 4-15,0 0 12 0,0 11 10 0,0-11-20 16,0 10 5-16,0 1 17 0,-14 7-15 15,14-8-7-15,0 0 20 16,0 0-18-16,0-4-6 0,0 4 8 16,0-2-8-16,0 2-2 0,0-5-3 15,0 0-12-15,0 1 10 16,12-5-1-16,-2-1-1 0,-1 0-12 16,3 0-16-16,-3 0 4 0,3 0-3 15,-3-10 2-15,1 10 0 0,6-20 4 16,-11 10 3-16,0 3 25 15,-3-1-15-15,1 2 22 0,-1 2-6 16,-2-2-15-16,0 3 14 0,0-4 3 16,0 4-21-16,0-7 36 0,0 6-14 15,0 1 12-15,-12-2 8 0,12 1-10 16,-9 0-9-16,9 3 17 0,-12-4-23 16,2 2-4-16,6 2 8 0,-10 1 11 15,9 0-26-15,-5 0 18 16,1 0-10-16,4 0 21 0,-4 10-17 15,2-10 7-15,0 11 0 0,0-11-9 16,2 9 6-16,-5 6 2 16,8-10-11-16,-3 3 9 0,5-3-1 15,0 1-18-15,0-1 15 0,0 3-12 0,0-3 9 16,0 2 2-16,0-4 7 16,10 7-7-16,-10-7 4 0,9-1-19 15,-2 3 21-15,-7-5-7 0,10 0 7 16,-3 0-5-16,-2 0-20 0,4 0 5 15,7 0-11-15,-11-15 9 16,2 7-5-16,0 8 11 0,-2-10-6 16,2 3-1-16,-7-1 11 0,0-2-15 15,0 4 18-15,0 1 1 0,0-5 45 16,0 6 0-16,0 0 7 16,0 2 1-16,0 2 6 0,0 0 0 0,-12 0-13 15,12 0-24-15,-11 0 17 0,-1 0-13 16,-5 0 24-1,10 0-48-15,2 10 10 0,-2-10 0 0,0 12 8 16,3-3-11-16,-1 1-1 0,0 0-8 16,3-2-3-16,2-1-3 0,-5 6-5 15,5-8 12-15,0 0-5 16,0-1 0-16,0 1-4 0,0-3-10 16,12 1 17-16,-12-2-30 0,9 0 7 15,-9-1-16-15,17 0-49 0,-8 0 56 16,-2 0 4-16,-2 0 13 15,4-10 7-15,-4 10-14 0,0-11 13 0,0 11-2 16,-3-8 0-16,0 8 20 16,-2-13 21-16,0 6-4 0,0 7 17 15,0-5 2-15,0 5 6 0,0 0-28 16,-11 0-8-16,11 0 7 0,-12 0-1 16,-5 0 32-16,10 0-35 15,0 12 4-15,0-12-19 0,0 11-2 16,2-3 2-16,-2-8-7 0,5 11-2 15,2-11 3-15,-5 7-6 0,5-2-13 16,0-5 19-16,0 0-2 16,0 3-6-16,0-3-10 0,0 0 4 0,14 0-15 15,-14 0-1-15,12 0-13 0,0 0-8 16,4 0-38-16,-6 0 62 16,-3 0 22-16,-2-10-8 0,-1 10-4 15,-4-9 11-15,5 9 21 0,-5-10 9 16,0 4 22-16,0 6-3 15,0-6 66-15,0 6-66 0,0 0-1 16,0-3-13-16,0 3 4 0,-12 0-13 16,12 0-8-16,0 0-7 0,-9 0-6 15,-1 0 5-15,10 0-13 16,0 0 16-16,0 0 3 0,0 10-9 0,0-10-6 16,0 8-14-16,0-8-7 0,0 0 4 15,0 0-8-15,0 0-38 16,0 0 42-16,0 0 7 0,0 0 4 15,0 0 6-15,0 0-8 0,0 0 16 16,10 0-5-16,-10 0 13 0,7 0-13 16,-2 0 31-16,-5 0 4 15,0 0 11-15,0 0 8 0,0 0-6 16,0 0 7-16,0 0-11 0,0 0 6 16,0 0-15-16,0 0-11 0,0 0 11 15,0 0-20-15,0 0-7 0,0 0-4 16,0 0-3-16,0 0 5 0,0 0-1 15,0 0-36-15,0 0-27 0,0 0-22 16,0 0-217-16,0 0 104 16,0 0-59-16,0 0-115 0,0 0-236 15</inkml:trace>
        </inkml:traceGroup>
      </inkml:traceGroup>
      <inkml:traceGroup>
        <inkml:annotationXML>
          <emma:emma xmlns:emma="http://www.w3.org/2003/04/emma" version="1.0">
            <emma:interpretation id="{D5251E97-BE67-4E12-8909-00E5F9F72933}" emma:medium="tactile" emma:mode="ink">
              <msink:context xmlns:msink="http://schemas.microsoft.com/ink/2010/main" type="line" rotatedBoundingBox="22040,6036 32266,6362 32247,6973 22020,6646"/>
            </emma:interpretation>
          </emma:emma>
        </inkml:annotationXML>
        <inkml:traceGroup>
          <inkml:annotationXML>
            <emma:emma xmlns:emma="http://www.w3.org/2003/04/emma" version="1.0">
              <emma:interpretation id="{65B4A061-1287-46A8-B679-7FC62EA03F59}" emma:medium="tactile" emma:mode="ink">
                <msink:context xmlns:msink="http://schemas.microsoft.com/ink/2010/main" type="inkWord" rotatedBoundingBox="22025,6491 22589,6509 22588,6532 22024,6514"/>
              </emma:interpretation>
            </emma:emma>
          </inkml:annotationXML>
          <inkml:trace contextRef="#ctx0" brushRef="#br0" timeOffset="15362.8317">8229-5677 1361 0,'0'0'49'0,"0"0"-14"16,0 0 34-16,0 0 59 0,0 0 4 16,0 0-7-16,0 0-26 0,0 0-20 15,0 0-1-15,0 0 56 16,0 0-54-16,0 0 7 0,0 0-18 15,0 0-7-15,0 0-7 0,0 0-4 16,0 0 1-16,0 0-21 0,0 0 22 16,15 0-37-16,-6 0 8 15,-9 0-17-15,12 0-7 0,0 0 0 0,-5 0-2 16,4 0 14-16,1 0-23 0,-2 0 20 16,20 0-19-1,-13 0 13-15,-3 0-13 0,7 0 10 0,0 0 3 16,-2 0 7-16,3 0-24 0,-4 0 3 15,4 0 23-15,-1 0 2 0,24 0-7 16,-24 0-4-16,-2 0-6 16,-3 0-14-16,5 0 7 0,-2 0 20 15,-2 0-4-15,2 0-14 0,-7 0-2 16,6 0 18-16,8 0 12 16,-14 0-32-16,-2 0 12 0,-3 0 8 15,-3 0-2-15,1 0 0 0,-5 0-26 16,0 0 13-16,0 0 21 0,0 0-12 0,0 0-30 15,0 0 14-15,0 0-43 16,0 0-25-16,0 0 4 0,0 0-48 16,0 0-68-16,0 0-81 0,0 0-192 15,0 0-87-15</inkml:trace>
        </inkml:traceGroup>
        <inkml:traceGroup>
          <inkml:annotationXML>
            <emma:emma xmlns:emma="http://www.w3.org/2003/04/emma" version="1.0">
              <emma:interpretation id="{BD2DBD8D-A079-44C5-B748-FAB304A49C09}" emma:medium="tactile" emma:mode="ink">
                <msink:context xmlns:msink="http://schemas.microsoft.com/ink/2010/main" type="inkWord" rotatedBoundingBox="24257,6139 24579,6149 24570,6443 24248,6432"/>
              </emma:interpretation>
            </emma:emma>
          </inkml:annotationXML>
          <inkml:trace contextRef="#ctx0" brushRef="#br0" timeOffset="19004.6589">10663-6040 1989 0,'0'0'29'15,"5"0"118"-15,-5 0-20 16,0 0-33-16,0 0-16 0,0 0-17 16,0 0-14-16,0 0 11 0,0 0-3 15,0 0-24-15,0 0 14 0,0 0 50 16,0 0-47-16,0 0 19 0,0 0 10 15,0 0 16-15,0 0-23 0,0 0 7 16,0 0-2-16,0 0-22 0,0 13-13 16,-26 7 18-16,26-10-36 15,-19 2-15-15,7-1 7 0,-2 2-15 16,7 2 16-16,-2-1-26 0,-1 0 20 16,3-1-13-16,-2 0 0 15,-8 10 21-15,13-12-12 0,-3-1-4 0,2-2-13 16,-7 0 19-16,12 1-21 15,-5-4 1-15,1 2-21 0,-1 0-26 16,-2 2-129-16,2-6 67 0,0 4-36 16,1-4-23-16,1 2-11 0,-1-4-26 15,-1 3-93-15,3 0-111 0,-6-2-30 16,8-2-3-16</inkml:trace>
          <inkml:trace contextRef="#ctx0" brushRef="#br0" timeOffset="19371.7567">10501-5987 1900 0,'4'0'58'0,"1"0"42"0,-5 0 26 15,0 0 97-15,0 0-141 16,0 0-15-16,0 0 23 0,0 0 1 15,0 0 21-15,0 0 11 0,0 0-6 16,0 0-4-16,0 11 110 16,19 1-144-16,-10 0-1 0,3-4-9 15,2 1-3-15,-2 2-32 0,0 0 4 16,-3-1-16-16,10 2 4 0,-7 2 16 16,19 9 25-16,-15-12-42 0,-2 1 3 15,5 1-7-15,-7 1-8 0,2-2-1 16,-4-2-14-16,-1 0 3 0,0 0 0 15,-4-2 9-15,0 2-13 16,-3-9-3-16,-2-1-30 0,0 0-39 16,0 0-65-16,0 0-45 0,0 0-95 15,0 0-59-15,0 0-114 0,0 0-215 16</inkml:trace>
        </inkml:traceGroup>
        <inkml:traceGroup>
          <inkml:annotationXML>
            <emma:emma xmlns:emma="http://www.w3.org/2003/04/emma" version="1.0">
              <emma:interpretation id="{5EEA122F-9E45-4690-9DDC-72423DD0250D}" emma:medium="tactile" emma:mode="ink">
                <msink:context xmlns:msink="http://schemas.microsoft.com/ink/2010/main" type="inkWord" rotatedBoundingBox="24986,6130 26698,6185 26683,6636 24971,6582"/>
              </emma:interpretation>
              <emma:one-of disjunction-type="recognition" id="oneOf3">
                <emma:interpretation id="interp3" emma:lang="" emma:confidence="1">
                  <emma:literal/>
                </emma:interpretation>
              </emma:one-of>
            </emma:emma>
          </inkml:annotationXML>
          <inkml:trace contextRef="#ctx0" brushRef="#br0" timeOffset="20385.4991">11213-5900 2071 0,'-10'1'16'0,"3"3"22"0,0-2 28 16,3-1-9-16,4-1-12 0,0 0-20 16,0 0-7-16,0 0 10 0,16 0 2 15,8 0-9-15,-8 0-15 16,-2 0 0-16,5 0 18 0,-2 0-24 15,-3 0-9-15,0 0 12 0,0 0-4 16,0 0 2-16,-2 0 15 16,14 0-23-16,-14 0-1 0,-3 0-8 15,3 0-21-15,-2 0-58 0,-3-10-39 16,0 10-106-16,-3 0-75 0,1-8-104 16</inkml:trace>
          <inkml:trace contextRef="#ctx0" brushRef="#br0" timeOffset="20635.181">11229-5836 1951 0,'0'5'84'0,"0"-2"22"0,0 7 149 16,15-5-137-16,-4-4 1 0,1 0-25 15,5 1-26-15,-1-2-8 16,8 2-43-16,-1-2 17 0,1 0-32 0,0 0 14 16,18 0-16-16,-23 0-23 15,-3 0-44-15,-2 0-28 0,-6 0-72 16,1 0-105-16,-2 0-208 0,-5 0-167 16</inkml:trace>
          <inkml:trace contextRef="#ctx0" brushRef="#br0" timeOffset="21193.3534">11826-5991 2148 0,'-7'0'46'0,"7"0"26"0,-5 0-2 16,-2 0 11-16,3 0-37 0,4 0-28 16,0 0 0-1,0 0-3-15,0 0-21 0,0 0 0 0,11 0 26 16,1-8-8-16,0 8-12 0,2-10-10 15,0 10 30-15,0-8-12 0,15-2 12 16,-15 10-4-16,0 0 7 16,-2-3-14-16,-3 3 31 0,3 0 30 15,-3 0 3-15,-2 0-32 0,3 13 1 16,-5 3 5-16,4 17 11 16,-9-16-27-16,0 2-3 0,0 1-12 15,-19 0-2-15,3 1-8 0,-1 2-4 0,-4-3 7 16,0-1-10-16,2 3 10 15,-17 13-1-15,18-18-29 0,1-7 24 16,3 1-4-16,2-2-7 0,7-1 10 16,1-2-3-16,-1-2-4 0,5-2 5 15,0 0 16-15,0 2 27 16,17-2 4-16,-6-2-23 0,3 0-4 16,1 0-1-16,6 0-1 0,0 0-6 15,3 0-13-15,4 0-39 0,26 0-162 16,-28 0 43-16,2 0-58 15,-4 0-66-15,-3 0-157 0,0 0-90 0</inkml:trace>
          <inkml:trace contextRef="#ctx0" brushRef="#br0" timeOffset="21535.9828">12378-5738 2018 0,'2'0'70'0,"-2"0"169"0,0 0-84 16,0 0 20-16,0 0 8 16,0 0-5-16,0 0-19 0,0 0-27 0,0 0-50 15,0 0-14-15,0 13-23 0,0-2-22 16,0-11-4-16,0 11-16 16,0-1-7-16,0-10-3 0,0 0 12 15,0 8-6-15,0-8-4 0,0 6 1 16,0-6 3-16,0 0 4 15,0 0 3-15,0 0-4 0,12 0 1 16,-12 0-2-16,0 0-9 0,5 0-13 16,-5 0 2-16,0 0-23 0,0 0-14 15,0 0-96-15,0 0 44 16,0 0-11-16,0 0 10 0,0 0-31 16,0 0 0-16,0 0-58 0,0 0-48 0,0 0-222 15</inkml:trace>
          <inkml:trace contextRef="#ctx0" brushRef="#br0" timeOffset="22045.3063">12701-6003 2467 0,'0'-4'45'0,"-7"4"43"0,7 0 159 15,-5 0-76-15,1 0 7 16,-1 0-24-16,-2 0-17 0,0 18-1 16,0-6-6-16,-3-1-16 0,-2 4-3 15,1 0-6-15,-11 16 14 16,15-13-82-16,-2-2-12 0,7 2-17 0,-6-3-8 15,8 5 11-15,0-3-14 16,0 2 10-16,0-3-5 0,15 2-6 16,15 10 10-16,-16-15-8 0,3-3 16 15,-1 0-10-15,3-6-3 0,-2 2-3 16,2-6 1-16,0 0-13 0,-1 0-7 16,1 0-26-16,14-26-9 15,-16 16 32-15,-3-2 12 0,0 1 9 16,-2 1 0-16,-5 0 38 0,0 3 9 15,0 1 11-15,-4-1 6 0,-3 3 16 16,0 0 59-16,0 4-92 16,0 0-18-16,-15 0-12 0,6 0-13 0,-3 0-5 15,0 0 15-15,-7 12-20 16,1 2-6-16,-1 0-27 0,-19 21-199 16,22-13-2-16,1-1-84 0,1 0-27 15,5-1-13-15,-1 4-43 0,3 0-216 16,5-3-112-16</inkml:trace>
        </inkml:traceGroup>
        <inkml:traceGroup>
          <inkml:annotationXML>
            <emma:emma xmlns:emma="http://www.w3.org/2003/04/emma" version="1.0">
              <emma:interpretation id="{E033FE07-989B-4549-B8B4-8DED77B2DF42}" emma:medium="tactile" emma:mode="ink">
                <msink:context xmlns:msink="http://schemas.microsoft.com/ink/2010/main" type="inkWord" rotatedBoundingBox="28660,6468 28752,6471 28739,6861 28647,6858"/>
              </emma:interpretation>
            </emma:emma>
          </inkml:annotationXML>
          <inkml:trace contextRef="#ctx0" brushRef="#br0" timeOffset="36547.5682">14864-5710 2493 0,'0'-3'33'0,"0"1"27"15,0 0 35-15,0 2 7 0,0 0-9 0,0 0-24 16,0 0-39-16,0 0-14 0,0 0 113 16,0 0-23-16,0 0 34 15,0 12-19-15,0-12-21 0,0 18 3 16,14-2 11-16,-14 1-5 0,0 2-13 15,12 3-23-15,-3 25 20 16,-9-22-47-16,10-1-12 0,-10 0-7 16,0 1-14-16,0-3 0 0,0-1 2 15,0-5-14-15,0 3-3 0,0-5 5 16,0 12-85-16,0-16-55 16,0-5-63-16,0 2-54 0,0-5-13 0,0-2-2 15,19 0-74-15,-19 0-171 0,16 0-180 16</inkml:trace>
        </inkml:traceGroup>
        <inkml:traceGroup>
          <inkml:annotationXML>
            <emma:emma xmlns:emma="http://www.w3.org/2003/04/emma" version="1.0">
              <emma:interpretation id="{1B3D05F9-4A69-477F-9249-6B89E6F677EB}" emma:medium="tactile" emma:mode="ink">
                <msink:context xmlns:msink="http://schemas.microsoft.com/ink/2010/main" type="inkWord" rotatedBoundingBox="29052,6424 30628,6474 30615,6880 29039,6829"/>
              </emma:interpretation>
              <emma:one-of disjunction-type="recognition" id="oneOf4">
                <emma:interpretation id="interp4" emma:lang="" emma:confidence="1">
                  <emma:literal/>
                </emma:interpretation>
              </emma:one-of>
            </emma:emma>
          </inkml:annotationXML>
          <inkml:trace contextRef="#ctx0" brushRef="#br0" timeOffset="36785.2332">15248-5501 1983 0,'0'0'57'0,"0"0"31"0,0 0 23 15,0 0 36-15,12 0 13 0,-12 0-12 0,28 0 106 16,-11 0-145-16,-1 0-36 16,1 0-14-16,2 0-31 0,7 0 0 15,-5 0-23-15,5 0 11 0,-5 0-16 16,0 0-2-16,22 0-112 16,-24 0-29-16,-3 0-48 0,-2 0-111 15,-2 0-193-15,0 0-126 0</inkml:trace>
          <inkml:trace contextRef="#ctx0" brushRef="#br0" timeOffset="37313.6809">16145-5733 2355 0,'7'0'35'0,"-3"0"139"16,-1 10-101-16,-1-10-4 0,-2 10-26 15,0 2 20-15,0-2-2 0,0 4 7 16,0 1 27-16,0 3-10 0,0 1-19 0,0 29 73 16,0-25-72-16,-16 1-27 15,1-1-10-15,4 0 2 0,-4 0-8 16,-1-2-23-16,-3-1-2 0,3 0 15 15,-6-4-22-15,-15 12-49 16,20-18-29-16,-2-4-34 0,7-1-8 16,-2-5 8-16,0 0 32 0,2 0 4 15,1-16 1-15,1 3 21 0,1 0 17 16,-10-21-28-16,14 17 58 16,-2 1 5-16,5-1-5 0,2 2 27 15,0 0-23-15,0 1 26 0,0 1-15 16,14 1 30-16,12-6 34 0,-14 12-4 15,-1-3 7-15,4 6-1 0,-4-2 7 16,3 0 3-16,1 4 0 0,-1 1-8 16,0-2-16-16,2 2 2 0,10 0 24 15,-9 0-44-15,-3 0-15 16,0 0-16-16,3 0 4 0,-3 13 2 16,5-3 3-16,-3 0-5 0,5 0-22 15,-2-2-20-15,14 9-160 16,-19-9 46-16,1 0-70 0,-6-4-58 0,1 2-140 15,-3-2-123-15</inkml:trace>
          <inkml:trace contextRef="#ctx0" brushRef="#br0" timeOffset="37561.151">16623-5618 2276 0,'0'0'52'0,"0"8"61"15,26-8 59 1,-16 8-117-16,4-8-16 0,0 0-18 0,0 0-12 16,0 0-3-16,3 0 1 0,-3 0-28 15,3 0-34-15,13 0-184 16,-20 0 33-16,1 0-109 0,-1 0-114 15,-5 11-56-15</inkml:trace>
        </inkml:traceGroup>
        <inkml:traceGroup>
          <inkml:annotationXML>
            <emma:emma xmlns:emma="http://www.w3.org/2003/04/emma" version="1.0">
              <emma:interpretation id="{4C316C8C-6EFC-449D-AEDF-5D949247DFE6}" emma:medium="tactile" emma:mode="ink">
                <msink:context xmlns:msink="http://schemas.microsoft.com/ink/2010/main" type="inkWord" rotatedBoundingBox="28161,6272 32265,6403 32247,6973 28143,6842"/>
              </emma:interpretation>
              <emma:one-of disjunction-type="recognition" id="oneOf5">
                <emma:interpretation id="interp5" emma:lang="" emma:confidence="1">
                  <emma:literal/>
                </emma:interpretation>
              </emma:one-of>
            </emma:emma>
          </inkml:annotationXML>
          <inkml:trace contextRef="#ctx0" brushRef="#br0" timeOffset="37771.1296">16739-5509 2086 0,'-7'8'22'0,"7"-1"78"0,-3-2 5 16,3-1 16-16,0 1-10 0,0-5 2 15,0 0-19-15,0 0 112 16,0 0-124-16,17 0-22 0,-3 0-29 16,3 0-7-16,-1 0-11 0,-4 0-20 15,2 0-10-15,3 0-73 0,-1 0-37 16,15 0-236-16,-17 0 43 0,2 0-245 16,-1-9-40-16</inkml:trace>
          <inkml:trace contextRef="#ctx0" brushRef="#br0" timeOffset="38192.5029">17265-5766 2567 0,'0'0'48'0,"0"0"55"16,-12 0 37-16,3 0 53 0,-1 0-3 15,-2 0-19-15,1 14-27 0,-4 3 1 16,-18 11 65-16,19-14-135 0,-2 2-26 16,2-1-6-16,2 2-7 0,0 0-30 15,3-2 11-15,4 1-13 0,5 2 6 16,0 0-6-16,0 21 9 16,12-22-3-16,4-1-17 0,3 4 4 15,-2-3 2-15,4-1 8 0,2-3-8 16,1-3-11-16,-3-4-3 0,29 1-69 15,-31-7 30-15,-1 0-24 16,-1-13-9-16,-3 0-26 0,-2-5 14 16,0-2 19-16,-3 0 14 0,1-5 20 15,-8 2 26-15,-2-27 15 0,0 25 42 16,0 1 7-16,-12 1-8 16,-2 3-23-16,0 1 1 0,4 5-16 15,-1 3-10-15,1 2-25 0,-2 1-52 0,-4 8-237 16,6 0 111-16,3 0-49 15,0 0-151-15,0 0-234 0</inkml:trace>
          <inkml:trace contextRef="#ctx0" brushRef="#br0" timeOffset="39000.0905">17932-5730 2323 0,'0'-3'112'0,"-14"-2"30"16,7 0 24-16,-7 2-11 0,5-3-36 15,-3 2-8-15,0 2 25 0,-2 2 1 16,-19 0 98-16,19 0-130 16,2 0-5-16,-2 0 1 0,2 0-32 15,0 0-24-15,0 14-19 0,1-5-7 16,1 1-13-16,3 4-3 0,-7 10 10 15,9-13-18-15,0 1-3 16,5 2 1-16,0 0-22 0,0 0-23 16,15-1 3-16,1 1-2 0,3 1-27 15,0-4-24-15,26 8-158 16,-22-13 128-16,1-3-24 0,2-3-14 16,-7 0 14-16,2 0 11 0,-2-13 17 0,-3-1 58 15,3 2 27-15,-7-5 34 16,4-17 83-16,-9 17 16 0,-7 1 25 15,0 4 14-15,0 1 22 0,0 1-9 16,0 3-10-16,0 2-3 0,0 1-34 16,0 2 3-16,0 2 14 15,0 0-76-15,0 0-9 0,0 0 10 16,0 0 42-16,0 0 23 0,0 0 15 16,0 11 4-16,0 0-24 0,0 18 22 15,0-11-91-15,0 2-5 16,15 3-2-16,-15 3-14 0,11 1 0 0,-11 0 1 15,0 1-4-15,7-2-1 0,-7-1 1 16,10 19-42-16,-5-25-45 16,-5-6-74-16,0-3-97 0,0-2-72 15,0-2-19-15,14-6-44 0,-14 0-193 16,14 0-280-16</inkml:trace>
          <inkml:trace contextRef="#ctx0" brushRef="#br0" timeOffset="39567.8461">18444-5769 2676 0,'-12'-7'49'0,"-4"4"80"15,-17-3 279-15,16 6-225 16,-4 0-44-16,0 0-14 0,2 0 1 15,-2 0-21-15,0 0-23 0,4 0-16 16,-2 12-26-16,3-12-13 0,-13 23-20 16,20-9-3-16,-1-6-6 0,1 2-16 15,4 1 24-15,3-1-6 0,2 2-12 16,0-1-11-16,0 1-24 16,0 0-14-16,16 12-116 0,3-15 66 15,0 1-37-15,0-5-27 16,0-5 4-16,2 0 16 0,0 0 15 0,1 0 36 15,-3 0 20-15,-3-11 17 0,17-14 14 16,-24 13 78-16,1-2 25 16,-1 4 49-16,-4-3 39 0,0 0 17 15,-1 4 17-15,-1 1-10 0,-1 4 15 16,-2-2-14-16,0 6 88 16,0 0-171-16,0 0 41 0,0 0 11 15,0 0-8-15,0 17-19 0,0 0-41 0,0 2-9 16,0 4-20-16,0 27 29 15,0-20-33-15,0-1-16 0,10 1 12 16,-10 1-21-16,9-2 24 0,-2 1 0 16,-7-2-23-16,7 0 5 0,-7-4 1 15,0 21-7-15,0-27-9 16,0-5 9-16,0 3-15 0,0-6 11 16,0-2-14-16,0-2-22 0,0-1-6 15,0-2-35-15,0-2-28 0,0 3-283 16,0-4 88-16,0 0-67 0,0 0-39 15,0 0-57-15,0 0-276 0</inkml:trace>
          <inkml:trace contextRef="#ctx0" brushRef="#br0" timeOffset="45274.3776">14508-5559 1750 0,'2'0'38'0,"-2"0"50"16,0 0 27-16,0 0 87 15,0 0-135-15,0 0 6 0,0-10-32 16,0 10 17-16,0 0-20 0,0 0 2 16,0-8-13-16,0 8-2 15,0 0-6-15,0 0 25 0,0 0-17 16,0 0-11-16,0 0 0 0,0 0 15 16,-14 0 17-16,14 0-3 0,-12 0-2 15,12 0-15-15,-12 0 7 16,-2 0 16-16,5 6-35 0,-1-1 17 15,3-5-21-15,0 7-9 0,0-2 15 16,2-1 4-16,-2 2-7 0,7-2-18 16,-2 10 25-16,-3-6-12 0,5-2 0 15,0 3-3-15,0-1 12 0,0 2-10 16,0-1-2-16,0-1 10 0,0 1 4 16,0 0-1-16,0 9 11 15,0-11-25-15,0 0-4 0,0 1 3 16,0-3 5-16,0-3-11 0,12 0-4 15,-12-2 17-15,9 0-7 0,-1 0-10 16,8 0 8-16,-9-12-11 16,3 12-5-16,1-15 1 0,-6 0-16 15,2-1-15-15,-2 3 22 0,2 0-10 16,-2 1 23-16,-1-2-8 0,-4-13 12 16,0 17 8-16,0 2 19 0,0-2 13 15,-14 0 5-15,14 3-5 0,-14 1-3 16,5 0-17-16,-3 2 8 0,5 2-7 15,-10 2 20-15,8 0-28 16,2 0 18-16,-3 0-12 0,1 0-10 16,2 0-8-16,-3 10 14 0,6-1 0 15,-3-9-13-15,-3 16 3 16,8-9-11-16,-1 0 14 0,3-1-12 16,0 0 5-16,0 1 13 0,0 0-1 0,0 1-18 15,0-3 18-15,0-1-17 16,0 8 5-16,12-4 12 0,-12-3-17 15,10-2 1-15,-10-2 5 0,9-1 1 16,-9 0-5-16,10 0 17 16,-1 0-17-16,-4 0-2 0,6 0-14 15,-6 0 1-15,2-11-5 0,-2 3-1 16,-5-2 6-16,0 1 8 0,0 9-1 16,0-8 3-16,0 2-9 0,0-2 12 15,0-3 24-15,0 8-10 16,0-1 10-16,0-1 13 0,0 2-4 15,0 0 14-15,0 3 11 0,-12 0-7 0,12 0-10 16,-9 0-16 0,9 0 19-16,-10 0-27 0,3 0-3 0,7 0 14 15,-7 11-4-15,0-11-9 0,0 8 3 16,0-8-24-16,0 8 8 0,2 8 0 16,5-8 15-16,-2-2-9 15,-1-1-8-15,3 3 3 0,0 2 11 16,0 0-12-16,0 0 15 0,0 0-9 15,0-3-6-15,24 9-8 16,-24-15 6-16,12 1 11 0,-5-1-9 16,2-1-12-16,1 0 0 0,-6 0-31 0,1-11-7 15,2 11 7-15,-2-15-7 0,12-8-28 16,-15 10 58-16,5 2 1 16,-2-2 13-16,-3 3 5 0,-2 0 8 15,0 0 15-15,0 0-5 0,0 2 20 16,0 1 1-16,-14 3 23 15,4 4-34-15,10 0-6 0,-14 0 13 16,2 0 16-16,5 0-4 0,-2 0-9 16,2 0-2-16,0 11-15 0,0 1-9 15,-3 6 18-15,6-10-25 16,4 2-2-16,-5-3 0 0,5 0 1 0,0 0 10 16,0-1-6-16,0 0-11 15,0-2 4-15,0-2 18 16,0 3-8-16,0-5-3 0,9 3-4 0,-9-3-20 15,0 0 10-15,0 0-10 0,10 0 5 16,-10 0-12-16,7 0 19 0,-2 0-8 16,-5 0-9-16,0 0 4 15,0 0 11-15,0 0-21 0,0 0-23 16,0 0-38-16,0 0-64 0,0 0-50 16,0 0-109-16,0 0-850 15</inkml:trace>
        </inkml:traceGroup>
      </inkml:traceGroup>
    </inkml:traceGroup>
    <inkml:traceGroup>
      <inkml:annotationXML>
        <emma:emma xmlns:emma="http://www.w3.org/2003/04/emma" version="1.0">
          <emma:interpretation id="{A2DF29D7-CD12-4762-84AA-79218DF45384}" emma:medium="tactile" emma:mode="ink">
            <msink:context xmlns:msink="http://schemas.microsoft.com/ink/2010/main" type="paragraph" rotatedBoundingBox="19705,6789 26630,7414 26560,8193 19635,7568" alignmentLevel="1"/>
          </emma:interpretation>
        </emma:emma>
      </inkml:annotationXML>
      <inkml:traceGroup>
        <inkml:annotationXML>
          <emma:emma xmlns:emma="http://www.w3.org/2003/04/emma" version="1.0">
            <emma:interpretation id="{47997726-047E-46BF-ABD4-D7EC44F09DCB}" emma:medium="tactile" emma:mode="ink">
              <msink:context xmlns:msink="http://schemas.microsoft.com/ink/2010/main" type="inkBullet" rotatedBoundingBox="24288,7457 24641,7489 24594,8016 24241,7984"/>
            </emma:interpretation>
            <emma:one-of disjunction-type="recognition" id="oneOf6">
              <emma:interpretation id="interp6" emma:lang="" emma:confidence="0">
                <emma:literal>-</emma:literal>
              </emma:interpretation>
            </emma:one-of>
          </emma:emma>
        </inkml:annotationXML>
        <inkml:trace contextRef="#ctx0" brushRef="#br0" timeOffset="54761.4303">10524-4726 1428 0,'0'8'67'0,"0"-8"28"0,0 6 115 15,0-6-121-15,0 0 19 0,0 5-17 16,0-5 14-16,0 0-28 0,0 4 21 16,0 0-7-16,0 0 2 0,0 0-3 15,0 6 63-15,10-1-105 16,-3 1-8-16,2 1 5 0,1 2-8 16,-6 0-12-16,1 3-1 0,4 1-8 0,-1-1-3 15,1 6-10-15,5 15 4 16,-7-17-18-16,3 0 25 0,-1 1-22 15,3-1 13-15,-5-1 7 0,2-1-8 16,-2-2-13-16,-2 1-1 0,2-1 8 16,0 16 9-16,-2-18 13 15,0 1 6-15,-5-2-6 0,2 2-17 16,-2-2-4-16,0 1 7 0,2-1 15 16,-2-3-15-16,0 6 4 15,0-13-30-15,0 0-1 0,0 1-30 16,-14-2 2-16,0-2-8 0,2 0 4 0,1 0 15 15,-4-16-15-15,1 2 14 0,-21-13 1 16,18 13 20-16,1-3-18 16,-1 3 28-16,6-2-4 0,-6 0 3 15,12 0-2-15,-6-2 0 0,1-1 18 16,5 0-4-16,1-18-21 16,4 17 31-16,0 0-17 0,0 3 16 15,0 0-5-15,0 0-8 0,0 4 6 16,9 0-4-16,-9 2-9 0,0-2 6 15,14-9-5-15,-14 12-4 0,10-1 2 16,-8 1 15-16,10 2-2 16,-5 0-6-16,2 0 0 0,3 0 8 0,-2-1-5 15,-1 3 7-15,15-8-13 16,-15 6 16-16,-2 2-10 0,3 1-8 16,-1 1 18-16,0 1 7 0,3 3-27 15,2 0 15-15,3 0-2 0,2 0-6 16,16 22 17-16,-18-13-16 15,-1 1 14-15,-2 0-12 0,0-10 0 16,-6 10-2-16,1 0 17 0,-2-2-27 16,0-3 3-16,5 0 15 15,-12-1-44-15,0 0-10 0,0-3-50 0,0-1-46 16,0 0-67-16,0 0-170 0,0 0-98 16</inkml:trace>
      </inkml:traceGroup>
      <inkml:traceGroup>
        <inkml:annotationXML>
          <emma:emma xmlns:emma="http://www.w3.org/2003/04/emma" version="1.0">
            <emma:interpretation id="{A5F2EE21-A37F-4AA7-87B0-1B413698A546}" emma:medium="tactile" emma:mode="ink">
              <msink:context xmlns:msink="http://schemas.microsoft.com/ink/2010/main" type="line" rotatedBoundingBox="19705,6789 26630,7414 26581,7960 19656,7335"/>
            </emma:interpretation>
          </emma:emma>
        </inkml:annotationXML>
        <inkml:traceGroup>
          <inkml:annotationXML>
            <emma:emma xmlns:emma="http://www.w3.org/2003/04/emma" version="1.0">
              <emma:interpretation id="{7C30FD78-49BC-4EBF-A5B1-16E47EE6AD84}" emma:medium="tactile" emma:mode="ink">
                <msink:context xmlns:msink="http://schemas.microsoft.com/ink/2010/main" type="inkWord" rotatedBoundingBox="24896,7623 25165,7648 25161,7692 24892,7667"/>
              </emma:interpretation>
            </emma:emma>
          </inkml:annotationXML>
          <inkml:trace contextRef="#ctx0" brushRef="#br0" timeOffset="55457.8699">11097-4521 1906 0,'0'1'21'0,"0"1"40"16,0-2 22-16,0 0-32 0,0 0 8 15,0 0-30-15,0 0 86 16,0 0-73-16,0 0 12 0,0 0 12 16,12 0-9-16,-12 0 7 0,17 0-20 15,-6 0 22-15,1 0-24 0,0 0-4 16,19 0-12-16,-15 0-11 0,-2 0-16 16,3 0 5-16,-3 0 17 15,3 0-12-15,-3 0-17 0,0-10 2 0,-2 10-27 16,-1-10-45-16,13 10-130 15,-15 0 64-15,-4 0-81 0,0 0-51 16,-3 0-153-16,1 0-85 0</inkml:trace>
        </inkml:traceGroup>
        <inkml:traceGroup>
          <inkml:annotationXML>
            <emma:emma xmlns:emma="http://www.w3.org/2003/04/emma" version="1.0">
              <emma:interpretation id="{E080C167-6623-4FF8-B2E8-68223AF39AB6}" emma:medium="tactile" emma:mode="ink">
                <msink:context xmlns:msink="http://schemas.microsoft.com/ink/2010/main" type="inkWord" rotatedBoundingBox="19691,6898 26625,7409 26586,7934 19652,7422">
                  <msink:destinationLink direction="with" ref="{852DE652-4CCE-4E55-AAE0-EBE397E5697D}"/>
                </msink:context>
              </emma:interpretation>
              <emma:one-of disjunction-type="recognition" id="oneOf7">
                <emma:interpretation id="interp7" emma:lang="" emma:confidence="1">
                  <emma:literal/>
                </emma:interpretation>
              </emma:one-of>
            </emma:emma>
          </inkml:annotationXML>
          <inkml:trace contextRef="#ctx0" brushRef="#br0" timeOffset="55750.5508">11152-4387 1643 0,'-3'6'5'0,"3"-1"75"0,0-5 28 15,0 3-17-15,0-3 27 0,0 0-19 16,0 0 24-16,33 0 66 16,-14 0-120-16,-2 0-3 0,4 0-14 15,0 0-24-15,0 0 2 0,-2 0-7 16,2-11-6-16,-4 2-13 0,4 9 11 15,12-8-26-15,-19 2 8 0,-2 6 17 16,-2 0-14-16,-1 0-11 0,-4 0 1 16,-1 0-15-16,1 0-37 0,-3 0-57 15,1 0-21-15,-1 0-405 16,-2 0 30-16</inkml:trace>
          <inkml:trace contextRef="#ctx0" brushRef="#br0" timeOffset="56439.1485">11734-4717 2186 0,'-9'0'21'15,"9"0"46"-15,-5 0-8 0,0 0 95 16,5 0-78-16,-2 0-27 0,2 0 18 15,-5 0-10-15,0 15 8 0,5-2 25 16,-4 0 14-16,-1 1-17 0,-2 15 86 16,2-14-107-16,1-1-18 15,1 3-15-15,1-2 6 0,2 3-26 16,0-4-6-16,0 1 7 0,0 0-12 16,0 0 15-16,26 14 0 15,-14-14-12-15,-1-4-2 0,1 3 6 16,5-5-12-16,-1 1 2 0,1 0 8 15,-1-3-12-15,1-1 11 0,-1-3-14 0,20 5 22 16,-20-6-22-16,-2-2 3 16,0 0 4-16,-2 0-5 0,0-12-38 15,0 1-23-15,-3-4-1 0,1 1 27 16,-3-4 13-16,7-20-23 16,-12 17 33-16,-2 0 20 0,0-1-1 15,0 2-1-15,0 1 48 0,-12-1 9 16,12 2-10-16,-18 0 16 0,-15-13 62 15,14 18-43-15,2 1-3 16,-2 2-15-16,3 2-9 0,-1 3 6 16,-2 0-2-16,5 2-12 0,-2 3-16 0,2 0-17 15,-12 0 4-15,16 0-19 16,-2 0 0-16,5 15-1 0,-2-15 2 16,-1 11 9-16,6 3-28 0,-1-14-40 15,-2 9-71-15,2 0-71 0,-2-3-278 16,7 2 217-16,0-3-41 15,0 0-175-15,0 0-173 0</inkml:trace>
          <inkml:trace contextRef="#ctx0" brushRef="#br0" timeOffset="56997.7155">12270-4432 2933 0,'0'0'129'16,"-10"0"148"-16,10 0 75 0,0 0-27 15,-9 0-75-15,-1 0 93 16,6 0-229-16,4 0-14 0,0 0-9 16,0 0 11-16,0 0-38 15,0 0 3-15,0 0-36 0,0 0-20 0,0 0 12 16,0 0-14-16,0 0-6 0,0 0 0 15,0 0-2-15,0 0-12 16,0 0-7-16,0 0-42 0,0 0-28 16,0 0-22-16,0 0-281 0,0 0-11 15,0 0-140-15,0 0-102 0,0 0-357 16</inkml:trace>
          <inkml:trace contextRef="#ctx0" brushRef="#br0" timeOffset="57953.7101">12373-4764 2099 0,'-14'5'164'16,"14"0"-68"-16,0-5 12 0,0 3-18 16,0-2-22-16,0-1-19 0,0 2-33 15,0 0 14-15,0-2-33 0,0 0 19 16,0 0-13-16,0 0-3 15,0 0 20-15,0 0-22 0,0 0 15 0,0 0-2 16,0 0 1-16,10 0-15 0,-1 0 6 16,3-10-5-16,14 0 15 15,-7 10-3-15,-3-10-13 0,3 10 15 16,0-7-13-16,0 3 7 0,0 4-17 16,-5-6 18-16,2 6-6 0,-2 0 0 15,8 0 19-15,-13 0-1 16,-4 12 7-16,2 0 10 0,0 1 4 15,-2 1-12-15,-5 0 6 0,0 2-9 16,0 1-16-16,0-3-8 0,0 17 5 16,0-17-5-16,0-3-3 15,0-3 6-15,0 0-3 0,-14-1 2 0,4-2 13 16,10-2-8-16,-12 1-1 0,3-3-16 16,-1-1 7-16,3 0 3 15,0 0-13-15,7 0-12 0,0 0-15 16,0 0 13-16,0 0 10 0,0 0-18 15,0 0 11-15,0 0 12 16,0 0 1-16,0 0 2 0,12 0 14 16,-3 0-3-16,3 0 2 0,0 0 3 15,2 0 13-15,-2-11-5 0,5 11-12 16,13-9 45-16,-13 9-24 16,-1 0-7-16,-2 0 3 0,1 0-9 0,-1 0 0 15,-3 0 42-15,1 14 18 0,-2 0-1 16,-1 0 22-16,1 11 74 15,-8-11-74-15,-2-1 25 0,0 2 16 16,0 1 1-16,0-2 4 0,0 0 0 16,0 0-15-16,-19-3-15 0,7 0-18 15,-16 7 27-15,14-11-94 16,0-4 3-16,-3 0-10 0,1-3-3 16,4 2 3-16,-2-2-15 0,2 0 10 15,0 0-25-15,0 0-23 16,-2 0-85-16,9 0-7 0,1 0-86 15,1-12-99-15,-1 12-69 0,1-10-47 0,1 10-98 16,-3 0-329-16</inkml:trace>
          <inkml:trace contextRef="#ctx0" brushRef="#br0" timeOffset="-23352.8656">5993-5103 930 0,'-9'8'9'0,"4"0"-16"15,-11 5 64-15,11-8-16 16,0 2 73-16,1-3-63 0,-1 1-19 0,-2-3 8 15,2 1-51-15,0-3 60 0,1 0-64 16,-6 0 37-16,10 0 6 16,-7 0-20-16,7 0-34 0,0 0 45 15,-5 0 12-15,5 0 42 0,0 0-9 16,-4 0 0-16,4 0 0 0,-5 0 46 16,5 0-37-16,0 0-28 15,0 0 30-15,0 0-29 0,0 0 26 16,0 0-21-16,0 0 12 0,0 0-5 15,0 0 5-15,0 0 66 16,0 0-74-16,0 12-21 0,0-12 3 16,0 11 0-16,0-11-2 0,0 0 8 0,0 0-2 15,-9 0-5-15,9 0-2 16,-7 0 24-16,7 0-18 0,0 0 5 16,0 0 2-16,0 0 2 0,0 13-10 15,0-13-3-15,0 0 18 0,0 0-6 16,0 0 7-16,0 0 32 15,0 0-48-15,0 0 14 0,0 0-31 16,0 0 4-16,0 0 3 0,0 0 1 16,0 0-10-16,0 0-7 0,0 0 7 15,0 0-8-15,0 0 1 16,0 0 6-16,0 0-6 0,0 0 5 0,0 0 24 16,0 0 10-16,11 0-13 15,3 12-12-15,8-12 17 0,-13 0-28 16,8 0-10-16,-8 0 11 0,8 0-21 15,-3 0 9-15,2 0-4 0,-2 0 7 16,-2 0 10-16,7 0-2 0,12 0 28 16,-19 0-23-16,2 0-10 15,2 0 16-15,-2 13-5 0,3-13-7 16,-3 0-2-16,-2 0-11 0,2 0 10 16,2 0-15-16,20 0 10 15,-15 0-8-15,3 0-3 0,-3 0 4 0,0 0 12 16,5 0-19-16,-7 0 8 0,2 0 1 15,0 0 2-15,-2 0 0 16,12 0-2-16,-19 0 11 0,-3 0-18 16,3 0 4-16,-3 0 5 0,1 0 1 15,2 0-2-15,2-10-8 0,-5 10 10 16,17 0 5-16,-16 0-15 16,1 0 5-16,-1 0-2 0,-1 0 3 15,-2 0 3-15,-2 0 3 0,4 0-8 16,3 0-2-16,-2 0 12 0,6 0 10 15,-6 0-25-15,-1 0 8 16,0 0 0-16,-1 0 2 0,-4 0-12 16,1 0 11-16,0 0 1 0,-1 0-1 0,-1 0-2 15,1 0-3-15,1 0-6 16,0 0 13-16,-5 0-10 0,5 0 9 16,-1 0-3-16,-4 0-4 0,7 0-2 15,-7 0 0-15,5 0 3 16,-5-12 10-16,0 12 4 0,0 0-11 15,0 0-4-15,0 0 1 0,0 0 0 16,0 0 5-16,0 0 0 0,0 0-6 16,0 0 5-16,0 0-3 15,0 0-11-15,0 0-36 0,0 0-32 0,0 0-61 16,0 0-39-16,0 0-47 0,0 0-79 16,0 0-119-16</inkml:trace>
        </inkml:traceGroup>
      </inkml:traceGroup>
    </inkml:traceGroup>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9:54.878"/>
    </inkml:context>
    <inkml:brush xml:id="br0">
      <inkml:brushProperty name="width" value="0.05833" units="cm"/>
      <inkml:brushProperty name="height" value="0.05833" units="cm"/>
      <inkml:brushProperty name="fitToCurve" value="1"/>
    </inkml:brush>
  </inkml:definitions>
  <inkml:trace contextRef="#ctx0" brushRef="#br0">13-1 2622 0,'-10'0'49'16,"10"0"52"-16,0 0 58 0,0 0 153 15,-7 0-198-15,7 0-40 0,0 0-9 16,0 0 1-16,0 0-5 16,0 0 23-16,0 0 4 0,0 0 12 15,0 0 9-15,17 0 60 0,-3 0-111 16,0 0-22-16,0 0-9 0,0 0-7 16,-4 0-14-16,-1 0 4 0,5 0-8 15,-4 0-3-15,-3 0 1 16,7 0 2-16,-7 0-3 0,-2 0-10 15,-1 0-28-15,1 0-44 0,-2 0-67 16,4 0-66-16,-3 0-71 0,-4 0-36 16,0 0-452-16,0 0-14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2:03.54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F196E9E-04E5-4D19-933D-A4C0C7956B19}" emma:medium="tactile" emma:mode="ink">
          <msink:context xmlns:msink="http://schemas.microsoft.com/ink/2010/main" type="writingRegion" rotatedBoundingBox="2340,9289 9983,9246 9992,10718 2348,10760"/>
        </emma:interpretation>
      </emma:emma>
    </inkml:annotationXML>
    <inkml:traceGroup>
      <inkml:annotationXML>
        <emma:emma xmlns:emma="http://www.w3.org/2003/04/emma" version="1.0">
          <emma:interpretation id="{82575E53-3267-4566-8CE4-2DBC46B1B4C4}" emma:medium="tactile" emma:mode="ink">
            <msink:context xmlns:msink="http://schemas.microsoft.com/ink/2010/main" type="paragraph" rotatedBoundingBox="2340,9289 9983,9246 9992,10718 2348,10760" alignmentLevel="1"/>
          </emma:interpretation>
        </emma:emma>
      </inkml:annotationXML>
      <inkml:traceGroup>
        <inkml:annotationXML>
          <emma:emma xmlns:emma="http://www.w3.org/2003/04/emma" version="1.0">
            <emma:interpretation id="{D1515CE1-4995-478B-9B32-A1DB53F6710A}" emma:medium="tactile" emma:mode="ink">
              <msink:context xmlns:msink="http://schemas.microsoft.com/ink/2010/main" type="line" rotatedBoundingBox="2340,9289 9983,9246 9992,10718 2348,10760"/>
            </emma:interpretation>
          </emma:emma>
        </inkml:annotationXML>
        <inkml:traceGroup>
          <inkml:annotationXML>
            <emma:emma xmlns:emma="http://www.w3.org/2003/04/emma" version="1.0">
              <emma:interpretation id="{D42CAB33-6982-4074-AA53-0C401FD29DA4}" emma:medium="tactile" emma:mode="ink">
                <msink:context xmlns:msink="http://schemas.microsoft.com/ink/2010/main" type="inkWord" rotatedBoundingBox="2340,9450 5614,9431 5621,10742 2348,10760"/>
              </emma:interpretation>
              <emma:one-of disjunction-type="recognition" id="oneOf0">
                <emma:interpretation id="interp0" emma:lang="" emma:confidence="1">
                  <emma:literal/>
                </emma:interpretation>
              </emma:one-of>
            </emma:emma>
          </inkml:annotationXML>
          <inkml:trace contextRef="#ctx0" brushRef="#br0">-11453-2374 1914 0,'0'0'36'0,"0"0"42"0,0 9 18 0,0-9-3 16,0 0-19-16,0 0 2 0,0 0 14 15,0 0 63-15,0 0-74 16,0 0 3-16,0 0-16 0,12 0 5 16,-12 0-7-16,14 0 17 0,3 0-18 15,-5 0-15-15,14-9-12 16,-10 1-20-16,-2 0-19 0,3 2 19 0,-1 6-3 15,3-3-21-15,-2 3 18 0,4-8 0 16,-2 3-10-16,0 3-11 16,18-5 8-16,-20 3-18 0,-5 0-21 15,2 1-32-15,-2 0-36 0,-8 3-18 16,3 0-77-16,-4 0-140 0,-3 0-97 16,0 0-19-16</inkml:trace>
          <inkml:trace contextRef="#ctx0" brushRef="#br0" timeOffset="-413.5836">-11332-2061 1796 0,'-10'10'30'0,"6"-2"34"0,-1 1 46 16,-2-1 1-16,2-2-6 0,0 0-37 16,1 6 65-16,-1-7-80 15,5-2-6-15,-2-3-5 0,2 0 15 16,0 0 0-16,0 0 15 0,0 0 4 15,0 0 32-15,11 0 1 0,4 0 157 16,-4 0-155-16,-1 0-21 0,4 0-10 16,2 0-4-16,1 0 11 0,4 0-39 15,3 0 4-15,2 0-33 0,2 0 4 16,31 0-3-16,-33 0-8 16,0 0-15-16,-5 0 16 0,-2 0-9 15,0 0-4-15,0 0-4 0,-5 0-1 16,-2 0 16-16,-1 0-23 15,8 0-45-15,-9 0-20 0,-6 0-54 16,-1 0-46-16,-3 0-72 0,0 0-54 16,0 0-51-16,0 0-123 0,0 0 34 15</inkml:trace>
          <inkml:trace contextRef="#ctx0" brushRef="#br0" timeOffset="-766.1946">-11177-2521 1629 0,'0'-4'73'16,"0"-3"9"-16,0 4 38 0,0-1 19 0,0-7 104 16,0 6-119-16,0 2-14 15,0 1-20-15,0 0-2 0,0 0 17 16,0-2-14-16,0 4 12 0,0 0-3 16,0 0-17-16,0 0 68 15,0 0-99-15,0 0-2 0,0 0-29 16,0 0-5-16,0 0-16 0,0 0 12 15,0 0 18-15,0 0 11 0,0 14-23 16,0 18 14-16,0-16 6 16,0 2 16-16,0 5-8 0,0 0-10 15,0 2-17-15,0-1-9 0,0-1 3 16,0-2-4-16,0 0-9 16,17 25 10-16,-17-27-17 0,0-1 1 0,12 2 9 15,-12-2 0-15,9 1 2 0,-9 0-12 16,0-5 16-16,0 1-8 0,0 7-2 15,0-16-22-15,0-1-60 16,0 0-67-16,0-3-30 0,0-1-11 16,0 3 2-16,0-3-20 0,0-1-34 15,0 0-79-15,0 0-395 16,0 0 436-16,0 0-35 0</inkml:trace>
          <inkml:trace contextRef="#ctx0" brushRef="#br0" timeOffset="605.828">-10585-2265 1767 0,'0'0'30'0,"0"-8"31"15,0 2 25-15,0 2 34 0,0-3-3 0,10 0-9 16,-10 3-19-16,0-2-7 0,0-1 12 15,0 0 13-15,0-3 79 16,0 8-71-16,0 0-9 0,0-2-20 16,-12 4-8-16,0-1-27 0,0 1-28 15,3 0-16-15,0 0 0 0,-3 0-5 16,-14 12 9-16,9 0 0 16,3 0-3-16,-2 0-14 0,2-1 7 15,-3-1 0-15,5 2-3 0,-2-1-6 0,2 4 3 16,5-1 15-16,-5 14-21 15,8-11 15-15,1 0 3 0,3-1 6 16,0-1-7-16,0 2-13 0,14-3-2 16,3 0 6-16,-5 0 4 0,7-5 8 15,21 1 2-15,-17-10-18 16,-1 0 14-16,-1 0 2 0,0 0-17 16,5 0 24-16,-5-10-19 0,0 1 3 15,-2 9 3-15,-2-11 15 16,13-7-1-16,-22 12-11 0,1-1-1 15,-7-1-4-15,1 2-10 0,-3-1-21 16,0 4-44-16,0-2-34 0,0 2-49 16,0-4-204-16,0 5 131 15,0 1-141-15,-10-3-18 0,10 0 89 0,0 4 40 16,-12-4-120-16</inkml:trace>
          <inkml:trace contextRef="#ctx0" brushRef="#br0" timeOffset="1189.7327">-10158-2546 2307 0,'0'0'68'16,"0"0"6"-16,0 0 10 0,0 0-3 16,0 0-4-16,0 0-24 0,0 0-16 15,-16 0-22-15,16 0 24 0,-12 0 54 16,12 12-32-16,-12 0 9 15,3 1 3-15,9 2 35 0,-10 1-42 0,1 4-11 16,-1-1 20-16,3 7-2 0,0 1-14 16,3 35-8-16,4-28-2 15,0-3 23-15,0 0-17 0,0-1-30 16,0-1 1-16,14 0-4 0,-5-3-12 16,3-1-4-16,0-2-9 0,16 18 23 15,-14-24-14-15,0-4-13 16,3-3-2-16,-3-2-11 0,3-3-78 15,-1-5-81-15,-2 0-80 0,3 0-66 16,-1 0-105-16,20 0-909 0</inkml:trace>
          <inkml:trace contextRef="#ctx0" brushRef="#br0" timeOffset="2012.5654">-9879-2091 2555 0,'-10'9'34'0,"5"-3"14"16,5 1 33-16,0-3 4 0,0-4-19 16,-4 0-6-16,4 0-35 0,0 0-6 0,0 0 7 15,0 0-1-15,0 0-12 16,9 0-12-16,3 0 5 0,-3 0 15 15,1 0-18-15,-1 0-6 0,8 0 16 16,-5-13-17-16,23-14-17 16,-19 10 7-16,1 3-13 0,-1-1-6 15,-1-5 28-15,-1-1 4 0,-5-1-16 16,-2 0 25-16,0-1 0 0,-2 1-7 16,0-22 8-16,-5 26 15 15,0 2 22-15,0 3 16 0,0 1-10 16,0 5 14-16,0 2-7 0,0 2-32 0,0 3-6 15,0 0 4-15,-12 0-30 16,12 0 37-16,0 13-8 0,-12-1-15 16,12 2 50-16,0 1-14 0,0 5-17 15,0-2-10-15,0 3-6 0,0 2-3 16,0 18 3-16,14-19-9 16,-2-3 1-16,0-3-1 0,-5 0 1 15,2-3-16-15,1-3 19 0,-1-2-19 16,1-3 13-16,-1-1-11 0,10-4-31 15,-7 0-21-15,2 0 2 16,0-14-35-16,0 1-7 0,0-2 21 0,-2-3 9 16,2-4 31-16,-2 1-3 0,-2-6 31 15,4-32-18-15,-7 29 22 16,-5 5 16-16,1-2-12 0,1 3 18 16,-4 1 36-16,0 3 14 0,0 3-3 15,0 1 9-15,0-3 95 16,0 12-105-16,-12 2-11 0,12 3-16 15,0-1-23-15,-9 3 7 0,9 0-9 16,0 0-16-16,0 0 13 0,0 0-3 16,0 0 191-16,0 13-102 15,0 2-23-15,0 7 71 0,0 4-43 16,0 7-5-16,9 4 22 0,-9 8-23 0,12 3-31 16,-5 4-15-16,8 60 12 15,-8-57-43-15,0 4 21 0,0-3-2 16,2-2-8-16,-2-1-11 0,-2-2-9 15,2-3 3-15,-2 0 3 0,-1-6-5 16,6 37 7-16,-8-46-11 16,1-6 3-16,-3-2-11 0,2-6 1 15,0-4 2-15,1-3-22 0,-3-12-23 16,0 0-33-16,0 0-65 0,0-13-374 16,0-2 206-16,0-7-63 15,0-2-62-15,0-4-289 0</inkml:trace>
          <inkml:trace contextRef="#ctx0" brushRef="#br0" timeOffset="2569.1216">-9276-2748 1907 0,'-2'0'64'0,"2"0"22"15,0 0 84-15,0 0-62 0,0 0-8 16,0 0-34-16,0 0 10 0,0 0-16 0,0 0 4 16,0 0 41-16,0 0 5 15,14 0-29-15,-14 0 92 0,12 0-124 16,-12 0 8-16,14 0 79 0,-2 17-30 16,0-2-26-16,2 2-37 0,0 2 13 15,0 5 73-15,24 34 29 16,-17-22-66-16,0 1-32 0,1 3-16 15,1 0-26-15,1 1 17 0,-3 0 5 16,0-2 10-16,-4-1-5 0,-1 0-20 16,3 31 43-16,-14-38-32 15,-3-1-24-15,3-6-6 0,-5-2 19 0,0-4-28 16,0-4 6-16,0 0 1 16,0-3 8-16,0-1-15 0,-12 4 3 15,12-8 6-15,0-2-18 0,0 1-17 16,0-1-44-16,0-1-63 0,0-3-60 15,0 0-56-15,0 0-47 0,0 0-57 16,0 0-617-16,0 0 227 16</inkml:trace>
          <inkml:trace contextRef="#ctx0" brushRef="#br0" timeOffset="12842.1592">-8488-2433 553 0,'0'0'16'16,"0"9"8"-16,0-9 256 0,0 7 107 16,0-7-92-16,0 0-86 0,0 0-35 15,0 4-50-15,0-4 13 0,0 0 51 16,0 0-119-16,0 0-11 16,0 0-28-16,0 0 21 0,0 0-4 15,0 0 33-15,0 0-18 0,0 0 23 16,0 0-6-16,0 0 65 15,0 0-61-15,0 0 21 0,0 0-22 0,0 0 6 16,0 0-36-16,0 0-3 16,0 0-13-16,0 0-15 0,0 0 7 15,0 0 37-15,0 0-56 0,7 0 9 16,0 0-13-16,3 0-10 0,4 0 18 16,5 0-13-16,-3 0 6 0,3 0 1 15,16-10-11-15,-18 10 2 16,-3 0-3-16,0 0 10 0,-2 0-3 15,-2-8 4-15,1 8-18 0,-1 0-8 16,-3 0-43-16,0 0-62 0,2 0-223 16,-9 0 117-16,0 0-62 15,0 0-123-15,0 0-219 0</inkml:trace>
          <inkml:trace contextRef="#ctx0" brushRef="#br0" timeOffset="13302.096">-8478-2309 1752 0,'0'5'81'0,"0"-1"24"15,0-4-14-15,0 2 38 0,0-1 3 16,0 0 18-16,0-1-33 0,11 0 57 16,-1 0-83-16,-1 0-12 15,-2 0 17-15,3 0-3 0,-1 0-18 16,3 0-8-16,0 0-25 0,-3 0 18 16,5 0 17-16,12 0 44 15,-9 0-52-15,-5 0-20 0,-1 0-12 16,1 0 5-16,0-8-16 0,0 8-3 0,-3 0 22 15,-2 0-5-15,3 0-7 16,9 0-3-16,-10 0-30 0,-2 0 0 16,0 0 7-16,0 0 4 0,0 0 12 15,0 0 5-15,-2 0-18 0,-5-12 0 16,0 12 11-16,0 0-10 16,0 0 1-16,0 0-6 0,0 0 0 15,0 0-5-15,0 0-10 0,0 0-23 16,0 0-67-16,0 0-110 0,0 0-353 15,0 0 160-15,0 0-320 16</inkml:trace>
        </inkml:traceGroup>
        <inkml:traceGroup>
          <inkml:annotationXML>
            <emma:emma xmlns:emma="http://www.w3.org/2003/04/emma" version="1.0">
              <emma:interpretation id="{5AE5E06D-9E1F-490C-86C5-E86F1FB2F318}" emma:medium="tactile" emma:mode="ink">
                <msink:context xmlns:msink="http://schemas.microsoft.com/ink/2010/main" type="inkWord" rotatedBoundingBox="6290,9267 6641,9265 6645,9939 6294,9941"/>
              </emma:interpretation>
              <emma:one-of disjunction-type="recognition" id="oneOf1">
                <emma:interpretation id="interp1" emma:lang="" emma:confidence="1">
                  <emma:literal/>
                </emma:interpretation>
              </emma:one-of>
            </emma:emma>
          </inkml:annotationXML>
          <inkml:trace contextRef="#ctx0" brushRef="#br0" timeOffset="16011.6101">-7153-2635 2004 0,'0'-4'97'0,"0"1"8"16,0-2 12-16,0-2 140 0,0 6-133 16,0 0-17-16,0-1 13 0,0-2-46 15,0 4 0-15,0 0 21 0,0 0-5 16,0 0 15-16,0 0 1 0,0 0 84 15,0 0-82-15,0 0-13 16,0 0-10-16,0 0-22 0,0 0-10 16,0 0-20-16,-12 0 3 0,12 0-33 15,-9 0 6-15,2 0 16 16,-3 17-18-16,-1 0 12 0,-4 2-8 16,4-1-1-16,-1 1 9 0,-2 0-7 15,-3 3-7-15,-2 3 2 0,0 0-9 16,-11 13 16-16,16-20-7 0,-1 0-3 15,1 1-7-15,0-1-8 0,2-3 12 16,-2 1 2-16,5-1-19 0,2-1-14 16,-3-2-34-16,-4 9-180 15,9-13 93-15,3-2-31 0,-3 0-28 16,1-2-1-16,1 0-32 0,-2-1-20 16,3-2-85-16,-3-1-95 0,-4 0-281 15</inkml:trace>
          <inkml:trace contextRef="#ctx0" brushRef="#br0" timeOffset="16378.9911">-7460-2670 2304 0,'0'0'60'0,"0"0"-3"16,0 0 26-16,0 0 158 15,0 0-102-15,0 0-17 0,0 0 1 16,0 0-21-16,0 0 5 0,12 0 84 0,-12 0 1 16,0 0-44-16,12 0-39 15,9 21 29-15,-9-11-32 0,0 5 9 16,0 2-32-16,-1 0-26 0,4 8-25 16,-1 0-16-16,2 2 42 15,1 2-6-15,18 28-13 0,-21-29-23 16,3-5-7-16,-3-2-11 0,2-1 0 15,-4-4 1-15,-2-4 2 0,-3-2 1 16,-3 0-1-16,1-2 8 0,0-8-2 16,-5 0 0-16,0 0-20 15,0 0-12-15,0 0-57 0,0 0-72 16,0 0-112-16,0 0-126 0,0 0-51 16,0 0-125-16,0-21-746 15</inkml:trace>
          <inkml:trace contextRef="#ctx0" brushRef="#br0" timeOffset="17134.8008">-7481-2906 543 0,'0'0'182'0,"0"0"154"15,0 0 200-15,0 0-311 16,0 0-27-16,0 0-8 0,0 0-26 15,0 0-29-15,0 0-22 0,0 0 4 16,0 0 1-16,0 0 20 0,0 0 146 16,0 0-119-16,0 0-19 0,0 0 5 15,0 0-11-15,0 0-12 16,0 0-18-16,0 0-25 0,0 0-23 16,0 0-22-16,0 0 28 0,0 0-51 15,0 0-10-15,0 0-9 0,0 0 6 16,0 0-4-16,0 0 25 15,0 0 37-15,12 0-3 0,2 0-3 0,19 0 19 16,-12 0-61-16,1 0-13 16,4 0 0-16,-5 0 9 0,-2 0-3 15,-3-14-8-15,-4 14 3 0,2 0-4 16,-2 0 15-16,2 0-5 16,-7 0-5-16,-2 0-14 0,2 0 13 15,0 0-2-15,-7 0 5 0,0 0-8 16,0 0 6-16,0 0-3 0,0 0 4 15,0 0-6-15,0 0 10 0,0 0-15 16,0 0-1-16,0 0 12 0,0 0-9 16,0 0 14-16,0 0-9 0,0 0-6 15,0 0-37-15,0 0-29 16,0 0-36-16,0 0-67 0,0 0-74 16,0 0-78-16,0 0-55 0,0 0-78 15,0 0-248-15</inkml:trace>
        </inkml:traceGroup>
        <inkml:traceGroup>
          <inkml:annotationXML>
            <emma:emma xmlns:emma="http://www.w3.org/2003/04/emma" version="1.0">
              <emma:interpretation id="{DB3F4376-074E-4788-92A9-09C27A654639}" emma:medium="tactile" emma:mode="ink">
                <msink:context xmlns:msink="http://schemas.microsoft.com/ink/2010/main" type="inkWord" rotatedBoundingBox="7245,9473 7754,9470 7757,10053 7248,10056"/>
              </emma:interpretation>
              <emma:one-of disjunction-type="recognition" id="oneOf2">
                <emma:interpretation id="interp2" emma:lang="" emma:confidence="1">
                  <emma:literal/>
                </emma:interpretation>
              </emma:one-of>
            </emma:emma>
          </inkml:annotationXML>
          <inkml:trace contextRef="#ctx0" brushRef="#br0" timeOffset="18390.7345">-6544-2451 1911 0,'-3'0'42'0,"1"9"-2"16,2-9 41-16,0 0-3 0,0 0-1 16,0 0 108-16,0 0-71 15,0 0 10-15,14 0 4 0,-2 0-4 16,4 0 12-16,-2 0 14 0,3 0 9 16,-3 0 9-16,5 0 9 15,23 0 97-15,-23 0-194 0,0 0-25 16,0 0-1-16,5 0 6 0,-3 0-34 15,5 0-10-15,0 0-11 0,-3 0-1 16,29-13 5-16,-28 13-16 0,-3 0 12 16,-4 0 11-16,-3 0-16 0,0 0 14 15,-2 0-8-15,-3 0-24 0,-2 0-1 16,-2 0-23-16,2 0-150 16,-5 0-19-16,-2 0-67 0,0 0-64 15,0 0-81-15,0 0-276 0</inkml:trace>
          <inkml:trace contextRef="#ctx0" brushRef="#br0" timeOffset="18765.7381">-6389-2140 2260 0,'0'7'124'0,"0"-6"-40"0,0-1 19 0,0 0 33 15,0 0-8-15,0 0-8 0,17 0-24 16,-5 0 12-16,-1 0 17 15,22 0 95-15,-14 0-101 0,5 0-41 16,4 0-27-16,-2 0-21 0,0 0-13 16,0 0 4-16,-2 0-11 0,-1 0-12 15,-6 0 11-15,6 0-18 16,-13 0-14-16,-3 0-46 0,-3 0-52 16,1 0-50-16,-3 0-51 0,3 0-51 0,0 0-96 15,-5 0-409-15</inkml:trace>
          <inkml:trace contextRef="#ctx0" brushRef="#br0" timeOffset="17966.9015">-6264-2714 2368 0,'12'0'68'0,"-12"0"40"0,7 0 35 15,-7 0 37-15,0 0 25 0,0 0-4 16,0 0-36-16,0 0-20 0,0 0 109 15,0 0-150-15,0 0-20 16,0 0-17-16,0 0-22 0,0 0 12 0,0 0 38 16,0 0-20-16,0 0-15 0,0 15-14 15,0 18 20-15,0-16-32 16,0 1 13-16,0 6-5 0,0-1-20 16,0 3-1-16,0-2-21 0,0 3 12 15,10-3-3-15,-10 1-3 16,0 17-5-16,0-24 2 0,0-2-6 15,0-5 1-15,0-3-20 0,0-2-27 16,0-2-58-16,0-2-78 0,0-2-102 16,0 0-99-16,0 0-528 15,0 0 248-15,0 0-72 0</inkml:trace>
        </inkml:traceGroup>
        <inkml:traceGroup>
          <inkml:annotationXML>
            <emma:emma xmlns:emma="http://www.w3.org/2003/04/emma" version="1.0">
              <emma:interpretation id="{CE31AEA3-1D6D-4242-8BC5-189713DFC3B7}" emma:medium="tactile" emma:mode="ink">
                <msink:context xmlns:msink="http://schemas.microsoft.com/ink/2010/main" type="inkWord" rotatedBoundingBox="8444,9589 9238,9584 9242,10307 8448,10311"/>
              </emma:interpretation>
              <emma:one-of disjunction-type="recognition" id="oneOf3">
                <emma:interpretation id="interp3" emma:lang="" emma:confidence="1">
                  <emma:literal/>
                </emma:interpretation>
              </emma:one-of>
            </emma:emma>
          </inkml:annotationXML>
          <inkml:trace contextRef="#ctx0" brushRef="#br0" timeOffset="19768.6454">-5346-2581 2485 0,'-3'0'13'0,"3"0"14"0,-2 0 52 16,2 0-53-16,0 0 7 0,0 0-17 15,0 0-9-15,0 0 14 0,0 0 28 16,0 0 0-16,0 0 20 0,14 0 0 16,10 0 12-16,-10 0-15 15,0 0 55-15,5 0-7 0,4 0-18 0,3 0-40 16,0-9-4-16,3 9-6 0,1-8 16 15,36 8 13 1,-37 0-68-16,-6 0 8 0,1 0-3 0,-5 0 6 16,2 12 27-16,-7 1-18 0,-2-2 10 15,-3 2-4-15,1 1 25 16,6 19 73-16,-11-15-86 0,-3 4-16 16,-2 0-3-16,0 5 8 0,0 0 15 15,0 2-3-15,-16 0 9 0,2 3-10 16,2 4-6-16,-12 27 10 15,10-30-20-15,0-1-8 0,2 0 1 16,0-4-1-16,3 0-9 0,0-2-11 0,-1-5 12 16,-2-1-12-16,8-2-9 15,-8 3 15-15,7-9-10 0,3-8 0 16,2 3 0-16,0-2-8 0,0-2 8 16,0 3 7-16,16-2-8 0,-2 2 0 15,-2-4 6-15,19 5-6 16,-12-4 4-16,2-1 5 0,0-2-2 15,0 0 7-15,10 0-9 0,0 0-3 16,-1 0-5-16,-1-12 15 0,32 0-1 16,-33 5 6-16,1 0-8 15,-8 0-1-15,-2 3-13 0,0-4-11 0,-5 2 10 16,0 1-29-16,-5 1-41 0,-2-2-93 16,3-5-510-1,-8 6 296-15,-2 0-70 0,0 0-285 0</inkml:trace>
          <inkml:trace contextRef="#ctx0" brushRef="#br0" timeOffset="20046.7121">-5174-2232 2248 0,'-5'13'31'0,"0"-13"53"16,5 0 37-16,0 0 73 0,0 0 26 16,41 0 267-16,-20 0-280 15,9 0-37-15,1 0-10 0,7-10-12 16,2 0-47-16,2 10-32 0,-2-9-19 16,1 9-34-16,-4 0 2 0,22-5 18 15,-35 5-68-15,-5 0-86 16,-8 0-111-16,1 0-100 0,-7 0-81 15,0 0-100-15,-1 0-431 0</inkml:trace>
        </inkml:traceGroup>
        <inkml:traceGroup>
          <inkml:annotationXML>
            <emma:emma xmlns:emma="http://www.w3.org/2003/04/emma" version="1.0">
              <emma:interpretation id="{FCD43421-2D53-4B23-B421-2E0C55B36208}" emma:medium="tactile" emma:mode="ink">
                <msink:context xmlns:msink="http://schemas.microsoft.com/ink/2010/main" type="inkWord" rotatedBoundingBox="9784,10304 9989,10302 9990,10326 9785,10327"/>
              </emma:interpretation>
              <emma:one-of disjunction-type="recognition" id="oneOf4">
                <emma:interpretation id="interp4" emma:lang="" emma:confidence="1">
                  <emma:literal/>
                </emma:interpretation>
              </emma:one-of>
            </emma:emma>
          </inkml:annotationXML>
          <inkml:trace contextRef="#ctx0" brushRef="#br0" timeOffset="21332.7632">-4011-1882 2456 0,'0'7'40'0,"0"-2"41"16,0-5 40-16,0 7 17 0,0-4 110 15,0-3-109-15,0 0-6 16,0 0 18-16,0 0 13 0,0 0 11 16,0 0-35-16,0 0-63 0,16 0-23 15,-2 0-18-15,19 0-1 16,-16 0-28-16,-1 0-7 0,-2 0-7 15,1 0-41-15,-1 0-74 0,0 0-69 16,-2 0-53-16,-1 0-28 0,-1 0-19 16,2 0-618-16,-5 0 147 0</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9:30.77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296CA90-0E57-4D4F-A889-5AF25A09643B}" emma:medium="tactile" emma:mode="ink">
          <msink:context xmlns:msink="http://schemas.microsoft.com/ink/2010/main" type="writingRegion" rotatedBoundingBox="28490,6969 29794,6969 29794,7164 28490,7164"/>
        </emma:interpretation>
      </emma:emma>
    </inkml:annotationXML>
    <inkml:traceGroup>
      <inkml:annotationXML>
        <emma:emma xmlns:emma="http://www.w3.org/2003/04/emma" version="1.0">
          <emma:interpretation id="{77F87506-0E94-4498-86C7-BA412674AC9E}" emma:medium="tactile" emma:mode="ink">
            <msink:context xmlns:msink="http://schemas.microsoft.com/ink/2010/main" type="paragraph" rotatedBoundingBox="28490,6969 29794,6969 29794,7164 28490,7164" alignmentLevel="1"/>
          </emma:interpretation>
        </emma:emma>
      </inkml:annotationXML>
      <inkml:traceGroup>
        <inkml:annotationXML>
          <emma:emma xmlns:emma="http://www.w3.org/2003/04/emma" version="1.0">
            <emma:interpretation id="{E64DE43C-FAE2-466B-8446-D91891CD7BC2}" emma:medium="tactile" emma:mode="ink">
              <msink:context xmlns:msink="http://schemas.microsoft.com/ink/2010/main" type="line" rotatedBoundingBox="28490,6969 29794,6969 29794,7164 28490,7164"/>
            </emma:interpretation>
          </emma:emma>
        </inkml:annotationXML>
        <inkml:traceGroup>
          <inkml:annotationXML>
            <emma:emma xmlns:emma="http://www.w3.org/2003/04/emma" version="1.0">
              <emma:interpretation id="{BB2E4B2F-C2E6-4D92-8714-ACE0D6C64613}" emma:medium="tactile" emma:mode="ink">
                <msink:context xmlns:msink="http://schemas.microsoft.com/ink/2010/main" type="inkWord" rotatedBoundingBox="28490,6969 29794,6969 29794,7164 28490,7164"/>
              </emma:interpretation>
            </emma:emma>
          </inkml:annotationXML>
          <inkml:trace contextRef="#ctx0" brushRef="#br0">0 0 994 0,'0'6'82'0,"0"1"68"0,0 0-8 16,0-2 33-16,0 3-25 0,0-1-60 15,0 12 56-15,0-11-76 16,0-1-15-16,0-2-11 0,0 0 14 0,0 0-20 15,0-2 1-15,0 0 5 0,0-1 7 16,0 8 5-16,0-4-20 16,0-2 4-16,0 2 2 0,0-2 9 15,0 1 3-15,0-1-12 0,0 3-6 16,0-2-28-16,0 2 10 0,0 3 9 16,0-4-19-16,0 0 9 15,0-2-10-15,0-1 22 0,0-2-21 16,0 3 23-16,14-2-25 0,-14-2 8 15,12 0-18-15,14 0 6 16,-12 0-6-16,0 0 13 0,5 0-9 16,0-12 14-16,5 12-12 0,-1 0 2 0,5 0 2 15,1 0-17-15,-1 0 0 0,29 0 28 16,-29 0-17-16,-2 0-11 16,-2 0 17-16,-1 0-12 0,1 0 20 15,-1 0-20-15,6 0 18 0,-3 0-18 16,2 0 27-16,33 0-18 15,-28 0-11-15,5 0 4 0,-3 0 20 16,1 0-15-16,-3 0 3 0,2 0 8 16,-2 0-12-16,0 0 12 0,-2 10 7 15,28-10 14-15,-31 6-16 16,-2-6-17-16,-5 0 24 0,0 0-5 0,-4 0-6 16,-3 0 3-16,3 0 3 0,-3 0-14 15,7 0 1 1,-12 0-6-16,-2 0-6 0,3 0 13 0,2 0-6 15,-5 0 0-15,5 0-7 0,-3 0 19 16,0 0-9-16,6 0-4 0,13 0-53 16,-14 0-29-16,-5 0-42 15,1 0-34-15,-5 0-97 0,-1 0-251 16,-4 0-172-16</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9:32.03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F1183C1-E4B4-4C4B-AA0B-2C7C9E573F9B}" emma:medium="tactile" emma:mode="ink">
          <msink:context xmlns:msink="http://schemas.microsoft.com/ink/2010/main" type="writingRegion" rotatedBoundingBox="23809,8883 33433,8756 33491,13178 23867,13305"/>
        </emma:interpretation>
      </emma:emma>
    </inkml:annotationXML>
    <inkml:traceGroup>
      <inkml:annotationXML>
        <emma:emma xmlns:emma="http://www.w3.org/2003/04/emma" version="1.0">
          <emma:interpretation id="{E65D22AC-EC16-451B-9056-2E2619D2A686}" emma:medium="tactile" emma:mode="ink">
            <msink:context xmlns:msink="http://schemas.microsoft.com/ink/2010/main" type="paragraph" rotatedBoundingBox="24299,8877 33433,8756 33458,10674 24324,10795" alignmentLevel="1"/>
          </emma:interpretation>
        </emma:emma>
      </inkml:annotationXML>
      <inkml:traceGroup>
        <inkml:annotationXML>
          <emma:emma xmlns:emma="http://www.w3.org/2003/04/emma" version="1.0">
            <emma:interpretation id="{B93C6650-39D1-4F59-BAB3-43C6786DCE4E}" emma:medium="tactile" emma:mode="ink">
              <msink:context xmlns:msink="http://schemas.microsoft.com/ink/2010/main" type="line" rotatedBoundingBox="24299,8881 31773,8775 31779,9232 24305,9338"/>
            </emma:interpretation>
          </emma:emma>
        </inkml:annotationXML>
        <inkml:traceGroup>
          <inkml:annotationXML>
            <emma:emma xmlns:emma="http://www.w3.org/2003/04/emma" version="1.0">
              <emma:interpretation id="{4F348463-4C88-4A63-8E52-7DA3A5399B85}" emma:medium="tactile" emma:mode="ink">
                <msink:context xmlns:msink="http://schemas.microsoft.com/ink/2010/main" type="inkWord" rotatedBoundingBox="24299,8911 25371,8895 25375,9208 24304,9223"/>
              </emma:interpretation>
              <emma:one-of disjunction-type="recognition" id="oneOf0">
                <emma:interpretation id="interp0" emma:lang="" emma:confidence="1">
                  <emma:literal/>
                </emma:interpretation>
              </emma:one-of>
            </emma:emma>
          </inkml:annotationXML>
          <inkml:trace contextRef="#ctx0" brushRef="#br0">119 3982 2306 0,'0'-2'47'0,"0"1"29"15,0 1 78-15,0 0-78 16,0 0-2-16,0 0-10 0,0 0 14 15,0 0-3-15,0 0-2 0,0 0 23 16,0 0 25-16,0 0 11 0,0 0 146 16,0 0-152-16,0 0 12 15,0 11-2-15,0-3-16 0,0 2-11 16,0 0-17-16,0 3-32 0,0 3-17 16,0 1-14-16,12 24 2 0,2-22-21 15,-4 3-3-15,-10-1 0 0,0-4-4 16,0 1-4-16,0 0 4 0,0-2-8 15,0 0 2-15,0-3 9 16,0 5 1-16,0-13-28 0,0-2-28 16,0-3-52-16,0 0-44 0,14 0-58 15,-14 0-68-15,0 0-52 0,0 0-60 16,0 0-842-16</inkml:trace>
          <inkml:trace contextRef="#ctx0" brushRef="#br0" timeOffset="309.7322">376 4103 2302 0,'0'0'49'0,"0"0"53"0,0 0 18 15,0 0 10-15,0 0 4 0,0 0-1 16,0 0 99-16,0 0-134 16,0 0 10-16,0 0 9 0,0 0 9 0,15 0-27 15,1 13-23-15,-2-13-44 0,10 10 4 16,-8-10-32-16,24 0 15 16,-23 0-6-16,-1 0-43 0,1 0-37 15,-5 0-86-15,-5 0-30 0,-2 0-46 16,-1 0-24-16,-4 0-67 0,3 0-154 15</inkml:trace>
          <inkml:trace contextRef="#ctx0" brushRef="#br0" timeOffset="851.7146">1185 3987 2291 0,'3'0'58'0,"-3"0"38"16,2 6 13-16,-2-1-2 0,0 7 74 16,0-4-113-16,0 2 29 0,0-1-1 15,0 5-19-15,0 0-17 0,-14 4 32 16,2-3-28-16,3 5-4 0,-5 0-24 15,-12 14 1-15,9-18-23 16,1 2-3-16,-3-4-37 0,2-5-36 16,-2 1-50-16,3-2-42 0,-3-1-35 15,7 0-27-15,-2-7 16 16,-12 0-152-16,14 0 191 0,3-14-10 16,-1 1 19-16,1-1 48 0,2-1 24 15,2 1 87-15,5 0 6 0,0-1 78 16,0 2-4-16,0-7 143 15,0 9-116-15,0 3 20 0,10 0 4 16,-10 2 10-16,0 0-27 0,7 3-1 0,-7 0 14 16,9 3-28-16,10 0 61 15,-7 0-107-15,0 0 27 0,2 12-18 16,-2-12-3-16,2 12-11 0,2-2 3 16,1-10-12-16,-3 13-30 0,2-5-6 15,17 12 24-15,-18-10-27 16,1 0 6-16,-2-2-23 0,-2-2 1 15,-3-3 0-15,-4 2-39 0,2 0-61 16,-2-1-45-16,0-4-21 0,-5 0-248 16,0 0 146-16,0 0-203 15,0 0-175-15</inkml:trace>
        </inkml:traceGroup>
        <inkml:traceGroup>
          <inkml:annotationXML>
            <emma:emma xmlns:emma="http://www.w3.org/2003/04/emma" version="1.0">
              <emma:interpretation id="{5F538A16-EF25-40C0-9AEE-DEE40127B9FD}" emma:medium="tactile" emma:mode="ink">
                <msink:context xmlns:msink="http://schemas.microsoft.com/ink/2010/main" type="inkWord" rotatedBoundingBox="25702,8925 27512,8900 27518,9292 25708,9318"/>
              </emma:interpretation>
              <emma:one-of disjunction-type="recognition" id="oneOf1">
                <emma:interpretation id="interp1" emma:lang="" emma:confidence="1">
                  <emma:literal/>
                </emma:interpretation>
              </emma:one-of>
            </emma:emma>
          </inkml:annotationXML>
          <inkml:trace contextRef="#ctx0" brushRef="#br0" timeOffset="1126.5827">1523 4136 2606 0,'0'8'84'0,"0"-1"240"16,0-7-119-16,0 0-62 0,0 0-52 15,11 0-22-15,4 0-21 0,-4 0-31 16,1 0-5-16,7 0 7 0,19 0-3 16,-19 0-90-16,-3 0-91 15,1 0-46-15,-1 0-23 0,1 0-56 16,-8 0-166-16,1 0-184 0</inkml:trace>
          <inkml:trace contextRef="#ctx0" brushRef="#br0" timeOffset="1347.7241">1586 4236 2348 0,'-2'3'49'0,"0"-3"79"16,-1 3-3-16,3-1 4 0,0-2-1 15,0 0-8-15,0 0 4 0,14 0-48 16,12 0 22-16,-11 0-77 15,-4 0-1-15,6 0-22 0,2 0-29 0,0 0-68 16,-3 0-71-16,-2 0-63 0,3 0-67 16,-1 0-230-16</inkml:trace>
          <inkml:trace contextRef="#ctx0" brushRef="#br0" timeOffset="1845.7202">2174 4069 2844 0,'0'0'119'0,"-10"0"49"0,10 0 66 16,-23 0 221-16,13 0-283 15,1 0-41-15,-5 14-32 0,2-2-20 16,0-1-28-16,-2 3 5 0,2 0-20 16,0-1 0-16,-2 2-15 0,-5 16-12 15,12-14-4-15,-2-3-5 0,4 1 1 16,5 1 7-16,0 0-1 16,0 0 0-16,17-5 2 0,-3 4-13 15,2-4 6-15,24 4 18 16,-23-11-19-16,-1 0 1 0,3 0-1 15,-2-4-14-15,-1 0-7 0,3 0-9 0,0 0 8 16,0 0-18-16,-5-17-21 16,14-11-5-16,-18 12 49 0,-10-3 16 15,0-1 2-15,0-2-4 0,0 3 32 16,0-3 1-16,-17 3 14 0,1-1-3 16,-13-13 24-16,18 20-43 15,-4 3-3-15,4 2-13 0,1 3-2 0,-4 4-11 16,2-1-6-16,3 2-4 15,-3 0-38-15,0 0-67 0,-7 0-377 16,12 0 184-16,5 0-23 0,0 10-88 16,-1-10-191-16,3 11-186 0</inkml:trace>
          <inkml:trace contextRef="#ctx0" brushRef="#br0" timeOffset="2109.5839">2525 4310 3309 0,'0'4'183'0,"0"-2"87"16,0 2 27-16,0-1-57 0,0-2-65 16,0-1-54-16,0 0-40 15,-9 0 4-15,9 0-66 0,0 0 5 16,0 0-13-16,0 0-9 0,0 0 6 15,0 0-8-15,0 0 1 0,0 0-12 16,0 0-96-16,0 0-46 16,0 0-149-16,0 0-123 0,0 0-79 15,0-8-152-15,0 8-292 0</inkml:trace>
          <inkml:trace contextRef="#ctx0" brushRef="#br0" timeOffset="2677.7451">2782 4042 2564 0,'-9'-5'66'15,"-10"-4"282"-15,7 4-110 0,3 2-25 16,-1-1-60-16,1 1-23 0,2 0-25 15,-5 3-17-15,0-2-22 0,-2 2-14 16,2 0-25-16,-14 13 21 16,14-13-40-16,1 16 10 0,1-2-9 15,3 0-15-15,2 0 7 0,1-3 1 16,1 1-14-16,3-2-8 0,0 1-56 16,0 9-138-16,14-12 111 15,1-4-10-15,-4 0-33 0,6-1 3 16,-3-1 7-16,3-2 13 0,-3 0 30 0,2 0 1 15,-2 0 12 1,15-11-101-16,-13-1 135 0,-4 0 23 0,0 1 3 16,0-1 27-16,-3-2 30 0,-2 1 62 15,0-1 19-15,-7 1 44 0,0-7 208 16,0 12-182-16,0 5-18 16,0 0-9-16,0-1-34 0,0 3-28 15,0 1-8-15,0 0-30 0,0 0-8 16,0 0 16-16,0 0 84 15,0 11-62-15,0 1-43 0,0-2-5 16,0-1 8-16,0 5-17 0,0-1-6 16,0 0-14-16,0 2 7 0,0 1-16 0,0 18 15 15,12-17-19 1,-12-3-9-16,0 0 14 0,0-3-20 0,0-1-21 16,0 0-34-16,0-3-89 0,0-1-87 15,0 0-70-15,12 3-398 16,0-4 335-16,-12-3-189 0,14 0-275 15</inkml:trace>
          <inkml:trace contextRef="#ctx0" brushRef="#br0" timeOffset="3376.6573">3237 3998 2900 0,'0'-5'80'15,"-14"-4"277"-15,14 5-122 16,-9 1-8-16,9-1-53 0,-14 2-29 16,7 2-26-16,-3 0-15 0,5 0-35 15,-4 0-18-15,-10 0 46 16,7 0-50-16,0 14-24 0,1-3-14 16,-3 1 6-16,-1 1-16 0,1 2-4 15,0-2 22-15,5 0-31 0,-3 2 7 16,-2 10 4-16,14-13 6 0,0 2-26 15,0-3 3-15,0-1 6 0,0-2-20 16,16 2 1-16,3 0 2 0,0-4-39 16,0-2-3-16,21-4-119 15,-17 0 116-15,1 0 31 0,-5-14-1 16,-5-2 35-16,0 2 20 0,0-1 14 16,-2 0 52-16,-5 0 22 0,-2 0 19 15,2-14 135-15,-5 17-157 0,1 2 2 16,-1 1-19-16,-2 2 1 15,0 1-14-15,0 2-19 0,0 2-5 16,0 2-12-16,0 0-26 0,0 0 59 16,0 14 95-16,0-3-22 15,0 6-42-15,0-1-7 0,0 5-14 0,0 2-35 16,10 0-1-16,-10 5-10 0,23 25-6 16,-23-30-16-16,5-1 10 15,-5 0 3-15,7-3-60 0,0-1-104 16,-5-3-50-16,-2-1-21 0,0-4 18 15,0-2-44-15,0-8-629 16,0 0 298-16,0 0-298 0</inkml:trace>
        </inkml:traceGroup>
        <inkml:traceGroup>
          <inkml:annotationXML>
            <emma:emma xmlns:emma="http://www.w3.org/2003/04/emma" version="1.0">
              <emma:interpretation id="{A66F166E-3A28-4990-9D74-18418753A1ED}" emma:medium="tactile" emma:mode="ink">
                <msink:context xmlns:msink="http://schemas.microsoft.com/ink/2010/main" type="inkWord" rotatedBoundingBox="28370,8823 28926,8815 28929,9007 28373,9015"/>
              </emma:interpretation>
              <emma:one-of disjunction-type="recognition" id="oneOf2">
                <emma:interpretation id="interp2" emma:lang="" emma:confidence="1">
                  <emma:literal/>
                </emma:interpretation>
              </emma:one-of>
            </emma:emma>
          </inkml:annotationXML>
          <inkml:trace contextRef="#ctx0" brushRef="#br0" timeOffset="3848.7985">4200 3967 2765 0,'-5'0'95'0,"3"10"18"16,-1-10-5-16,3 0-14 0,0 7-16 16,0-7-11-16,0 0 2 0,0 0 4 15,0 0 14-15,0 0 121 16,0 0-129-16,0 0-20 0,12 0-30 15,2 0-9-15,0 0-10 0,3 0-24 16,-1 0-126-16,1 0-121 0,4 0-54 16,17 0-484-16,-17 0 176 15</inkml:trace>
          <inkml:trace contextRef="#ctx0" brushRef="#br0" timeOffset="4387.7527">4511 3891 2635 0,'0'0'53'0,"0"0"40"0,-12 0 20 16,12 0-3-16,0 0 8 0,-9 10 3 15,9-10 1-15,0 9-6 0,0 1 7 16,0 7 81-16,0-7-125 16,0 3-14-16,0-1-28 0,0 1-6 0,0 0 0 15,0-1-15-15,0-4-3 16,0 2-12-16,0 4 12 0,0-10-14 15,0 1-51-15,-14-5-40 0,14 0-30 16,0 0-32-16,0 0 26 0,0 0-5 16,0-14 29-16,0 14 38 0,0-27 22 15,0 13 18-15,0 0 32 16,-12 2 9-16,12-3 24 0,0 3 27 16,0 2 23-16,-12-1 4 0,12 2 5 15,0 2-15-15,0-4 72 16,0 8-91-16,0 1-34 0,0 0-14 15,0 2 18-15,0 0-11 0,0 0 4 0,0 0-2 16,12 0 2-16,0 0-4 0,11 0 13 16,-11 13-20-16,4-3-3 15,-1-1-17-15,6 0 0 0,0 3 13 16,0-2-13-16,0 2 17 0,3 2-8 16,-5-1-8-16,21 13-4 15,-26-14 6-15,-2-4 3 0,-7-1-3 16,-1 1 2-16,-1-5 6 0,-3-2 6 15,0 1-3-15,0 2-10 0,-17-3-6 16,-9 6 8-16,17-6-15 16,-3 2-4-16,-2-1-23 0,0 0-34 0,0-2-22 15,-1 0-68-15,11 0-69 16,-3 0-37-16,2 0-307 0,5 0 175 16,0 0-236-16</inkml:trace>
        </inkml:traceGroup>
        <inkml:traceGroup>
          <inkml:annotationXML>
            <emma:emma xmlns:emma="http://www.w3.org/2003/04/emma" version="1.0">
              <emma:interpretation id="{826E0AD2-C147-4EDE-A0D4-CF15566EA2E5}" emma:medium="tactile" emma:mode="ink">
                <msink:context xmlns:msink="http://schemas.microsoft.com/ink/2010/main" type="inkWord" rotatedBoundingBox="29355,8843 29748,8838 29752,9145 29360,9151"/>
              </emma:interpretation>
              <emma:one-of disjunction-type="recognition" id="oneOf3">
                <emma:interpretation id="interp3" emma:lang="" emma:confidence="1">
                  <emma:literal/>
                </emma:interpretation>
              </emma:one-of>
            </emma:emma>
          </inkml:annotationXML>
          <inkml:trace contextRef="#ctx0" brushRef="#br0" timeOffset="4958.2436">5407 3910 2585 0,'7'0'88'16,"7"-2"210"-16,-9 2-132 16,-3 0-15-16,1 0-33 0,-3 0 20 15,0 0 21-15,0 12 7 0,0-3-33 16,0 4-12-16,0 0-36 16,0 20 79-16,-12-15-106 0,12 4 3 15,-14-3-22-15,-3-1 1 0,6 4-16 16,-4-3-9-16,4 1 4 0,-1 0-11 0,-16 11-5 15,16-20 2 1,2 1 5-16,-1-6-4 0,3 2-41 0,4-4-23 16,-6-4-20-16,6 0 4 0,-4 0-15 15,1 0-9-15,-9-30-106 16,6 15 134-16,-1-4 7 0,4 1 20 16,-3 0 21-16,3 1 14 0,2 1-10 15,3 1 7-15,2 2 6 0,0 3 17 16,0-1 45-16,12 6 1 15,-12 2 22-15,16-1-1 0,-2 4-7 16,-4 0 3-16,4 0-9 0,-2 0 9 0,2 0-10 16,-2 0-16-16,26 12 14 15,-20 1-46-15,-1-2 2 0,2-2-8 16,2 1-14-16,-2-1 6 0,-3 1 4 16,3-2 1-16,-2 2-12 0,11 6 13 15,-14-9-17-15,-4-2-17 16,-1 0-66-16,1 0-73 0,-3-2-78 15,-3 0-80-15,1-1-19 0,0-1 1 16,2 1-76-16,0-2-797 16</inkml:trace>
        </inkml:traceGroup>
        <inkml:traceGroup>
          <inkml:annotationXML>
            <emma:emma xmlns:emma="http://www.w3.org/2003/04/emma" version="1.0">
              <emma:interpretation id="{D2E86BB7-6AFD-4FD6-A6F8-14C4B13234F4}" emma:medium="tactile" emma:mode="ink">
                <msink:context xmlns:msink="http://schemas.microsoft.com/ink/2010/main" type="inkWord" rotatedBoundingBox="30105,8928 30447,8923 30449,9085 30108,9089"/>
              </emma:interpretation>
              <emma:one-of disjunction-type="recognition" id="oneOf4">
                <emma:interpretation id="interp4" emma:lang="" emma:confidence="1">
                  <emma:literal/>
                </emma:interpretation>
              </emma:one-of>
            </emma:emma>
          </inkml:annotationXML>
          <inkml:trace contextRef="#ctx0" brushRef="#br0" timeOffset="5210.9672">5924 3996 2301 0,'0'8'56'0,"0"-8"61"0,0 0 37 16,0 0 11-16,0 6-12 0,14-6-48 15,2 0-38-15,22 0 6 0,-17 0-63 16,1 0-5-16,-1 0 10 0,-2 0-25 15,4 0-63-15,-2 0-75 0,-4 0-95 16,-1 0-78-16,-4 0-198 0</inkml:trace>
          <inkml:trace contextRef="#ctx0" brushRef="#br0" timeOffset="5437.6364">5964 4124 2135 0,'-7'7'14'0,"2"0"56"0,3-4 35 16,2 2 23-16,0-2 20 15,0-1 12-15,0 0-10 0,28-2 152 16,-12 0-172-16,1 0-1 0,2 0-45 16,2 0-20-16,0 0-30 0,0 0-16 15,3 0 13-15,0 0-40 0,-1 0-105 16,22 0-299-16,-24 0 91 15,1 0-296-15,-6 0-81 0</inkml:trace>
        </inkml:traceGroup>
        <inkml:traceGroup>
          <inkml:annotationXML>
            <emma:emma xmlns:emma="http://www.w3.org/2003/04/emma" version="1.0">
              <emma:interpretation id="{2A8923BF-C8AD-4517-99C4-566E56264831}" emma:medium="tactile" emma:mode="ink">
                <msink:context xmlns:msink="http://schemas.microsoft.com/ink/2010/main" type="inkWord" rotatedBoundingBox="30903,8833 31774,8820 31779,9203 30908,9216"/>
              </emma:interpretation>
              <emma:one-of disjunction-type="recognition" id="oneOf5">
                <emma:interpretation id="interp5" emma:lang="" emma:confidence="0">
                  <emma:literal>,01</emma:literal>
                </emma:interpretation>
                <emma:interpretation id="interp6" emma:lang="" emma:confidence="0">
                  <emma:literal>[ 01</emma:literal>
                </emma:interpretation>
                <emma:interpretation id="interp7" emma:lang="" emma:confidence="0">
                  <emma:literal>' 01</emma:literal>
                </emma:interpretation>
                <emma:interpretation id="interp8" emma:lang="" emma:confidence="0">
                  <emma:literal>,0 \</emma:literal>
                </emma:interpretation>
                <emma:interpretation id="interp9" emma:lang="" emma:confidence="0">
                  <emma:literal>,0 '</emma:literal>
                </emma:interpretation>
              </emma:one-of>
            </emma:emma>
          </inkml:annotationXML>
          <inkml:trace contextRef="#ctx0" brushRef="#br0" timeOffset="6159.7849">6768 4164 2761 0,'-9'0'169'16,"-1"0"10"-16,10 0 0 0,-9 13-29 15,9-13-27-15,-5 10-63 0,5-10-7 0,-7 8-25 16,5-8-8-16,2 8-7 0,0-1-18 16,0-1 14-16,0-1-11 15,0-5 12-15,0 3-3 0,0-3-9 16,0 0 11-16,7 0 8 0,-7 0-6 16,0 0 10-16,0 0 29 15,0 0-25-15,0 0 5 0,0 0-11 16,0 0-8-16,0 0 6 0,0 0 9 15,0 0 12-15,0 0 4 0,0 0 1 16,0 0 43-16,0 0-62 16,0 0-9-16,0 0-7 0,0 0-6 0,0 0-11 15,0 0 5-15,0 0-23 0,0 0-50 16,0 0-37-16,0 0-214 16,0 0 101-16,0 0-29 0,0 0-76 15,0 0-138-15,0 0-223 0</inkml:trace>
          <inkml:trace contextRef="#ctx0" brushRef="#br0" timeOffset="6714.7462">7103 3929 2929 0,'-12'-1'86'16,"12"1"57"-16,-9 0 214 16,-1 0-218-16,10 0-34 0,0 0-24 15,-7 0-11-15,2 0-4 0,1 0-12 16,-1 11 13-16,0-1 27 0,-2 1-13 15,-7 11 23-15,7-9-78 16,2 2 7-16,1 3-3 0,4 0-14 0,-5-3-7 16,5 1 8-16,0 0-9 0,0 1 0 15,16-3-5-15,10 13 0 16,-9-14 4-16,-1 0-3 0,3-3-15 16,-2-4 19-16,2-1 2 0,-3-1-23 15,1-1 7-15,1-2-6 0,-3-1-8 16,6 0-56-16,-9-14 31 15,-3 4 16-15,1 0 0 0,-3 0-4 16,0-1 0-16,0-1 23 0,-5 1 4 16,3-3 0-16,-5-10 12 15,0 13 0-15,-14 1-12 0,2-4 21 16,12 6 0-16,-19-2-15 0,3 4 5 0,-1-3-5 16,-2-1 2-16,3 1-4 0,-13-3-3 15,13 8-16-15,-1-2-31 16,3 2-60-16,5 4-58 0,-3 0-54 15,2 0-25-15,1 0-8 0,2 0-24 16,2 11-36-16,-2 11-584 16,7-22 364-16</inkml:trace>
          <inkml:trace contextRef="#ctx0" brushRef="#br0" timeOffset="7105.6738">7516 3898 3032 0,'0'-3'121'0,"0"0"91"0,0 2 64 15,0 0 0-15,0 1 83 0,0 0-222 16,0 0 33-16,0 0-10 0,0 0-13 15,0 14-6-15,0 0-36 0,0 0-15 16,0 1 30-16,14 22 161 16,-5-18-130-16,1 1-33 0,-1 0-45 15,1 2-27-15,-10 0-7 0,7-3-19 16,0 3-6-16,0-4 16 0,0 1-2 16,-7 16 18-16,0-21-27 15,0 1-6-15,0-5-23 0,0 0 11 0,0-2 0 16,0-3-10-16,0-2-73 15,0 1-71-15,0-3-51 0,0 1-253 16,0-2 250-16,0 0 1 0,0 0-106 16,0 0-170-16,0 0-60 15,0 0-22-15,0-13-285 0</inkml:trace>
        </inkml:traceGroup>
      </inkml:traceGroup>
      <inkml:traceGroup>
        <inkml:annotationXML>
          <emma:emma xmlns:emma="http://www.w3.org/2003/04/emma" version="1.0">
            <emma:interpretation id="{B8030B74-F333-435C-A8AE-21FBE7589544}" emma:medium="tactile" emma:mode="ink">
              <msink:context xmlns:msink="http://schemas.microsoft.com/ink/2010/main" type="line" rotatedBoundingBox="24381,9827 33445,9708 33458,10674 24393,10794"/>
            </emma:interpretation>
          </emma:emma>
        </inkml:annotationXML>
        <inkml:traceGroup>
          <inkml:annotationXML>
            <emma:emma xmlns:emma="http://www.w3.org/2003/04/emma" version="1.0">
              <emma:interpretation id="{288ABCAE-5D29-4731-9C99-A06492680157}" emma:medium="tactile" emma:mode="ink">
                <msink:context xmlns:msink="http://schemas.microsoft.com/ink/2010/main" type="inkWord" rotatedBoundingBox="24381,9892 24458,9890 24462,10224 24386,10225"/>
              </emma:interpretation>
              <emma:one-of disjunction-type="recognition" id="oneOf6">
                <emma:interpretation id="interp10" emma:lang="" emma:confidence="1">
                  <emma:literal/>
                </emma:interpretation>
              </emma:one-of>
            </emma:emma>
          </inkml:annotationXML>
          <inkml:trace contextRef="#ctx0" brushRef="#br0" timeOffset="22475.8124">209 4964 2075 0,'-9'-2'29'16,"9"0"58"-16,0 2 10 0,0 0-6 16,0 0-9-16,0 0-16 0,0 0 12 15,0 0 59-15,0 0-71 16,0 0 10-16,0 0 17 0,0 0 22 15,0 0 11-15,0 0 2 0,0 0 9 16,0 0 3-16,7 0-2 16,-7 0 97-16,0 0-152 0,0 0-10 15,0 0 17-15,0 0-9 0,0 0-20 16,0 0 3-16,0 13-15 0,0-13-18 0,0 15-6 16,14 9 14-1,-14-13-24-15,12 0-3 0,-12 2 4 0,9-1 8 16,-9 1-11-16,7 2 12 0,0-2 3 15,-7 1-14-15,0 18 8 16,0-17-11-16,0-1-12 0,0-1 7 16,0 1 4-16,0-2-9 0,0 2-6 15,14-3 7-15,-4 1-1 0,-10-3 2 16,0 8 8-16,0-11-19 16,0-1 6-16,0-1 7 0,0-3 1 15,0-1-6-15,0 0-12 0,0 0 0 0,0 0-5 16,0 0-27-16,0 0-79 15,0 0 16-15,0 0-50 0,0 0-86 16,0 0-60-16,0 0-39 0,0 0-58 16,0 0-178-16,0 0-274 0</inkml:trace>
        </inkml:traceGroup>
        <inkml:traceGroup>
          <inkml:annotationXML>
            <emma:emma xmlns:emma="http://www.w3.org/2003/04/emma" version="1.0">
              <emma:interpretation id="{84198367-1826-4518-B7A4-1F876A9CE6E3}" emma:medium="tactile" emma:mode="ink">
                <msink:context xmlns:msink="http://schemas.microsoft.com/ink/2010/main" type="inkWord" rotatedBoundingBox="25110,9818 26043,9805 26054,10641 25121,10654"/>
              </emma:interpretation>
              <emma:one-of disjunction-type="recognition" id="oneOf7">
                <emma:interpretation id="interp11" emma:lang="" emma:confidence="1">
                  <emma:literal/>
                </emma:interpretation>
              </emma:one-of>
            </emma:emma>
          </inkml:annotationXML>
          <inkml:trace contextRef="#ctx0" brushRef="#br0" timeOffset="25104.5468">1072 5442 2014 0,'0'0'116'15,"0"0"-51"-15,0 0 34 0,0 0-33 0,0 0-14 16,0 0-20-16,0 0-20 0,0 0 14 16,0 0-22-16,0 0 26 15,0 0 1-15,0 0-21 0,0 0-4 16,12 0 7-16,-12 0-22 0,9 0 17 15,-9-12-3-15,15 12-7 0,-1-12-12 16,9-6 10-16,-11 10 4 16,0 3 16-16,4 5-13 0,-4-10-11 15,0 5 3-15,-3 5 44 0,1 0 25 16,-1 0 5-16,-2 0-3 0,3 0 20 16,-8 13-60-16,1 0 8 0,-1 2-12 15,-2-2-3-15,0 0 0 0,0 5 21 16,0 0-22-16,0 2 3 15,-17-2 1-15,6 16 26 0,-1-16-31 16,2 0-4-16,1-3-28 0,-1-1 13 16,1-3 9-16,2 4 0 0,-2-2-18 15,1 0 18-15,-3-2-16 16,-8 8-9-16,9-8 10 0,3-3-2 16,3-1-14-16,-4-7 14 0,-1 0-31 15,2 0 17-15,2 0 3 0,3 0-16 0,-3-19-7 16,5 10 41-1,0 0-8-15,0 0 1 0,14-1 20 0,-14-1-19 16,14-3 19-16,-2 1-6 0,0 1-10 16,0 3 2-16,11-9 48 15,-11 12-27-15,0 4-17 0,2-2 20 16,0 4-4-16,-2 0 23 0,2 0-6 16,0 0-29-16,-2 0 14 0,2 0-18 15,10 23 4-15,-10-23-2 16,-7 0 5-16,3 8-9 0,-3-8-12 15,2 7-43-15,-2-7-47 0,0 0-60 0,-2 0-95 16,0 0-178-16</inkml:trace>
          <inkml:trace contextRef="#ctx0" brushRef="#br0" timeOffset="23528.4733">1171 4883 2317 0,'0'0'45'0,"0"0"32"0,0 0 49 0,0 0-17 16,0 0 8-16,0 0-18 0,0 0-31 16,0 23 107-16,0-13-85 15,0 0-8-15,0 0-32 0,0 0 11 16,-12-1-26-16,12 1-2 0,-14 2-8 16,3-4-21-16,1 0 14 15,-16 10-17-15,14-9 10 0,-2-1-23 16,2-2 15-16,-2 2-26 0,2-1-1 15,-2-2-12-15,0 0-33 0,-2-1 7 16,-1 0 1-16,-4 0-55 16,11-4 80-16,3 0-2 0,5 0 24 0,0 0-18 15,2-14 24-15,0 4-13 0,0 10 8 16,0-13 16-16,0-5-2 16,0 12 6-16,9-2-13 0,-9 8-10 15,12-5 16-15,-12-4 3 0,9 6-10 16,-9 3 21-16,7-4 4 0,-2 4 19 15,9 0 72-15,-9 0-47 16,2 0 6-16,0 0 16 0,0 0-15 16,5 0-25-16,-5 10 2 0,3-10-10 15,1 9-19-15,3 1-19 0,12-2 8 16,-11 0-8-16,1-1 2 0,-4-1-2 16,2 1 3-16,0-2 0 0,-2-2-2 15,-3 0 19-15,-2 1-12 0,-2-2-2 16,2 0-15-16,-4-2-46 15,-3 0-67-15,4 0-46 0,-1 0-32 16,-1 0-33-16,0 0-55 0,1 12-171 16,-3-12-193-16</inkml:trace>
          <inkml:trace contextRef="#ctx0" brushRef="#br0" timeOffset="23782.306">987 5244 2357 0,'-4'2'66'0,"4"-2"22"15,-3 3 32-15,3-2 4 0,0-1-23 16,0 0-17-16,0 0 57 0,0 0-62 15,0 0 18-15,0 0 28 16,12 0-7-16,0 0-30 0,-3 0-24 0,8 0-32 16,-5 0-14-16,2 0 0 0,19 0-17 15,-17-11 0-15,1 11-5 16,-1 0 7-16,-2-7-88 0,-2 7-72 16,0 0-57-16,0-8-70 0,0 8-74 15,-1-4-289-15</inkml:trace>
          <inkml:trace contextRef="#ctx0" brushRef="#br0" timeOffset="25365.7308">1534 5170 2173 0,'-11'7'45'15,"-1"-4"19"-15,5-3 27 0,2 3-1 16,5 1-5-16,0-4-30 0,0 0 55 16,0 0-36-16,0 0 8 0,0 0 4 15,0 0 0-15,12 0-19 16,-3 0-18-16,3 0-29 0,2 0 12 15,3 0-26-15,20 0-13 0,-18 0 8 16,3 0 11-16,-6 0-42 0,1 0-48 16,-3 0-71-16,-5 0-64 0,-2 0-25 15,0 0-155-15,-2 0-144 16</inkml:trace>
          <inkml:trace contextRef="#ctx0" brushRef="#br0" timeOffset="25600.7114">1563 5312 1980 0,'0'4'63'15,"0"0"35"-15,0-2 14 0,0 0 12 16,0-2 9-16,0 0-22 0,12 0-1 16,2 0 13-16,23 0 123 15,-18 0-185-15,5 0-28 0,-1 0 10 16,1 0-31-16,2-11 15 0,-7 3-37 15,2 8 23-15,-2 0-12 0,14-8-105 16,-21 8-22-16,-3 0-65 16,-4 0-92-16,2 0-185 0,-7 0-269 0</inkml:trace>
        </inkml:traceGroup>
        <inkml:traceGroup>
          <inkml:annotationXML>
            <emma:emma xmlns:emma="http://www.w3.org/2003/04/emma" version="1.0">
              <emma:interpretation id="{13C1DFD1-73C6-4536-BBB6-0E642B845ADA}" emma:medium="tactile" emma:mode="ink">
                <msink:context xmlns:msink="http://schemas.microsoft.com/ink/2010/main" type="inkWord" rotatedBoundingBox="26432,9917 27565,9902 27570,10273 26436,10288"/>
              </emma:interpretation>
              <emma:one-of disjunction-type="recognition" id="oneOf8">
                <emma:interpretation id="interp12" emma:lang="" emma:confidence="1">
                  <emma:literal/>
                </emma:interpretation>
              </emma:one-of>
            </emma:emma>
          </inkml:annotationXML>
          <inkml:trace contextRef="#ctx0" brushRef="#br0" timeOffset="28024.4793">2303 5260 2446 0,'-9'-3'69'0,"9"3"35"16,-10 0-5-16,10 0 12 0,0 0-42 16,0 0-24-16,0 0 0 0,0 0-17 15,0 0 21-15,0 0-22 16,0 0 1-16,0 0 16 0,0 0 14 15,0 0 18-15,0 0-29 0,0 0-3 16,0 0-12-16,0 13-12 0,0 0 11 16,0-3-18-16,0-2-13 15,0-1 2-15,0 1-1 0,0-2 2 16,0 1-6-16,0-7-5 0,0 5-13 0,0-5 10 16,10 0 17-16,-10 0 3 15,0 0 0-15,5 0-7 0,-5-10 0 16,0 10-1-16,0-11 0 0,0 11-6 15,0-10-6-15,0-5-1 16,0 15 14-16,0 0 8 0,0 0-18 0,0 0 2 16,-10 0 3-16,3 0-6 15,7 0-16-15,-9 0-29 0,-1 0-36 16,1 0-160-16,9 0 58 0,0 0-49 16,0 0-90-16,0 0-154 0,0 0-107 15</inkml:trace>
          <inkml:trace contextRef="#ctx0" brushRef="#br0" timeOffset="28695.2457">2582 5005 1978 0,'0'-4'67'16,"-12"1"4"-16,12 2 62 0,-10-3-18 15,10 3 3-15,-9 0-16 0,4 0-14 16,-9-2 35-16,12 3-67 16,-5 0-26-16,0 0-3 0,0 0 25 15,-8 0-7-15,6 0-16 0,-3 0-5 16,0 0 2-16,-2 0-1 0,-9 0-9 15,13 10-15-15,1-10-6 0,-1 9 9 16,6 1 13-16,-3-2-30 0,2 2 12 16,2-1-2-16,-1 0-9 0,1 1-1 15,3 8-74-15,0-10 40 16,0 1-34-16,17-1 6 0,-3-3-23 16,0-1 5-16,3 0-3 0,2-4 1 15,-3 0-17-15,1 0-20 16,13 0-89-16,-13-13 113 0,-5 3 52 15,-1-2-4-15,-1 2 19 0,-3 0 6 16,-2 0 51-16,-3 0 29 0,-2 1 49 16,0-7 133-16,0 8-92 15,0-1-11-15,0 3 8 0,0-1 3 0,0 4-10 16,0 0-17-16,0 2-21 16,0 1-23-16,0 0-7 0,0 0 33 15,0 0-15-15,0 0 7 0,0 0 2 16,0 10 15-16,0 0-21 0,0 0-23 15,0 3 4-15,0 2-14 0,0 0 3 16,0 21 103-16,0-16-76 16,9-2-11-16,-9 1-18 0,7-1-18 15,-2 0-13-15,-5-1 4 0,7-1 1 16,0-2-10-16,-2 2-6 0,2 7-4 16,-5-13 0-16,3-2-14 0,0-2-21 15,-3-1-30-15,1-1-43 0,-1-4-46 16,0 0-70-16,-2 0-54 0,0 0 3 15,3 0-404-15,-1-11 105 16</inkml:trace>
          <inkml:trace contextRef="#ctx0" brushRef="#br0" timeOffset="29265.017">2862 5023 2099 0,'-9'-3'38'0,"-1"-3"61"0,3 6 112 16,0 0-114-16,0 0-3 15,-2 0-20-15,2 0 6 0,-3 0-27 16,-2 12 12-16,1-12-16 0,-1 13-27 15,-2 0 2-15,-10 12-18 16,17-15 10-16,-2 1-4 0,4 3-23 16,3-3 14-16,2-2-15 0,0 0 6 0,0 0-24 15,0 0-8-15,0-3 8 0,23 8-87 16,-9-10 28-16,-2 1 1 16,-2-1 6-16,1-4-14 0,3 0-34 15,1 0-23-15,-1 0-1 0,0 0-11 16,-2-15 0-16,11-15-37 15,-11 19 175-15,-5-2-1 0,3 0 61 16,-6 0 47-16,1-2 28 0,0 3 29 16,-3-1 16-16,-2 3 11 0,0-8 96 15,0 13-141-15,0 1-7 16,0 2-14-16,0 2 23 0,0 0-14 0,0 0 0 16,0 0 8-16,0 12 5 0,0 0-20 15,0 15 52 1,0-15-91-16,0 5 8 0,0-1-15 0,0 4 0 15,0-1-14-15,0 0-30 0,0-1 0 16,0 2 11-16,0 0-27 0,10 13 13 16,-10-19-42-16,9-3-48 15,-9-1-67-15,7-2-51 0,-7-1-15 16,0-4-43-16,0 1-76 0,0-4-210 16,7 0-198-16</inkml:trace>
          <inkml:trace contextRef="#ctx0" brushRef="#br0" timeOffset="29502.8045">3108 5047 2246 0,'-10'0'32'0,"10"0"1"0,0 0 84 16,0 0-68-16,0 0 33 0,0 0-26 15,0 0-20-15,12 0 6 16,4 0-20-16,3 0-23 0,0 0 23 16,2 0-26-16,17 0 8 0,-19 0-34 15,0-9-45-15,-3 9-54 0,-6 0-108 16,2 0-91-16,-8 0-187 0</inkml:trace>
          <inkml:trace contextRef="#ctx0" brushRef="#br0" timeOffset="30062.6219">3079 5079 2098 0,'-7'4'28'0,"3"1"51"0,-4 2 18 15,8-1-16-15,0 1-8 0,0-2 6 16,0 6-8-16,0-4-44 15,0 0 4-15,0 1-11 0,0-3-16 16,0 1 3-16,12 1 8 0,-12-1-11 16,12 1-9-16,-12-3 0 0,14 3 6 15,-14-3 2-15,7-1 0 16,3 0-17-16,-3-3 13 0,-3 0 8 0,4 0-6 16,3 0-27-16,1 0 21 15,0 0 5-15,12-24 0 0,-13 15-5 16,6 1 20-16,-3 1-17 0,-2 7 0 15,4-8-4-15,-2 2 13 0,1 6 31 16,-4 0-4-16,4 0 14 0,13 0 56 16,-19 0-42-16,1 0-4 15,-3 11 23-15,2-3-17 0,-4 2-5 16,-5 4 5-16,0-1-35 0,0 0 23 16,0 2-3-16,0 11 123 15,-12-12-87-15,-2 0 0 0,2-1-7 16,0-2-34-16,-2-3-8 0,-5 2-5 0,3-2-18 15,-3-1 2-15,2-2-12 16,-20 2-8-16,18-6-7 0,2-1-21 16,1 0-48-16,2 0-27 0,2 0-54 15,-2-10-55-15,7 10-18 0,0-12-49 16,4-7-787-16</inkml:trace>
        </inkml:traceGroup>
        <inkml:traceGroup>
          <inkml:annotationXML>
            <emma:emma xmlns:emma="http://www.w3.org/2003/04/emma" version="1.0">
              <emma:interpretation id="{B6825F21-9F72-4775-9F40-34BA9E6C81FC}" emma:medium="tactile" emma:mode="ink">
                <msink:context xmlns:msink="http://schemas.microsoft.com/ink/2010/main" type="inkWord" rotatedBoundingBox="28465,9849 30354,9825 30365,10670 28476,10695">
                  <msink:destinationLink direction="with" ref="{B4701EFE-567F-4436-88E2-08794AE505CF}"/>
                </msink:context>
              </emma:interpretation>
              <emma:one-of disjunction-type="recognition" id="oneOf9">
                <emma:interpretation id="interp13" emma:lang="" emma:confidence="1">
                  <emma:literal/>
                </emma:interpretation>
              </emma:one-of>
            </emma:emma>
          </inkml:annotationXML>
          <inkml:trace contextRef="#ctx0" brushRef="#br0" timeOffset="31094.9213">4289 5187 2229 0,'-2'0'56'0,"2"0"80"16,0 0 21-16,0 0 9 0,14 0 25 16,3 0-13-16,18 0 97 15,-14 0-170-15,5 0-40 0,5 0-17 16,-3 0-18-16,5 0-29 0,5 0 3 0,-8 0 4 15,-1 0-11-15,-1-10-78 0,12 10-247 16,-26 0 56-16,-4 0-132 16,-10 0-322-16</inkml:trace>
          <inkml:trace contextRef="#ctx0" brushRef="#br0" timeOffset="30828.7077">4395 4924 1060 0,'19'-4'76'15,"2"0"90"-15,24 4 208 16,-24 0-203-16,1 0-26 0,-1 0-5 16,-2 0-22-16,-3 0-1 0,-2 0-5 15,3 13-13-15,-5-1-4 0,-3-3-17 16,5 13 33-16,-9-11-47 15,-3 3-28-15,-2-1 41 0,0 0-15 16,0 3 28-16,0 2 10 0,-16 2-14 0,4 1 29 16,-2 1-4-16,-14 23 67 15,14-22-115-15,-3 0 0 0,1-3-18 16,1 0-15-16,1 1-16 0,-2-5-5 16,2 2 8-16,-1-2-17 0,1 1 5 15,-5 16 13-15,12-20-16 16,0-3-8-16,0 0-3 0,5-1 1 15,-1-3 3-15,1-2-8 0,2 2 17 0,0-3-8 16,0 0-7 0,17 3 20-16,-1-6-11 0,-2 0-8 0,5 0-7 15,2 0 26-15,1 0-2 0,1 0 0 16,1 0-17-16,-1-13 9 0,24 4 5 16,-23 9 0-16,-5 0-15 15,-3-7 0-15,1 0 10 0,-1 7 13 16,-4 0-39-16,-12-6-85 0,0 3-57 15,0-1-86-15,0-1-328 16,0 4 133-16,0-1-158 0</inkml:trace>
          <inkml:trace contextRef="#ctx0" brushRef="#br0" timeOffset="32613.6582">5016 5352 1789 0,'11'0'100'0,"-11"0"7"15,0 0 51-15,0 0-7 16,0 0-22-16,0 0 97 0,0 0-118 16,0 0-22-16,0 0 22 0,0 0-12 15,0 0 11-15,0 0-15 0,0 0 8 16,0 0-8-16,0 0 9 0,0 8 133 16,0 1-126-16,0-3 3 15,0 1-16-15,0 2-13 0,-9 1-13 16,0 2-17-16,1-1-22 0,-1 3 6 15,2 1 1-15,-10 19 9 0,13-18-20 16,-1 1-13-16,5 1-9 0,0-1 8 16,0 1 8-16,0-3-17 0,0-1 7 15,12 4 4-15,14 11-12 16,-14-18 4-16,2 1-2 0,-2-4-3 16,2 0 2-16,-3-2 0 0,4-3 0 15,-1-2-5-15,2-1-3 0,-2 0-4 16,15-11-1-16,-15-1-3 15,0-4-6-15,-5-2-14 0,-1-1 4 16,-4 0-21-16,1-1-11 0,-3 1-7 16,-2-2 18-16,0 2 19 0,0-18-21 15,0 19 51-15,0 0 3 0,-14 0-1 16,0 1 5-16,2 2-6 0,-2 1 7 16,0 4 10-16,2 4-3 0,-2-2-19 15,-14-1 5-15,14 7 3 16,4 2 10-16,1 0-9 0,2 0-10 15,0 0-1-15,-1 0 5 0,4 0-25 16,-1 0-49-16,0 0-67 16,1 11-275-16,1-11 169 0,-2 12-18 15,5 0-35-15,0-2-77 0,0-1-164 0</inkml:trace>
          <inkml:trace contextRef="#ctx0" brushRef="#br0" timeOffset="32925.5102">5398 5665 2615 0,'4'5'90'0,"8"0"286"0,-7-5-114 16,-3 0-16-16,1 0-39 15,-1 0-33-15,-2 0-41 0,0 0-17 0,0 0-40 16,0 0-9-16,0 0-30 0,0 0 22 16,0 0-57-16,0 0 9 15,0 0-17-15,0 0 24 0,0 0-23 16,0 0 9-16,0 0-18 0,0 0-27 16,0 0-80-16,0 0-328 15,0 0 127-15,0 0-32 0,0 0-101 16,0 0-119-16,0 0-122 0</inkml:trace>
          <inkml:trace contextRef="#ctx0" brushRef="#br0" timeOffset="33575.6082">5728 5392 2443 0,'-21'0'124'0,"11"0"-13"15,-2 0 26-15,5 0-22 16,-2 0-29-16,2 0-33 0,-3 0-9 0,1 0 7 16,0 0 19-16,-8 0 44 15,8 0-70-15,-1 0 4 0,1 13-14 16,-1-13-8-16,-1 11-2 0,-1-1-8 15,0-10-10-15,-2 12-10 0,4-6 4 16,-6 2 6-16,11-1-21 16,5-1-5-16,0 1 2 0,0 1-17 15,0-1-6-15,0 0-14 0,14-1-8 16,0 0-22-16,3 0 1 0,18 0-135 16,-16-4 105-16,2-2 9 15,1 0 1-15,-1 0 11 0,-2 0 23 16,-3-15 14-16,-2 4 5 0,3 11 42 15,-5-13 6-15,11-6 0 0,-16 11 39 16,0 1 18-16,-2 7 22 0,-2-4 16 16,-3-1-2-16,0-3 11 0,0 4 11 15,0 1-4-15,0 0 15 0,0 1 78 16,0 0-113-16,0 0-7 16,0 2-2-16,0 0-2 0,0 0-21 15,0 0-9-15,0 0 29 0,0 0 41 16,0 0-6-16,0 28 84 0,0-16-134 15,0 1-12-15,0 1-27 16,0 2 14-16,0-1-13 0,0 1 6 0,0 2-4 16,0-2-7-16,0 17-4 15,0-17-3-15,0-1-14 0,0 0-3 16,0-2 4-16,0 0 1 0,0-3 2 16,0 0 0-16,11 0-31 0,1-2-36 15,-12-1-175-15,10 1 31 16,-1-7-60-16,-9 0-18 0,7-1-42 15,-5 0-72-15,3 0-200 0,5 0-129 16</inkml:trace>
          <inkml:trace contextRef="#ctx0" brushRef="#br0" timeOffset="34132.4325">6134 5449 2382 0,'-10'-2'169'0,"1"2"-39"16,-1 0 2-16,1 0-23 0,-1 0-2 16,-4 0-12-16,5 0-16 0,-3 0-25 0,-2 0 2 15,4 0 2-15,-8 0 11 16,8 12-39-16,3 1-16 0,0-3-2 15,0 2-5-15,0-1-12 0,0-3-5 16,0-1 8-16,0 2 14 0,4 9-44 16,3-10-18-16,0 2-4 15,0-2-30-15,0-2-24 0,14-2 8 16,1 0-44-16,-1-4-2 0,2 0 21 16,1 0-1-16,16-14-41 15,-17 3 105-15,-2 1 4 0,3 0 28 0,-5 0 36 16,-3-2 0-16,-2 0 12 0,3 2 23 15,-10-1 41-15,0-1 45 16,0-4 102-16,0 11-117 0,0 2-9 16,0-1-12-16,0 3-7 0,0 1-8 15,0 0 10-15,0 0 24 0,0 0 21 16,0 0-36-16,0 19 76 16,0-5-83-16,0 0-10 0,0 1 1 15,0 1-12-15,0 6-28 0,0-3-5 16,0 8-4-16,0-3-13 0,0-1 1 15,14 18-4-15,-14-24-21 0,0-6 10 16,0 1-16-16,0-4-12 0,0-3-12 16,0 0-40-16,0-4-49 15,0-1-64-15,0 0-42 0,14 0-310 16,0 0 231-16,-14-17-172 0,0 0-198 16</inkml:trace>
        </inkml:traceGroup>
        <inkml:traceGroup>
          <inkml:annotationXML>
            <emma:emma xmlns:emma="http://www.w3.org/2003/04/emma" version="1.0">
              <emma:interpretation id="{97C5EF60-B67A-4C39-947C-2AD74C710142}" emma:medium="tactile" emma:mode="ink">
                <msink:context xmlns:msink="http://schemas.microsoft.com/ink/2010/main" type="inkWord" rotatedBoundingBox="30428,10401 31502,9676 31801,10120 30727,10844">
                  <msink:destinationLink direction="with" ref="{B4701EFE-567F-4436-88E2-08794AE505CF}"/>
                </msink:context>
              </emma:interpretation>
              <emma:one-of disjunction-type="recognition" id="oneOf10">
                <emma:interpretation id="interp14" emma:lang="" emma:confidence="1">
                  <emma:literal/>
                </emma:interpretation>
              </emma:one-of>
            </emma:emma>
          </inkml:annotationXML>
          <inkml:trace contextRef="#ctx0" brushRef="#br0" timeOffset="64718.2116">7296 4823 1900 0,'0'0'77'0,"0"8"7"0,0-8 0 15,0 5-10-15,0-2-32 0,0-3 16 16,0 7-7-16,0-3 2 0,0 0 16 16,0-4 60-16,-14 0-81 15,14 0-11-15,0 0 19 0,-12 0-16 16,12 0-5-16,-11 0-27 0,11 0 5 16,0 0 2-16,0 0-15 0,0 0 15 15,0 0-12-15,0 0 4 0,0 0 2 16,0 0-3-16,0 0-11 0,0 0-3 15,0 0-14-15,0 0 21 0,0 0-16 16,0 0 3-16,0 0 17 16,0 0 1-16,0 0-23 0,0 0 9 15,11-10 20-15,-4 10 3 0,1-11-9 16,3 11-5-16,-4-9 5 16,8 1-33-16,-8 3 42 0,0 5-7 15,0 0-6-15,-2 0 0 0,2 0 13 16,-3 0-9-16,6 0 1 0,-1 13-2 15,8 18 17-15,-8-16-17 0,1 3 2 16,-3 0 19-16,0-2-9 0,-3 1 15 16,1 3 10-16,-5-2-17 0,0 0 27 15,0 1-11-15,0 18 16 16,-12-19-42-16,1-4-6 0,-1 1-3 16,0-1 2-16,0-2-7 0,3 2 1 15,-1-2 12-15,-1 0-16 0,1 0-1 16,-9 9 7-16,12-11-10 15,0-3 3-15,2-1 11 0,-2-2-20 16,3 0 11-16,1-2-32 0,1 0 14 0,-1 0 1 16,3 2 24-16,0-2-11 15,0-2 13-15,0 0-6 0,15 0 7 16,-4 0-14-16,1 0 15 0,0 0-3 16,0 0 5-1,2 0-10-15,0 0 9 0,19 0 1 0,-14 0 12 16,0 0-27-16,0 0 16 0,-5 0-4 15,5 0-19-15,-10 0-9 0,1 0-78 16,1 0-36-16,1 0-295 16,-5 0 13-16,0 0-235 0</inkml:trace>
          <inkml:trace contextRef="#ctx0" brushRef="#br0" timeOffset="62054.6685">6728 5146 1878 0,'0'0'51'0,"-2"0"22"16,2 0 88-16,0 0-71 16,0 0-15-16,0 0-10 0,0 0-8 0,0 0 9 15,0 0 1-15,0 0 8 0,0 0 5 16,0 0 14-16,0 9 79 16,0-9-92-16,0 0 4 0,0 0 7 15,0 0 6-15,0 0-17 0,0 0-20 16,0 0-9-16,0 0-25 0,0 0 15 15,14 0 2-15,-5 0-28 16,1 0 21-16,-1 0-12 0,3 0 3 16,2 0-15-16,-2 0-4 0,2 0-1 15,0 0 3-15,14-9-7 16,-13 1-2-16,-4 2-13 0,-1 6 20 16,2-4-15-16,-3-1-27 0,0 5-56 0,-2 0-48 15,-2 0-58-15,0 0-53 0,-3 0-339 16,-2 0 72-16,0 0-145 15</inkml:trace>
          <inkml:trace contextRef="#ctx0" brushRef="#br0" timeOffset="62319.6378">6789 5236 2314 0,'-4'3'34'0,"1"2"50"0,3 0 143 16,0-4-71-16,0-1-22 0,0 0-7 16,14 0-38-16,0 0 16 0,1 0 14 15,-4 0-43-15,6 0-7 0,-1 0-39 16,20 0 3-16,-22 0-34 16,2 0 17-16,1 0-12 0,-3 0 1 15,-4 0-21-15,1 0-1 0,-6 0-14 16,5 0-64-16,-3 0-82 15,-3 0-290-15,-4 0 119 0,5 0-243 16</inkml:trace>
          <inkml:trace contextRef="#ctx0" brushRef="#br0" timeOffset="34898.835">6459 5436 2378 0,'-5'3'78'0,"1"4"31"16,-1-7 47-16,0 5 15 0,-2-1-33 16,2 2-29-16,1 2-48 0,-6 6 37 15,6-4-44-15,-1 0-17 16,0-1-2-16,5-1-21 0,0 0 20 15,0-2-14-15,0 1 16 0,0-1-28 0,0 2 5 16,0 8-7 0,0-8-2-16,0-4-6 0,0 3-4 0,12-3 2 15,-12-4 17-15,14 0-22 0,-5 0 6 16,1 0-2-16,-1 0-9 16,15-11-8-16,-10 11 8 0,3-9 0 15,1 9 1-15,-1 0 13 0,-1-9-3 16,1 3 7-16,-3 6 4 0,0 0 11 15,8 0 32-15,-13 0-9 16,-2 0 5-16,-2 0 6 0,-1 0 6 0,-1 0 1 16,-3 0 18-16,0 11 8 15,0 0-2-15,0 1-10 0,0 16 74 16,0-13-69-16,0 0 13 0,0 3-1 16,-12-4-13-16,0 4-5 0,3-3-18 15,-1-1-5-15,-1-3 1 0,-4 1-10 16,-6 4 45-16,12-12-33 15,-1 0-15-15,3-2-10 0,-5-2-31 16,5 0-14-16,-2 0 6 0,4 0-20 16,-4 0-24-16,-1-10-21 0,-11-2-126 15,12 12 39-15,4-10-80 16,-2 10-47-16,2-8-52 0,3 8-21 16,-1 0-44-16,1 0-96 0,-3 0-306 0</inkml:trace>
          <inkml:trace contextRef="#ctx0" brushRef="#br0" timeOffset="34385.5528">6414 5411 2434 0,'0'0'46'15,"0"0"22"-15,0 0 26 0,0 0 21 16,0 0 10-16,0 0-13 0,0 0-14 15,0 0-26-15,17 0 31 16,-3 0-97-16,2 0 3 0,3 0-12 16,0 0-8-16,-2 0-43 0,-1 0-65 15,1 0-52-15,-3 0-14 0,-2 0-72 16,2 0-400-16,-10 0 222 16,-1 0-36-16</inkml:trace>
        </inkml:traceGroup>
        <inkml:traceGroup>
          <inkml:annotationXML>
            <emma:emma xmlns:emma="http://www.w3.org/2003/04/emma" version="1.0">
              <emma:interpretation id="{182D44C5-F3AE-45DA-BEF9-5C693F0139A4}" emma:medium="tactile" emma:mode="ink">
                <msink:context xmlns:msink="http://schemas.microsoft.com/ink/2010/main" type="inkWord" rotatedBoundingBox="31945,9774 33446,9755 33452,10188 31950,10208">
                  <msink:destinationLink direction="with" ref="{B4701EFE-567F-4436-88E2-08794AE505CF}"/>
                </msink:context>
              </emma:interpretation>
            </emma:emma>
          </inkml:annotationXML>
          <inkml:trace contextRef="#ctx0" brushRef="#br0" timeOffset="65039.6129">7792 5172 2813 0,'0'0'137'16,"0"0"38"-16,0 11 6 0,0-11-27 16,0 9-30-16,0-9-48 0,0 6-22 15,0-6-19-15,0 7-20 0,0 0 10 16,-15-7-17-16,15 0-12 15,0 4 9-15,-9 1-4 0,9-5-12 0,0 0-18 16,0 0-6-16,0 0-7 0,0 0-7 16,0 0-39-16,0 0 70 15,0 0-3-15,0-10-32 0,0 10-8 16,0 0-25-16,0-8-21 0,0 0-11 16,0 8-24-16,0-15-124 15,0 9 84-15,0-3-112 0,0 3-110 16,0-1-154-16</inkml:trace>
          <inkml:trace contextRef="#ctx0" brushRef="#br0" timeOffset="65761.5889">7898 4929 2257 0,'-3'2'71'0,"1"1"19"0,2 1-3 16,0-3 10-16,0 4-19 0,0 0 6 16,0 0-13-16,0 1-18 0,0 8-18 15,0-6-16-15,0 1-7 16,0-3 7-16,0 2-21 0,9-2 18 16,1 1-8-16,-10-1 7 0,12 0-13 15,-5 0 2-15,14 5-1 16,-7-6-8-16,-2-3 15 0,0-1-13 15,0 1-1-15,2-2 3 0,2 0-5 0,-2 0 16 16,3 0 3-16,-1 0-23 16,10 0 0-16,-12 0 20 0,-6 0-12 15,1 0 2-15,-2 0 12 0,-2 0-11 16,-1 0 6-16,-4 0 17 0,0 15 13 16,0 8 19-16,0-13-4 15,0-1 4-15,0 1 7 0,0 4 6 16,0-5-7-16,-11 1 13 0,1-2 9 15,1 4-7-15,-3-2-35 0,-7 3 25 16,10-7-41-16,-1 1-3 16,3-4-11-16,5-3-20 0,-3 0-61 0,0 0-71 15,1 0-63-15,-1 0-12 0,0-11-26 16,-7-11-317-16,3 14 131 16,4-2-214-16</inkml:trace>
          <inkml:trace contextRef="#ctx0" brushRef="#br0" timeOffset="65319.7308">7912 4841 2745 0,'0'11'52'15,"0"-11"66"-15,0 11 21 0,0-11-3 16,0 6-28-16,0-6-48 0,0 0-15 16,0 0-23-16,16 0-29 15,-4 0-55-15,2 0-55 0,1-10-71 16,1 10-31-16,-4 0-56 0,2-10-135 15,0 10-150-15,-2-7-33 0</inkml:trace>
          <inkml:trace contextRef="#ctx0" brushRef="#br0" timeOffset="66150.0711">8240 4887 2592 0,'-10'0'45'0,"10"0"4"15,0 0 2-15,0 0 13 0,0 0 43 16,0 0 42-16,0 0-108 16,12 0-25-16,5 0-4 0,-6 0 4 15,1 0 14-15,2 0-13 0,3 0 17 16,-3 0 2-16,0 0 12 16,12 0 124-16,-19 0-84 0,3 0 15 0,-1 11-13 15,-2 4 12-15,-2-2-15 16,0 4-23-16,-1 0-10 0,-1 0-6 0,6 20 62 15,-9-19-65-15,0 2-5 16,0 0-12-16,0-2 1 0,0 0-11 16,0-2-5-16,0 2-2 0,0-3 0 15,0 0-15-15,0 10-80 16,0-17-68-16,0 0-91 0,0-8-58 16,0 0-13-16,0 0-24 0,0 0-77 15,0 0-304-15</inkml:trace>
          <inkml:trace contextRef="#ctx0" brushRef="#br0" timeOffset="66360.5861">8311 5038 2771 0,'-5'0'95'15,"5"0"58"-15,0 0 33 0,0 0 16 16,0 0 1-16,0 9-15 0,0-9-48 15,12 0-55-15,-1 0-31 0,13 0 3 16,-12 0-65-16,2 0-116 0,2 0-130 16,1-9-69-16,2 9-63 0,2-9-109 15,0 1-334-15</inkml:trace>
          <inkml:trace contextRef="#ctx0" brushRef="#br0" timeOffset="74982.6356">8655 5000 975 0,'0'0'50'0,"0"0"73"16,0 0 18-16,0 0-26 0,0 0-21 16,0 0-44-16,0-10 58 15,0 10-38-15,0 0 0 0,0 0-4 16,0 0-10-16,0 0 17 0,0 0-6 15,0 0-6-15,0 0 15 0,0 0-15 16,0 0 30-16,0 0-37 16,0 0-12-16,0 0-18 0,0 0-5 15,0 0 23-15,0 0-6 0,0 0-20 16,0 0 5-16,0 0 27 0,0 0-1 16,0 0-4-16,0 0-10 0,0 0 20 15,0 0-27-15,0 0 5 0,0 0 14 16,0 0-22-16,0 0 16 0,0 0-17 15,0 0 25-15,0 0-29 16,0 0-15-16,0 0 9 0,0 0-11 16,0 0 6-16,0 0-8 0,0 0-7 15,0-11 0-15,16 11 16 16,-6 0-10-16,-10 0 18 0,9 0-16 16,1 0 8-16,-1-10 0 0,3 10-8 15,0 0-3-15,-1 0-7 0,-1 0 5 16,6 0 5-16,-6 0 9 0,-3 0-11 15,2 0 5-15,-6 0-9 0,1-14 2 16,1 14 10-16,-2 0-13 0,-1 0 8 16,-2 0-5-16,0 0 5 15,0 0-7-15,0 0 10 0,0 0-9 16,0 0 24-16,0 0-15 0,0 0-2 16,0 0-4-16,0 0 4 0,0 0 2 15,0 0-9-15,0 0 3 0,0 0 8 16,0 0-5-16,0 0 15 15,0 0-10-15,0 0-13 0,0 0 18 16,0 0 13-16,0 0-26 16,0 0 2-16,0 0 10 0,-7 0-13 15,7 0 1-15,-10 0 22 0,10 0-29 0,-9 0 11 16,2 0 2-16,0 0-18 0,0 0 23 16,2 0-18-16,0 0 7 15,-2 0 11-15,0 10-6 0,0-10-10 16,2 9 5-16,-2-9-9 0,3 0 7 15,-4 8 11-15,-3 7 4 16,8-15-29-16,-1 5 7 0,1-1 7 16,-1 2 11-16,4 2-1 0,0-4-2 15,0 2-13-15,0 2 16 0,0-2-5 16,0 12-7-16,0-8 3 0,0-1 14 16,0 0-25-16,0-1 14 0,0 2-7 15,0-4 18-15,0 0-9 0,0 2-12 16,0-4 17-16,0 5-23 15,0-7 14-15,0 1 0 0,0-2 10 16,0-1-22-16,0 0 3 0,11 0 8 16,-11 0 9-16,14 0-9 0,-6 0 8 15,1 0-7-15,0 0-3 16,1 0 6-16,-3 0 7 0,-2 0-19 16,2 0 9-16,-3 0-3 0,3-9 17 15,3 9-23-15,9 0 31 0,-5 0-11 16,2 0-4-16,1 0-12 15,-5 0-6-15,4-10 22 0,-2 10-16 0,1 0 14 16,-4 0 2-16,-1-10-16 0,-3 10 13 16,2 0 3-16,-4 0-4 0,2 0 3 15,-2 0-17-15,0 0 13 0,-3 0 2 16,0 0-2-16,3 0-5 0,-3 10 7 16,1 0 14-16,-1-10-10 0,0 9-7 15,1-1 15-15,-1 1-12 0,0-1 2 0,-2 0 7 16,3 0 28-16,-3 2-1 15,0-3 9-15,0 0-1 0,0-1 6 0,0 0 9 16,0 1 14-16,0-2 10 0,0-2 7 16,-12 2-8-16,12-2 4 0,-14 2-15 15,2 0 10-15,3-1-10 0,-3-4-20 16,2 0 1-16,-1 0-26 0,1 0-5 16,3 0 1-16,-14 0-8 15,11 0-11-15,3 0-21 0,0 0 17 16,0 0-16-16,-2 0 7 0,4 0 5 15,3 0-4-15,-3 0 0 0,0 0-9 16,-2 0-135-16,7 0-17 16,0 0-114-16,0 0-85 0,0 0-31 0,0 0-161 15,0 0-309-15</inkml:trace>
          <inkml:trace contextRef="#ctx0" brushRef="#br0" timeOffset="67359.7956">9115 4877 2749 0,'0'-4'66'15,"0"0"24"-15,-10 0 21 0,10 4-22 0,-11 0-6 16,1 0-26-16,-2 0-24 0,12 0-12 16,-9 0-11-16,-1 0-3 0,3 0-8 15,3 0-6-15,-1 14 11 0,5-5-1 16,0 1-1-16,0 2-1 0,0-2 5 15,14 1-8-15,-2-1 8 0,0 0 1 16,-1 1-5-16,6 0 32 0,-1 3 10 16,3-3-15-16,-4 2 2 0,-1-1-1 15,2 1-1-15,1-2-4 0,-3 3-9 16,-2-2 1-16,-3 2 16 0,-4-3 12 16,-1 1-9-16,-1 2-6 0,-3 0-10 0,0 0-8 15,0-1-15-15,0-1 20 0,0-1-15 16,0-1-3-16,-12-2-13 0,12-1 23 15,-12-4-12-15,5-3-21 0,7 0 16 16,-7 0-2-16,7 0-33 0,-9 0-34 16,2 0 8-16,2-13 9 0,-2 0-4 15,4 2 22-15,-4-6 11 0,3 1 21 16,1-2 1-16,3-2-10 0,0 0 21 16,0 3 4-16,19-1-3 0,-2 1-10 0,2 1 12 15,-5 1-2-15,0 1 22 0,-2 2 17 16,-12 0 21-16,7 0 24 15,-7 3 3-15,0 1-39 0,0 2-22 0,0 3-11 16,-14 0-50-16,-1-1-24 0,-1 4-27 16,-1 0-30-16,-4 0-70 0,0 0-99 15,-5 0-96-15,2 0-303 0</inkml:trace>
        </inkml:traceGroup>
      </inkml:traceGroup>
    </inkml:traceGroup>
    <inkml:traceGroup>
      <inkml:annotationXML>
        <emma:emma xmlns:emma="http://www.w3.org/2003/04/emma" version="1.0">
          <emma:interpretation id="{A968446B-8507-472E-B854-A9D594050EA4}" emma:medium="tactile" emma:mode="ink">
            <msink:context xmlns:msink="http://schemas.microsoft.com/ink/2010/main" type="paragraph" rotatedBoundingBox="23852,12100 33187,12098 33188,13223 23853,13224" alignmentLevel="1"/>
          </emma:interpretation>
        </emma:emma>
      </inkml:annotationXML>
      <inkml:traceGroup>
        <inkml:annotationXML>
          <emma:emma xmlns:emma="http://www.w3.org/2003/04/emma" version="1.0">
            <emma:interpretation id="{5FBB03EA-CFB3-48BB-BE49-65E7F26C8BE6}" emma:medium="tactile" emma:mode="ink">
              <msink:context xmlns:msink="http://schemas.microsoft.com/ink/2010/main" type="line" rotatedBoundingBox="23852,12100 33187,12098 33188,13223 23853,13224"/>
            </emma:interpretation>
          </emma:emma>
        </inkml:annotationXML>
        <inkml:traceGroup>
          <inkml:annotationXML>
            <emma:emma xmlns:emma="http://www.w3.org/2003/04/emma" version="1.0">
              <emma:interpretation id="{4940D7AF-FF88-4021-A03C-632690BBD0B5}" emma:medium="tactile" emma:mode="ink">
                <msink:context xmlns:msink="http://schemas.microsoft.com/ink/2010/main" type="inkWord" rotatedBoundingBox="23853,12218 23932,12218 23933,12831 23853,12832"/>
              </emma:interpretation>
              <emma:one-of disjunction-type="recognition" id="oneOf11">
                <emma:interpretation id="interp15" emma:lang="" emma:confidence="1">
                  <emma:literal/>
                </emma:interpretation>
              </emma:one-of>
            </emma:emma>
          </inkml:annotationXML>
          <inkml:trace contextRef="#ctx0" brushRef="#br0" timeOffset="-80012.0426">-329 7287 2437 0,'0'0'97'15,"0"0"36"-15,0 0 12 0,0 0-3 16,7 0-17-16,-7 0-11 0,0 0 8 15,0 0-4-15,0 0 0 0,0 10 91 16,0 1-119-16,0 2 14 0,0 4-2 16,0-1-4-16,0 5-1 0,0 2-28 15,14 1-25-15,-14 2-4 0,12 5-12 16,-2 30 6-16,-1-29-24 16,-9 1-11-16,5 1 9 0,-5-2-6 15,0-3 4-15,0-3-4 0,0-3 9 16,0-1-12-16,0-3 4 0,0 13 5 15,0-16-11-15,12-2-2 16,-12-2 7-16,11-1 2 0,-11-2-44 16,0-1-80-16,0-3-110 0,0-2-115 15,0-3-112-15,0 0-1000 16</inkml:trace>
        </inkml:traceGroup>
        <inkml:traceGroup>
          <inkml:annotationXML>
            <emma:emma xmlns:emma="http://www.w3.org/2003/04/emma" version="1.0">
              <emma:interpretation id="{69CE76B3-9971-43C5-B21F-9376654FC617}" emma:medium="tactile" emma:mode="ink">
                <msink:context xmlns:msink="http://schemas.microsoft.com/ink/2010/main" type="inkWord" rotatedBoundingBox="24324,12309 27138,12308 27139,13174 24325,13175">
                  <msink:destinationLink direction="with" ref="{4A58E1F6-EDAF-4158-974F-525B9ED87E9D}"/>
                </msink:context>
              </emma:interpretation>
            </emma:emma>
          </inkml:annotationXML>
          <inkml:trace contextRef="#ctx0" brushRef="#br0" timeOffset="82299.7034">145 7998 2132 0,'-2'10'105'0,"2"-6"1"15,0 0 11-15,0-4 4 0,0 0-1 0,0 0-16 16,0 0 29-16,16 0 24 15,1 0-21-15,-1 0 14 0,20 0 130 16,-13 0-181-16,3 0-27 0,5 0-32 16,-5 0-8-16,0 0-15 0,5 0-3 15,-5 0 1-15,-3 0-4 0,1 0-2 16,13 0-10-16,-22 0-11 16,1 0-31-16,1 0-44 0,-1 0-55 15,-4 0-36-15,-3-11-31 0,1 3-55 16,-3 8-56-16,0-10-150 15</inkml:trace>
          <inkml:trace contextRef="#ctx0" brushRef="#br0" timeOffset="84547.3264">1565 7921 2546 0,'-9'0'55'16,"2"0"44"-16,0 0 32 0,7 0-5 0,0 0-38 15,0 0-46-15,0 0-12 16,0 0 29-16,0 0-44 0,0 0-6 16,0 0-12-16,0 0 10 0,0 0 8 15,0 0-6-15,0 0-3 0,0 0-20 16,11 0 21-16,6 0-19 16,-3 0 7-16,0 0-8 0,-2 0-22 15,0 0-45-15,2 0 0 0,2-9 13 16,1-1-4-16,-3-3 18 0,7-23-18 15,-14 16 46-15,-2 2 24 16,-5-2 10-16,0 0-5 0,0 2 16 0,0 1 40 16,0 3 24-16,-16 3 22 0,4 3 11 15,12-4 2-15,-10 8-84 16,3 2-4-16,7 2-25 0,0 0 4 16,0 0 12-16,0 0-17 0,0 0 1 15,0 15 19-15,0 1 6 0,0 13-8 16,0-13-19-16,12 3 8 15,0-3-4-15,2 2-3 0,0-2-19 16,0-2 5-16,-2-2 17 0,5-2-5 16,-3-1-25-16,19 1-14 15,-19-10-17-15,0 0-6 0,3 0 5 0,1 0-22 16,-1-17 19-16,2 2-4 16,-3 1-11-16,1-3 19 0,9-17-13 15,-14 14 32-15,-3-3 23 0,-2-2 5 16,-7 2-13-16,0-3 37 0,0 0 11 15,0 3 20-15,0 0 13 0,-16 3 20 16,4-14 104-16,12 21-85 16,-12 3-14-16,12 0-22 0,-9 6 0 15,9 0-4-15,0 1-10 0,0 3 32 16,0 0 14-16,0 0 8 0,0 11 66 16,0 1-93-16,0 2-34 15,0 5 7-15,11 5 24 0,1 3-17 0,-2 4-18 16,-1 5-14-16,3 1-11 0,-3 4 6 15,17 40-11-15,-16-39-1 16,1 0-8-16,4-3 0 0,-4-2 3 16,-1-1-1-16,-1 1 2 0,1-4-10 15,-1-4-5-15,-2-1-13 16,5 15-136-16,-7-25-6 0,-1-6-26 16,1-3-14-16,2-9-29 0,-2 0-8 15,0 0-50-15,-3-13-24 0,0-4-134 16,8-29-777-16</inkml:trace>
          <inkml:trace contextRef="#ctx0" brushRef="#br0" timeOffset="84878.022">2275 7413 2403 0,'-12'-12'48'16,"12"2"45"-16,-12 3 53 0,12 3 34 15,-9 1-7-15,9 3-14 0,0 0 48 16,0 0-127-16,0 0-11 0,0 0-4 16,0 0 49-16,0 0 24 0,0 0-27 15,0 10-6-15,0 1 17 0,0-1-24 16,21 21 97-16,-9-9-129 16,0 4-21-16,0 3-23 0,4 4 5 15,-4 5 25-15,4-1-7 0,-1 2-27 16,1-1 7-16,3 1-19 15,12 39 22-15,-20-40-30 0,4-5-1 16,-4 0 17-16,1-1-13 0,2-1 6 16,-2-1-4-16,-2-2-10 0,-1-4 4 15,-2 4-40-15,7 17-233 16,-11-28-113-16,-3 1-140 0,0-6-205 16</inkml:trace>
          <inkml:trace contextRef="#ctx0" brushRef="#br0" timeOffset="158107.5303">2740 7683 2304 0,'-7'6'30'16,"2"-2"88"-16,5 0-30 16,0-1-14-16,0-1 1 0,0-2 9 15,0 0 5-15,0 0-27 0,16 0-4 16,-1 0-20-16,10 0 5 15,-13 0-48-15,-2 0 4 0,-1 0-4 0,-2 0 2 16,0 0 13-16,0 0-54 0,0 0-91 16,3 0-53-16,-5 0-148 0,11 0-686 15</inkml:trace>
          <inkml:trace contextRef="#ctx0" brushRef="#br0" timeOffset="158323.6766">2728 7839 1948 0,'0'3'97'0,"0"-3"40"16,12 0 56-16,11 0 122 16,-13 0-245-16,1 0-10 0,4 0-33 15,1 0-7-15,1 0-7 0,-1 0-16 16,-2 0 4-16,3 0-27 0,-1 0-66 15,17 0-324-15,-19-10-21 16,1 10-188-16</inkml:trace>
          <inkml:trace contextRef="#ctx0" brushRef="#br0" timeOffset="82713.3316">164 7624 2457 0,'-9'0'11'15,"6"0"38"-15,-1 0 45 0,4 0-14 16,0 0-26-16,0 0 22 15,0 0-55-15,0 0 22 0,0 0 7 16,0 0 34-16,0 0 49 0,0 0 12 16,16 0-2-16,-2 0-25 0,0 0-19 15,22-12 26-15,-17 12-100 0,2-14-5 16,3 5 5-16,-3 2-11 16,0-1-10-16,0 1 6 0,-2 7 0 15,-2-7-4-15,6 3-12 0,8-3 11 16,-17 7-10-16,0 0 5 0,-2 0-30 15,-5 0-43-15,0 0-44 0,0 0-82 16,-5 0-47-16,3 0-31 0,0 0-98 16</inkml:trace>
          <inkml:trace contextRef="#ctx0" brushRef="#br0" timeOffset="81994.8997">282 7532 2103 0,'0'-1'22'0,"0"1"26"16,0 0 28-16,0 0 84 0,0 0-84 16,0 10-18-16,0 0 8 15,0-10 16-15,0 12 17 0,0-1 30 0,0-1 0 16,12-1-20-16,2 14 116 16,-14-9-107-16,0-3-23 0,0 7-21 15,0 0-23-15,0 2-22 0,0 3-22 16,0-1 10-16,0 1-5 0,0 3 1 15,0 22-16-15,0-27-2 16,12-2-27-16,-12-5-31 0,0 0-80 0,0-3-35 16,0-3-44-16,0 0-56 15,0-2-36-15,0-6-97 0,0 0-658 16</inkml:trace>
          <inkml:trace contextRef="#ctx0" brushRef="#br0" timeOffset="83386.0098">1056 7580 2248 0,'-10'-1'29'16,"10"-1"41"-16,-12-1 47 0,3-1 9 15,2 3-23-15,-12-4 15 16,7 2-66-16,3 2-13 0,-1 0 11 16,-1-2 11-16,1 3 21 0,1 0-12 0,-5 0-22 15,7 0 3-15,-3 0-24 16,-11 0 4-16,9 14-6 0,-4 1-3 15,-1 1-8-15,-2-1 9 0,0 5 14 16,3 1 0-16,-1 1-13 0,1 1-10 16,-5 26 13-16,13-27-25 15,4 2 10-15,4-1-6 0,0-1 0 16,0 0-5-16,12-3-14 0,2-2 17 16,0 1-2-16,0-3 5 0,24 11-16 15,-19-16-2-15,2-2 8 16,0-3 4-16,3-2 11 0,-5-3 6 0,-1 0-17 15,4 0 11-15,-4 0-13 0,-1 0 15 16,16-25-13-16,-21 16-6 16,0 9-3-16,-1-11-23 0,-1 3-30 15,-3 0-50-15,-2 2-32 0,-3 6-41 16,3-6-71-16,-3 1-72 16,-2-4-736-16</inkml:trace>
          <inkml:trace contextRef="#ctx0" brushRef="#br0" timeOffset="83766.8367">1353 7554 2849 0,'0'-2'66'0,"0"2"88"0,-14 0 38 15,14-1 2-15,0-1-28 0,0 2-43 16,0 0-38-16,0 0 14 16,0 0 115-16,0 0-136 0,0 18-7 15,0-2-29-15,0-2-14 0,-12 0 0 16,12 5 23-16,0 0-21 0,0 6-6 15,-10 24 25-15,10-24-38 16,-11 0-10-16,11 3-1 0,0-3 6 16,0 1-4-16,0-3-13 0,0 0 8 15,0-3-19-15,14 2-73 0,9 12-247 16,-8-19 69-16,-1-6-36 16,2 4-51-16,3-6-99 0,5-1-267 15</inkml:trace>
        </inkml:traceGroup>
        <inkml:traceGroup>
          <inkml:annotationXML>
            <emma:emma xmlns:emma="http://www.w3.org/2003/04/emma" version="1.0">
              <emma:interpretation id="{ABD30F10-73FB-495E-B378-DD95E20EF4BF}" emma:medium="tactile" emma:mode="ink">
                <msink:context xmlns:msink="http://schemas.microsoft.com/ink/2010/main" type="inkWord" rotatedBoundingBox="27458,12402 29720,12401 29721,13157 27459,13158">
                  <msink:destinationLink direction="with" ref="{4A58E1F6-EDAF-4158-974F-525B9ED87E9D}"/>
                </msink:context>
              </emma:interpretation>
            </emma:emma>
          </inkml:annotationXML>
          <inkml:trace contextRef="#ctx0" brushRef="#br0" timeOffset="159495.7236">4249 8010 3228 0,'0'0'97'0,"-12"0"84"16,3 0 37-16,9 0-60 0,0 0-40 16,-10 0-48-16,10 0-31 0,-7 12 26 15,7 0-64-15,0-3 9 16,0-9-15-16,0 10 3 0,0-4 5 15,0-6-11-15,0 0-10 0,0 0 10 16,0 0-9-16,0 0-42 0,0 0-19 16,0 0-71-16,0 0-43 15,0 0-41-15,0 0-70 0,0 0-94 0,0 0-282 16</inkml:trace>
          <inkml:trace contextRef="#ctx0" brushRef="#br0" timeOffset="159871.8093">4381 7638 2465 0,'3'-4'38'0,"-1"4"41"15,0 0 34-15,3 0 121 0,-5 0-135 16,2 0 15-16,3 0 13 0,-3 10 0 15,3-1-13-15,0 0-3 0,0 1-16 16,-1 3 1-16,3 2-30 0,-2 18 42 16,-3-13-85-16,-2 0-13 15,0 0-4-15,0 0 0 0,0-1-2 16,0 1-1-16,0 0-2 0,-9 0-2 16,9-4-13-16,0 9-33 0,0-12 25 15,0-5 7-15,0-5 10 16,12 0 2-16,4-3 10 0,1 0-13 15,2 0-11-15,2 0-32 0,26 0-106 16,-21-11 15-16,-2 11-19 0,-3-10-26 16,-2-1 6-16,0 1-28 0,-3 0-20 15,1 2-71-15,-3 1-145 0,-2-3-61 16</inkml:trace>
          <inkml:trace contextRef="#ctx0" brushRef="#br0" timeOffset="160173.239">4626 7665 2657 0,'-4'-3'63'0,"1"3"96"0,3 0 58 16,0 0-8-16,0 0-27 0,0 17-20 16,0-3-17-16,0 4-14 0,0 27 80 15,0-22-124-15,15 1-9 16,-6 3-17-16,0-1-16 0,-9 2-4 15,12 0-5-15,-2-1-18 16,-3-1-6-16,-3 0 12 0,11 23-12 16,-11-27-3-16,1-2-9 0,2 0-2 15,-2-2-34-15,-3-4-23 0,5 0-73 16,-4-5-68-16,4-1-72 0,-5-1-74 16,0-7-496-16,1 0 108 0</inkml:trace>
          <inkml:trace contextRef="#ctx0" brushRef="#br0" timeOffset="160869.7329">4872 7685 2065 0,'-5'0'29'0,"-2"0"54"0,2 0 37 15,1 12 27-15,-1-12-26 0,2 0-10 16,-4 10 5-16,-4-10 93 16,6 8-94-16,0-8-8 0,3 0-23 0,2 0 7 15,0 0-7-15,0 0-27 16,0 0-25-16,0 0-2 0,0 0-10 16,0 0 2-16,12 0-15 0,2 0-11 15,-2 0 1-15,-1 0 9 0,3 0-2 16,-2 0 4-16,2 0-3 0,1 0-2 15,-1-8 1-15,7 1 36 16,-12 7 11-16,6 0 19 0,-4 0 13 16,-1 0 11-16,-1 0 3 0,-2 0-7 15,3 11-1-15,-3 2-16 0,-2 22 17 16,-5-14-54-16,0 0-5 0,0 4-4 16,0 2 8-16,0 3-16 15,0-5-6-15,0 5 10 0,0-3-14 16,0-1 1-16,0 21-6 0,0-28 0 15,0-1-13-15,0-2 18 0,0-3-23 16,0-2-30-16,0-3-63 0,0-3-82 16,0 1-100-16,0-6-54 0,0 0-342 15,0 0 247-15,0 0-158 16,0 0-114-16</inkml:trace>
          <inkml:trace contextRef="#ctx0" brushRef="#br0" timeOffset="161085.7589">4865 7936 2427 0,'0'-2'34'16,"0"1"43"-16,0 0 164 16,0 1-111-16,11 0 14 0,-11 0 2 15,17 0-50-15,0 0-29 0,6 0-14 16,-2 0-27-16,5-14-2 0,21-4-48 15,-18 11-75-15,-6-1-65 16,-1 2-48-16,-6-3-47 0,1 1-67 0,-3 2-243 16</inkml:trace>
          <inkml:trace contextRef="#ctx0" brushRef="#br0" timeOffset="161390.6358">5339 7677 2897 0,'0'0'82'0,"0"0"78"16,-10 0 64-16,10 0-2 16,0 0 109-16,0 13-212 0,0-2-15 15,0-1-20-15,0 2-2 0,0 3-17 16,0 0-17-16,0 3-16 0,7 3-17 15,-7 2 1-15,17 24 1 16,-10-24-3-16,-2-1-9 0,-1-3-1 16,1 1-4-16,-5-5-13 0,2-3-25 15,-2-2-46-15,0-1-77 0,0 2-329 16,0-11 161-16,0 0-47 0,0 0-129 16,0 0-214-16</inkml:trace>
          <inkml:trace contextRef="#ctx0" brushRef="#br0" timeOffset="161706.0882">5431 7654 2742 0,'0'-8'68'0,"0"3"62"16,0 2 54-16,0-1 32 0,0 4-26 16,0 0-32-16,0 0-2 0,0 0 172 15,0 0-210-15,0 14-9 16,0-2-4-16,12 2-37 0,-3 3-22 15,3 2 2-15,-3 1-2 0,1 1-14 16,-1 1 1-16,8 27 6 16,-10-25-31-16,-3-1-1 0,1-2 8 0,-3 1-16 15,3 0 1-15,2 0-1 0,-7-1-17 16,0-1-6-16,0-5-22 16,0 12-144-16,0-17-26 0,0-3-80 15,0-3-57-15,0 0-63 0,0-4-95 16,0 0-258-16</inkml:trace>
          <inkml:trace contextRef="#ctx0" brushRef="#br0" timeOffset="158701.4785">3355 7470 2705 0,'-16'0'66'0,"6"0"82"0,10 0 0 15,-11 0-25-15,11 10-32 16,-10-10-34-16,3 9-18 0,7-9 27 0,-7 11 22 15,0 20 86-15,7-11-71 16,-7 3-14-16,4 5 20 0,3 4-22 16,0 6 3-16,0 1-10 0,0-1-20 15,0 3 19-15,0 40-22 16,15-40-33-16,-4-2-17 0,1-3-1 16,-2-3-4-16,1-1-9 0,6-1 16 15,-3-1-15-15,0-3 7 0,0-4-22 16,17 12-88-16,-17-21-80 0,0-6-109 15,0-2-79-15,1-6-71 0,-4 0-195 16,4 0-250-16</inkml:trace>
          <inkml:trace contextRef="#ctx0" brushRef="#br0" timeOffset="159226.0629">3678 7738 2292 0,'-9'0'16'16,"2"0"24"-16,-3 0 16 0,6 0-9 15,1 0-24-15,3 0-22 0,0 0-7 16,0 0-2-16,0 0 8 15,0 0 2-15,10 0 10 0,-10-10-9 16,9 10 9-16,-9-10-3 0,12 2 3 16,-3 0 42-16,3 3 4 0,12-1 28 15,-12 2-63-15,2-1-5 16,-2 5 27-16,4 0 6 0,-2 0-13 16,-4 0-4-16,-1 0 17 0,1 13 5 15,-1 2-10-15,10 23 30 0,-12-19-47 16,-5 1-3-16,1 3 4 0,-1 3-7 15,-2-2-7-15,0-1-15 0,0-2 2 16,-14 1 16-16,0 1-12 0,-12 19 5 16,14-23-22-16,-2-3 16 15,2 4-15-15,3-2-2 0,-1-2 14 16,1-1-7-16,4-3-19 0,5-1 2 16,0-5 25-16,0 8-10 15,0-12-10-15,0 1 4 0,0-3 9 0,19 0 1 16,-5 0 7-16,2 0 1 0,3 0-13 15,0 0 13-15,21 0-15 16,-23 0-16-16,2 0-66 0,-3-10-43 16,1 10-84-16,-1-12-80 0,-2 12-286 15</inkml:trace>
        </inkml:traceGroup>
        <inkml:traceGroup>
          <inkml:annotationXML>
            <emma:emma xmlns:emma="http://www.w3.org/2003/04/emma" version="1.0">
              <emma:interpretation id="{7050EB63-BB8C-4C6C-8EF3-54138790CC3F}" emma:medium="tactile" emma:mode="ink">
                <msink:context xmlns:msink="http://schemas.microsoft.com/ink/2010/main" type="inkWord" rotatedBoundingBox="30062,12878 30119,12877 30120,13223 30063,13224">
                  <msink:destinationLink direction="with" ref="{4A58E1F6-EDAF-4158-974F-525B9ED87E9D}"/>
                </msink:context>
              </emma:interpretation>
              <emma:one-of disjunction-type="recognition" id="oneOf12">
                <emma:interpretation id="interp16" emma:lang="" emma:confidence="1">
                  <emma:literal/>
                </emma:interpretation>
              </emma:one-of>
            </emma:emma>
          </inkml:annotationXML>
          <inkml:trace contextRef="#ctx0" brushRef="#br0" timeOffset="163322.6293">5938 7953 1670 0,'0'-2'94'0,"0"2"-3"0,0-2 30 16,0 1 11-16,0-1-7 0,0 2-15 16,0 0-24-16,0 0 10 0,0 0 13 15,0 0 107-15,0 0-103 0,0 0 16 16,0 0 7-16,0 0 15 16,0 0 2-16,-14 0 19 0,14 0 1 15,0 0-27-15,0 0-14 0,0 0 65 16,0 0-128-16,0 0-6 15,0 0-12-15,0 0-4 0,0 0-4 0,0 11 7 16,0-11-5-16,0 15 17 0,0-3-33 16,0 19 5-16,0-13-24 15,0 2 48-15,0 1-10 0,0 5-9 16,0-2-2-16,0 1-10 0,0-4 7 16,0-1-15-16,0-2 2 15,0 12 4-15,0-17-35 0,0-4-45 16,0-4-31-16,-12 4-29 0,12-3-87 15,-7-1-251-15,-3-1-112 0,-4-1-109 16</inkml:trace>
        </inkml:traceGroup>
        <inkml:traceGroup>
          <inkml:annotationXML>
            <emma:emma xmlns:emma="http://www.w3.org/2003/04/emma" version="1.0">
              <emma:interpretation id="{9482982F-0B6B-40C8-AEB4-F4D694A9DA5C}" emma:medium="tactile" emma:mode="ink">
                <msink:context xmlns:msink="http://schemas.microsoft.com/ink/2010/main" type="inkWord" rotatedBoundingBox="30598,12099 33187,12098 33188,13079 30599,13080">
                  <msink:destinationLink direction="with" ref="{4A58E1F6-EDAF-4158-974F-525B9ED87E9D}"/>
                </msink:context>
              </emma:interpretation>
              <emma:one-of disjunction-type="recognition" id="oneOf13">
                <emma:interpretation id="interp17" emma:lang="" emma:confidence="1">
                  <emma:literal/>
                </emma:interpretation>
              </emma:one-of>
            </emma:emma>
          </inkml:annotationXML>
          <inkml:trace contextRef="#ctx0" brushRef="#br0" timeOffset="167190.625">6424 7700 1483 0,'-3'7'50'16,"1"-7"-7"-16,0 4 21 0,2-4 6 15,0 0-4-15,0 0-23 0,0 0-5 16,0 0 33-16,0 0-22 16,0 0 6-16,0 0-9 0,9 0-24 15,0-10-7-15,-9 2-3 0,12 0-20 16,0 8 14-16,-5-10 13 0,14-2 45 15,-11 6-37-15,-1 2 14 16,-2-1-10-16,3 5 5 0,-1-5 15 0,3 5 13 16,-5 0-9-16,5 0-4 0,0 0 4 15,9 0 19-15,-12 0-41 16,5 14-2-16,-2-2 15 0,-2 4-10 16,-1 0-4-16,1 1-3 0,-3-1-7 15,0 3 29-15,-3 1-6 0,-1 20 25 16,-3-20-46-16,0-1-1 15,0 0 6-15,0 0-4 0,0-1 18 16,-17 0-23-16,3-2 1 0,2-1-14 16,-11 12 2-16,13-14-8 15,1 0 2-15,-1-5-8 0,3 0 0 16,-2 0 4-16,4-2 9 0,-4-6-14 0,4 0 13 16,0 0-19-16,-2 0 2 15,5 0 0-15,2 0-2 0,0 0-16 16,0 0 26-16,0 0-20 0,0 0 14 15,0 0 11-15,9 0-15 0,3 0 15 16,12 0 0-16,-10 0-2 16,0-9 17-16,0 9 7 0,0 0-7 15,0 0-17-15,1 0 2 0,-1 0 9 16,0 0 1-16,-2 0-3 0,14 0-1 16,-15 0-3-16,4 0-19 15,-8 0-2-15,2 0 8 0,-4 0-16 0,2 0-59 16,-2 0-61-16,-1 0-71 0,-1 0-63 15,4 0-742-15</inkml:trace>
          <inkml:trace contextRef="#ctx0" brushRef="#br0" timeOffset="167518.7335">6971 7948 2719 0,'0'0'69'0,"0"0"80"16,0 0 40-16,0 11 28 16,-14-1 136-16,4-10-264 0,10 10-18 15,-14-2-18-15,14-2-14 0,0 3-9 16,0-1-4-16,-9-2-12 0,9-1-9 16,0 0 7-16,0 7-14 15,0-9-3-15,0 0-12 0,0-1 5 16,0 0 7-16,0-1-13 0,7 3 6 15,-7-3 4-15,14 2-7 0,0-3-70 16,-7 0 25-16,-2 0-23 16,2 0 10-16,-2 0-8 0,-1-9-2 15,1 9-11-15,-5-12 17 0,2 12-17 0,1-6-55 16,-3-2-234-16,0 8 95 16,0-6-155-16,0 0-106 0</inkml:trace>
          <inkml:trace contextRef="#ctx0" brushRef="#br0" timeOffset="167981.6958">7145 7621 2503 0,'-9'-1'16'0,"2"1"15"0,2-2 31 15,5 2 11-15,0 0-4 0,0 0-20 16,0 0-31-16,0 0-13 16,0 0-5-16,0 0 0 0,0 0-7 15,12 0 21-15,-3 0-10 0,8 0 2 0,-3-10 9 16,-5 10-11-16,6-11 21 0,8 11 91 15,-9 0-42-15,-2-8-16 16,-2 8 37-16,4 0-2 0,0 0-2 16,0 0-7-16,-2 14 13 0,0-1 28 15,-1 1 7-15,15 23 69 16,-14-17-109-16,-7 0-13 0,4 3-12 16,1 4-25-16,-1 3-5 0,-2-2-11 15,-2 3-8-15,-3-5-13 0,1 0 10 16,-3 22-18-16,0-30 6 0,0-3-5 15,0-2-28-15,0-7-33 16,0 3-52-16,0-4-85 0,0-2-57 16,0-3-83-16,0 0-445 0,0 0 112 15,0 0 2-15</inkml:trace>
          <inkml:trace contextRef="#ctx0" brushRef="#br0" timeOffset="168233.307">7202 7818 2672 0,'0'0'45'0,"0"0"69"15,0 0 46-15,0 0 29 0,0 0 164 16,17 0-246-16,-6 0-34 16,1 0-23-16,5 0-11 0,1 0-14 15,4 0-34-15,1 0-63 0,3 0-104 16,0 0-85-16,28-10-357 15,-30 0 12-15</inkml:trace>
          <inkml:trace contextRef="#ctx0" brushRef="#br0" timeOffset="168702.7986">7652 7720 2120 0,'0'4'-10'16,"0"2"50"-16,0-6 6 16,0 0-32-16,0 0 7 0,0 0 8 15,0 0-21-15,0 0-15 0,0-14 8 16,15 5-10-16,-1-1 8 0,16-8 58 15,-15 8-20-15,1 4 12 0,-2 0 12 16,-2 6-3-16,2-8 18 0,-2 5 0 16,0 3 1-16,-3 0-15 0,1 0-11 15,6 0 68-15,-9 0-58 16,0 0 5-16,-2 13-4 0,0-3-6 16,-3 0 11-16,0 3 3 0,-2 2-10 15,0-2-18-15,0 5 18 0,0 19 54 16,0-19-69-16,0 2-2 15,-11-1 9-15,11 0-4 0,-12 0-18 16,2 0-5-16,10-5 3 0,-11 1-16 16,4 1 10-16,-5 10-9 0,5-19-19 15,7 3 2-15,0-3 5 16,0-2-17-16,0-2 7 0,0-2 7 0,0-1 1 16,0 0 17-16,0 0-10 15,16 0 8-15,1 0-14 0,-3 0-12 16,0 0-55-16,3 0-64 0,-1 0-60 15,-2 0-43-15,0-11-50 0,3 2-96 16,6-13-916-16</inkml:trace>
          <inkml:trace contextRef="#ctx0" brushRef="#br0" timeOffset="169269.5367">8174 7554 2912 0,'-12'-6'160'0,"12"4"-1"0,-7 0-24 16,7 0-42-16,-10 2-28 0,10 0-34 16,0 0-2-16,0 0-11 0,0 0-17 15,0 0-8-15,0 12 15 0,0-1-14 16,0-11 18-16,0 10-5 0,0 0 5 15,0 2-8-15,0-1 9 16,0 1 5-16,0 0-10 0,33 21-1 16,-18-13-10-16,-1-3-1 0,0 1 22 15,5 2-4-15,0 2-18 0,-3-2 8 16,-2-1 1-16,0 0-4 0,1 0-3 16,6 14 12-16,-14-18-6 15,-2-4-3-15,-5-1-20 0,0 0-26 16,0-4-9-16,0 1 2 0,0-2-11 15,-15-2-17-15,1-3 6 0,-12 0 8 16,10 0-15-16,4 0 27 0,-4-16 12 16,-1 1 16-16,3 0-12 15,4 1 20-15,1-5-12 0,4-2 15 0,1-2-1 16,4-22 19-16,0 22-6 16,16 3-1-16,-2-1 9 0,3-1 9 15,-1 4-16-15,1-1 5 0,-3 1-2 16,2 1 5-16,-4 1-19 15,14-16 20-15,-16 23-6 0,-6-3-35 16,3 2-48-16,-2 4-17 0,-5 0-29 16,0 0-5-16,0 3-14 0,0 1-89 15,-14-1-354-15,14 2 187 0</inkml:trace>
          <inkml:trace contextRef="#ctx0" brushRef="#br0" timeOffset="169838.6255">8624 7475 2672 0,'0'-4'61'0,"0"0"83"16,0 2 57-16,0-1-2 0,-12 3-38 16,3 0-44-16,0 0-31 0,-1 0 6 15,-9 0 117-15,7 0-99 16,1 12-22-16,-4-1-31 0,6 1-21 16,-7-1 5-16,4 1-13 0,0-1-12 15,3 0-16-15,1 1 16 16,-1 9-17-16,7-12 2 0,2 0-24 15,0 1-14-15,0-3-17 0,0-2 3 0,16 0-26 16,-6-5-25-16,4 0-42 0,12 0-156 16,-12 0 167-16,2-13 38 15,1 13 34-15,-3-15 17 0,0 2 1 16,-2-1 25-16,-3 3 28 0,3 3 6 16,-2 0 37-16,-1-4 140 15,-7 12-75-15,3 0 39 0,0 0-7 16,-5 0-6-16,0 0-17 0,0 0-18 15,0 0-6-15,0 0-12 0,0 0-16 16,0 12 50-16,0-1-72 16,0 4-7-16,0 4-11 0,9 5 5 0,-9-1-14 15,0 0-1-15,0 5-31 0,12 1 10 16,-12 1 12-16,7 28-20 16,-7-32-5-16,0-2 26 0,0 0-26 15,0-4 12-15,0-4-18 0,0-2-1 16,0-4-19-16,0 0-22 0,0-3-48 15,0 0-325-15,0-7 82 16,0 0-28-16,0 0-18 0,0-12-120 16,0-2-335-16</inkml:trace>
          <inkml:trace contextRef="#ctx0" brushRef="#br0" timeOffset="170619.7907">8813 7167 1006 0,'0'0'72'0,"0"0"244"16,0 0-101-16,0 0-19 0,0 0 8 15,0 0-48-15,0 0-6 0,0 0-27 16,0 0-17-16,0 0-3 0,0 0 17 15,0 0 63-15,0 0-84 16,0 0-2-16,0 0 3 0,0 0 24 0,0 0 12 16,0 0 0-16,0 12 12 0,0-12-20 15,0 12-12 1,0 7 98-16,0-9-111 0,0 1-33 0,0 2-3 16,16 0 3-16,-4 4-22 0,2 2-3 15,0 3-5-15,-2 2-15 0,0 2 19 16,9 37 31-16,-9-31-34 15,-2 1-2-15,-3 0-12 0,0 0 6 16,0 1 6-16,-3-1-2 0,1-2-22 16,0-1 5-16,-3-1-5 0,3 3 11 15,0-1 0-15,2 0-9 0,-3 0-1 16,1-2 14-16,-2-1-18 0,-1 0-9 0,0-1-2 16,-2-1 7-16,0-2 1 0,0-1-4 15,0-3-8-15,0-3-17 0,-16 0 18 16,16-4-6-16,0 1 20 0,-10-3-22 15,10-3-31-15,0-2-23 0,0 0-25 16,0-4 0-16,0 2-16 0,0 0-39 16,0-4-48-16,0 0-89 0,0 0-81 15,0 0-59-15,0 0-20 0,0 0-69 16,0 0-271-16</inkml:trace>
        </inkml:traceGroup>
      </inkml:traceGroup>
    </inkml:traceGroup>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0:52.01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4701EFE-567F-4436-88E2-08794AE505CF}" emma:medium="tactile" emma:mode="ink">
          <msink:context xmlns:msink="http://schemas.microsoft.com/ink/2010/main" type="inkDrawing" rotatedBoundingBox="28481,10755 33285,10618 33294,10952 28490,11088" semanticType="underline" shapeName="Other">
            <msink:sourceLink direction="with" ref="{B6825F21-9F72-4775-9F40-34BA9E6C81FC}"/>
            <msink:sourceLink direction="with" ref="{97C5EF60-B67A-4C39-947C-2AD74C710142}"/>
            <msink:sourceLink direction="with" ref="{182D44C5-F3AE-45DA-BEF9-5C693F0139A4}"/>
          </msink:context>
        </emma:interpretation>
      </emma:emma>
    </inkml:annotationXML>
    <inkml:trace contextRef="#ctx0" brushRef="#br0">0 0 1828 0,'0'0'51'0,"0"0"36"0,0 0 39 16,0 0 86-16,0 0-135 16,0 0-31-16,0 0-15 0,0 0-2 15,0 0 29-15,0 0 4 0,0 0-16 16,0 0 35-16,0 0-21 15,0 0 20-15,0 0-28 0,14 15 15 0,-14-4 1 16,14-11-23-16,-14 14-21 0,0-2 3 16,0 2-2-16,0-3-12 15,0 2-8-15,0 13 13 0,0-9-22 16,0 1 5-16,0 0-8 0,0 1 5 16,0-2 3-16,12-1-2 0,-12-3 0 15,0 0 0-15,14 6 2 16,-14-11 10-16,9-5-8 0,-9 0-14 15,10 2 16-15,-10 1-2 0,0-4-6 16,7 2-2-16,0 0 7 0,-2-4-1 16,11 0 2-16,-9 0 8 0,0 0-11 15,5 0 0-15,2 0 16 0,3 0-30 16,-1 0 24-16,3 0-18 0,5 0 2 16,2 0 12-16,26 0-8 15,-22 0 10-15,3 0-15 0,-2 0 1 16,4 0 4-16,-2 0 3 0,0 0-6 15,-4 0 16-15,1 0-11 0,-4 0 12 16,28 0-19-16,-25 0 14 16,-1 0-1-16,5 0-18 0,0 0 16 15,0 0 4-15,0 0-17 0,3 0 22 16,-1 0-28-16,38 0 36 16,-35 0-22-16,-1 0 15 0,4 0-19 0,1 0 14 15,0 0-13-15,3-12 13 0,-2 12 3 16,4-11-14-16,-2 11-6 15,47-8 4-15,-47 8 2 0,-3 0-9 16,-2 0 21-16,-2 0-11 0,-5 0 8 16,0 0 2-16,0 0-21 0,-2 0 3 15,-3 0 13-15,33 0-6 16,-28 0 15-16,-2 0-23 0,2 0 13 16,-2 0-1-16,-1 0 4 0,3 0 6 15,-2 0-20-15,0 0 6 0,2 0 0 16,33 0-3-16,-33 0-3 0,2-10 10 15,0 10 6-15,1-6-12 0,1 6-1 16,1 0 13-16,-2-8 1 0,1 8-14 16,1-5 6-16,35 0 4 15,-40 5-11-15,0-5 7 0,0 2-3 16,0 1 10-16,-2-1-10 0,2 1-13 16,0 2 22-16,-2 0-1 0,6 0-21 15,36 0 22-15,-32 0 2 16,1 0-6-16,0-10-5 0,1 10 10 0,4 0-17 15,0-10 15-15,-2 10 0 0,-5 0-6 16,40-10-17-16,-44 4 18 16,1 0 11-16,-1 6-20 0,-1-4 3 15,-4 0 0-15,2 0 6 0,0 1 6 16,2-1-19-16,1 2 6 0,27-4 21 16,-34 4-24-16,1-2 7 15,3 0 12-15,0 3-8 0,0-2-10 16,0 1 8-16,-2 2 9 0,2 0 1 15,0 0-6-15,31 0-13 16,-36 0 3-16,-2 0 13 0,0-12-13 16,0 12-3-16,-3 0 10 0,-1 0 9 15,-3 0-20-15,-3 0 25 0,1-8-11 16,13 2-2-16,-16 6-4 0,5 0 0 16,0 0-4-16,2 0 0 0,3 0 12 15,2 0-18-15,-3 0 27 0,1 0-25 16,2 0 16-16,24 0-2 15,-25 0 3-15,-3 0-15 0,-3 0 1 16,-1 0 8-16,-1 0-8 0,-5 0 15 16,0 0 6-16,-5 0-22 0,0 0 20 15,-3 0-24-15,3 0 12 0,-7 0 7 16,0 0-19-16,0 0 25 0,0 0-21 0,0 0 24 16,0 0 21-16,15 0-4 15,-15 0-8-15,9 0 18 0,-9 0-3 0,12 0-4 16,-12 0-7-16,9 0 4 0,1 0-12 15,-10 0-2-15,7 0-3 0,-2 0 3 16,-5 0-14-16,7 0 6 0,-3 0 3 16,-4 0-2-16,5 0-2 0,-5 0-12 15,0 0 14-15,0 0 3 0,0 0 4 16,0 0 16-16,0 0-2 0,0 0-2 16,0 0-6-16,0 0-1 0,0 0 10 15,0 0 0-15,0 0 8 0,0 0-6 16,0 0-15-16,0 0-15 0,0 0-3 0,0 0 3 15,0 0 1-15,0 0-19 0,0 0-29 16,0 0-28-16,0 0-42 0,0 0-63 16,0 0-46-16,0 0-26 0,0 0-69 15,0 0-146-15,0 0-363 0</inkml:trace>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3:12.81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A58E1F6-EDAF-4158-974F-525B9ED87E9D}" emma:medium="tactile" emma:mode="ink">
          <msink:context xmlns:msink="http://schemas.microsoft.com/ink/2010/main" type="inkDrawing" rotatedBoundingBox="24205,12955 33565,13186 33556,13556 24195,13325" semanticType="underline" shapeName="Other">
            <msink:sourceLink direction="with" ref="{69CE76B3-9971-43C5-B21F-9376654FC617}"/>
            <msink:sourceLink direction="with" ref="{ABD30F10-73FB-495E-B378-DD95E20EF4BF}"/>
            <msink:sourceLink direction="with" ref="{7050EB63-BB8C-4C6C-8EF3-54138790CC3F}"/>
            <msink:sourceLink direction="with" ref="{9482982F-0B6B-40C8-AEB4-F4D694A9DA5C}"/>
          </msink:context>
        </emma:interpretation>
      </emma:emma>
    </inkml:annotationXML>
    <inkml:trace contextRef="#ctx0" brushRef="#br0">5-8 1221 0,'2'0'24'0,"3"0"43"0,-5 0-1 0,2 0 14 16,-2 0-9-16,2 0 35 0,-2 0-47 15,0 0 25-15,0 0-30 0,0 0 66 16,0 0-74-16,0 0 21 16,0 0-13-16,0 0-10 0,0 0 14 15,0 0-21-15,0 0 16 0,0 0-24 16,0 0 28-16,0 0-6 15,0 0-8-15,0 0-3 0,0 0-16 16,0 0 14-16,0 0-17 0,0 0-8 16,0 0-16-16,0 0 5 0,0 0 5 15,0 0-3-15,0 0 14 0,0 0-24 16,0 0 52-16,0 0-6 0,0 0-18 16,0 0-4-16,0 0-16 0,0 0 19 15,0 14 30-15,0-14-33 16,0 14 28-16,0-2-7 0,0-1-4 15,0 3 5-15,0-1 9 0,0 3-6 16,0-1-16-16,15 4-8 0,-15 16-14 16,0-15-1-16,0-3 1 15,0 2 3-15,0-3-5 0,0-1 9 16,0-2-18-16,0-2 16 0,0-1-18 16,0 2 1-16,0-4 13 15,0-5-12-15,0 0 2 0,0-3 1 0,0 0 3 16,0 2 12-16,0-2-5 0,0 2-2 15,0-2-2-15,14 2 1 16,-14-2-7-16,0 0-2 0,0 0 6 16,0 0 0-16,0 0-6 0,14 0 2 15,-14 0 6-15,12 0 1 0,-3 0 8 16,1 0-17-16,1 0 17 16,1 0-24-16,-2 0 21 0,1 0-16 15,1 0 17-15,2 0-9 0,0 0-14 16,3 0 21-16,-1 0-18 0,20 0 21 15,-17 0-7-15,0 0-16 16,2 9 15-16,5-9 2 0,-3 11-14 0,3-11 18 16,0 9-15-16,5-9 6 0,2 0 16 15,28 8-20-15,-30-8 16 16,0 0-21-16,-1 0 16 0,-1 0-17 16,1 0 18-16,-2 0-17 0,3 0 18 15,-3 0-10-15,-2 0-2 0,33 0-3 16,-33 0 0-16,0 0 4 15,0 0 13-15,0 0-2 0,0 0-15 16,0 0-2-16,-2 0 1 0,-1 0 14 16,8 0-1-16,25 12 0 15,-30-12-12-15,3 10 0 0,-3-10 10 16,4 8 6-16,-1-8-3 0,-1 0-19 0,0 0 3 16,-2 0 21-16,26 0-28 15,-24 0 22-15,1 0 0 0,-3 0-5 16,0 0-16-16,-1 0 28 0,4 0-24 15,-3 0 3-15,0 0 23 0,2 0-8 16,31 0-29-16,-33 0 21 16,2 0 3-16,0 0-7 0,1 0 12 15,1 0-3-15,-1 0-1 0,-6 0 9 16,3 0-17-16,0 0 12 0,24 0-19 16,-31 0 21-16,4 0-8 0,-2 13-12 15,3-13 23-15,-5 0-20 0,0 0 19 16,2 0-25-16,0 0 19 0,3 0 3 15,23 13-26-15,-21-13 10 16,-3 0 8-16,1 0 13 0,2 0-5 16,2 0-21-16,-4 0 7 0,-1 0 21 15,1 0-8-15,0 0-16 0,28 0 25 16,-29 0-15-16,-2 0 0 16,3 0-12-16,0 0 18 0,-3 0-14 15,0 0 9-15,-2 0-7 0,0 0 2 16,2 0 12-16,19 0-17 0,-21 0 16 15,0 0-14-15,-3 0 0 0,3 0 9 16,-2 0-9-16,-1 0 12 0,3 0 2 16,0 0-10-16,21 0-3 15,-19 0 17-15,5 0-12 0,0 0-8 16,0 0 11-16,2 0 3 0,-4 0-10 16,4 0-9-16,-2 0 25 0,0 0-12 15,21 0-4-15,-23 0-3 16,-1 0 12-16,3 0-16 0,0 0 5 15,-2 0 12-15,0 0-5 0,1 0-7 16,4 0 19-16,-3 0-3 0,21 0-14 16,-24 0 1-16,3 0-6 0,0 0 4 15,-2 0 4-15,-3 0 1 0,0 0 15 16,1 0-18-16,-1 0 3 0,0 0 7 16,22 13 2-16,-22-13-11 15,0 0-6-15,3 0 10 0,-1 0 0 16,-2 0-4-16,3 0 8 0,-3 0-11 15,3 0 12-15,-1 13 2 16,25-13-11-16,-23 0 0 0,1 0-9 16,0 0 18-16,0 0-23 0,3 0 28 15,-3 0-11-15,4 0-6 0,-4 0 9 16,2 0-11-16,29 0 9 0,-29 0-11 16,1 0 12-16,-1 0 6 15,-4 0-21-15,4 0 7 0,-5 0 4 0,1 0 17 16,0 0-6-16,28 0-11 15,-34 0-10-15,6 0 6 0,-3 0 18 16,-2 0-15-16,2 0 4 0,1 8-4 16,1-8 6-16,-2 0-12 0,3 0 19 15,30 0-8-15,-26 0 3 16,3 0-5-16,-5 0 0 0,2 0-3 16,1 0 0-16,1 0 5 0,-4 0 0 15,3 0-7-15,-1 0-1 0,28 0 13 16,-30 0-7-16,-2 0-16 0,0 14 10 15,-3-14 15-15,-2 0-3 0,2 10-23 16,-2-10 22-16,2 0-2 0,-2 0-16 16,19 10 20-16,-22-10-9 15,3 0 2-15,-2 0 7 0,-1 0-21 16,3 0 2-16,0 0 15 0,2 0 3 16,3 0-16-16,-3 0 19 15,28 0 2-15,-25 0-10 0,4 0-3 0,1 0 2 16,-1 0 4-16,2 0-23 15,1 0 16-15,-3 0-4 0,3 0 2 0,26 0 11 16,-29 0 0 0,-7 0-13-16,3 0-6 0,2 0 15 0,0 0 11 15,-5 0-10-15,5 0-4 0,-5 0 0 16,5 0 12-16,21 0-29 16,-26 0 27-16,1 0-6 0,4 0 3 15,0 0-21-15,2 0 21 0,-2 0-20 16,2 0 5-16,-2 0 17 0,0 0-18 15,26 12 29-15,-29-12-21 16,1 0-8-16,2 8 10 0,-2-8 0 16,-1 0-8-16,3 0 19 0,-2 0-23 15,-1 0 20-15,3 0-16 0,21 13 3 16,-25-13-1-16,-1 0 15 16,0 10-11-16,0-10 7 0,1 9-11 0,-1-9 15 15,0 0-17-15,0 0 16 0,0 0-8 16,29 0-10-16,-22 0-3 15,-2 0 25-15,5 13-21 0,-5-13 12 16,7 0-15-16,-2 0 17 0,-1 0 1 16,6 0-6-16,27 0 0 15,-32 0 2-15,-3 0-21 0,0 0 28 16,-2 0-6-16,0 0 3 0,3 0-17 16,-8 0 4-16,5 0 1 0,-5 0 3 0,24 0 2 15,-24 0 11-15,0 0-11 16,-2 0-4-16,0 0 11 0,0 0-12 15,2 0 9-15,0 0 3 0,1 0-12 16,1 0-4-16,27 0 21 16,-24 0-29-16,0 0 27 0,0 0-9 15,-3 0-4-15,1 0-8 0,-3 0 0 16,-2 0 24-16,2 0-7 0,0 0-15 16,22 0 13-16,-22 0-14 15,0 0 16-15,0 0 4 0,1 0-4 16,-1 0-4-16,0 0-3 0,-2 0-8 15,0 0 8-15,26 0-18 0,-24 0 15 16,0 0-3-16,0 0 15 0,-2 0 1 16,2 0-21-16,-4 0 13 0,2 0-9 15,0 0 21-15,0 0-19 0,21 0-11 16,-21 0 31-16,2 0-4 16,0 0-16-16,0 0 13 0,0 0-7 15,1 0-14-15,-3 0 16 0,2 0 0 16,-2 0-4-16,18 0-4 15,-20 0 0-15,-1 0 23 0,1 0-28 16,-1 0 19-16,1 0-1 0,-3 0-3 16,3 0-9-16,-3 0-8 0,5 0 29 0,14 0-41 15,-15 0 20-15,-1 0 3 16,-3 0 1-16,0 0 1 0,0 0 5 16,-4 0-4-16,2 0 19 0,-1 0-14 15,4 0-19-15,-6 0 23 0,5 0-8 16,-2 0-17-16,0 0 29 0,0 0-7 15,2 0-19-15,-5 0 25 0,-2 0-25 16,7 0 13-16,-4 0-13 0,2 0 7 0,-1 0 13 16,4 0 4-16,1 0-9 0,5 0-11 15,1 0 0-15,-1 0-5 0,-2 0 5 16,2 0-1-16,0 0 6 0,-4 0-1 16,-1 0-3-16,-2 0 1 0,-4 5 15 15,-6-5 8-15,3 6-18 0,1-6 13 16,-6 0-11-16,0 0-7 0,1 0 16 15,-3 0-18-15,0 0 1 0,2 0 1 16,-2 0 7-16,0 0 10 0,0 0-10 16,0 0 4-16,0 0-20 0,0 0 9 15,0 0 2-15,0 0 13 0,0 0-1 16,14 0-5-16,-14 0-15 0,10-10 2 0,-10 10 8 16,7-5 3-16,-7 5 4 15,4 0 12-15,-4-5-19 0,5 0-1 0,-5 1 12 16,5 2-11-16,-3-1 5 0,3 1-3 15,-3-1-2-15,1-3 1 0,-3-2 7 16,0 4-7-16,0-1 20 0,0 1-7 16,0 0-3-16,0-1-8 0,0 2 5 15,0-1-3-15,0-1-12 0,0 0 21 16,0 1-13-16,0-2 9 0,0 0-17 0,0 0 15 16,0 0-11-16,0 1 2 15,0-1 14-15,0-2-8 0,0 0-4 16,0-2-6-16,0 2 11 0,0 1 3 15,0-1-11-15,0 0 10 0,0 1-15 16,0 4-2-16,0-1 20 0,0 0 3 0,0-1-24 16,0-1 7-16,0 2 2 0,0-3 16 15,0 4-7-15,0 1-15 0,0-2 3 16,0 2 9-16,0 2-34 16,0 0-96-16,0 0 14 0,0 0-37 15,-17 0-62-15,17 0-228 0,0 0-266 16</inkml:trace>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8:44.05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9819A32-1FF8-4437-928A-4FF80CC6B2F8}" emma:medium="tactile" emma:mode="ink">
          <msink:context xmlns:msink="http://schemas.microsoft.com/ink/2010/main" type="inkDrawing" rotatedBoundingBox="7632,12953 8610,18538 7809,18678 6832,13094" semanticType="callout" shapeName="Other">
            <msink:sourceLink direction="with" ref="{429E2352-AC96-4CFF-91B8-42B0F4696356}"/>
          </msink:context>
        </emma:interpretation>
      </emma:emma>
    </inkml:annotationXML>
    <inkml:trace contextRef="#ctx0" brushRef="#br0">355 5673 1803 0,'6'0'42'0,"-6"0"-16"16,0 0-7-16,0 0 20 0,0 0-1 15,0 0 0-15,0 0 12 0,0 0-14 0,0 0-13 16,0 0 8-16,0 0-12 0,0 0-8 0,0 0-5 16,0 0 8-16,0 0-4 0,0 0-2 0,0 0-4 15,0 0 4-15,0 0 6 0,0 0 1 0,0 0 4 16,0 0-10-16,6 0 7 0,5 0-4 0,-2 0-10 16,3 0 10-16,-3 0 3 0,3 0 0 0,0 0 15 15,6 0-15-15,-6 0 0 0,6 0-7 0,3-13-2 16,-1 2 10-16,7 1-9 0,-3 10 4 0,0-11 1 15,0 3-17-15,2-3 7 0,-2 5 2 0,3-2-4 16,-3-1-4-16,0 2 10 0,-1-1-6 16,1 0 6-16,0-1-8 0,0-1 0 0,0 1 12 15,-3 0-3-15,2-1-4 0,-2 2-2 0,-3-3 3 16,0 1-8-16,0-1 4 0,-3 3 9 0,0-3-12 16,-4 2 1-16,-2-2 12 0,0 1-2 0,-3 2-5 15,0 0 1-15,0-2 3 0,-3 3 2 0,0-2 2 16,-3 3-14-16,3-3 13 0,-3-1-6 0,3 1-5 15,-3-1-1-15,0 2 8 0,0-4-12 0,0 1 5 16,0 0 4-16,0 0-5 0,0 0 15 0,0-2-7 16,0 2-2-16,0-1 5 0,0 3-7 15,0-6-3-15,0 5 6 0,0-5-5 0,0 3 3 16,0-4-7-16,0 0 2 0,0 1 2 0,0-1-4 16,0 2 4-16,0-1 4 0,0 0-1 0,0-2-3 15,-12 1-3-15,12 1-1 0,-12 0 11 0,3-2-3 16,0-1 2-16,0 0 0 0,1-3-4 0,-1 2-8 15,-3-5 7-15,0 3-1 0,3 0 4 0,-3 0-3 16,3-2 2-16,-3 1-2 0,0 4-3 0,0-8 1 16,0 5 0-16,3-4 7 0,-2-1-7 0,2 1 7 15,-3 1-9-15,3-3 1 0,-3 2 7 0,6-1-4 16,-3-1 6-16,3 1-7 0,-3-2 5 16,0 3-5-16,3-3 3 0,0 0 3 0,0-3 9 0,0-1 9 15,-3 3-12-15,3-3 0 0,-2 1-2 0,-1-2-2 16,-3 2-3-16,6-3-2 0,-9 4 0 15,3-3 2-15,3 1-3 0,-3 0 1 0,-3-4-2 16,3 1-7-16,-6 0 1 0,4 1 5 0,-1-2 4 16,-3 3-8-16,3 0 9 0,-3 0-4 0,0 1-3 15,0 0 1-15,1 3 0 0,-1-6 3 0,-3 2 2 16,3-1-5-16,-3 2-1 0,3 1 0 0,-6-2 4 16,4 0 5-16,2 3-6 0,-3-4-8 0,3 0 12 15,0 1-7-15,0-1 4 0,3-2 1 0,1 1-7 16,2 2 5-16,-3-3-5 0,3 1 1 0,0-1 3 15,0 0-1-15,3-1 1 0,0 1 5 16,3-1 0-16,-6 1-5 0,6 1 0 0,-3 0 0 16,1 3-6-16,-1-1 7 0,0 2-3 0,0 3 2 15,0-2-1-15,0-3 2 0,0 4 3 0,3-2 0 16,0 3-10-16,-3 0 10 0,0-1-9 0,3-3 7 16,3 4-1-16,0-3-6 0,0 2 5 0,0-2-7 15,3 5 3-15,0-5-3 0,0 2-1 0,0-1 4 16,0 2 5-16,0 2-3 0,0-1-2 0,0-2-3 15,0 2 7-15,0-3-4 0,0 2-5 0,0 0 7 16,0-1-4-16,0-2 7 0,0 3-9 16,0 0 3-16,0 3 2 0,0-4 2 0,0 5-7 15,0-4 3-15,0 1-2 0,0-2-9 0,0-2 3 16,0 0-1-16,0-1 8 0,0-2 7 0,0 2-2 16,0 2-5-16,0-1 8 0,0 5-4 0,0-2-6 15,0 0 9-15,0 3 0 0,0-2-3 0,0 4-3 16,0-1 3-16,0-2 1 0,0 2 1 0,0 1 7 15,0-1-8-15,0 2 4 0,0 0-6 0,0-1-2 16,0 2 5-16,0-3-3 0,0 1 10 0,0 0-4 16,0 1-6-16,0 2-5 0,0-4 8 0,0 5 1 15,12-2-5-15,-12-3 16 0,0 4-10 0,0-4 2 16,9 4-8-16,-9 0 1 0,9-1-4 0,-3-1 10 16,-6 4-8-16,3-1 14 0,3 2-4 15,-3-2-8-15,0 3 2 0,0 1 2 0,0-1-11 16,-3 1 10-16,0 0-2 0,3-1 0 0,0 1 10 15,-3 2-7-15,0-2-3 0,3-1-3 0,0 4 7 16,-3 1 1-16,0 1 3 0,3 1-5 0,0-2-2 16,-3 1-4-16,3 2 10 0,0-1-4 0,-3-2 1 15,6 0-6-15,-6 2 4 0,3 0-4 0,-3 2 2 16,0-1 2-16,0 0 1 0,0 2 2 0,0 2 6 16,0-1-3-16,0-1-3 0,0-1-12 0,0-1 15 15,0-1-12-15,0 1 9 0,0-4 0 0,0-1-2 16,0 0 6-16,0 1 4 0,0-3-10 0,0-1 6 15,0-3-5-15,0 5 6 0,0-1-8 16,0-2 9-16,0-1-9 0,-12 0 9 0,12-3-6 16,0 4-9-16,-9 0 2 0,9 1 13 0,-9 3-8 15,9 1-1-15,0 0-1 0,-6 2 4 0,6 1-10 16,-6 2 3-16,0-1 11 0,6 4-18 0,-3-3-8 16,0 1-14-16,-3 6-14 0,6 0-38 0,-6 0-68 15,3 0-98-15,0 0-175 0,-3 0-47 0</inkml:trace>
  </inkml:traceGroup>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3:57.28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F16A8CB-A70C-4969-AF09-3984B66A9C1C}" emma:medium="tactile" emma:mode="ink">
          <msink:context xmlns:msink="http://schemas.microsoft.com/ink/2010/main" type="writingRegion" rotatedBoundingBox="25833,14896 28294,15356 28118,16297 25657,15837"/>
        </emma:interpretation>
      </emma:emma>
    </inkml:annotationXML>
    <inkml:traceGroup>
      <inkml:annotationXML>
        <emma:emma xmlns:emma="http://www.w3.org/2003/04/emma" version="1.0">
          <emma:interpretation id="{B7454A04-D822-491D-89FC-9CD4E618FFF5}" emma:medium="tactile" emma:mode="ink">
            <msink:context xmlns:msink="http://schemas.microsoft.com/ink/2010/main" type="paragraph" rotatedBoundingBox="25833,14896 28294,15356 28118,16297 25657,15837" alignmentLevel="1"/>
          </emma:interpretation>
        </emma:emma>
      </inkml:annotationXML>
      <inkml:traceGroup>
        <inkml:annotationXML>
          <emma:emma xmlns:emma="http://www.w3.org/2003/04/emma" version="1.0">
            <emma:interpretation id="{0C448C21-CCC2-4EC1-9D9A-4460112E99AC}" emma:medium="tactile" emma:mode="ink">
              <msink:context xmlns:msink="http://schemas.microsoft.com/ink/2010/main" type="line" rotatedBoundingBox="25833,14896 28294,15356 28118,16297 25657,15837"/>
            </emma:interpretation>
          </emma:emma>
        </inkml:annotationXML>
        <inkml:traceGroup>
          <inkml:annotationXML>
            <emma:emma xmlns:emma="http://www.w3.org/2003/04/emma" version="1.0">
              <emma:interpretation id="{7004C600-CCCA-4040-9A4A-29BE3D1C0251}" emma:medium="tactile" emma:mode="ink">
                <msink:context xmlns:msink="http://schemas.microsoft.com/ink/2010/main" type="inkWord" rotatedBoundingBox="25833,14896 28294,15356 28118,16297 25657,15837"/>
              </emma:interpretation>
              <emma:one-of disjunction-type="recognition" id="oneOf0">
                <emma:interpretation id="interp0" emma:lang="" emma:confidence="1">
                  <emma:literal/>
                </emma:interpretation>
              </emma:one-of>
            </emma:emma>
          </inkml:annotationXML>
          <inkml:trace contextRef="#ctx0" brushRef="#br0">1628 435 2209 0,'-12'-1'30'0,"0"1"13"16,-2 0 11-16,0 0 7 0,0 0-6 16,-1 0-1-16,1 14-6 0,-16 11 11 15,18-8-35-15,5-1-1 16,-3 3-6-16,6-2-4 0,4 3-7 0,0-2-3 15,0-3-9-15,0 1-11 16,0-3 20-16,0 6-12 0,14-12 7 16,-3-1-9-16,6 0-19 0,-1-5-19 15,3-1-27-15,3 0-8 0,1 0-31 16,-2 0-13-16,-2-17-23 16,17-18-87-16,-20 18 163 0,-2-2 36 15,-2 0 33-15,-2 2 42 0,-1-1 49 16,-9 3 68-16,0 0 19 0,0 0 2 15,0 3-5-15,0-6 54 16,0 12-153-16,0 3-13 0,0 3 37 0,0 0-15 16,0 0 18-16,0 0-25 15,0 11 9-15,0-1 4 0,0 18 40 16,0-11-80-16,0 1-3 0,9 1-24 16,1 5-8-16,-1-1-2 0,1 4-7 15,1-2 10-15,-1 2-2 0,2 3-17 16,7 28 3-16,-10-35-23 15,-4-1-17-15,2 0-59 0,0-4-58 16,-5-3-23-16,1-5-6 0,1-1-47 16,-1-6-167-16,-1-3-268 0</inkml:trace>
          <inkml:trace contextRef="#ctx0" brushRef="#br0" timeOffset="195.9127">1998 415 2340 0,'0'0'6'16,"0"9"11"-16,0-9 40 0,0 0-33 15,0 0 8-15,9 0-17 0,3 0-18 0,5 0 7 16,1-11 7-16,25-11-60 15,-17 11-62-15,-3 1-87 0,1 2-246 16,0 0-129-16</inkml:trace>
          <inkml:trace contextRef="#ctx0" brushRef="#br0" timeOffset="614.9309">2059 446 2180 0,'-7'10'15'0,"0"1"9"0,0 2 31 0,0-3 6 15,0-1 17-15,0 1-42 0,2 2 6 16,-2-2-12-16,-5 7-8 16,12-7-15-16,0-2-15 0,0 1 1 15,0-3 5-15,12 3-1 0,0-5-3 16,2 0 4-16,0 2 15 0,0-6-4 15,22 0-29-15,-15 0 18 16,-5 0 4-16,5 0 11 0,3 0-7 16,0-13-5-16,-3 13 7 0,0-10-20 15,0 3 5-15,3 7 26 0,18 0 26 16,-23 0-5-16,-2 0-9 16,-1 0 27-16,-2 0 23 0,-2 16 4 0,-2-5-15 15,-6 2 5-15,-1 2 13 0,-3 0 3 16,0 19 104-16,0-14-133 15,-19-1-29-15,0-4-20 0,-2 3-4 16,0-2 9-16,-1-2-6 0,1-4-5 16,0 1-12-16,-24-1-110 15,24-8-22-15,7 0-48 0,-3-2-51 16,5 0-119-16,3 0-325 0</inkml:trace>
          <inkml:trace contextRef="#ctx0" brushRef="#br0" timeOffset="-580.7047">1314 634 1540 0,'0'-7'30'16,"0"7"10"-16,7-4 55 0,-7-2 54 15,0 3-64-15,0 3-29 0,0-6-27 16,0 2 6-16,0-2-34 16,0 2 6-16,-10-3 32 0,10 4 20 0,0-1-12 15,-9-8 56-15,2 6-49 16,7 0-18-16,0 2-7 0,0 0 1 15,0-1 18-15,-17 1-10 0,17 0-1 16,-14 1 16-16,0-3 31 16,2 5-72-16,1-3 16 0,1-1-22 15,1 2-4-15,-1 1 29 0,-2-3 4 16,3 4-12-16,-3-3 0 0,0 1-7 16,-6 1-14-16,6 2 9 0,2 0-8 15,1 0-9-15,0 0 13 0,1 0-3 16,1 0-8-16,-2 10-10 15,-1-10 23-15,6 13-9 0,-3 8-13 16,4-9 4-16,1-2 3 0,2-2 17 16,0 2-18-16,0-3 13 0,0 1 3 15,0 1-22-15,16 1 20 0,-1-1-5 16,13 7-13-16,-12-9 12 16,1 0-3-16,-1-2 3 0,1 0-7 15,-3-5-2-15,-2 0 7 0,0 0 10 16,4 0-14-16,-2 0 10 15,10-13-24-15,-15 2 20 0,1 1 7 16,-1 2-14-16,-2-2 6 0,-4-2 3 16,-3 0-12-16,0-3 24 0,0 1-22 0,0 4 19 15,0-12-15-15,0 15 12 16,0 3 2-16,0 0-2 0,0 0 16 16,0 3 13-16,0 1-16 0,0 0 24 15,0 0 27-15,0 0 52 16,0 13-56-16,0 0-2 0,0 3-21 15,0 2-7-15,0 1-17 0,0 4 3 16,11 3-15-16,-1 0-4 0,2 0 4 16,9 30 7-16,-7-30-10 15,-2 2 2-15,-3-1-9 0,3-5 6 16,0 1-9-16,-3-4 4 0,1 1-7 0,-1-5-9 16,-2-3-15-16,3 8-97 15,-6-12-1-15,-4-8-38 0,0 0-44 16,0 0-83-16,0 0-161 0,0-13-178 15</inkml:trace>
          <inkml:trace contextRef="#ctx0" brushRef="#br0" timeOffset="-3697.4035">0 50 1706 0,'0'0'30'0,"0"0"13"0,0 0 33 16,0 0-3-16,0 0 0 0,0 0-2 15,0 0-5-15,0 0-9 0,0 0-10 16,0 0 52-16,0 0-63 0,0 0 12 16,0 0 31-16,0 0-11 15,0 0-14-15,0 0 7 0,0 0-3 0,0 0-8 16,0 0-26-16,0 0 61 16,0 0-55-16,0 0-25 0,0 0 20 15,14 0-25-15,3 0 2 0,-3 0 17 16,2 0 1-16,3-11-18 0,0 3 13 15,28-7-16-15,-25 10 7 16,-4-2-9-16,4 4 8 0,-1 3-5 16,-5 0 37-16,1 0 21 0,-1 0 0 15,1 0 3-15,18 0 14 16,-20 0-39-16,-1 0 12 0,2 14-7 0,1 0-4 16,-6 2 1-16,4 2 4 15,-8 2-5-15,2 1-1 0,-4-1 12 16,0 26 72-16,-5-23-69 0,0 1-3 15,0 1-23-15,0 1 8 0,0-3-19 16,-12 0-4-16,12 2-2 0,-14-2 1 16,4-1 2-16,-6 21 17 15,6-24-30-15,3-1-4 0,-2-1 9 16,4 1 2-16,5-2 1 0,0 0-9 16,0-7-2-16,0 1 2 0,0-2-3 15,17 2-7-15,-3-6 11 0,-3-1 0 16,4-3 14-16,-4 0-11 15,4 0 0-15,1 0-4 0,5 0 1 16,1 0 7-16,-1 0-8 0,24-11 1 16,-22 11 3-16,3 0 3 0,-2-8-18 15,-1 2 12-15,-2-1-4 0,-2 3 3 16,-2-3-6-16,-1 0 8 0,-1 1-9 16,8-4-26-16,-13 7-18 15,-1 2-50-15,-2-1-46 0,0 0-45 16,0 0-50-16,-4-1-12 0,-3-2-37 15,0 0-170-15</inkml:trace>
          <inkml:trace contextRef="#ctx0" brushRef="#br0" timeOffset="-3357.0831">255 272 2110 0,'0'0'-5'15,"0"0"1"-15,0 0 74 0,0 0 48 16,12 0-22-16,-1 0 15 0,1-10-9 15,5 10-16-15,18-23 30 16,-11 16-95-16,-1-2 7 0,3 3-13 16,0-2-11-16,5 4 7 0,-3-5-18 15,-4 3 7-15,2 0-3 0,-7 3 13 16,11-6-75-16,-18 7-24 16,-7-1-25-16,-1 3-70 0,-1 0-143 0,-3 0-205 15</inkml:trace>
          <inkml:trace contextRef="#ctx0" brushRef="#br0" timeOffset="-2188.5699">1071 954 2463 0,'-7'0'15'0,"0"12"-14"16,2-1 11-16,-2-2 27 0,0 1 6 16,0-10-20-16,0 10-3 0,0-1 4 0,0 11-24 15,2-12 13 1,5 4-20-16,0-2-3 0,0-1 3 0,0-1 15 16,0 0-8-16,12-4 0 0,-12 0-14 15,14-3 7-15,2-1 7 16,-9 0 7-16,-7 0-4 0,7 0-4 15,3-9 2-15,-10-5-10 0,0 4 6 16,0 0 14-16,0-1-4 0,0 1-13 16,0 0 12-16,0 0-1 15,0 4-7-15,0 6-5 0,-14-4-1 16,14 4 9-16,-12 0-3 0,3 0 12 0,1 0-19 16,-1 0 16-1,2 0-35-15,0 0-4 0,2 0-12 0,5 0-35 16,0 10-61-16,-5-10-32 0,3 0-50 15,2 14-148-15,0-14-64 0</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4:00.60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457D031-4E31-4B89-899A-46EAA4B89D49}" emma:medium="tactile" emma:mode="ink">
          <msink:context xmlns:msink="http://schemas.microsoft.com/ink/2010/main" type="writingRegion" rotatedBoundingBox="28969,14179 33411,14392 33329,16092 28887,15879"/>
        </emma:interpretation>
      </emma:emma>
    </inkml:annotationXML>
    <inkml:traceGroup>
      <inkml:annotationXML>
        <emma:emma xmlns:emma="http://www.w3.org/2003/04/emma" version="1.0">
          <emma:interpretation id="{6C1B78BD-415B-4A1A-B64A-736A34A431F9}" emma:medium="tactile" emma:mode="ink">
            <msink:context xmlns:msink="http://schemas.microsoft.com/ink/2010/main" type="paragraph" rotatedBoundingBox="28969,14179 33411,14392 33329,16092 28887,15879" alignmentLevel="1"/>
          </emma:interpretation>
        </emma:emma>
      </inkml:annotationXML>
      <inkml:traceGroup>
        <inkml:annotationXML>
          <emma:emma xmlns:emma="http://www.w3.org/2003/04/emma" version="1.0">
            <emma:interpretation id="{E64D6079-1E84-40B7-BF30-EAF4003A84A6}" emma:medium="tactile" emma:mode="ink">
              <msink:context xmlns:msink="http://schemas.microsoft.com/ink/2010/main" type="line" rotatedBoundingBox="28969,14179 33411,14392 33370,15243 28928,15030"/>
            </emma:interpretation>
          </emma:emma>
        </inkml:annotationXML>
        <inkml:traceGroup>
          <inkml:annotationXML>
            <emma:emma xmlns:emma="http://www.w3.org/2003/04/emma" version="1.0">
              <emma:interpretation id="{EFD6D938-48FE-4C47-9C9D-43844DA4EC9E}" emma:medium="tactile" emma:mode="ink">
                <msink:context xmlns:msink="http://schemas.microsoft.com/ink/2010/main" type="inkWord" rotatedBoundingBox="28969,14179 30132,14235 30091,15086 28928,15030">
                  <msink:destinationLink direction="with" ref="{4C0EBB1A-287F-4BA9-ABBD-A01426C55597}"/>
                </msink:context>
              </emma:interpretation>
              <emma:one-of disjunction-type="recognition" id="oneOf0">
                <emma:interpretation id="interp0" emma:lang="" emma:confidence="1">
                  <emma:literal/>
                </emma:interpretation>
              </emma:one-of>
            </emma:emma>
          </inkml:annotationXML>
          <inkml:trace contextRef="#ctx0" brushRef="#br0">3264-483 2279 0,'0'0'57'15,"0"0"30"-15,0 0 16 0,0 0 19 0,0 14 8 16,0-14 57-16,0 0-129 15,0 0-13-15,-9 0-15 0,9 0 2 16,0 0-10-16,0 0 1 0,0 0 5 16,0 12-19-16,0-12-9 0,0 25 7 15,0-13 2-15,0-3-9 16,0-9-12-16,0 9 16 0,0-9-9 16,0 8-2-16,0-8 12 0,0 0-15 15,0 0 4-15,0 0 5 16,0 0 5-16,0 0-8 0,0 0-11 0,0 0 7 15,7 0 5-15,-7 0 1 16,7 0 5-16,-7 0-3 0,7 0 15 16,-7 0-8-16,0 0 6 0,0 0-18 15,0 0 4-15,0 0-1 0,0 0 1 16,0-10-4-16,-12 10-19 0,12 0-3 16,-11 0-45-16,-1 0 14 15,12 0 1-15,-12 0-2 0,7 0-13 16,-2 0 7-16,2 0-24 0,5 0-41 15,0 0-49-15,0 0-67 0,-4 0-547 16</inkml:trace>
          <inkml:trace contextRef="#ctx0" brushRef="#br0" timeOffset="1144.2536">3116 63 2273 0,'0'0'34'16,"0"2"21"-16,0 3 64 16,0-3-53-16,0-2-2 0,0 0-3 15,0 0-4-15,12 0-13 0,2 0-6 16,2 0-16-16,-2 0 24 0,10-12-6 15,37-8-16-15,-21 11 25 0,3-1-13 16,6-4 4-16,6 3-7 0,1-4-2 16,-2 2-18-16,3 0-16 15,2-2 17-15,-2 4 1 0,58-12-12 16,-61 13 0-16,1 0-5 0,-3 0 11 16,-8 0-20-16,-1 1 13 0,-5 2-7 15,-5 1-5-15,-3 2 17 0,-4 1-13 16,12-3-5-16,-24 4-2 15,-2-2-31-15,-7 3-54 0,-1-2-35 0,-1 1-56 16,-3 2-143-16,0 0-247 16,0 0-79-16</inkml:trace>
          <inkml:trace contextRef="#ctx0" brushRef="#br0" timeOffset="671.0114">3606-702 2010 0,'0'0'21'16,"-9"0"93"-1,9 0-62-15,0 0-7 0,0 0-36 0,0 0 16 16,0 0-26-16,0 0-11 0,0 0 21 15,0 0-14-15,0 0-3 0,26-9 13 16,-17 3-4-16,3-3 19 16,2 3 28-16,-4 1-17 0,1-3-6 15,4 3 32-15,-4 5 12 0,1 0-16 16,2 0 1-16,10 0 2 16,-17 0-43-16,0 0-4 0,0 0 16 15,-2 13-16-15,-3-13 0 0,3 10 17 16,-3-10-10-16,1 10 5 0,-1 0 3 15,0 9 21-15,-2-10-30 16,0 1-9-16,0 3-1 0,-14-1-1 0,2-1-7 16,3 2-4-16,-5-5 3 0,4-1-1 15,-8 7 11-15,18-9-2 16,-10-5-11-16,3 0 7 0,7 0 10 16,0 0-14-16,0 0-4 0,0 0 3 15,0 0 3-15,0 0-17 0,12 0 24 16,-3 0-13-16,3 0 3 15,0 0-4-15,0 0 9 0,-1 0 1 16,1-11 9-16,2 11-15 0,-2 0 24 0,0 0-18 16,9 0 17-16,-7 0-10 15,-4 14 26-15,-3 1-6 0,-2 1 15 16,2-2 16-16,-3 1 6 0,-1 2 20 16,-3 0-8-16,0-1-8 0,0 15 42 15,-17-13-36-15,1-5-14 16,-1 4-16-16,1-6-26 0,-3 4 5 15,0-3-21-15,0-4 11 0,-2-2-13 16,0-6-3-16,-15 0-18 0,20 0-16 16,4 0-48-16,-2 0-92 15,7 0-46-15,0-12-73 0,0 12-70 0,2 0-289 16</inkml:trace>
        </inkml:traceGroup>
        <inkml:traceGroup>
          <inkml:annotationXML>
            <emma:emma xmlns:emma="http://www.w3.org/2003/04/emma" version="1.0">
              <emma:interpretation id="{49EF5962-3426-40B4-841A-818673B991E0}" emma:medium="tactile" emma:mode="ink">
                <msink:context xmlns:msink="http://schemas.microsoft.com/ink/2010/main" type="inkWord" rotatedBoundingBox="30512,14834 30930,14854 30920,15058 30502,15038"/>
              </emma:interpretation>
              <emma:one-of disjunction-type="recognition" id="oneOf1">
                <emma:interpretation id="interp1" emma:lang="" emma:confidence="1">
                  <emma:literal/>
                </emma:interpretation>
              </emma:one-of>
            </emma:emma>
          </inkml:annotationXML>
          <inkml:trace contextRef="#ctx0" brushRef="#br0" timeOffset="3641.5185">4698-58 2335 0,'-2'0'68'16,"2"0"34"-16,0 0 20 0,0 0 36 16,0 0 10-16,0 0-26 0,0 0-28 15,0 0-6-15,0 0 73 16,0 0-67-16,16 0-18 0,-4 0-25 16,7 0-14-16,0 0-27 0,-2 0-12 0,6 0-3 15,1-11-5-15,-1-1-15 16,27 5-34-16,-31-2-41 0,-3 2-61 15,-2 0-24-15,-2 7-39 0,0 0-35 16,-7 0-13-16,-1 0-63 0,-4 0-148 16</inkml:trace>
          <inkml:trace contextRef="#ctx0" brushRef="#br0" timeOffset="3888.9075">4764 50 2326 0,'-2'10'70'0,"2"4"107"16,0-8-36-16,0-3 29 0,0-3-17 16,0 0-6-16,14 0 12 0,-2 0 16 15,0 0 7-15,4 0-22 0,3 0-14 16,28 0 21-16,-23 0-129 16,2 0-7-16,-3 0-8 0,1 0-8 15,-3 0-8-15,0 0-10 0,-4 0 2 16,-3 0-5-16,-2 0-56 0,4 0-205 15,-6 0 29-15,-5 0-35 16,2 0-15-16,-3 0-24 0,-4-9-124 0,3 9-257 16</inkml:trace>
        </inkml:traceGroup>
        <inkml:traceGroup>
          <inkml:annotationXML>
            <emma:emma xmlns:emma="http://www.w3.org/2003/04/emma" version="1.0">
              <emma:interpretation id="{DCBBB10B-EFE2-4DC9-B7A7-58E40186BC11}" emma:medium="tactile" emma:mode="ink">
                <msink:context xmlns:msink="http://schemas.microsoft.com/ink/2010/main" type="inkWord" rotatedBoundingBox="31251,14619 31627,14637 31607,15056 31231,15038"/>
              </emma:interpretation>
              <emma:one-of disjunction-type="recognition" id="oneOf2">
                <emma:interpretation id="interp2" emma:lang="" emma:confidence="1">
                  <emma:literal/>
                </emma:interpretation>
              </emma:one-of>
            </emma:emma>
          </inkml:annotationXML>
          <inkml:trace contextRef="#ctx0" brushRef="#br0" timeOffset="10359.3478">5533-335 2150 0,'0'0'52'0,"0"0"-1"0,0 0 18 16,0 0 38-16,0 0 8 0,0 0-20 16,0 0-16-16,0 0 64 15,0 0-61-15,0 0-6 0,0 0 12 16,0 0 24-16,0 0-4 0,0 0-3 0,0 0 3 16,0 0-8-16,0 0-6 15,0 0 64-15,0 0-94 0,0 0-17 16,0 0-13-16,0 0-14 0,0 0-13 15,0 0-7-15,-12 0 7 0,12 0 6 16,-11 26-7-16,-1-11-11 16,0 0 9-16,0 3 0 0,3-7 0 15,2 5 0-15,0-1 5 0,2 3-8 16,-2 2-2-16,2-5 7 0,0 17 7 16,5-15-22-16,0-1 8 15,0 2 7-15,0 2 4 0,12-2-12 0,2 1 3 16,-2-3-3-16,0 0 5 0,2 1 3 15,10 10-10-15,-10-17 8 16,0 0-9-16,3-2 2 0,1-1-8 16,-3-4-7-16,1-3 9 0,1 0 1 15,1 0 9-15,1 0-10 16,19-28-11-16,-21 18 17 0,-3-1 6 16,2 3-33-16,-4-2 17 0,2 0-7 15,-7 0-1-15,0 0-9 0,-2 0 13 16,0-1-1-16,-3-17-4 15,-2 12 23-15,0 3-3 0,0-2 4 16,0-3 16-16,-16 0-20 0,4 0 11 0,12-1 3 16,-17 2-1-16,-11-19-2 15,14 22-5-15,0 4-14 0,-3 1 13 16,-2 1-9-16,3 6 16 0,-1 2-24 16,-2 0 4-16,3 0-21 0,2 0-43 15,-19 0-177-15,19 0 54 16,2 10-22-16,0-10-43 0,5 0-99 15,0 9-217-15</inkml:trace>
        </inkml:traceGroup>
        <inkml:traceGroup>
          <inkml:annotationXML>
            <emma:emma xmlns:emma="http://www.w3.org/2003/04/emma" version="1.0">
              <emma:interpretation id="{1183EB1E-5090-4D4D-AAF2-19EF4A5D2386}" emma:medium="tactile" emma:mode="ink">
                <msink:context xmlns:msink="http://schemas.microsoft.com/ink/2010/main" type="inkWord" rotatedBoundingBox="31935,14921 31996,14923 31993,14997 31932,14994"/>
              </emma:interpretation>
              <emma:one-of disjunction-type="recognition" id="oneOf3">
                <emma:interpretation id="interp3" emma:lang="" emma:confidence="1">
                  <emma:literal/>
                </emma:interpretation>
              </emma:one-of>
            </emma:emma>
          </inkml:annotationXML>
          <inkml:trace contextRef="#ctx0" brushRef="#br0" timeOffset="12129.577">6163-36 1745 0,'0'0'46'15,"0"0"38"-15,-9 0-13 0,1 0 101 16,8 0-91-16,-4 0-39 16,-1 0-3-16,5 0-2 0,-5 0-13 15,3 0 29-15,2 0-15 0,0 0-5 16,0 0 10-16,0 11 43 0,0-11-52 15,0 9 2-15,0-9-10 16,0 12 2-16,0-12-9 0,0 8-4 0,0-1-18 16,0-1 11-16,0 0-1 15,0-6-26-15,0 6 19 0,0-3-5 16,0 1-7-16,0-4 16 0,0 0 1 16,0 0-13-16,0 0 13 0,12 0-8 15,-3-10-8-15,1 1 23 16,-3 9-8-16,-7-10-5 0,9 4 15 15,-4 6-4-15,-5-7-11 0,0 7 7 16,0-6-1-16,0 6 14 0,0 0 12 16,0 0-30-16,-12 0 15 0,12 0 4 15,-9 0-6-15,9 0-7 0,-10 0 13 16,3 0-5-16,7 0-16 0,-9 0 10 16,-1 0-4-16,6 8-19 15,4-8 20-15,0 8-6 0,0-8-16 16,0 0-1-16,0 0-11 0,0 0-23 15,0 0-50-15,0 0-55 0,0 12-437 16,0-12 14-16</inkml:trace>
        </inkml:traceGroup>
        <inkml:traceGroup>
          <inkml:annotationXML>
            <emma:emma xmlns:emma="http://www.w3.org/2003/04/emma" version="1.0">
              <emma:interpretation id="{CF1A6D24-F3A8-4B39-927E-B2FC6129BDA4}" emma:medium="tactile" emma:mode="ink">
                <msink:context xmlns:msink="http://schemas.microsoft.com/ink/2010/main" type="inkWord" rotatedBoundingBox="32303,14528 33402,14580 33376,15106 32277,15054"/>
              </emma:interpretation>
              <emma:one-of disjunction-type="recognition" id="oneOf4">
                <emma:interpretation id="interp4" emma:lang="" emma:confidence="0">
                  <emma:literal>89</emma:literal>
                </emma:interpretation>
                <emma:interpretation id="interp5" emma:lang="" emma:confidence="0">
                  <emma:literal>84</emma:literal>
                </emma:interpretation>
                <emma:interpretation id="interp6" emma:lang="" emma:confidence="0">
                  <emma:literal>87</emma:literal>
                </emma:interpretation>
                <emma:interpretation id="interp7" emma:lang="" emma:confidence="0">
                  <emma:literal>8ª</emma:literal>
                </emma:interpretation>
                <emma:interpretation id="interp8" emma:lang="" emma:confidence="0">
                  <emma:literal>899</emma:literal>
                </emma:interpretation>
              </emma:one-of>
            </emma:emma>
          </inkml:annotationXML>
          <inkml:trace contextRef="#ctx0" brushRef="#br0" timeOffset="14416.1901">7033-397 2473 0,'-14'-5'31'16,"2"3"30"-16,3 1 23 0,2-1 25 16,7 2-32-16,-10 0-33 0,6 0-16 15,4 0-5-15,0 0 5 0,0 0 22 16,0 10-26-16,0-10-12 0,0 10-4 15,0-2 7-15,0-2-11 0,0 2 2 16,0 5 3-16,16 1-19 0,1 4 7 16,13 18 23-16,-13-13-13 15,2 0 3-15,-3 4-15 0,3-1 3 16,-5 1 11-16,3 1-2 0,-5 0-2 16,-1-4-12-16,-6 2-1 0,-3 20 33 15,-2-27-25-15,0-3 4 16,-14-1-15-16,14-1-1 0,-14-2 9 15,0-4-25-15,2 2 17 0,-2-8-2 16,2-2 17-16,-11 0-15 0,11-12 8 16,2-1-1-16,3-2 1 15,7-1-9-15,0-4 11 0,0-3 1 0,0 0 9 16,19-3-18-16,0 1 19 16,26-29-13-16,-24 28-6 0,3 2 10 15,-1 0 4-15,-1 3-3 0,-6 1-4 16,1 3-3-16,-3 1 14 0,-5 2 9 15,3-7-41-15,-7 11-2 16,-5 0-35-16,0 4-58 0,0-2-10 16,-12 4-14-16,-2-1-34 0,-3 3-79 15,1 1-112-15,2 1-86 0</inkml:trace>
          <inkml:trace contextRef="#ctx0" brushRef="#br0" timeOffset="15115.9227">7375-361 2190 0,'0'0'61'0,"0"0"27"0,0 0 27 16,0 0 13-16,0 0 6 0,0 0-29 0,0 0-17 15,0 0-24-15,0 0-18 16,0 0 0-16,0 0 0 0,0 0-17 0,0 0-4 15,0 0-1-15,-16 0 7 0,4 13-5 16,3-1 6-16,9-2-30 0,-10 2 13 16,3 1-8-16,7-1-18 0,-7 1 15 15,7-2-17-15,0-2 1 0,0-3-2 16,0 2-3-16,0-4-4 0,0 0-29 16,14-4-21-16,-2 0-3 0,2 0-25 15,3 0 11-15,1 0 8 0,-1 0 3 16,2-8 29-16,2-2 3 0,-4 1 13 15,-1-4 14-15,1 1 10 0,-3 2 21 0,-5-3 2 16,1 2 10-16,-3 1 9 16,-3-2 9-16,1 2 26 0,0 5 12 0,-5-1 21 15,0 1 1-15,0 2-17 0,0 0-5 16,0 2-18-16,0-2-6 0,0 3-20 16,0 0 15-16,0 0 23 0,0 0 20 15,0 0 30-15,0 0-4 0,0 18-6 16,0 0-4-16,0 0-8 0,0 2-18 15,0 5-21-15,0 2-13 0,0 1-12 16,0 4 3-16,0-1-20 0,0 2 0 16,0 0-20-16,0-2 8 0,0-2-1 0,0 0 2 15,0-6-7-15,0 0-5 16,0-3-1-16,0-4 9 0,0-1-6 16,0 9 4-16,0-7-21 0,0-12-9 15,0 0-19-15,0-1-70 0,0-3-54 16,0-1-80-16,0 0-52 0,0 0-40 15,14 0-66-15,-14 0-202 0</inkml:trace>
          <inkml:trace contextRef="#ctx0" brushRef="#br0" timeOffset="13441.9284">6488-378 2272 0,'0'0'26'0,"0"0"25"15,0-1 43-15,0 1 14 0,0-4 15 16,0 0 57-16,0 4-96 16,0-1 33-16,0 1 37 0,0 0-6 0,12 0 24 15,-12 0-3-15,10 0 14 16,-10 10-6-16,7 16 56 0,-7-16-145 16,0 2-17-16,0-1 1 0,0 6-29 15,0-1-5-15,0 1-18 0,0-3-2 16,0 3-8-16,0 1-5 0,0 17 6 15,0-18-10-15,0-2-6 16,0 0 3-16,0-1 4 0,0-2 4 16,0-1-1-16,0-1-11 0,0-3-14 15,0-1-24-15,0-1-231 16,0-5 0-16,0 0-82 0,0 0-26 0,0 0-54 16,0 0-224-16</inkml:trace>
          <inkml:trace contextRef="#ctx0" brushRef="#br0" timeOffset="13904.8829">6639-352 2162 0,'0'-4'7'0,"0"2"2"0,0 0 36 15,0 1 35-15,10-3 40 16,2 1-77-16,-5 2-10 0,5-4-8 0,-3 1 5 16,3-2 21-16,-3 2-17 0,3-1-4 15,0 1 16-15,11-6 4 16,-13 6-9-16,-1 4 29 0,1 0-2 16,-1 0 19-16,-2 0-22 0,0 0 5 15,0 14-10-15,-4 0-2 0,-1 3 1 16,0 19 58-16,-2-15-76 15,0 1 8-15,0 0 7 0,-14 3-10 16,14-4 2-16,-14 3-20 0,2-4-7 0,3 1 9 16,-1-1-14-16,-8 17-7 15,13-21-6-15,-5 0 9 0,3-3-13 16,0 1 2-16,0-6-4 0,2 2-9 16,1-5 0-16,-1 0 9 0,5-4 2 15,0 6-16-15,0-7 6 16,14 0 2-16,-14 0 13 0,14 0-12 15,3 0 11-15,-3 0-6 0,0 0-40 16,5 0-65-16,-2-13-87 0,18-7-322 16,-16 10 176-16,0 1-154 15,-3-1-195-15</inkml:trace>
        </inkml:traceGroup>
      </inkml:traceGroup>
      <inkml:traceGroup>
        <inkml:annotationXML>
          <emma:emma xmlns:emma="http://www.w3.org/2003/04/emma" version="1.0">
            <emma:interpretation id="{47FDA2F6-B9EC-4EBA-91B5-B05793AE8C0F}" emma:medium="tactile" emma:mode="ink">
              <msink:context xmlns:msink="http://schemas.microsoft.com/ink/2010/main" type="line" rotatedBoundingBox="29830,15441 30597,15538 30538,16003 29771,15906"/>
            </emma:interpretation>
          </emma:emma>
        </inkml:annotationXML>
        <inkml:traceGroup>
          <inkml:annotationXML>
            <emma:emma xmlns:emma="http://www.w3.org/2003/04/emma" version="1.0">
              <emma:interpretation id="{652A79A3-8EAC-49CE-97FE-A9D069E022DA}" emma:medium="tactile" emma:mode="ink">
                <msink:context xmlns:msink="http://schemas.microsoft.com/ink/2010/main" type="inkWord" rotatedBoundingBox="29830,15441 30597,15538 30538,16003 29771,15906">
                  <msink:destinationLink direction="with" ref="{4C0EBB1A-287F-4BA9-ABBD-A01426C55597}"/>
                </msink:context>
              </emma:interpretation>
              <emma:one-of disjunction-type="recognition" id="oneOf5">
                <emma:interpretation id="interp9" emma:lang="" emma:confidence="0">
                  <emma:literal>36</emma:literal>
                </emma:interpretation>
                <emma:interpretation id="interp10" emma:lang="" emma:confidence="0">
                  <emma:literal>34</emma:literal>
                </emma:interpretation>
                <emma:interpretation id="interp11" emma:lang="" emma:confidence="0">
                  <emma:literal>3ª</emma:literal>
                </emma:interpretation>
                <emma:interpretation id="interp12" emma:lang="" emma:confidence="0">
                  <emma:literal>3º</emma:literal>
                </emma:interpretation>
                <emma:interpretation id="interp13" emma:lang="" emma:confidence="0">
                  <emma:literal>364</emma:literal>
                </emma:interpretation>
              </emma:one-of>
            </emma:emma>
          </inkml:annotationXML>
          <inkml:trace contextRef="#ctx0" brushRef="#br0" timeOffset="2607.0015">3998 708 2005 0,'-2'4'-6'0,"2"-3"-5"16,0-1 45-16,0 0-7 0,0-14-19 16,0 14-7-16,0-13 6 0,0 1-6 15,0 1-2-15,0-2 6 0,11 6-10 16,-11-4 5-16,12 2 27 0,9-7 25 16,-9 10-15-16,2 3-1 15,-4-1 4-15,4 1 9 0,-2 3-2 16,-1 0-22-16,-1 0 27 0,-3 0-10 15,7 0 26-15,-9 0-26 16,0 0 10-16,-3 0-4 0,0 0-1 0,1 14-31 16,-3-2 12-16,0-2-28 15,0 0 15-15,0 0-10 0,0 11 51 16,0-13-38-16,-12 2-18 0,12 0 9 16,-10 1-16-16,10-3 16 0,-9 0-23 15,9-2 24-15,-7 2-1 0,2-5-22 16,-7 2 23-16,12-4-9 15,0-1-16-15,0 0-4 0,0 0 6 16,0 0 19-16,0 0-6 0,0 0 0 16,0 0-8-16,15 0 14 0,8-9 5 15,-13 9-22-15,1-8 43 0,3 8-8 16,1 0 4-16,-1 0 31 0,2-6-34 16,3 6 8-16,-2 0-18 0,-1 0-5 15,15 16 29-15,-17 1-25 16,-5-3 18-16,1 6 16 0,-8-6 2 15,-2 1 16-15,0 1 29 0,0 2 17 16,-14-3-15-16,2 0-3 16,-21 11 41-16,17-14-78 0,4-1-21 15,0 1-15-15,-4-2 6 0,1-2-13 16,4-7-8-16,1 3-38 0,1-1-25 16,-8-1-118-16,8-2 39 15,2 0-20-15,2-14-2 0,0 14-21 0,-2-14-33 16,0 4-41-16,5 0-97 0,-3 3-226 15</inkml:trace>
          <inkml:trace contextRef="#ctx0" brushRef="#br0" timeOffset="3091.8236">4512 545 2840 0,'0'0'61'0,"-12"0"54"0,5 0 36 16,-2 13-22-16,-1-3-10 0,3-2-6 16,-2 3-1-16,-8 11 88 15,8-8-147-15,-3 0-6 0,3 5-11 16,2 1-1-16,-1 2-8 0,4 1-14 15,4-2 1-15,0 2-12 0,0-1 10 16,14 16-8-16,0-23-1 16,3 0-9-16,1-4-3 0,1-2 1 15,7-2-32-15,-5-7-40 0,5 0-27 0,0 0-25 16,29 0-109 0,-27-16 150-16,-5 0 14 0,-1 0 35 0,-1-2 5 15,-5 3 32-15,-4-2 25 0,-5 1 41 16,-2 3 48-16,-5-2 39 0,0-3 76 15,0 9-142-15,-16 4-38 16,1 4-16-16,4 1 0 0,-4 0 14 16,1 0-26-16,-2 15 3 0,-3-2-18 15,0 4 11-15,-21 18-12 16,21-18-6-16,3 0-61 0,1 1-59 16,-1-2-89-16,9 1-39 0,0-2-42 0,2-4-60 15,5 0-180-15,0-2-266 0</inkml:trace>
        </inkml:traceGroup>
      </inkml:traceGroup>
    </inkml:traceGroup>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4:02.51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C0EBB1A-287F-4BA9-ABBD-A01426C55597}" emma:medium="tactile" emma:mode="ink">
          <msink:context xmlns:msink="http://schemas.microsoft.com/ink/2010/main" type="inkDrawing" rotatedBoundingBox="29308,15849 29769,14946 30134,15132 29673,16035" semanticType="callout" shapeName="Other">
            <msink:sourceLink direction="with" ref="{652A79A3-8EAC-49CE-97FE-A9D069E022DA}"/>
            <msink:sourceLink direction="with" ref="{EFD6D938-48FE-4C47-9C9D-43844DA4EC9E}"/>
          </msink:context>
        </emma:interpretation>
      </emma:emma>
    </inkml:annotationXML>
    <inkml:trace contextRef="#ctx0" brushRef="#br0">3590 718 2578 0,'0'0'20'16,"0"-5"46"-16,0-3 173 0,0 8-113 15,0 0-23-15,0 0-17 16,0 0-11-16,0 13-21 0,16 0-9 0,-4-2-1 15,-2 3 18-15,1 2 11 16,13 18 13-16,-12-17-55 0,0 0 8 16,2 3 13-16,2 0-12 0,3 1-18 15,-2-1-15-15,-1-1 2 0,3 4 1 16,9 17 4-16,-14-22-21 16,-4 0 9-16,-1-5-4 0,-2 0-1 15,-4-4 5-15,-3-7-4 0,2-2 4 16,-2 0-10-16,0 0-13 0,0-14-44 15,0 1 18-15,0-4-41 16,-12-2-3-16,0 2 5 0,-2-3 15 16,3-3 8-16,-4-5 24 0,1-2-4 0,-2 0 11 15,-13-34-3-15,15 31 24 16,2 2 3-16,3 1 19 0,2 1-6 16,0 1-10-16,2 5-8 0,5-3 25 15,0 6-15-15,0 1 10 16,12-18-11-16,2 21 10 0,-2 0-13 15,2 0 16-15,3-3-19 0,-1 3 5 16,3-2 20-16,2 1 5 0,0-2 4 16,24-13 4-16,-24 15-26 15,3 3 10-15,0 0-5 0,-3 1-1 16,2-1-6-16,-1 2 6 0,1-2 4 0,3 2-19 16,-2 1 14-16,25-11-12 15,-25 14 9-15,2-1-5 0,-5 1 12 16,0 1-8-16,-4-1 8 0,-3 5-21 15,-2-1 18-15,-3 0-9 0,-4-1-15 16,-5 1-88-16,0 4-2 16,0 0-24-16,0 0-41 0,0 0-109 15,0 13-167-15,0-13-167 0</inkml:trace>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4:35.204"/>
    </inkml:context>
    <inkml:brush xml:id="br0">
      <inkml:brushProperty name="width" value="0.33333" units="cm"/>
      <inkml:brushProperty name="height" value="0.66667" units="cm"/>
      <inkml:brushProperty name="color" value="#00FF00"/>
      <inkml:brushProperty name="tip" value="rectangle"/>
      <inkml:brushProperty name="rasterOp" value="maskPen"/>
      <inkml:brushProperty name="fitToCurve" value="1"/>
    </inkml:brush>
  </inkml:definitions>
  <inkml:trace contextRef="#ctx0" brushRef="#br0">95 460 2000 0,'4'0'20'0,"3"0"-9"0,3 0 41 15,-5 0 45-15,-1 0 11 0,-1 0-17 16,1 0-4-16,-4 0-30 0,5 0-9 16,0 0 29-16,-5-10-25 15,0 10-7-15,0 0-6 0,0 0-4 16,0 0-10-16,0-8-2 0,0 8-4 16,0 0 2-16,0 0 36 15,0 0-34-15,0 0 13 0,0 0-13 16,0 0-10-16,0 0 17 0,0 0-19 0,0 0-8 15,0 0 16-15,0 0-6 0,0 0-22 16,0 0 3-16,0 0 11 16,0 0-9-16,0 0-1 0,0 0 4 15,0 0 6-15,0 0-8 0,0 0 7 16,0 0-2-16,-14 0 6 16,14 0-1-16,0 0-25 0,0 0 22 15,0 0-14-15,0 0 11 0,0 0-16 16,0 0 17-16,0 0-14 0,0 0 13 0,0 0-6 15,0 0 12 1,0 0-7-16,0 0-2 0,14-13 12 16,0 5-12-16,2 8 10 0,1-12-14 0,7 4 1 15,-3 8 17-15,31-15-14 16,-22 10 3-16,1 5 5 0,4-6 10 16,-4 1-11-16,4-1 11 0,1-2-22 15,-3 0 19-15,7 2-3 0,31-4 3 16,-38 4-14-16,7 1-6 15,-5-2 14-15,1 0-14 0,-1-1 10 16,0-1-1-16,3-3-3 0,-3 0 1 16,-4 0-9-16,30-4 29 15,-30 9-33-15,-5 0 13 0,5 0-5 0,-5 3 5 16,0-2-2-16,4 0 13 0,1 1-9 16,-1-1 4-16,1 1 0 0,30-7-1 15,-25 5-1-15,-1 3-7 16,-2-3-12-16,3-1 28 0,-6 0-24 15,1-3 16-15,0 6 2 0,4 0-4 16,-4 1-2-16,30-5-18 16,-30 3 6-16,-1 2 20 0,1 2 0 15,-5-5-17-15,5 1 9 0,-5-2 5 16,-1 1-12-16,1 0 4 0,31-3 4 16,-26 2 8-16,-5 4-3 15,4-1-5-15,-4-2-5 0,3 6-5 0,-4-3 12 16,-3 3-2-16,4-3-14 15,-8 3 0-15,16-3 12 0,-16 4 13 16,-1 0-3-16,4 0-3 0,-2 0-5 16,7 0 2-16,-5 0 29 0,5 0 5 15,5 0-10-15,-5 0-10 0,30 0 18 16,-27 0-26-16,-3 0-10 16,-5 0-2-16,0 0 5 0,3 0 8 15,-8 0-6-15,5 0-4 0,-7 0 4 0,3 0-13 16,9 0 8-1,-12 0 2-15,-2 0-10 0,-3 0 3 0,-4 0 15 16,4 0-12-16,3 0 9 0,-2 0-11 16,1 14-8-16,-1-14 17 15,16 11 6-15,-12 0-8 0,3-11 3 16,-3 0-20-16,-3 9 19 0,4-9-3 16,-4 0 35-16,-1 0 2 0,4 8-5 15,-7-8-24-15,7 11 11 16,-4-4-23-16,1-1 15 0,-1 1-22 15,4-1 22-15,-2 2-8 0,-3-2-11 16,3-1 7-16,2 1-6 0,-2 1 6 16,-3-6 0-16,-9-1 6 0,5 3-9 15,5 1 6-15,-6-1 6 0,-1 0-18 16,-3-1 10-16,4 1 11 0,-4 2-1 16,5 4 5-16,-5-7-22 15,0 0 8-15,0 3 8 0,0 3-17 16,0 1 7-16,0-3 7 0,0 1-7 15,-16 4-14-15,-3 1 17 0,-7 12-22 16,14-14 19-16,-2 2-2 16,-3-3-14-16,-2 1-11 0,-2-2 6 15,5-2-19-15,-8 0 14 0,3-1 17 16,-5 0-7-16,-26-5 5 16,21 0 5-16,10 0-6 0,-9 0 1 0,1 0 11 15,3 0 6-15,0 0-1 16,0 0-13-16,0 0 1 0,0 0 13 15,-30 0-9-15,32 13-9 0,-2-13 4 16,0 12-11-16,0-12 12 0,1 0-17 16,3 0 23-16,-4 0-5 0,3 11-5 15,-29 0 10-15,26-11-13 16,0 13 19-16,0-3 0 0,-5-2-2 16,1 1-11-16,-1-3-2 0,0 3 10 0,1-1-12 15,-6-1-26-15,-30 10-2 16,33-7 25-16,-2-2 16 0,0-1-11 15,-6 3-4-15,4-2 8 0,-3 0 1 16,-5-1-13-16,7 1-22 0,-2-1 19 16,-43 11-3-16,48-8 22 15,-5-1-20-15,2 1 26 0,3 1-15 16,-1-2 18-16,-4-1-24 0,5 2-4 16,2 1-29-16,-2 0 6 0,-31 13-7 15,30-11 21-15,1 0 6 16,2 1-2-16,-3 1-19 0,1-1 17 0,0 0 9 15,-3 0 0-15,3 0 13 16,-6 1-5-16,-36 14 10 16,37-16-2-16,4 0 0 0,-4 1 1 0,7-2-1 15,-2 1 17-15,4-2-6 0,0 0-17 16,1-1 1-16,-6 0 3 16,-25 8 23-16,35-11-28 0,0 1 20 15,0-3-16-15,5 1 16 0,2 2-3 16,-7-2-15-16,10 2 11 0,-6-2-16 15,-15 9 15-15,25-7-8 16,-7-1 18-16,7 1-4 0,-2-1-14 16,2-1 9-16,0 2-5 0,3-1-13 15,0 0 23-15,4 0-2 0,-12 5-23 16,13-6 11-16,4-2 5 0,-5-2-2 16,5 2-46-16,0 0-26 0,0-4 5 15,0 0-58-15,0 0-50 0,0 0-45 16,0 0-592-16</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23.1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52DE652-4CCE-4E55-AAE0-EBE397E5697D}" emma:medium="tactile" emma:mode="ink">
          <msink:context xmlns:msink="http://schemas.microsoft.com/ink/2010/main" type="inkDrawing" rotatedBoundingBox="21599,7022 22371,7079 22364,7172 21593,7115" semanticType="callout" shapeName="Other">
            <msink:sourceLink direction="with" ref="{E080C167-6623-4FF8-B2E8-68223AF39AB6}"/>
          </msink:context>
        </emma:interpretation>
      </emma:emma>
    </inkml:annotationXML>
    <inkml:trace contextRef="#ctx0" brushRef="#br0">7906-5156 742 0,'-4'2'57'0,"-4"0"5"0,-1-1 40 16,0 0 15-16,2 1 64 0,-1 2-58 15,-8 4 64-15,16-3-133 16,-5 3-24-16,3 1 4 0,-3-2 15 16,-4 0 15-16,4-4-6 0,0 1-4 15,5 2 3-15,-4-2-21 0,-8-4 70 16,12 0-39-16,0 0-19 16,0 0 7-16,0 0 16 0,0 0-37 0,0 0 17 15,0 0-8-15,0 0-13 0,0 0 5 16,0 0 24-16,0 0-50 15,0 0 6-15,0 0-1 0,0 0 7 16,0 0-12-16,0 0 4 0,0 0 17 16,0 12-7-16,0-12 7 15,0 0-2-15,0 0-6 0,0 0 30 16,0 0-1-16,0 0-6 0,0 0-3 16,16 0-21-16,1 0 4 0,-3 0-16 15,26 0 23-15,-23 0-12 16,6 10-11-16,-2-10 6 0,1 0-1 0,-1 0 14 15,0 0 3-15,-2 0 9 0,2 0-3 16,3 0-1-16,18 0 27 16,-21 0-39-16,1 0 15 0,-4 0-18 15,1 0 5-15,-2 0 6 0,4 0-26 16,-2 0 9-16,-3 0-15 0,1 0 13 16,23 0-21-16,-19 0 10 15,-4 0-8-15,-3 0 19 0,-5 0-19 16,6 0 16-16,-4 0-13 0,-4 0 12 15,0 0-3-15,1 0-3 16,8 0 37-16,-9 0-20 0,0 0 5 16,3 0-13-16,4 0-6 0,-2 0 8 0,2 0 1 15,-2 0-7-15,-3 13-8 0,3-13 4 16,2 0-15-16,-9 0 16 16,-1 0-5-16,-4 0-2 0,0 0 5 15,0 0-15-15,0 0 23 0,0 0-21 16,0 0 22-16,0 0-10 15,0 0 1-15,0 0-2 0,0 0-7 16,0 0 15-16,0 0-14 0,0 0 12 16,0 0-5-16,0 0-32 0,0 0-26 0,0 0-164 15,0 0 58-15,0 0-31 16,0 0-49-16,0 0-200 0,0 0-342 16</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0:32.70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614F8F9-9D0A-4EC3-83D9-8A74F3F47757}" emma:medium="tactile" emma:mode="ink">
          <msink:context xmlns:msink="http://schemas.microsoft.com/ink/2010/main" type="inkDrawing" rotatedBoundingBox="9752,8616 10551,8618 10550,8635 9751,8632" shapeName="Other"/>
        </emma:interpretation>
      </emma:emma>
    </inkml:annotationXML>
    <inkml:trace contextRef="#ctx0" brushRef="#br0">7405-1133 1840 0,'9'9'-17'0,"-9"-9"30"16,0 0-1-16,0 0-14 0,0 8 58 16,0-8-4-16,0 0 27 0,0 0-15 15,0 0 69-15,0 0-65 0,0 0 2 16,0 0-3-16,14 0 10 0,-14 0-10 16,14 0-15-16,-4 0 17 0,-10 0-10 15,9 0-1-15,15 0 27 16,-17 0-64-16,2 0 3 0,-2 0 1 15,3 0-3-15,2 0 27 0,-3 0-13 16,5 0 0-16,0 0 13 0,0 0-1 16,22 0 32-16,-15 0-58 15,0 0-15-15,3 0 0 0,-1 0 6 16,-1 0 9-16,4 0-2 0,0 0-9 16,0 0 3-16,-3 0 7 0,31 0 13 15,-30 0-36-15,4 0 15 16,-2 0 2-16,0 0-5 0,2 0-16 0,-2 0 10 15,0 0-6-15,0 0-4 0,-2 0 13 16,11 0 7-16,-21 0-19 16,-4 0 17-16,-3 0-11 0,-2 0-7 15,-1 0 16-15,-4 0-9 0,3 0 3 16,-3 0-15-16,2 0 19 16,5 0-53-16,-7 0-34 0,0 0-44 15,0 0-23-15,0 0-63 0,0 0-58 16,0 0-163-16,0 0-240 0</inkml:trace>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6:10.8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43CF83C-2008-4D5E-AC55-EE1CEA25C640}" emma:medium="tactile" emma:mode="ink">
          <msink:context xmlns:msink="http://schemas.microsoft.com/ink/2010/main" type="inkDrawing" rotatedBoundingBox="20301,9834 21724,9689 21728,9727 20305,9872" semanticType="underline" shapeName="Other">
            <msink:sourceLink direction="with" ref="{D51F9BBE-A997-472C-B2BB-DD5F91828BE9}"/>
            <msink:destinationLink direction="from" ref="{467C7C5D-C2E3-47B3-9E4D-28C4D77D1C8A}"/>
          </msink:context>
        </emma:interpretation>
      </emma:emma>
    </inkml:annotationXML>
    <inkml:trace contextRef="#ctx0" brushRef="#br0">6508-2328 2132 0,'0'0'115'16,"0"0"-39"-16,0 0 39 0,14 0 12 16,-2 0-19-16,2 0-6 0,0 0-1 15,7 0-9-15,0 0 24 0,5 0-4 16,45-12 42-16,-31 3-55 15,-2 0-4-15,7 0 11 0,-3 1-38 16,8-2-8-16,2 4-12 0,-5-2-6 16,5 2-7-16,-3-1 13 0,60-6 50 15,-53 8-67-15,-6 2-12 0,-3-4-13 16,5 4-4-16,-7 0 0 0,-3-2 10 16,-2 0 8-16,3 2-5 15,-8 3 5-15,31 0 13 0,-40 0-14 16,-2 0 6-16,-1 0-19 0,1 0 4 15,-3 0-11-15,0 0 11 0,-2 0-25 16,-2 0-53-16,13 0-228 16,-20 0 77-16,-1 0-17 0,-2 0-53 15,-7 0-50-15,0 0-120 0,0 0-220 16</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2:44.14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DBA79A1-E2DB-4FE5-BC81-926F024B1772}" emma:medium="tactile" emma:mode="ink">
          <msink:context xmlns:msink="http://schemas.microsoft.com/ink/2010/main" type="writingRegion" rotatedBoundingBox="9235,9854 31472,6843 31730,8755 9494,11766"/>
        </emma:interpretation>
      </emma:emma>
    </inkml:annotationXML>
    <inkml:traceGroup>
      <inkml:annotationXML>
        <emma:emma xmlns:emma="http://www.w3.org/2003/04/emma" version="1.0">
          <emma:interpretation id="{6769F8E3-893E-4B6C-95E4-6676F5F7C83F}" emma:medium="tactile" emma:mode="ink">
            <msink:context xmlns:msink="http://schemas.microsoft.com/ink/2010/main" type="paragraph" rotatedBoundingBox="9235,9854 31472,6843 31730,8755 9494,11766" alignmentLevel="1"/>
          </emma:interpretation>
        </emma:emma>
      </inkml:annotationXML>
      <inkml:traceGroup>
        <inkml:annotationXML>
          <emma:emma xmlns:emma="http://www.w3.org/2003/04/emma" version="1.0">
            <emma:interpretation id="{6104328B-F100-452C-A461-DFAC568DBE54}" emma:medium="tactile" emma:mode="ink">
              <msink:context xmlns:msink="http://schemas.microsoft.com/ink/2010/main" type="line" rotatedBoundingBox="9235,9854 31472,6843 31730,8755 9494,11766"/>
            </emma:interpretation>
          </emma:emma>
        </inkml:annotationXML>
        <inkml:traceGroup>
          <inkml:annotationXML>
            <emma:emma xmlns:emma="http://www.w3.org/2003/04/emma" version="1.0">
              <emma:interpretation id="{63F00213-FE22-4094-BDF8-F01BB8E21832}" emma:medium="tactile" emma:mode="ink">
                <msink:context xmlns:msink="http://schemas.microsoft.com/ink/2010/main" type="inkWord" rotatedBoundingBox="9235,9854 11110,9600 11368,11512 9494,11766"/>
              </emma:interpretation>
              <emma:one-of disjunction-type="recognition" id="oneOf0">
                <emma:interpretation id="interp0" emma:lang="" emma:confidence="1">
                  <emma:literal/>
                </emma:interpretation>
              </emma:one-of>
            </emma:emma>
          </inkml:annotationXML>
          <inkml:trace contextRef="#ctx0" brushRef="#br0">-4474-1695 1981 0,'0'0'39'0,"0"0"-36"16,0 0 41-16,0 0-12 0,0 0 9 15,0 0 24-15,0 0-20 0,0 0-25 16,0 0 19-16,0 0 5 0,14 13 51 15,-4-2-52-15,-10-11 24 0,0 10-16 16,9-2-10-16,-9-8 4 0,0 9-3 16,0-2-11-16,0 1-8 0,0 2 30 15,0 13 15-15,0-9-42 16,0 1-26-16,0 5 14 0,15 1-16 16,-15-1 0-16,11 0 11 0,-11-1-5 15,12-1 5-15,9 13-1 16,-11-19 0-16,2-2-4 0,-1 0-7 15,1-2 6-15,5 0-7 0,-3-5-1 16,-2 3 11-16,2-2 5 0,0-2 2 16,7 1-2-16,-11-3-17 15,1 0 2-15,-1 0 3 0,-1 0 9 0,3-11-8 16,5 11-23-16,-1-12-3 0,1 1-10 16,-3 1 7-16,21-14-20 15,-18 14 25-15,-3-4 17 0,-2 5 18 16,-5-1-3-16,0 4-1 0,0 2 0 15,-3 4-3-15,1 0 2 0,-5 0 20 16,0 0-16-16,0 0 6 16,0 0-22-16,0 0-1 0,0 0 14 15,0 0-1-15,0 0 2 0,0 0-1 16,0 0-2-16,0 13-13 16,0 7 13-16,0-10-9 0,0 3 25 15,0-2-4-15,0 2-1 0,0 2-18 0,0 0 8 16,0 1 2-16,0 2-5 0,0 22-6 15,14-21 20-15,0-1 1 16,3 4-7-16,-1-3-5 0,3-2-9 16,0-1-3-16,0-1 5 0,0-4 5 15,2-1 1-15,15 6 5 16,-15-10-1-16,-2-5-6 0,0-1-20 16,2 0 18-16,-2 0-22 0,-3 0 26 15,1 0-29-15,-1-11 6 0,-2-1 21 16,10-9-7-16,-15 9 10 15,1 1-19-15,-6 0 18 0,1-1-16 0,-5-1 12 16,0 5 9-16,0 0-5 0,0 1-12 16,0 0 15-16,0-4-2 15,0 5-1-15,0 4 20 0,-12-3-10 16,3 2 5-16,9 2-16 0,-9 1 9 16,9 0-10-16,-10 0 4 0,5 0 2 15,3 15 15-15,-3-2-14 16,-2 3 15-16,3 1-20 0,1 1 0 15,-2 0 19-15,3 2-5 0,2-1-25 16,0 3-5-16,0 15 25 16,0-19-14-16,0 0 2 0,17 1-4 15,-6-1 8-15,4 0-8 0,-4-4 6 0,3 3 0 16,3 0 6-16,0-1 3 0,8 11-1 16,-10-13-13-16,-4-5-10 15,4 1 16-15,-1-1-1 0,-3-5-14 16,4 0 1-16,1-3 8 0,3-1-1 15,0 3-23-15,19-3-46 16,-24 0 38-16,2-12 9 0,-6 12 9 16,-1-14 3-16,-4 4-4 0,-3 10 7 15,1-9 7-15,-3 0 16 0,0 9 4 16,0 0 13-16,0 0-22 0,0 0 4 16,0 0 5-16,0 0 3 0,0 17 1 15,0-2-1-15,0-1-23 0,0 0 8 16,0 5 7-16,0 18 5 15,0-20 7-15,0 0 11 0,0-2-4 16,14 1-15-16,0-1-9 0,0-1-2 16,3-2 12-16,-1 2 6 0,8 0-19 15,30 9 21-15,-26-13-13 16,0-2-4-16,1-1-6 0,-1-1-6 16,0-6-8-16,1 0 15 0,-1 0-20 15,0-13 16-15,31-25-25 0,-28 17 5 16,-3-1 0-16,-4 1 1 0,2-1 21 15,-5-3-8-15,-5 1 9 0,-1 1-1 16,-4 2-1-16,-1-2 0 0,4-14-14 16,-9 22 14-16,-3 0 13 15,-2 2-19-15,0 3 19 0,0 2 16 16,0 3 4-16,0 0 22 0,0 0-7 16,0 0-10-16,0 2 19 15,0 3-32-15,0 0-23 0,0 0-1 16,0 0 5-16,0 0-10 0,0 0 1 15,0 0-10-15,0 0 12 0,0 0-14 16,0 0 2-16,0 0-17 0,0 0 0 16,0 0 21-16,0 0-12 0,0 0 26 15,14 0-16-15,-4 0-23 0,1 0-3 16,1 0-13-16,14-35-57 16,-12 16 94-16,3-2-11 0,-3-2 15 15,-2-3-10-15,0-3 16 0,-1-4-1 16,-4-2 5-16,-2 0-1 0,-5-36 0 15,0 37 10-15,0 1-7 16,-14 2-1-16,-2 0 21 0,1 5-7 16,-1 2 10-16,-1 2 13 0,-4 4 23 15,0 1 13-15,-19-5 27 0,23 17-70 16,1 0-9-16,2 2-18 16,4-1-5-16,3 4 2 0,2 0 4 0,5 0-5 15,-2 0-12-15,0 0-2 0,-1 0 9 16,3 0-37-16,0 0-7 15,0 0-9-15,0 0 11 0,0 0 5 16,0 0 1-16,0 0-9 0,14-7-1 16,1 7-8-16,15-18-44 15,-11 8 61-15,-5-2 1 0,0-3 1 16,-4-2 24-16,-1-4 15 0,-9-4 3 16,0-2 2-16,0-1 15 0,0-2-9 15,-19-29 23-15,3 30 7 0,-1 2 13 16,3 1 19-16,-5-1 1 0,1 3-24 15,-1 3-26-15,-3 0 7 0,4 3-17 16,-27-15 20-16,19 22-33 16,0 4-2-16,0-1-8 0,0 2 1 15,0 0-6-15,0 6 23 0,0 0-18 16,5 0-1-16,4 0 21 0,-8 0-5 16,15 0-20-16,3 0 3 0,7 0 16 15,0 0-20-15,0 0 8 0,0 0-2 16,0 0-14-16,0 0 22 15,0 0-23-15,0 0-27 0,0 0 6 16,0 0-18-16,0 0 14 16,0-11 33-16,0 1-18 0,0 0 12 0,0-5 15 15,0-1-18-15,0 0 29 16,-31-20 12-16,20 19-4 0,-4-4-16 16,-1 4 25-16,-5 2 9 0,-1 2 47 15,-6 3-31-15,-3 3-15 0,1 0 8 16,-6 3 11-16,-37 2 37 0,38 2-59 15,0 0-8-15,4 0-9 16,0 0 6-16,-2 0-14 0,7 14-4 16,0-4 6-16,5-1-9 0,-14 1-4 15,23-3 8-15,5-7 3 0,0 0-9 16,7 0-8-16,0 0 12 0,0 0-3 16,0 0-3-16,0 0-5 0,0 0-2 15,0 0 3-15,0 0 7 16,0 0 5-16,0 0-6 0,0-9-10 15,0-1 17-15,0 3-13 0,0-2 9 16,0 0 14-16,0-1-10 0,-33-6-4 16,16 8 11-16,-4 4 12 15,0 1-15-15,-5-1 4 0,-2 1 2 16,-3 0 18-16,0 3 1 0,-4 0-20 0,-1 0 2 16,-34 0 66-16,37 0-32 15,4 0-20-15,-1 0-18 0,6 0-2 16,1 0 12-16,4 10-13 0,2 3 1 15,1-2-16-15,-10 13 4 16,14-13 14-16,0-2-5 0,3 1 0 16,-1-1 5-16,6-1-18 0,-1-3-2 15,0-5 1-15,0 7 13 0,3-3 7 16,0 1-9-16,2-5 0 0,-3 0-9 16,3 0 15-16,0 0-3 15,0 0-3-15,0 0-3 0,0 0-13 16,0 0 25-16,0 0-13 0,0 0 2 15,0 0-11-15,0 0 13 0,0 0-10 16,0 0-2-16,0 0-30 0,0 11-28 16,0-11-70-16,0 0-32 0,0 0-32 15,0 0-548-15,0 0-124 16</inkml:trace>
          <inkml:trace contextRef="#ctx0" brushRef="#br0" timeOffset="-18713.2528">-3167-2027 2595 0,'7'7'29'0,"-5"-7"46"15,-2 8 16-15,5 0 101 16,-5-3-119-16,0 1-17 0,0-1 15 15,0 0 40-15,0 7 1 0,0-2-18 16,0 0-9-16,0 4-8 0,0-1-16 16,-14 17 29-16,-3-15-45 15,3-4-26-15,-2 4-6 0,2-2 11 16,-3-1-30-16,-2-2 12 0,-2-2-12 16,2-2-32-16,0 1-32 0,-14-1-132 15,17-6 45-15,-1 0 19 0,5 0 13 16,3 0 7-16,2-13 29 15,-2 0-4-15,1 2 24 0,4-3 33 16,1 5 22-16,-1-12-3 0,1 14 18 16,1-3 2-16,2 3 5 0,0 0 29 15,0 0-2-15,0 3-13 0,0 4 32 16,14 0 25-16,14 0 83 16,-13 0-46-16,-4 0 29 0,3 0-21 15,3 0-53-15,-3 0-23 0,0 0-2 16,-2 0 41-16,5 0 7 0,-1 11-18 15,17 8 2-15,-14-9-50 0,-2-1-10 16,-1 0-13-16,1-1 4 0,-1 2-9 16,-2-3 12-16,-2 0-20 15,0-3 7-15,2 1 4 0,7 1-119 16,-11 0-36-16,-3-3-70 0,-3-3-42 16,-1 0-25-16,1 0-62 0,-4 0-225 15,3 0-179-15</inkml:trace>
          <inkml:trace contextRef="#ctx0" brushRef="#br0" timeOffset="-18430.7839">-3353-1619 2478 0,'-3'10'79'16,"3"-8"6"-16,0 2-7 0,0-3 51 16,0-1 48-16,0 0 9 0,0 0 10 15,0 0-41-15,0 0-42 0,40 0 43 16,-21 0-117-16,2 0-15 16,1 0-8-16,1 0-7 0,3 0-77 0,-2 0-60 15,-5 0-40-15,2 0-46 0,5 0-34 16,14 0-291-1,-24 0 76-15,-1 0-212 0</inkml:trace>
          <inkml:trace contextRef="#ctx0" brushRef="#br0" timeOffset="-17843.9833">-3228-1392 1882 0,'-7'6'69'0,"-1"0"-42"0,4-3 12 15,1 0-12-15,-1-2-30 0,1-1-3 16,3 0 14-16,0 0-19 16,0 0 18-16,0 0 7 0,12 0-1 15,0 0-33-15,4 0 11 0,1-11 13 16,2 11 11-16,0-11 40 0,25 2 133 15,-27 9-94-15,2 0-3 16,-5 0-22-16,0 0 11 0,0 0-11 16,-2 0 13-16,-5 0 9 0,3 12-20 15,-1 0-25-15,3 17 36 16,-12-14-48-16,0 3 8 0,0 2 17 0,0 3 23 16,-17 1-15-16,1 1 5 0,-1-3-2 15,-2 4-1-15,3-1-2 16,-24 21 9-16,19-27-54 0,-1-1-13 15,4-1 12-15,-1-4-16 0,5-3-8 16,4 0-14-16,3-2-25 0,7-4-10 16,0-4-48-16,0 0 55 15,0 0 24-15,0 0-2 0,0-12 22 16,0 2-19-16,0 0 5 0,0-2 18 16,12 1 5-16,2-1 5 0,19-14 51 15,-12 13-13-15,0 0-3 0,1 2 24 16,-3 2 24-16,2 3 10 0,-5-2 9 15,3 2-22-15,-2 4-29 0,-1 2-6 16,10 0 36-16,-9 0-65 16,-3 0-19-16,0 0-7 0,0 0 1 15,-5 0-9-15,1 11-2 0,2-11-49 16,-3 11-108-16,-2-2-94 16,3-9-434-16,-6 8 207 0,1-8-429 15</inkml:trace>
        </inkml:traceGroup>
        <inkml:traceGroup>
          <inkml:annotationXML>
            <emma:emma xmlns:emma="http://www.w3.org/2003/04/emma" version="1.0">
              <emma:interpretation id="{2ABE8317-3B22-47B5-8CAB-324B0BE85942}" emma:medium="tactile" emma:mode="ink">
                <msink:context xmlns:msink="http://schemas.microsoft.com/ink/2010/main" type="inkWord" rotatedBoundingBox="11700,10370 12783,10224 12896,11057 11813,11203"/>
              </emma:interpretation>
              <emma:one-of disjunction-type="recognition" id="oneOf1">
                <emma:interpretation id="interp1" emma:lang="" emma:confidence="1">
                  <emma:literal/>
                </emma:interpretation>
              </emma:one-of>
            </emma:emma>
          </inkml:annotationXML>
          <inkml:trace contextRef="#ctx0" brushRef="#br0" timeOffset="-15181.9541">-2018-1242 2508 0,'0'-10'120'0,"4"2"22"0,-4 1 41 0,0 0 31 16,0-2-18-16,0 4-38 0,0 5-44 15,0 0-8-15,0 0 8 16,0 0 106-16,0 0-148 0,0 0-16 16,0 0-21-16,12 10-20 0,-2-10 2 15,1 15 55-15,1-4-9 0,2 1-21 16,12 15 39-16,-7-9-65 0,-2 1-8 16,1 1 1-16,1-1-5 15,-2-1-1-15,4 2-3 0,-4-5 7 16,-3 3 2-16,0-7-21 0,7 11 29 15,-14-14-28-15,-2-3 19 0,-5 0 0 16,0-5-5-16,0 0-45 0,0 0-23 16,0-10-17-16,0-5 11 0,0-3-58 15,-12-36-195-15,-2 24 188 16,0-4 32-16,-5-3 41 0,2-2 31 16,-1-3-4-16,-1-3 21 0,0 6 1 15,0-4 17-15,-2 2-13 16,-12-29 62-16,16 37-10 0,5 6-6 0,3 5-8 15,2 0-11-15,0 5 1 16,2-1 12-16,3 6-5 0,2-2-27 0,-3 1-1 16,3-12 32-16,0 13 6 15,12 2-17-15,5 1 0 0,2-1-9 16,2-2 38-16,7 0 15 0,5 0 33 16,5 3-20-16,44-11 20 15,-42 8-67-15,8 2 12 0,-4 1-18 16,1 3-3-16,0-2 3 0,-5 0-7 15,0 0 3-15,-2 4 20 0,0 0 1 16,25-2 10-16,-34 2-33 0,-3 1-7 16,0 3-5-16,-3 0 6 0,-2 0-13 15,3 0 15-15,-5 0-27 16,0 0 20-16,2 0 2 0,17 0-63 16,-22 0-4-16,1 0-60 0,-5 0-47 15,-3-12-52-15,-2 12-72 0,-7 0-24 16,0 0-6-16,0 0-79 0,0 0-185 15</inkml:trace>
          <inkml:trace contextRef="#ctx0" brushRef="#br0" timeOffset="-14570.2456">-1448-1444 2833 0,'0'-19'204'16,"10"19"3"-16,-10-6 40 15,0 6-12-15,0-7-43 0,0 7-47 0,0 0-37 16,0 0-40-16,0 0 41 15,0 0 17-15,0 26 8 0,0-12-96 16,0 0-9-16,12 1-11 0,-12 3-10 16,14-4-7-16,-5 8 11 0,-9 1-15 15,10 0 13-15,-3 21-13 16,-7-26-4-16,0-2 14 0,0-3-3 16,0-6-23-16,0-7-27 0,0 0-46 15,0 0-43-15,0 0-16 0,0 0-5 16,0-35-124-16,0 22 187 15,0-5 12-15,0-1 22 0,0-7 12 0,0-4 31 16,0 2 9-16,14 2 34 0,0 0 51 16,-2 1 20-16,16-23 144 15,-11 32-124-15,-1 5-18 0,3-3 15 16,-3 5-14-16,-1 0-14 0,3 3-31 16,1 1-22-16,3 5 12 0,-4 0-10 15,15 0 35-15,-16 0-41 16,-3 0 6-16,-2 0-9 0,2 0 0 15,-5 14-1-15,1-2-8 0,-3 5-3 16,-2-1 2-16,7 22-11 16,-12-17 5-16,4-3-10 0,-1 1 11 15,1 0-9-15,1 2-6 0,-3 0-2 0,-2-5 5 16,0-2-5-16,0-3-34 0,0 2-93 16,0-4-1-16,0-9-118 15,0 0-148-15,0 0-69 0,0 0-58 16,0 0-260-16</inkml:trace>
        </inkml:traceGroup>
        <inkml:traceGroup>
          <inkml:annotationXML>
            <emma:emma xmlns:emma="http://www.w3.org/2003/04/emma" version="1.0">
              <emma:interpretation id="{8E4B8F44-F8E1-4BD8-8833-DAF4EE11D4CA}" emma:medium="tactile" emma:mode="ink">
                <msink:context xmlns:msink="http://schemas.microsoft.com/ink/2010/main" type="inkWord" rotatedBoundingBox="13333,9909 13718,9856 13745,10051 13360,10103"/>
              </emma:interpretation>
              <emma:one-of disjunction-type="recognition" id="oneOf2">
                <emma:interpretation id="interp2" emma:lang="" emma:confidence="1">
                  <emma:literal/>
                </emma:interpretation>
              </emma:one-of>
            </emma:emma>
          </inkml:annotationXML>
          <inkml:trace contextRef="#ctx0" brushRef="#br0" timeOffset="182735.9313">-462-2275 1088 0,'0'-2'42'16,"7"2"100"-16,-7 0 11 0,0 0-3 15,0 0 50-15,0 0-23 0,0 0-33 16,0 0-17-16,0 0 133 16,0 0-136-16,0 0-21 0,0 0 14 15,0 0-24-15,0 0 20 0,0 0 0 0,0 0 2 16,0 0-2-16,0 0 15 16,0 0 96-16,0 0-114 0,0 0 2 15,0 0 1-15,0 0-6 0,0 0-25 16,0 0-1-16,0 0-21 0,0 0 3 15,0 0 26-15,0 0-53 16,0 0-12-16,0 0-1 0,0 0 2 16,0 0 6-16,0 0-16 0,17 0 11 15,-5 0-25-15,4 0 15 0,8 0-11 16,-8 0 2-16,3 0-16 16,2 0 15-16,0 0-14 0,1 0 9 0,-1 0-2 15,0 0 10-15,-2 0-6 0,2 0-7 16,22 0-35-16,-29 0-17 15,0 0-35-15,0 0-68 0,0 0-44 16,-2 0-69-16,-2 0-47 0,-6 0-36 16,-1 0-73-16,-3 0-227 15</inkml:trace>
          <inkml:trace contextRef="#ctx0" brushRef="#br0" timeOffset="183023.1347">-309-2138 2244 0,'0'4'49'16,"0"0"50"-16,0-2 24 0,0-2 21 15,0 0-9-15,15 0-3 0,-4 0 13 16,-11 0-40-16,10 0-3 15,13 0 83-15,-11 0-111 0,2 0-11 16,1 0-32-16,-1 0 2 0,2 0-9 16,1 0-17-16,2 0-10 0,-3 0 4 0,1 0 1 15,9-7-84 1,-17 7-74-16,0 0-84 0,-1 0-67 0,-4 0-110 16,-1 0-336-16</inkml:trace>
        </inkml:traceGroup>
        <inkml:traceGroup>
          <inkml:annotationXML>
            <emma:emma xmlns:emma="http://www.w3.org/2003/04/emma" version="1.0">
              <emma:interpretation id="{E456AA77-3CD1-4630-8F4D-A363E772A57A}" emma:medium="tactile" emma:mode="ink">
                <msink:context xmlns:msink="http://schemas.microsoft.com/ink/2010/main" type="inkWord" rotatedBoundingBox="14772,9616 15962,9455 16053,10129 14863,10290"/>
              </emma:interpretation>
              <emma:one-of disjunction-type="recognition" id="oneOf3">
                <emma:interpretation id="interp3" emma:lang="" emma:confidence="1">
                  <emma:literal/>
                </emma:interpretation>
              </emma:one-of>
            </emma:emma>
          </inkml:annotationXML>
          <inkml:trace contextRef="#ctx0" brushRef="#br0" timeOffset="195512.3809">1029-2494 1877 0,'0'5'27'0,"-17"2"121"15,17-2-57-15,0-3 18 16,0-2-10-16,0 0-33 0,0 0 21 0,0 0-10 15,0 0-23-15,0 0 28 16,0 0-12-16,0 0 52 0,0 0-57 16,0 0-18-16,0 0-11 15,0 0-8-15,0 0 12 0,0 0 1 0,0 0-30 16,-14 0-9-16,14 0 18 0,-9 0 25 16,9 0-23-16,0 0-16 15,0 0-9-15,0 0 9 0,0 0-20 16,0 0 11-16,0 0-18 0,0 0 23 15,0 0-20-15,11-15 28 16,1 3-7-16,0 1-16 0,2 1 3 16,0-2 18-16,1 3-15 0,-1 0 3 15,-3-1 0-15,8 2 8 0,7-7-9 16,-12 9 5-16,1 4 3 0,-6 0-2 16,8 2 4-16,-8 0 1 0,3 0 7 15,2 0-3-15,2 17 5 0,-6 1-17 16,16 24 17-16,-17-19-2 15,3 2-9-15,-3 2 13 0,-6 2-22 16,2-3 18-16,-3 0-7 0,0-1 22 16,1-2-12-16,-3-2 12 0,0 19 16 15,0-25-38-15,-12 1 2 16,0-1 2-16,-2-3 0 0,2 2 1 16,-2-3-26-16,2 1 8 0,-4 1 7 15,1-1-6-15,-18 14-6 0,19-12 19 16,-2-2-21-16,2-2 21 15,-1-1-15-15,1-3-16 0,7-2 23 0,-7 1-9 16,9-5-8-16,-2 0-1 16,5 0-32-16,2 0 28 0,0 0 25 15,0 0-7-15,14-9 6 0,0 9-7 16,-2-11-4-16,2 3-3 0,0 0 14 16,15-6 20-16,-15 8-31 15,0 0 0-15,2 1 8 0,1 0 10 16,2 2-1-16,-5 3 2 0,3-4-6 15,-6 4-10-15,6 0 1 0,11 0 19 16,-18 0-20-16,-1 0 5 0,-2 12 14 16,0-12-15-16,-2 0-43 0,0 9-58 15,-3-9-49-15,5 8-71 0,-2-8-83 16,-1 6-826-16</inkml:trace>
          <inkml:trace contextRef="#ctx0" brushRef="#br0" timeOffset="195906.1271">1694-2175 2696 0,'0'0'63'16,"-14"0"39"-16,14 0 9 0,-10 0 11 15,10 12-35-15,-7-2-13 0,-5-10-36 16,8 23 7-16,-1-13-21 16,5-3-29-16,-5 2 21 0,5-1-25 15,0-1-3-15,0 0 17 0,0-2-6 0,0 0-2 16,0-1-8 0,26-2 1-16,-26-2 5 0,10 0 15 0,1 0-8 15,-1 0-7-15,-1-14 21 0,-2 4-3 16,-7 0-5-16,10 0 1 15,-10-7-17-15,0 13 14 0,0 4-2 16,0-7-8-16,0 7 2 0,0 0-8 16,-17 0 4-16,8 0 0 0,-1 0-5 15,3 0-4-15,-7 11-135 16,2-11 19-16,12 12-41 0,-4-12-50 16,4 0-82-16,0 0-185 0,0 7-164 15</inkml:trace>
          <inkml:trace contextRef="#ctx0" brushRef="#br0" timeOffset="196370.1673">1939-2480 2662 0,'-9'-5'139'16,"-3"4"-25"-16,12 1 3 0,-12 0 11 16,5 0-15-16,0 0-18 0,-2 14 11 0,1-5-11 15,1 3-8-15,-2 4 16 16,-8 20 89-16,13-14-117 0,-3 0-18 16,4 2-8-16,1 1-9 0,0 1-15 15,2-4-15-15,0-1 0 0,0 3 0 16,18 20 0-16,-3-26-9 15,1-1-13-15,1-1 20 0,6 0-15 16,3 0-7-16,5-2 4 0,-1-5-11 16,1-1-7-16,2-2-13 0,33-3 0 15,-37-3 23-15,-6 0 11 16,-2-15 8-16,-7 1 10 0,1 0-8 0,-8 1-5 16,-3 2 14-16,-4-3-14 0,0 2 19 15,0-12-7-15,-11 15 0 16,-8-1-14-16,7 0 6 0,-9 3-8 15,2 2 9-15,2 5-2 0,-2 0-8 16,3 0 14-16,-8 14-19 16,-18 17-140-16,25-13-67 0,-1 0-111 15,6 1-44-15,-5 1-199 0</inkml:trace>
        </inkml:traceGroup>
        <inkml:traceGroup>
          <inkml:annotationXML>
            <emma:emma xmlns:emma="http://www.w3.org/2003/04/emma" version="1.0">
              <emma:interpretation id="{CB8C491E-40B9-439A-A901-DBC39BD561A6}" emma:medium="tactile" emma:mode="ink">
                <msink:context xmlns:msink="http://schemas.microsoft.com/ink/2010/main" type="inkWord" rotatedBoundingBox="16723,9499 17065,9452 17162,10162 16819,10208"/>
              </emma:interpretation>
              <emma:one-of disjunction-type="recognition" id="oneOf4">
                <emma:interpretation id="interp4" emma:lang="" emma:confidence="1">
                  <emma:literal/>
                </emma:interpretation>
              </emma:one-of>
            </emma:emma>
          </inkml:annotationXML>
          <inkml:trace contextRef="#ctx0" brushRef="#br0" timeOffset="198003.7746">2965-2530 2259 0,'-9'-1'44'0,"4"1"43"0,3 0 3 0,2 0 22 15,0 0-24-15,0 0 9 0,0 0 27 16,0 0 16-16,0 0 42 0,26 0 179 16,-19 0-211-16,7 0-9 15,0 0-50-15,2 0-40 0,6 0-18 16,-3 0-17-16,-3 0-1 0,3 0-5 15,2 0-4-15,5 0 2 16,-14 0-8-16,-3 0 3 0,1 0-23 16,-3 0-74-16,2 0-109 0,-4 0-81 0,0 0-29 15,-1 0-60-15,-1 0-215 16</inkml:trace>
          <inkml:trace contextRef="#ctx0" brushRef="#br0" timeOffset="197725.1444">3062-2705 2320 0,'0'0'36'0,"0"0"30"16,0 0 33-16,0 0 0 16,0 0-12-16,0 0 35 0,0 0-70 15,0 0 30-15,0 0 17 0,0 0-3 16,0 0 16-16,0 0 14 0,0 0-10 15,0 0 40-15,0 0 23 16,0 0 151-16,0 11-200 0,0 5-33 16,0 1-21-16,0 3-24 0,9 3-8 15,-9 1-17-15,12 2-12 0,-12 1-3 16,5 27-12-16,-1-31 2 16,1 0 2-16,0-5-4 0,-3-1 2 0,3-3 4 15,-5 1-8-15,0-7 9 0,0-3-6 16,0 1-17-16,0-6-63 15,0 0-49-15,0 0-86 0,0 0-117 16,0 0-74-16,0 0-53 0,0 0-120 16,0 0-255-16</inkml:trace>
          <inkml:trace contextRef="#ctx0" brushRef="#br0" timeOffset="198584.0326">3041-2049 2330 0,'-5'2'53'0,"5"1"42"0,0 2 15 16,0-3 18-16,0 0-4 0,-2-2 101 16,2 0-125-16,-3 0 6 15,3 0-6-15,0 0-4 0,0 0 24 16,-5 0 6-16,5 0-1 0,0 0 2 16,0 0 7-16,15 0 91 15,-4 0-139-15,4 11-17 0,-4-11-15 16,3 0-8-16,-2 0 5 0,2 0-8 15,-2 0-1-15,7 0-15 0,-2 0-27 16,23 0 18-16,-26 0-22 0,2 0 0 16,1 0 9-16,2 0-13 0,-10 0 5 15,3 0 10-15,0 0-3 16,2 0-10-16,-5 0 5 0,8 0 9 16,-8 0-13-16,-4 0-1 0,-5 0 8 15,5 0-14-15,-5 0-5 0,2 0-31 16,-2 0-60-16,0 0-104 0,0 0-483 15,0 0 291-15,0 0-154 16,0 0-308-16</inkml:trace>
        </inkml:traceGroup>
        <inkml:traceGroup>
          <inkml:annotationXML>
            <emma:emma xmlns:emma="http://www.w3.org/2003/04/emma" version="1.0">
              <emma:interpretation id="{0ADDECF0-4716-4E54-96D0-A2A31F8A4D4B}" emma:medium="tactile" emma:mode="ink">
                <msink:context xmlns:msink="http://schemas.microsoft.com/ink/2010/main" type="inkWord" rotatedBoundingBox="17872,9263 19419,9054 19555,10053 18008,10263"/>
              </emma:interpretation>
              <emma:one-of disjunction-type="recognition" id="oneOf5">
                <emma:interpretation id="interp5" emma:lang="" emma:confidence="1">
                  <emma:literal/>
                </emma:interpretation>
              </emma:one-of>
            </emma:emma>
          </inkml:annotationXML>
          <inkml:trace contextRef="#ctx0" brushRef="#br0" timeOffset="199845.1996">4083-2923 2400 0,'0'8'51'0,"0"-8"37"16,0 0 44-16,0 7 33 0,0-7 12 16,0 0 188-16,0 12-190 15,0-12 13-15,0 20 2 0,10-1-15 16,-10-1-36-16,14 5-34 0,-3 3 9 15,-1 5-11-15,6 34 8 16,-11-27-73-16,5-4-16 0,1 6-1 16,-6-3-2-16,4-1-6 0,-1-2 15 0,1 0-2 15,0-3-12-15,1-3-8 0,2 29 5 16,-3-32-12 0,1 0 2-16,-8-1 6 0,7-1-6 0,-4-5 0 15,0 0 2-15,-1-5-3 0,-1 1-8 16,-1-3-18-16,5 4-141 15,-2-13-36-15,0 1-118 0,-5-3-116 16,0 0-39-16,0 0-143 0,0 0-234 16</inkml:trace>
          <inkml:trace contextRef="#ctx0" brushRef="#br0" timeOffset="200253.5056">4661-2175 2618 0,'0'0'35'0,"0"0"138"16,0 0-47-16,0 0-30 0,0 0-27 15,-10 0-26-15,10 0-16 0,-4 0-9 16,4 0 6-16,0 0-11 0,0 0-7 15,0 9 10-15,0-9-27 16,0 0 11-16,0 5-2 0,0-5-16 0,0 0 12 16,0 0 6-16,0 0-5 0,0 0 0 15,0 0 0-15,9 0 1 16,1 0 4-16,-10 0 17 0,7 0-4 16,-7 0-7-16,0-10-12 0,0 2 5 15,0 8-2-15,0-9 3 0,0 9 7 16,-22 0-18-16,8 0 22 15,7 0-2-15,-7 0-10 0,2 0-8 16,-2 0-9-16,5 0-29 0,4 0-52 16,-2 0-87-16,7 9-429 0,0-9-52 15</inkml:trace>
          <inkml:trace contextRef="#ctx0" brushRef="#br0" timeOffset="200893.0751">4935-2681 2085 0,'-12'-7'68'15,"2"-2"12"-15,-2 1 36 0,3 1 27 16,-5 3-31-16,2-2-20 0,-2 6-23 16,2 0 18-16,-18 0 142 15,15 0-135-15,-1 0 12 0,2 17-3 16,2-6 3-16,-7 1-5 0,7-2-38 16,-2-1-25-16,5 5-10 0,-3 0-1 15,-2 16 7-15,7-19-37 0,7 2 11 16,0-1-17-16,0 2-21 0,0-3-1 15,0 0-22-15,16-1-24 0,-4-4-31 16,7 2-7-16,28 1-75 16,-23-9 127-16,6 0-14 0,-4 0 11 15,0 0 35-15,-5-13 8 0,5-2-1 16,-7 2 4-16,-2-1 8 0,9-9 16 16,-17 9 7-16,-2 1-5 15,-2 0 0-15,4 3 64 0,-4-2 28 0,-5 1 26 16,5 1 5-16,-5 3-2 15,4 6 0-15,-4-1 127 16,0 2-138-16,0 0-6 0,0 0-17 0,0 0 16 16,-14 0 5-16,14 0-18 0,0 0-27 15,0 17-6-15,0 6-11 16,0 23 22-16,0-16-46 0,14 2 0 16,-2 2 6-16,7 1-15 0,-7 3 3 15,7-4-7-15,-7 3 7 0,2-5-21 16,-3 1 2-16,8 20 1 15,-7-29 7-15,-2-3-13 0,-1-4-7 16,-2 1 4-16,3-5 0 0,-6-2-10 16,1-1-9-16,2-3-29 0,-2 0-46 15,-5 0-253-15,4-7 42 0,-4 0-111 16,5 0-61-16,0 0-220 0,0-14-203 16</inkml:trace>
          <inkml:trace contextRef="#ctx0" brushRef="#br0" timeOffset="201407.3033">5491-2678 2766 0,'-14'-4'75'16,"14"4"22"-16,-17 0 68 0,13 0 134 15,-6 0-186-15,6 0 13 16,-3 0-8-16,-3 13 7 0,5 0 13 16,-4-2-15-16,2 4-8 0,-3 2-8 15,-6 24 29-15,6-16-87 16,1-1-3-16,4 3-14 0,-2 3-7 16,3 1-13-16,4-2-6 0,0 0 4 15,0 0 1-15,0-3-11 0,30 21 6 16,-13-28-1-16,-1-4-12 15,3-1-2-15,2 0 6 0,1-5-6 0,1-2 17 16,-2-2-17-16,5 1-9 0,0 0 14 16,14-5-19-1,-18-1 11-15,-1 0 6 0,-2 0-3 0,-3-13 13 16,-2-1-12-16,-2-1 2 0,-2-1 7 16,-1 2 8-16,-2 2 1 0,-7-13-5 15,0 13-4-15,0 2 10 16,0 3-7-16,-16 1-2 0,6 2 22 15,-2 4-22-15,-2 0-4 0,2 0 5 16,-2 0 4-16,-26 12-5 16,24 1-4-16,-1 2 10 0,-2 1-1 15,3 4-28-15,-3 0-3 0,7-2-69 0,3 1-75 16,-1 3-88-16,3 12-447 16,7-19 334-16,0-2-94 0,0 1-343 15</inkml:trace>
        </inkml:traceGroup>
        <inkml:traceGroup>
          <inkml:annotationXML>
            <emma:emma xmlns:emma="http://www.w3.org/2003/04/emma" version="1.0">
              <emma:interpretation id="{D51F9BBE-A997-472C-B2BB-DD5F91828BE9}" emma:medium="tactile" emma:mode="ink">
                <msink:context xmlns:msink="http://schemas.microsoft.com/ink/2010/main" type="inkWord" rotatedBoundingBox="20486,9019 21540,8877 21613,9423 20560,9565">
                  <msink:destinationLink direction="with" ref="{843CF83C-2008-4D5E-AC55-EE1CEA25C640}"/>
                </msink:context>
              </emma:interpretation>
              <emma:one-of disjunction-type="recognition" id="oneOf6">
                <emma:interpretation id="interp6" emma:lang="" emma:confidence="1">
                  <emma:literal/>
                </emma:interpretation>
              </emma:one-of>
            </emma:emma>
          </inkml:annotationXML>
          <inkml:trace contextRef="#ctx0" brushRef="#br0" timeOffset="205119.1262">6741-3171 2217 0,'0'0'49'0,"0"0"16"0,0 0 10 15,-9 0-5-15,4 0 9 0,5 0 4 16,0 0-67-16,0 0 24 0,0 0 23 15,0 0 23-15,0 0 14 16,0 15 30-16,0 0 3 0,0 0 9 0,0 0-17 16,0 19 49-16,0-20-99 15,0 1-17-15,0 2 4 0,0-1-8 16,0 0-21-16,0 0-20 0,0 3-13 16,0-1 16-16,0 16 1 15,0-19-7-15,12 3-4 0,-12-5-8 16,9-1 5-16,-4-2 1 0,9 0-3 15,-2 1 10-15,2 1-17 0,-2 0 13 16,14 2-1-16,-12-6-7 0,0-1-2 16,-7-1 1-16,3 0 12 15,1-5-16-15,-1 0 16 0,-5 2-13 0,4-3 16 16,0 0-12-16,3-13 4 16,-7 2-11-16,0-3-9 0,-1-3-5 15,-1 0-4-15,-3 0 8 0,4-1-5 16,-4 1-14-16,5-3 18 0,-5 1-15 15,0-19 7-15,0 18 35 16,0-1-26-16,0 1 16 0,0 5 11 16,-9 1-1-16,9-1-18 0,-12 3 22 15,12 2 20-15,-21-4 31 16,11 9-49-16,1 0 28 0,4 2-20 16,-2 1-6-16,-2-3-10 0,-1 4-16 15,3 1 0-15,-7 0 8 0,4 0 11 0,-15 0-14 16,15 0 0-1,-6 0 6-15,6 0-5 0,-2 0-26 0,3 0-18 16,-1 0-62-16,-1 0-57 0,1 0-52 16,6 0-38-16,4 0-362 15,0 0 182-15,0 0-213 0</inkml:trace>
          <inkml:trace contextRef="#ctx0" brushRef="#br0" timeOffset="205465.7805">7260-2771 3125 0,'0'0'113'0,"0"0"101"16,0 0 53-16,0 0-6 0,0 0-38 16,0 0-63-16,0 0-51 0,0 0 40 15,0 0-97-15,0 0-26 0,0 0-7 16,0 0-6-16,0 0-4 0,0 0 0 16,0 0 1-16,0 0-7 0,0 0-3 15,0 0 0-15,0 0-37 16,0 0-65-16,0 0-113 0,0 0-144 15,0 0-70-15,0 0-29 0,0 0-192 16,0 0-254-16</inkml:trace>
          <inkml:trace contextRef="#ctx0" brushRef="#br0" timeOffset="206160.8449">7477-3140 2524 0,'0'0'38'0,"0"0"54"0,0 0 11 15,-12 0-2-15,12 9 26 16,0-9-106-16,0 0 9 0,0 0-28 0,0 0-7 15,0 0 0-15,0 0 19 0,0 0-5 16,0 0-17-16,0 0 12 16,0 0-8-16,0 0-1 0,0 0 5 15,12 0 6-15,-3-10-19 0,1 10 20 16,2-8-17-16,-3 1-3 0,1 1 6 16,1 1 6-16,8-2 10 15,-7 7 12-15,-7 0 7 0,4 0 3 16,-4 0 2-16,4 0-15 0,-2 0 16 15,-2 0 2-15,5 13-2 0,4 14 24 16,-7-13-42-16,-3-2-8 16,-4 2 1-16,5-1 4 0,-5 2-2 0,0-2-9 15,0-2 4-15,-14 1 0 0,-2 2-10 16,1 10 5-16,-1-13 1 16,6 1 1-16,10-1-15 0,0-2-27 15,-4-1 3-15,4-5-12 0,0-3 4 16,0 0 4-16,0 0 21 0,0 0-2 15,0 0 7-15,14-11 9 16,2 11-5-16,3-11 11 0,-2 2-9 16,4 1 14-16,0 0-14 0,-2 0 2 15,0 2 22-15,12 6 18 16,-20 0-10-16,-1 0 8 0,-3 0 41 0,-5 0 15 16,1 0 18-16,1 15-15 0,-4-2-27 15,0 0 12-15,0 4-14 16,0 23 115-16,0-19-67 0,0-2 23 15,-16 0 3-15,2 0-10 0,0-1-9 16,-3-2-19-16,-4-4-39 0,4-2-28 16,-18 9 18-16,16-12-40 15,3-2-10-15,1-3-1 0,4-2-42 16,-4 0-70-16,8 0-88 0,-7 0-128 0,9-12-104 16,1 12-51-16,-13-12-875 15</inkml:trace>
        </inkml:traceGroup>
        <inkml:traceGroup>
          <inkml:annotationXML>
            <emma:emma xmlns:emma="http://www.w3.org/2003/04/emma" version="1.0">
              <emma:interpretation id="{FBD5B4BF-6F52-4440-BDF4-336766627FFE}" emma:medium="tactile" emma:mode="ink">
                <msink:context xmlns:msink="http://schemas.microsoft.com/ink/2010/main" type="inkWord" rotatedBoundingBox="23629,8415 24263,8329 24407,9391 23773,9477"/>
              </emma:interpretation>
              <emma:one-of disjunction-type="recognition" id="oneOf7">
                <emma:interpretation id="interp7" emma:lang="" emma:confidence="1">
                  <emma:literal/>
                </emma:interpretation>
              </emma:one-of>
            </emma:emma>
          </inkml:annotationXML>
          <inkml:trace contextRef="#ctx0" brushRef="#br0" timeOffset="397443.1571">10170-3789 2181 0,'0'0'67'0,"0"0"30"0,0 0 10 16,22 0 33-16,-13 0-107 15,-2-12 10-15,3 12 10 0,-1 0-15 16,3 0 13-16,0 0 12 0,2 0-21 16,2 0-10-16,-2 0-11 15,19 0 42-15,-18 0-25 0,-1 0 4 16,0 0-29-16,0 0-3 0,-2 0-9 0,-3 0 14 16,1 0-8-16,-3 0-12 0,16-13-5 15,-16 13-69-15,-2 0-55 16,2-11-54-16,-2 11-62 0,-3 0-187 15,-2 0-186-15</inkml:trace>
          <inkml:trace contextRef="#ctx0" brushRef="#br0" timeOffset="396819.0516">9869-3775 1578 0,'0'0'47'0,"0"8"51"0,0-8 41 0,0 0 17 15,0 0-10-15,0 0-37 0,0 0 3 16,0 0-25-16,0 0 105 16,0 0-110-16,0 0-8 0,0 0 2 15,0 11 14-15,0-11-12 0,0 0 20 16,0 0-25-16,0 12 1 0,0-12-8 16,0 8 72-16,0 0-67 15,0-8-13-15,0 6 12 0,0-1-16 16,0-1 16-16,0 1-25 0,0 0 10 15,0-1-12-15,0 3 7 16,0 8 26-16,11-7-45 0,-11 0-18 16,0 0-3-16,0 1 11 0,0 2-10 15,0-3-7-15,0-1-5 0,0-1 6 16,0 4-9-16,0-7 5 0,0-1-9 16,0 0-1-16,0-1-32 0,0 0-40 15,0 0-80-15,0-1-66 0,0 2-51 16,0-1-45-16,0-1-611 15,0 0 204-15</inkml:trace>
          <inkml:trace contextRef="#ctx0" brushRef="#br0" timeOffset="327353.2082">10109-1079 2403 0,'0'0'43'15,"0"0"31"-15,0 0 17 0,0 0-1 16,0 0-19-16,0 0-8 0,0 0 8 15,0 0 156-15,0 0-96 16,0 0 3-16,0 0-13 0,0 14 11 16,0-3 21-16,0 2-14 0,0 2-27 0,10-1-23 15,-10 1-28-15,7 26 32 16,-7-17-47-16,14 4-12 0,-7 1-1 16,0-2-12-16,0 1-11 0,-7-1-3 15,5-1-7-15,-5-2 1 16,0 21-5-16,0-28 9 0,0 0-3 15,0-2-5-15,0 0-39 0,0-3-76 16,0-3-149-16,0-4-103 0,0 0-25 16,0 0-93-16</inkml:trace>
        </inkml:traceGroup>
        <inkml:traceGroup>
          <inkml:annotationXML>
            <emma:emma xmlns:emma="http://www.w3.org/2003/04/emma" version="1.0">
              <emma:interpretation id="{1CB9041D-D097-44D5-8E3D-023EDA5994B9}" emma:medium="tactile" emma:mode="ink">
                <msink:context xmlns:msink="http://schemas.microsoft.com/ink/2010/main" type="inkWord" rotatedBoundingBox="24816,8320 25087,8283 25089,8298 24818,8335"/>
              </emma:interpretation>
              <emma:one-of disjunction-type="recognition" id="oneOf8">
                <emma:interpretation id="interp8" emma:lang="" emma:confidence="1">
                  <emma:literal/>
                </emma:interpretation>
              </emma:one-of>
            </emma:emma>
          </inkml:annotationXML>
          <inkml:trace contextRef="#ctx0" brushRef="#br0" timeOffset="397930.1466">11020-3866 2170 0,'0'0'47'0,"0"0"74"15,0 0 6-15,0 0-38 0,0 0-12 16,9 0-16-16,-9 0-38 15,26 0 44-15,-10 0-33 0,-1 0-16 16,-1 0-11-16,2 0 0 0,3 0 6 0,0-9-19 16,-3 9 1-16,1 0-1 15,-1-10 4-15,15 1 13 0,-19 9 3 16,0 0-14-16,-5 0-8 0,0 0 6 16,0 0 2-16,-2 0-18 0,-1 0-15 15,1 0-80-15,-5 0-451 16,0 0-91-16</inkml:trace>
        </inkml:traceGroup>
        <inkml:traceGroup>
          <inkml:annotationXML>
            <emma:emma xmlns:emma="http://www.w3.org/2003/04/emma" version="1.0">
              <emma:interpretation id="{CFC8A91D-D8A0-4013-8EBE-D6CFFA9B2C76}" emma:medium="tactile" emma:mode="ink">
                <msink:context xmlns:msink="http://schemas.microsoft.com/ink/2010/main" type="inkWord" rotatedBoundingBox="25591,8245 25825,8213 25832,8261 25598,8292"/>
              </emma:interpretation>
              <emma:one-of disjunction-type="recognition" id="oneOf9">
                <emma:interpretation id="interp9" emma:lang="" emma:confidence="1">
                  <emma:literal/>
                </emma:interpretation>
              </emma:one-of>
            </emma:emma>
          </inkml:annotationXML>
          <inkml:trace contextRef="#ctx0" brushRef="#br0" timeOffset="398357.9731">11798-3941 2213 0,'0'8'58'15,"0"-8"8"-15,0 0 57 0,0 8-21 0,0-8-4 16,0 0-34-16,0 0 27 16,9 0-34-16,3 0 2 0,0 0-43 15,0 0 3-15,-1 0 5 0,-1 0-4 16,4 0 27-16,-2 0-27 0,0 0-9 16,14 0-1-16,-15 0 2 15,1 0-13-15,-2 0 3 0,-1 0 5 16,-2 0-2-16,2 0-15 0,-4 0 6 15,0 0 17-15,2 0-10 0,2 0-9 16,-4 0-17-16,0 0-92 0,2 0-81 16,-5 0-131-16,3 0-375 0</inkml:trace>
        </inkml:traceGroup>
        <inkml:traceGroup>
          <inkml:annotationXML>
            <emma:emma xmlns:emma="http://www.w3.org/2003/04/emma" version="1.0">
              <emma:interpretation id="{9D94F0F0-A5D3-456B-8A95-2C15B28A46E5}" emma:medium="tactile" emma:mode="ink">
                <msink:context xmlns:msink="http://schemas.microsoft.com/ink/2010/main" type="inkWord" rotatedBoundingBox="26328,8278 26751,8220 26761,8291 26337,8348"/>
              </emma:interpretation>
            </emma:emma>
          </inkml:annotationXML>
          <inkml:trace contextRef="#ctx0" brushRef="#br0" timeOffset="399329.471">12534-3908 2030 0,'0'5'27'0,"0"-5"42"0,0 3-8 15,0-2 10-15,0 3 11 0,0-4-25 16,0 0 17-16,0 0-29 0,16 0 7 15,1 0 23-15,-1 0 3 0,3 0-4 16,0 0-22-16,2 0-23 0,29 0 62 16,-24 0-77-16,0 0 10 15,0 0-16-15,-1 0 4 0,1 0-2 16,-2 0-3-16,-3 0-14 0,-2 0 1 16,2 0 19-16,8 0-16 15,-18 0-11-15,-4 0-12 0,-4 0-50 0,2 0-61 16,-1 0-53-16,-4 0-136 0,0 0-315 15</inkml:trace>
        </inkml:traceGroup>
        <inkml:traceGroup>
          <inkml:annotationXML>
            <emma:emma xmlns:emma="http://www.w3.org/2003/04/emma" version="1.0">
              <emma:interpretation id="{CE56B091-51D2-492A-AB46-19E777360976}" emma:medium="tactile" emma:mode="ink">
                <msink:context xmlns:msink="http://schemas.microsoft.com/ink/2010/main" type="inkWord" rotatedBoundingBox="27323,8255 27637,8212 27643,8255 27328,8297"/>
              </emma:interpretation>
              <emma:one-of disjunction-type="recognition" id="oneOf10">
                <emma:interpretation id="interp10" emma:lang="" emma:confidence="1">
                  <emma:literal/>
                </emma:interpretation>
              </emma:one-of>
            </emma:emma>
          </inkml:annotationXML>
          <inkml:trace contextRef="#ctx0" brushRef="#br0" timeOffset="399816.0724">13529-3931 1908 0,'-2'0'28'0,"2"0"76"0,0 0 1 15,0 0 0-15,0 0-14 0,0 0-2 16,0 0-23-16,16 0 10 0,1 0-13 16,11 0 47-16,-12 0-28 15,1 0 6-15,-1 0-28 0,3 0-20 0,3 0-21 16,-1 0 6-16,2 0-19 16,-1 0-2-16,-4 0-5 0,20 0 5 15,-24 0-12-15,-4 0-31 0,-1 0-76 16,-4 0-95-16,0 0-203 0,-1 0-383 15</inkml:trace>
        </inkml:traceGroup>
        <inkml:traceGroup>
          <inkml:annotationXML>
            <emma:emma xmlns:emma="http://www.w3.org/2003/04/emma" version="1.0">
              <emma:interpretation id="{CE463444-C60F-4BF6-9E11-366A8209B7AF}" emma:medium="tactile" emma:mode="ink">
                <msink:context xmlns:msink="http://schemas.microsoft.com/ink/2010/main" type="inkWord" rotatedBoundingBox="28337,8253 28649,8210 28655,8253 28342,8295"/>
              </emma:interpretation>
              <emma:one-of disjunction-type="recognition" id="oneOf11">
                <emma:interpretation id="interp11" emma:lang="" emma:confidence="1">
                  <emma:literal/>
                </emma:interpretation>
              </emma:one-of>
            </emma:emma>
          </inkml:annotationXML>
          <inkml:trace contextRef="#ctx0" brushRef="#br0" timeOffset="400353.1544">14543-3933 1802 0,'-2'0'59'16,"2"0"16"-16,0 0 49 0,0 0-4 16,0 0 62-16,0 0-108 15,0 0 2-15,12 0 12 0,-12 0-8 16,14 0-31-16,-5 0 9 0,3 0 14 0,4 0-12 16,-1 0-18-16,1 0-23 15,20 0 24-15,-20 0-15 0,5 0 11 16,0 0-19-16,-4 0-4 0,2 0-3 15,0 0-13-15,0 0 6 0,-5 0-29 16,12 0-106-16,-19 0-26 16,0 0-145-16,-5 0-266 0</inkml:trace>
        </inkml:traceGroup>
        <inkml:traceGroup>
          <inkml:annotationXML>
            <emma:emma xmlns:emma="http://www.w3.org/2003/04/emma" version="1.0">
              <emma:interpretation id="{8A2192FC-69AE-4938-BC8D-E555BE9D25B9}" emma:medium="tactile" emma:mode="ink">
                <msink:context xmlns:msink="http://schemas.microsoft.com/ink/2010/main" type="inkWord" rotatedBoundingBox="29389,8233 29788,8179 29801,8273 29401,8328"/>
              </emma:interpretation>
            </emma:emma>
          </inkml:annotationXML>
          <inkml:trace contextRef="#ctx0" brushRef="#br0" timeOffset="400843.648">15612-3952 2311 0,'-5'0'37'0,"5"0"5"0,-5 0 41 16,3 0 4-16,-3 0 45 15,3 0-92-15,2 0-12 0,0 0 18 16,0 0 19-16,0 0-14 0,0 0 3 16,14 0 4-16,0 0-10 0,-2 0-1 15,18 11 23-15,-13-3-60 0,-1-8 1 16,6 0 11-16,1 10-8 0,-2-4-12 16,3-6-3-16,2 5 7 0,-5-5-5 15,3 0 5-15,18 0-14 16,-20 0 8-16,-4 0-7 0,-1 0-62 15,-3 0-60-15,-2 0-60 0,-3 0-78 16,1 0-237-16,-6 0-57 0</inkml:trace>
        </inkml:traceGroup>
        <inkml:traceGroup>
          <inkml:annotationXML>
            <emma:emma xmlns:emma="http://www.w3.org/2003/04/emma" version="1.0">
              <emma:interpretation id="{07E16362-33EB-4334-A7C0-F133C3ACB745}" emma:medium="tactile" emma:mode="ink">
                <msink:context xmlns:msink="http://schemas.microsoft.com/ink/2010/main" type="inkWord" rotatedBoundingBox="30255,8209 30579,8165 30589,8234 30264,8277"/>
              </emma:interpretation>
            </emma:emma>
          </inkml:annotationXML>
          <inkml:trace contextRef="#ctx0" brushRef="#br0" timeOffset="401238.1035">16461-3977 2307 0,'0'0'117'16,"0"11"-8"-16,0-11-4 0,0 0-2 15,0 0-43-15,14 0-20 0,-14 0 29 16,14 0-6-16,-2 0-17 0,0 0-6 16,13 0 34-16,-8 0-8 15,2 0-13-15,-3 0-15 0,3 0-17 0,-2 0-22 16,2 14 7-16,-3-14 10 15,1 0-27-15,-3 0 23 0,16 0-49 16,-18 0-76-16,0 0-45 0,2 0-84 16,0 0-130-16,-4 0-145 15,-1 0-64-15</inkml:trace>
        </inkml:traceGroup>
        <inkml:traceGroup>
          <inkml:annotationXML>
            <emma:emma xmlns:emma="http://www.w3.org/2003/04/emma" version="1.0">
              <emma:interpretation id="{7EE4E928-690D-4030-B31C-864FC808B7F0}" emma:medium="tactile" emma:mode="ink">
                <msink:context xmlns:msink="http://schemas.microsoft.com/ink/2010/main" type="inkWord" rotatedBoundingBox="31193,8229 31651,8167 31666,8278 31208,8340"/>
              </emma:interpretation>
              <emma:one-of disjunction-type="recognition" id="oneOf12">
                <emma:interpretation id="interp12" emma:lang="" emma:confidence="1">
                  <emma:literal/>
                </emma:interpretation>
              </emma:one-of>
            </emma:emma>
          </inkml:annotationXML>
          <inkml:trace contextRef="#ctx0" brushRef="#br0" timeOffset="401595.8587">17397-3956 1876 0,'5'8'34'0,"-3"-8"55"0,5 5 38 16,-2 0-21-16,2-5-5 0,2 0-26 15,5 4 15-15,-2-2-35 0,5-2 22 16,23 0 17-16,-14 0-54 16,0 0-19-16,-3 0 16 0,8 0-10 15,-3 0-21-15,1 0 1 0,-3 0 11 0,2 0-17 16,0 0-11-16,24 14 15 15,-31-14 4-15,-7 0 2 0,-2 0-72 16,-2 0-48-16,-10 0-203 0,0 11-368 16</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6:11.8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67C7C5D-C2E3-47B3-9E4D-28C4D77D1C8A}" emma:medium="tactile" emma:mode="ink">
          <msink:context xmlns:msink="http://schemas.microsoft.com/ink/2010/main" type="inkDrawing" rotatedBoundingBox="20544,10463 21319,9668 21732,10071 20958,10866" semanticType="callout" shapeName="Other">
            <msink:sourceLink direction="to" ref="{FB5BAFA8-5F12-4651-A517-C984E669B015}"/>
            <msink:sourceLink direction="from" ref="{843CF83C-2008-4D5E-AC55-EE1CEA25C640}"/>
          </msink:context>
        </emma:interpretation>
      </emma:emma>
    </inkml:annotationXML>
    <inkml:trace contextRef="#ctx0" brushRef="#br0">18438 829 2469 0,'0'0'84'0,"0"-7"40"16,0 7 37-16,0 0-6 16,0 0-26-16,0 0-21 0,0 0-5 15,0 0 40-15,0 11 122 0,9-2-138 16,-9-9-35-16,12 10-41 0,-12 0-12 16,5-2 12-16,4-2-5 0,-9 4-7 15,5 3-6-15,7 1-3 16,2 13 1-16,-5-9-27 0,-2 1-5 15,3-2 8-15,4 0-10 0,-7-1 2 16,2 1-4-16,1-6 19 0,-3 2-18 16,7 7 21-16,-9-12-11 15,2 1-1-15,-2-3-7 0,-5-2 13 0,4-2 5 16,-4-2-7-16,0 0-13 16,0 0-26-16,0 0-32 0,0-26-121 15,0 8 71-15,0-3-29 16,-11-5 6-16,-4-3 22 0,6-3 9 0,-3-4 37 15,3-4 28-15,-1 1 9 0,-2 0 12 16,-4-32 16-16,7 40-11 16,-1 2 12-16,1 2-7 0,4 4 10 15,-2 2-8-15,2 1 3 0,0 4 3 16,1 0 4-16,4 1-3 0,-5-10 7 16,0 13 7-16,3 3-10 0,-3 2 1 15,5 2-3-15,0-2 18 0,0 1-13 16,0 1 11-16,0 2-14 15,0 0 3-15,12-11 28 0,-3 6-17 16,6 4-4-16,-4-1 16 0,4 0 13 16,1 2-14-16,5-3 12 0,3 2 26 15,2-3-3-15,30-8 40 16,-20 7-75-16,-3 2-6 0,-3-3-17 16,3 3 3-16,1 0-5 0,-9 0-11 15,6 2 15-15,-5 0 1 0,-2 0 6 16,18-3 38-16,-16 2-39 0,-5 0-9 15,-2 0-6-15,7 2 7 16,-2-2-7-16,-3 2 2 0,0-3-6 16,5 4 3-16,-5-2 2 0,15-3 22 15,-20 4-26-15,-2 0 4 16,-4-4 8-16,-1 4 6 0,-2 0-11 0,3 2-2 16,1 0 2-16,-6-2-37 0,0 1-51 15,9 0-272-15,-7 2 97 16,-4 0-68-16,-3 0-92 0,0 0-232 15</inkml:trace>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8:10.46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FFEB26F-B986-487D-9992-BF62CECE44BB}" emma:medium="tactile" emma:mode="ink">
          <msink:context xmlns:msink="http://schemas.microsoft.com/ink/2010/main" type="writingRegion" rotatedBoundingBox="24072,11103 24235,18633 23992,18638 23828,11108"/>
        </emma:interpretation>
      </emma:emma>
    </inkml:annotationXML>
    <inkml:traceGroup>
      <inkml:annotationXML>
        <emma:emma xmlns:emma="http://www.w3.org/2003/04/emma" version="1.0">
          <emma:interpretation id="{3C194646-C3B3-4D3A-BADB-E8178B0489CB}" emma:medium="tactile" emma:mode="ink">
            <msink:context xmlns:msink="http://schemas.microsoft.com/ink/2010/main" type="paragraph" rotatedBoundingBox="24072,11103 24235,18633 23992,18638 23828,11108" alignmentLevel="1"/>
          </emma:interpretation>
        </emma:emma>
      </inkml:annotationXML>
      <inkml:traceGroup>
        <inkml:annotationXML>
          <emma:emma xmlns:emma="http://www.w3.org/2003/04/emma" version="1.0">
            <emma:interpretation id="{18E82236-FB1A-4DBE-BEBF-18882DFCCA9F}" emma:medium="tactile" emma:mode="ink">
              <msink:context xmlns:msink="http://schemas.microsoft.com/ink/2010/main" type="line" rotatedBoundingBox="24072,11103 24235,18633 23992,18638 23828,11108"/>
            </emma:interpretation>
          </emma:emma>
        </inkml:annotationXML>
        <inkml:traceGroup>
          <inkml:annotationXML>
            <emma:emma xmlns:emma="http://www.w3.org/2003/04/emma" version="1.0">
              <emma:interpretation id="{28BE066F-6F3F-423D-BA04-BC3035BEFAD1}" emma:medium="tactile" emma:mode="ink">
                <msink:context xmlns:msink="http://schemas.microsoft.com/ink/2010/main" type="inkWord" rotatedBoundingBox="23955,11105 23965,11587 23914,11589 23903,11107"/>
              </emma:interpretation>
            </emma:emma>
          </inkml:annotationXML>
          <inkml:trace contextRef="#ctx0" brushRef="#br0">-475 4006 788 0,'0'0'71'15,"0"0"92"-15,0 0-30 0,0 0 27 16,0 0-14-16,0 0-42 15,0 0-21-15,0 0-1 0,0 0 7 0,0 0-16 16,0 0-34-16,0 0 62 16,0 0-77-16,0 0 18 0,0 0-36 15,0 0 9-15,0 0 1 0,0 0 22 16,0 0-30-16,0 0 19 0,0 0-9 16,0 0 28-16,0 0-37 15,0 0 24-15,0 0-11 0,0 0-4 0,0 0 10 16,0 0 6-16,0 0-21 15,0 0-1-15,0 0-10 0,0 0 43 16,0 0-25-16,0 0 8 0,0 0-9 16,0 0-16-16,0 0 17 15,0 0 5-15,0 0-6 0,0 0-11 0,0 0-5 16,0 0 25-16,0 0-12 16,0 0-2-16,0 0 15 0,0 0-14 15,0 0-14-15,0 0 22 0,0 0-5 16,0 0-18-16,0 0 38 15,0 0-25-15,0 14-2 0,0-14 11 16,0 13 23-16,0 0-14 0,0-4 2 16,9 5 3-16,-9-1 5 0,0 1-8 15,12 19-7-15,-12-16-8 0,0 0 7 16,0 2 6-16,0-1-5 16,10 0-4-16,-10-2-21 0,0 2-7 15,9 0 13-15,-9-1 12 0,7 14 3 16,3-13 7-16,-10-2-13 0,4 1-4 15,-4-2 0-15,5-3-18 0,0 4 3 16,2-4-2-16,-5 2 14 0,-2-5 9 16,0 13-4-16,0-14-16 15,0 3 14-15,0-1-1 0,0 2-10 0,0-4-5 16,0-2-3-16,0-1 18 16,0-2-21-16,0 3-6 15,0 0-98-15,0-6-39 0,0 0-44 0,0 0-20 16,0 0-94-16,0 0-186 0,0 0-163 15</inkml:trace>
        </inkml:traceGroup>
        <inkml:traceGroup>
          <inkml:annotationXML>
            <emma:emma xmlns:emma="http://www.w3.org/2003/04/emma" version="1.0">
              <emma:interpretation id="{45180CD5-0161-46A1-AEB6-E6B9B0429124}" emma:medium="tactile" emma:mode="ink">
                <msink:context xmlns:msink="http://schemas.microsoft.com/ink/2010/main" type="inkWord" rotatedBoundingBox="23920,12217 23933,12831 23866,12833 23853,12219"/>
              </emma:interpretation>
            </emma:emma>
          </inkml:annotationXML>
          <inkml:trace contextRef="#ctx0" brushRef="#br0" timeOffset="2264.4413">-199 8600 2570 0,'0'0'67'0,"0"0"33"0,0 0 65 16,0 0 27-16,0 0-1 0,0 0 172 15,0 0-189-15,0 0-2 16,0 0-28-16,0 0-8 0,0 0-5 15,0 0 7-15,0 0-13 0,0 0-5 16,0 15 35-16,0 21 88 16,0-12-121-16,0 2-21 0,0-1-2 15,0 5-30-15,12-2-32 0,-12 3-1 16,9 2-21-16,-9 0-10 0,5-1 8 16,4 32 6-16,-4-34-47 0,-5-4-91 15,5-2-61-15,-1-4-14 0,1 0-6 16,-2-10-75-16,4-2-129 0,-3-3-105 15,-4-2-24-15,0-3-873 16</inkml:trace>
        </inkml:traceGroup>
        <inkml:traceGroup>
          <inkml:annotationXML>
            <emma:emma xmlns:emma="http://www.w3.org/2003/04/emma" version="1.0">
              <emma:interpretation id="{24DE96FB-7BDF-43B9-9365-ADC3425D776F}" emma:medium="tactile" emma:mode="ink">
                <msink:context xmlns:msink="http://schemas.microsoft.com/ink/2010/main" type="inkWord" rotatedBoundingBox="24084,13529 24120,15187 24009,15190 23973,13532"/>
              </emma:interpretation>
              <emma:one-of disjunction-type="recognition" id="oneOf0">
                <emma:interpretation id="interp0" emma:lang="" emma:confidence="1">
                  <emma:literal/>
                </emma:interpretation>
              </emma:one-of>
            </emma:emma>
          </inkml:annotationXML>
          <inkml:trace contextRef="#ctx0" brushRef="#br0" timeOffset="4043.6257">-126 12283 2713 0,'0'-1'69'0,"0"-1"63"0,0 1 34 16,0-1 21-16,0 1 147 15,0 1-187-15,0 0 3 0,0 0 3 16,0 0-16-16,0 16-20 0,0-1-17 16,0 4-26-16,0-1-10 0,0 4-15 15,0 23 43-15,0-20-62 16,0 1-2-16,0 1-4 0,0-2-13 16,0 3 9-16,0-1-8 0,0-1-11 15,0 0 1-15,0 2-5 0,0 22 3 16,0-24-2-16,0-3-4 0,0 0-26 15,0-3-4-15,0-4-70 0,0 0-90 16,0-1-86-16,0-4-90 0,0-2-11 16,0 1-489-16,0-7 159 15</inkml:trace>
          <inkml:trace contextRef="#ctx0" brushRef="#br0" timeOffset="4636.5271">-168 13187 2394 0,'4'0'54'0,"-1"0"34"0,-3 0 33 15,0 0 20-15,0 0 144 16,0 0-142-16,0 0 4 0,0 0 9 16,0 0 4-16,0 14 16 0,0-2 1 0,0-1-26 15,0 0-48-15,0 2-7 0,0 20 59 16,0-14-113-16,0 2-13 15,0 1-13-15,0 3-1 0,0-4 3 16,0 3-2-16,0 3-22 0,0 1 17 16,0-3-11-16,0 1-2 0,0-2 9 15,11 1 1-15,-11-2-6 0,8-3-5 16,-8-3 2-16,11 0-2 0,-11-2 4 16,7-3-12-16,-7-1-24 0,0-4-45 0,7-2-36 15,-2 0-54-15,-5-2-79 16,0-3-40-16,5 2-41 0,-5-2-20 0,0 0-51 15,0 0-239-15,0 0-76 0</inkml:trace>
        </inkml:traceGroup>
        <inkml:traceGroup>
          <inkml:annotationXML>
            <emma:emma xmlns:emma="http://www.w3.org/2003/04/emma" version="1.0">
              <emma:interpretation id="{FAB7C2B3-99CF-4836-8E59-350A4303637B}" emma:medium="tactile" emma:mode="ink">
                <msink:context xmlns:msink="http://schemas.microsoft.com/ink/2010/main" type="inkWord" rotatedBoundingBox="24178,15979 24235,18633 24024,18638 23966,15984"/>
              </emma:interpretation>
              <emma:one-of disjunction-type="recognition" id="oneOf1">
                <emma:interpretation id="interp1" emma:lang="" emma:confidence="1">
                  <emma:literal/>
                </emma:interpretation>
              </emma:one-of>
            </emma:emma>
          </inkml:annotationXML>
          <inkml:trace contextRef="#ctx0" brushRef="#br0" timeOffset="573.9906">-355 5103 2034 0,'0'-3'50'0,"0"3"51"0,0 0 11 0,0 0-4 15,0 0 18-15,0 0-24 0,0 0-7 16,0 0 57-16,0 0-106 15,0 0 20-15,0 0 1 0,0 0 8 16,0 0 24-16,0 0 2 0,0 0 10 16,0 14 7-16,0 1 41 15,0 2-80-15,0-1 13 0,0-1-22 16,14 2-6-16,-14 3 5 0,0-1 3 16,0 2-5-16,0 0-21 0,0 5-4 15,12 23-4-15,-12-24-20 0,0 1-3 16,0 1 4-16,0-3-18 0,7-1 12 15,-7 2-17-15,0-2 7 0,10 0-7 16,-10 0 0-16,14 19 10 16,-9-21-45-16,-3-3-76 0,3-4-136 15,2 1-83-15,-5-2-19 0,3-4-6 16,-5-4-130-16,0-1-266 0</inkml:trace>
          <inkml:trace contextRef="#ctx0" brushRef="#br0" timeOffset="2775.2282">-183 9649 1937 0,'0'-7'112'0,"0"7"9"0,0 0 20 0,0 0 13 16,0 0 10-16,0 0 16 0,0 0 24 15,0 0 14-15,0 0 14 0,0 22 206 16,0-11-236-16,0 5-21 15,0 1-49-15,0 3-30 0,0 0-6 16,0-1-29-16,0 3 11 0,15 0-14 16,-15 2-9-16,26 31 14 15,-15-27-60-15,-11 3 1 0,10-1-12 0,-10-1 2 16,7 1 7-16,2 3 5 16,-4-4-11-16,2-3-1 0,5 23 6 15,-7-30-7-15,-1 0-19 0,1-6-30 16,-5 1-20-16,5-6-46 0,-5 0-72 15,0-8-124-15,0 0-110 0,0 0-25 16,0 0-792-16</inkml:trace>
          <inkml:trace contextRef="#ctx0" brushRef="#br0" timeOffset="3527.5374">-112 11050 2496 0,'0'0'56'0,"0"0"35"0,0 0 26 16,0 0 16-16,0 0 5 0,0 0 4 15,0 0-3-15,0 0-6 0,0 0-5 16,0 0 110-16,0 0-104 15,0 0 31-15,0 0-25 0,0 9-29 16,0 5-39-16,0 5-26 0,0 0 2 16,0 4-8-16,0 9-17 15,17 43 11-15,-5-31-15 0,4 3 6 16,-7 0-17-16,3 0-17 0,0 0 12 16,-3 0-1-16,3-5-2 0,-5-1-4 15,5 28-106-15,-12-40-46 0,5-5-110 16,-5-6-79-16,0-5-77 0,0-3-33 15,0-10-274-15</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8:48.75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29E2352-AC96-4CFF-91B8-42B0F4696356}" emma:medium="tactile" emma:mode="ink">
          <msink:context xmlns:msink="http://schemas.microsoft.com/ink/2010/main" type="inkDrawing" rotatedBoundingBox="8902,7200 9315,19011 6893,19096 6480,7285" hotPoints="8237,20551 7099,13562 7920,6529 9058,13518" semanticType="enclosure" shapeName="Ellipse">
            <msink:destinationLink direction="with" ref="{09819A32-1FF8-4437-928A-4FF80CC6B2F8}"/>
          </msink:context>
        </emma:interpretation>
      </emma:emma>
    </inkml:annotationXML>
    <inkml:trace contextRef="#ctx0" brushRef="#br0">586 444 1152 0,'0'0'95'0,"0"0"34"0,0 0 0 15,0 15 4-15,0-15-24 0,0 0-10 0,0 0-25 16,0 0 4-16,0 0-31 0,0 0 7 0,0 0-4 15,0 0-13-15,0 0-15 0,0 0 11 16,0 0-5-16,0 0-21 0,0 0 10 0,0 0-26 16,0 0 15-16,0 0-14 0,0 0 16 0,0 0-11 15,0 0 16-15,0-10-16 0,0 2 9 16,0 0-8-16,0 8 6 0,0-13-15 0,0 2 21 0,0 1-12 16,6-1-4-16,-6-1 9 0,6 1-11 0,0 0 6 15,0-1 13-15,3 1-5 0,-3-2-8 0,0 3-3 16,3-1 1-16,0 0-5 0,3-2 12 0,0 1-6 15,0-3-3-15,-1 5 13 0,1 0 5 0,3 1-19 16,-3-2-5-16,3 1 9 0,0 1 3 16,-3 1-7-16,-3 1 10 0,3 1-8 0,0 0 8 0,0 0-9 15,-4 1 1-15,1 1 3 0,3-3 12 16,-3 4 0-16,3-2-19 0,0 0 8 0,-3 0-4 0,0 3 11 16,3-3-3-16,0 1-9 0,0-1-5 15,0 1-4-15,2-2 19 0,1 1 2 0,0 0-6 16,0 0-16-16,-3 1 7 0,3 2 15 0,0-2-2 15,-3-1 2-15,0 4-15 0,2-3 3 0,-2 1 15 16,0 0-8-16,0-1-9 0,0 0 13 0,3 0-4 16,-3 1 1-16,0-2-18 0,0 1 7 0,0-1 11 15,-1 3-7-15,1-3 0 0,0 4 4 0,0-2 4 16,-3 2 5-16,3 1-11 0,-3 0-5 16,-3 0 18-16,3 0-6 0,-3 0 1 0,6 0-3 15,-6 0-2-15,3 12-7 0,-3 1-6 0,-1-5 23 0,4 4-16 16,-3 1 1-16,0 1 8 0,3 2 6 15,-3 2-17-15,3-2 1 0,-3-1 9 0,3 4 5 16,0-2-5-16,3 2-6 0,0 2 14 0,-3-3-21 16,0 3 19-16,3 1-6 0,-1 2-8 0,4 2 16 15,-3 0-18-15,0 0 6 0,3 4-1 0,-3 0 10 16,0 2 3-16,0 2-9 0,0-3-4 0,3 4 23 16,-4 0-6-16,1 1-7 0,-6 1 4 0,6 0-15 15,0 1 12-15,0 0-9 0,-3 1 8 0,0-3 2 16,0 1 1-16,0 2 7 0,0-2-2 0,-3 2-5 15,3-3 18-15,-1 2-12 0,-2 0-16 16,3 2 6-16,0 0 10 0,0-2-6 0,3 1-9 16,-3-1 6-16,0 2 8 0,0 1-13 0,3 3 5 15,-3-2-11-15,6 0 6 0,-3 3 6 0,-1 1-2 16,1 2 25-16,3 0-13 0,0-2 0 0,-3 3-18 16,3 2 7-16,-3 0 2 0,3-3 1 0,0 2-9 15,-4-1 9-15,1 1 0 0,3-3-5 0,-3 3 3 16,-3-5-7-16,3-1 1 0,-3 3 7 0,-3 0 6 15,3-3-10-15,0-2 8 0,-3 3-8 0,0-2-2 16,-3 1 0-16,3-4 18 0,-3 2-5 0,3-2 5 16,-1 1-3-16,-2 1-3 0,3-2 2 0,3 0-7 15,0 0 0-15,-3-1 1 0,0 3 0 16,3 0-2-16,-3-1 9 0,3 1-9 0,-3 3-2 16,-3-5 3-16,3 4 6 0,0-1-1 0,-3-1-8 15,0-3-3-15,3 1 7 0,0 0 15 0,0-3 1 16,-3 2-11-16,3 2-4 0,0-3 2 0,-4-1 21 15,4 4-2-15,-3-1-8 0,3-2-13 0,0 3 4 16,-3-2 8-16,0-1 1 0,3 1-3 0,0-2-6 16,-6 4-1-16,6 0 1 0,-6-4-2 0,6 4-4 15,-6 0 4-15,3 1 1 0,-3 3-12 0,0 1 11 16,0 0-10-16,0 3-1 0,0 3 3 16,0-1-6-16,0 4 1 0,-15 2 2 0,15 2-1 0,-9-1-5 15,9-1 1-15,-9 0 11 0,9 0-5 16,-6 1 4-16,0-2 23 0,6-2 11 0,0-2-6 15,0 2-14-15,0-1-1 0,0-5 1 0,0 3 5 16,0-2-16-16,0-1-2 0,0 0-1 0,0 0 8 16,0-1-2-16,0 0-5 0,0 0-6 0,0 0 9 15,0 2-5-15,12 2-4 0,-3 0-2 0,0 2 6 16,-3 3-9-16,3-4 4 0,-3 4 0 0,3 0-1 16,-3-1 0-16,3 0-4 0,-3 2 2 0,0-6 0 15,0 0 3-15,0 0 2 0,-3 0-2 0,0-2-2 16,0-2 4-16,0 1-4 0,0-4 4 0,0 5 1 15,-3-2-7-15,2-1-1 0,1 0 4 16,3-1 3-16,-3 1 3 0,0-1-9 0,3 2 5 16,-3 2-1-16,3 1-4 0,0 1 5 0,0-3-1 15,0 6-3-15,-3 0 2 0,3-1-3 0,-3 2 0 16,0-2 3-16,0-1 3 0,-3-3-6 0,3 2-1 16,-3-4-1-16,3 1 4 0,-3-1-1 0,0-1 1 15,0-2 3-15,0 2-4 0,0-2 2 0,0-1 0 16,0-2 0-16,0 1 1 0,0-2-1 0,0 1-4 15,0-4 4-15,0 1-1 0,0-1-1 0,0 3 3 16,0-1 0-16,0 2 3 0,0 0-1 0,0 0-1 16,0 1-3-16,0 1 1 0,0 2-4 15,0 0 5-15,0-1-3 0,0 2 4 0,0-1-4 16,0 2 5-16,0 2-3 0,-15-2-1 0,6-1-3 16,9-2 0-16,-9 3 0 0,0 0 3 0,9-4 3 15,-9-1-2-15,3 0-1 0,0-1 0 0,3 3-3 16,-3-4 1-16,1 2-4 0,2 0 6 0,-3-2-2 15,3 1 0-15,0-2 2 0,-3 0-8 0,3-1 9 16,0 1 2-16,-3-2-2 0,3 2-3 0,0-2 5 16,-3 3-4-16,-3-1-1 0,3-1-1 0,0 3-1 15,0-1 1-15,0 1-2 0,0 3 3 0,0-4-1 16,0 2-2-16,0-2-7 0,0 1-11 0,0 1 6 16,0-3 4-16,1 0 1 0,-1-1 2 15,0 2-21-15,0 0 5 0,0-1 2 0,-3-1-9 16,3-2-6-16,-6-2-7 0,3-1 19 0,0-1 9 15,-3-2-2-15,3 0 5 0,-6-3 6 0,6-3-10 16,-3 3 4-16,1-2 2 0,2 2-1 0,-6 1 6 16,3 0 0-16,0 4 7 0,-3 2-11 0,3-3 0 15,0 5 1-15,-3 0 2 0,3 3 10 0,4-3-6 16,-1 0-6-16,0 0 8 0,0-3-11 0,3 2 9 16,0-6 0-16,0 3-1 0,0-3 3 0,3-3 1 15,0-1 1-15,0-5-11 0,-3-1-12 0,0-5-4 16,0-2-2-16,0-1 3 0,0-3 1 15,-6 0 7-15,3-3-1 0,-2 2 5 0,-1-2 3 16,-3 1 2-16,0 1 7 0,-6 1 0 0,3 1 9 16,0 2-12-16,-3 1-7 0,4 2 5 0,-7 1 5 15,3-2-6-15,-3 0 10 0,0-1-3 0,0 1 1 16,-2-2 2-16,2-1-5 0,0-4-4 0,0-1-6 16,0-2 0-16,1 3 14 0,2-5 0 0,0 3-1 15,0 0-17-15,-3-4 4 0,3 3 6 0,4 1-3 16,-4-4 5-16,0 0 6 0,3 0-9 0,0 0 5 15,0 0 1-15,3-15-12 0,-2 5 5 0,-1 0-8 16,3 10 7-16,-6-16 0 0,3 4 8 0,0 1-7 16,-3-2 5-16,4 3-7 0,-1-5 11 0,0 3-11 15,0-4 3-15,3 2 11 0,-3-1-2 16,3 0 13-16,1 2-4 0,-1 1 1 0,0 1 5 16,3 0 0-16,0 3-2 0,0-2-5 0,0 0 1 15,3 0-10-15,-3-3 5 0,0-4-7 0,3 1 2 16,1-4 1-16,-1-2 4 0,-3-2-8 0,6-2 1 15,0-3 7-15,-3 1-3 0,3 1-1 0,0-1 1 16,0 3 0-16,0-1-3 0,0 1 5 0,3 1-1 16,0-1-1-16,-3 3 0 0,0-3 8 0,3 0-8 15,0 3 3-15,-3-3 7 0,0 0-3 0,0 2-1 16,0-5-3-16,1 1-3 0,-1-1 4 16,0 1-5-16,0-3-3 0,0 1 6 0,-3-4-6 15,3 3 7-15,0 2 1 0,0-3-8 0,0 4 5 0,0-3-6 16,3 1 5-16,-3 2 1 0,3-1 1 15,-3-4-2-15,3 0 2 0,-3-1-6 0,0-3 10 16,3 1-6-16,-3-1-7 0,0 0 3 0,0-1 1 16,-3-1 10-16,1 1-5 0,-1 1-3 0,0-1-4 15,0-2 10-15,-3 2-5 0,3 1 6 0,-3-2-11 16,3 2 8-16,-3-1-5 0,3 1 4 0,0 1-6 16,-3 0 2-16,4 1 2 0,-1 1 3 0,-3-1-4 15,6 1 3-15,-6-3-6 0,6 3 12 0,-3-1-8 16,0-2 3-16,3 0-1 0,3-2-4 0,-3 4 3 15,0-1-5-15,0-1 3 0,0 1 4 16,0-1-7-16,3 0 5 0,0-1 0 0,-3 0-9 16,3-3 8-16,0 1 3 0,-3 3-1 0,1-3 8 15,-1 0-9-15,-3 1 9 0,3 2-10 0,-6-2 2 16,0 2 19-16,0-3-7 0,0-1-8 0,0 3 5 16,0-1-4-16,0-3-9 0,0 1 1 0,1 4 6 15,-1-3-8-15,0 2 0 0,0 3 7 0,0-3-3 16,3 4-6-16,0-2 10 0,-3 6-3 0,3-3 1 15,0 0-3-15,3 2-3 0,-3-2 0 0,0 2-1 16,1-1 0-16,2 2 1 0,0-4 0 0,0 2 3 16,0-1-2-16,0-1 1 0,0 2 5 0,3 0-7 15,0-1-3-15,0-4 11 0,0 3-8 16,3-1 5-16,-3 2-6 0,0-2 5 0,3 2-4 16,0-1 3-16,0 1-1 0,0 0 4 0,0 2 1 15,0-2-5-15,0 1-5 0,0 1 2 0,0 1 0 16,0-1 12-16,0 5-14 0,0-7 6 0,0 3 3 15,0 2-9-15,0-2 5 0,0-1 4 0,0 0-6 16,0 1 6-16,0 0 2 0,0-1-8 0,0-1 2 16,0 3-5-16,0 0 9 0,0 3 1 0,0-1-5 15,0-2 1-15,0 0-3 0,0 1 6 0,0 0-10 16,0 1 6-16,0-3 3 0,0-3-7 16,0 5 3-16,12-3 3 0,-12 0-5 0,0-2 7 15,12 3-1-15,-12-3-4 0,0 2 0 0,9 1 2 16,0-5 3-16,-3 3-1 0,0-1-1 0,-1 2-4 15,4-4 1-15,-3 2 2 0,3 1-8 0,-3-4 8 16,0 3 0-16,3 1-1 0,-3 1-8 0,0-2 5 16,0 4 2-16,3-3 1 0,-3 1 2 0,3-1-8 15,0-2 6-15,0 2 3 0,0-1-2 0,-3-2 0 16,2 1 7-16,-2 0-11 0,0 0 1 0,0 2 1 16,-3-4 5-16,3 2-5 0,0 1 1 0,-3-2 4 15,0 3-3-15,-3-1 1 0,3-3-2 0,-3 6 3 16,0-5-6-16,3 2 4 0,-3 0 1 0,3 0-3 15,-3 1-1-15,3-1 4 0,-3 2-8 16,3 0 4-16,0-1 0 0,3 1-4 0,-3 1 13 16,3 0-2-16,0-2-1 0,3 2-6 0,-3-1 8 15,3-2-6-15,-3 3-5 0,-3-3 4 0,0 2 2 16,0-2 1-16,0-1-1 0,0 0-10 0,-3-3 8 16,0-1-1-16,0 0-3 0,0-3 5 0,0 3 0 15,0 1 4-15,0-3-5 0,0 3 2 0,0 0-4 16,0 2 4-16,0-2-7 0,0 0 1 0,0 1 7 15,0 0 3-15,0 2-1 0,0-3-3 0,0 0-2 16,0 1-3-16,0 4 6 0,0 0-8 16,0-4 6-16,8 6-1 0,-8-3-5 0,0 1 10 0,0 1-7 15,0 0 4-15,9-1 1 0,-9-2-2 16,0 2 0-16,0-1-5 0,0-3 9 0,0 2-1 16,0-3-13-16,0 3 14 0,0 0-5 0,0-1 0 15,0-1-3-15,0 2 7 0,0-3-2 0,0 5 1 16,0 0-3-16,0-5 1 0,0 1-8 0,0 3 12 15,0 1 1-15,0-1-1 0,0 0-9 0,0 0-3 16,0-1 0-16,-17 1 1 0,17 0 0 0,-12-2 8 16,12 2-1-16,-9-2 0 0,9 1-4 0,-12-1 3 15,3 2-5-15,9-1 12 0,-9 1-2 0,3 1-1 16,6 2-2-16,-6 0-3 0,6 3 1 0,-3-1 0 16,0 2-1-16,3 0 6 0,-3 1-6 15,0 0-11-15,0 0-2 0,-3-1 4 0,3 0 1 16,0 0 10-16,-3-3-8 0,0 1 8 0,-3 1-6 15,3-1 2-15,-2 1-2 0,2 0 7 0,0-1-4 16,0 1 2-16,0-1 3 0,3-1 1 0,3 1-8 16,0 2 9-16,0-4-7 0,0 2-1 0,0 1 9 15,12 1-2-15,-12 3-2 0,12 1 2 0,-4-1-6 16,1 1 5-16,-9-1-1 0,9 1 0 0,0 1-3 16,-3-4-4-16,0-1-3 0,3-5 0 0,-3 2-8 15,0 0 10-15,0-1-10 0,3-3 12 0,-3 3-3 16,0-1-7-16,0 0-2 0,0 1-3 0,0 2 13 15,0-1 6-15,-3-2-4 0,3 3 0 16,-1-1-8-16,1 3 5 0,0 0 2 0,0-1 4 16,0 0-3-16,3 1 7 0,0 2-12 0,0-1 11 15,3-1-4-15,0 4-3 0,-3 0-6 0,0-1 3 16,3 0 4-16,-3 0-1 0,0 0 4 0,2-1 1 16,-2-1-8-16,3 0 3 0,0-2 3 0,0 1-2 15,0 2-14-15,0-2-10 0,3-1 19 0,0 1-1 16,0 1 8-16,-1-2 4 0,-2 1-3 0,3 4-2 15,-3-2 8-15,0 2-15 0,-6-3 14 0,3 4-4 16,-3-4 1-16,3 5-9 0,-3-2 16 0,0 2-4 16,3-3 1-16,-3 3-7 0,0 0-8 0,-3 2 2 15,2 0 9-15,-2-2-6 0,3 3 20 16,-3 1-13-16,3-4 2 0,0 3-2 0,0-2-1 16,0 1 6-16,0 1-12 0,0 2 12 0,0 1-19 15,-3 3 22-15,0 0-4 0,0 1-6 0,0 0-7 16,-3-1-6-16,3 0 11 0,0 2-8 0,0-6 9 15,0 2 6-15,0 1-17 0,0-2 14 0,0-1-3 16,0 0-9-16,0-2 4 0,0 3-4 0,0-2 18 16,0 3-27-16,0-1-48 0,-3-1-80 0,0 3-65 15,0 0-121-15,0 0-184 0</inkml:trace>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6:14.58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695B8F2-A505-44C5-AD1C-4F7B6A333EB1}" emma:medium="tactile" emma:mode="ink">
          <msink:context xmlns:msink="http://schemas.microsoft.com/ink/2010/main" type="writingRegion" rotatedBoundingBox="13790,11801 23614,11674 23673,16217 13849,16345"/>
        </emma:interpretation>
      </emma:emma>
    </inkml:annotationXML>
    <inkml:traceGroup>
      <inkml:annotationXML>
        <emma:emma xmlns:emma="http://www.w3.org/2003/04/emma" version="1.0">
          <emma:interpretation id="{400B4EB5-87CB-432C-904C-A1BA7B26EC3D}" emma:medium="tactile" emma:mode="ink">
            <msink:context xmlns:msink="http://schemas.microsoft.com/ink/2010/main" type="paragraph" rotatedBoundingBox="13783,11872 19856,11638 19889,12497 13816,12731" alignmentLevel="1"/>
          </emma:interpretation>
        </emma:emma>
      </inkml:annotationXML>
      <inkml:traceGroup>
        <inkml:annotationXML>
          <emma:emma xmlns:emma="http://www.w3.org/2003/04/emma" version="1.0">
            <emma:interpretation id="{9DB3DDC4-D75E-411E-A046-E00A82BC18DF}" emma:medium="tactile" emma:mode="ink">
              <msink:context xmlns:msink="http://schemas.microsoft.com/ink/2010/main" type="line" rotatedBoundingBox="13783,11872 19856,11638 19889,12497 13816,12731"/>
            </emma:interpretation>
          </emma:emma>
        </inkml:annotationXML>
        <inkml:traceGroup>
          <inkml:annotationXML>
            <emma:emma xmlns:emma="http://www.w3.org/2003/04/emma" version="1.0">
              <emma:interpretation id="{1F24C15B-2AB7-48CB-8849-9C8C64288DDE}" emma:medium="tactile" emma:mode="ink">
                <msink:context xmlns:msink="http://schemas.microsoft.com/ink/2010/main" type="inkWord" rotatedBoundingBox="13795,12183 14182,12168 14190,12393 13804,12407"/>
              </emma:interpretation>
              <emma:one-of disjunction-type="recognition" id="oneOf0">
                <emma:interpretation id="interp0" emma:lang="" emma:confidence="1">
                  <emma:literal/>
                </emma:interpretation>
              </emma:one-of>
            </emma:emma>
          </inkml:annotationXML>
          <inkml:trace contextRef="#ctx0" brushRef="#br0">15-3 2612 0,'-3'0'58'16,"1"0"33"-16,0 0 8 0,2 10 117 15,-5-10-140-15,2 0-1 0,3 0 26 16,0 0 6-16,0 0 13 0,0 0 28 15,15 0-21-15,-15 0-31 0,16 0-19 16,5 0-4-16,-6 0-51 16,-6 0-16-16,3 0 10 0,-3 0 1 15,3 0-22-15,-3 0 6 0,3 0 1 16,2 0-28-16,-2 0-56 16,14 0-250-16,-14 0 137 0,-3 0-41 15,3 0 10-15,-2 0 4 0,-3 0-47 16,0 0-52-16,-3 0-156 0,1 0-42 15</inkml:trace>
          <inkml:trace contextRef="#ctx0" brushRef="#br0" timeOffset="278.2562">81 176 2066 0,'-10'18'142'16,"10"-13"-26"-16,0 0 31 0,0-1-16 15,0 1 41-15,0-5-1 0,0 0-17 16,0 0 4-16,17 0 44 0,9 0 170 16,-10 0-225-16,3 0-17 15,2 0-23-15,1 0-29 0,1 0-46 0,1 0-4 16,-3-12-3-16,-2 12-18 16,0-7-7-16,11 7 12 15,-18-8 1-15,0 8-15 0,-3 0-1 0,-2 0-28 16,0 0-37-16,-2 0-68 0,0 0-69 15,2 0-69-15,-7 0-35 0,2 0-373 16,-2 0 95-16,0 0-192 16</inkml:trace>
        </inkml:traceGroup>
        <inkml:traceGroup>
          <inkml:annotationXML>
            <emma:emma xmlns:emma="http://www.w3.org/2003/04/emma" version="1.0">
              <emma:interpretation id="{5C7336B3-0BA6-472A-A1BF-B01E641ACF09}" emma:medium="tactile" emma:mode="ink">
                <msink:context xmlns:msink="http://schemas.microsoft.com/ink/2010/main" type="inkWord" rotatedBoundingBox="14627,11949 15909,12095 15851,12610 14568,12464">
                  <msink:destinationLink direction="with" ref="{F2E82FEB-0688-4525-A8CF-D49AE298EE1C}"/>
                </msink:context>
              </emma:interpretation>
              <emma:one-of disjunction-type="recognition" id="oneOf1">
                <emma:interpretation id="interp1" emma:lang="" emma:confidence="1">
                  <emma:literal/>
                </emma:interpretation>
              </emma:one-of>
            </emma:emma>
          </inkml:annotationXML>
          <inkml:trace contextRef="#ctx0" brushRef="#br0" timeOffset="8241.4054">939-126 1886 0,'0'0'23'16,"0"0"26"-16,-14 10 122 15,14-10-72-15,0 0-37 0,0 0-13 16,0 0 0-16,0 0-13 0,0 0 19 16,0 0 23-16,0 0-10 0,0 0-3 15,0 0 67-15,0 0-71 16,0 0 9-16,0 0 16 0,0 0-4 15,0 0-19-15,0 0 5 0,0 0-22 16,0 0 7-16,0 0-12 0,0 0 3 16,-12 0-43-16,12 0 7 0,0 0 19 15,0 13-21-15,-16-13 13 0,16 14-9 16,-10-6 24-16,10 1-24 0,-16 4 36 16,16-4-29-16,0-3-8 15,-7 1 17-15,7-7-10 0,-10 3-25 16,1 1 1-16,4 0 18 0,3-4 3 15,-5 0-18-15,-5 0 21 16,7 0-23-16,5 0 0 0,0 0-11 16,0 0 2-16,0 0-13 0,0 0 4 15,0 0 10-15,0 0-25 0,0 0 18 16,0-29-32-16,0 12 45 16,0 4-1-16,17 2-13 0,-3 3 23 15,-2-1 0-15,2 1 2 0,0 0-20 0,-2 1 10 16,-1-1 2-16,6-10 16 15,-8 9-19-15,-1 3 3 0,-4 2 27 16,6-2-13-16,-8 5-3 0,3 1 2 16,-1 0 11-16,4 0-5 0,-1 0-2 15,4 11 8-15,-6-11-15 16,5 14 10-16,1-3-10 0,1 1 0 16,0-3 8-16,-5 1-13 0,2 3 19 15,1 0 6-15,2 1-10 0,2 16 5 16,-9-13-3-16,-5 4 26 0,0-3 2 15,0-1-15-15,0 2-22 0,0 3-4 16,-15-3 7-16,15 3 0 0,-28 12 9 16,16-18-17-16,0 1-2 15,1-2-3-15,11-1 2 0,-10-4 4 16,1-1-5-16,2-1 2 0,2 0 12 16,5-2-6-16,-16 5 0 15,8-7-6-15,-1 3-2 0,2-1 3 16,0-1-3-16,0-1-2 0,0 0 6 15,4 2-4-15,3-2-6 0,0-2-7 16,0 0 2-16,0-2 9 0,0 0 2 16,0 0-7-16,12 0 15 0,-12 0-17 15,10 0 15-15,-10 0-14 0,11 0 22 16,1 0-13-16,9-14-4 16,-9 14 6-16,0-10 7 0,-3 2-4 15,8 8-9-15,-5-8 1 0,2 8 1 16,2 0 7-16,-1-6 3 0,-4 6 5 15,22 0-1-15,-21 0-13 0,-5 0-3 16,0 0 14-16,3 0-15 16,-3 11 13-16,-2-1-4 0,-1-10-2 15,1 10-2-15,7 5 4 0,-3-9 1 16,-2-6-18-16,0 5 4 0,0-5-14 16,-2 0-42-16,5 0-77 0,-3 0-50 15,-3 0-26-15,1-13-56 0,5-10-544 16,-3 13 95-16</inkml:trace>
          <inkml:trace contextRef="#ctx0" brushRef="#br0" timeOffset="9388.1423">1498 205 2552 0,'0'12'56'0,"0"-2"33"15,0-10 25-15,0 10 46 16,0-2-121-16,0-1-11 0,0 0 0 15,0-7-19-15,0 4-12 0,0 1-3 16,0-2 4-16,0 0 0 0,0-3 8 16,0 0-17-16,0 0 5 15,0 0 14-15,0 0-6 0,10 0-7 16,-3-11-12-16,0 11 20 0,-7-13-2 16,0 2-4-16,0 3 5 0,0-1 10 15,0 0 4-15,0 1 17 16,0 8-13-16,0 0-5 0,-14 0-12 15,14 0-1-15,-15 0 19 0,-1 0-14 16,6 0-4-16,-8 26-120 16,11-16-21-16,7-10-89 0,-8 10-115 0,8-10-350 15</inkml:trace>
          <inkml:trace contextRef="#ctx0" brushRef="#br0" timeOffset="10399.795">1765-130 1856 0,'-3'0'81'0,"-1"0"25"16,4 0 6-16,0 0 11 0,-3 0-17 15,-2 0 3-15,5 0-16 0,-4 0 6 16,-1 8 29-16,-2 10 90 16,2-10-96-16,1 1 1 0,-1 5-1 15,0 4 4-15,0 0-11 0,3 1 5 0,2 4-30 16,0-1-16-16,0 4-13 16,0 20 63-16,0-24-68 0,0 0 9 15,0-2-21-15,0-2-11 0,0 0-11 16,12-4-10-16,2 2-6 0,-5-4 0 15,15 11 4-15,-10-16-19 16,0-2 12-16,3-1 2 0,-1 0 2 16,6-2-7-16,3-2-8 0,-1 0 9 15,-5 0-7-15,7 0-4 0,21-23 10 16,-30 12-12-16,-1 0 6 16,-4 2 6-16,0 0 3 0,-5 9-7 15,2-10-7-15,-4 1 10 0,4-4-11 16,-4 2 6-16,-5-11 6 15,0 12-5-15,0 0 9 0,0 0-7 0,0 0 13 16,0-1-6-16,-19 1 0 0,7 0 5 16,-2 2-2-16,5 1-12 15,-15-7 12-15,15 10-13 0,-1 4 12 16,3 0-5-16,-2 0 2 0,4 0 0 16,-4 12-5-16,-1 0 5 0,1 0 0 15,2 2-2-15,-12 17-4 16,12-15-11-16,2-1-46 0,-4-2-80 15,4-1-85-15,5 1-73 0,0-2-55 16,0 1-37-16,0-4-159 0</inkml:trace>
        </inkml:traceGroup>
        <inkml:traceGroup>
          <inkml:annotationXML>
            <emma:emma xmlns:emma="http://www.w3.org/2003/04/emma" version="1.0">
              <emma:interpretation id="{5E263EF5-CD43-43DD-B9D6-E0719DA09D39}" emma:medium="tactile" emma:mode="ink">
                <msink:context xmlns:msink="http://schemas.microsoft.com/ink/2010/main" type="inkWord" rotatedBoundingBox="16262,11776 16720,11759 16743,12357 16285,12374"/>
              </emma:interpretation>
              <emma:one-of disjunction-type="recognition" id="oneOf2">
                <emma:interpretation id="interp2" emma:lang="" emma:confidence="1">
                  <emma:literal/>
                </emma:interpretation>
              </emma:one-of>
            </emma:emma>
          </inkml:annotationXML>
          <inkml:trace contextRef="#ctx0" brushRef="#br0" timeOffset="12655.7777">965 617 1944 0,'0'0'37'0,"0"0"47"0,0 0-17 0,0 0 37 15,0 0-12-15,0 0 32 16,0 0 76-16,0 0-99 0,0 0-4 15,0 0 6-15,0 0 9 0,12 0 3 16,2 0-40-16,0 0-5 0,0 0-21 16,3 0 20-16,21-5 1 15,-22 5-48-15,5 0-13 0,3 0-5 16,-3 0-3-16,5 0 22 0,-2-13-31 16,4 13 12-16,3-9 69 0,2 9-28 15,35-9 47-15,-33 9-67 16,1-9 3-16,2 5-15 0,2 4 6 0,-5-7-11 15,-2 2-6-15,-2 1 2 0,2 0-3 16,23-3 1-16,-34 4 2 16,-1 3-4-16,-2 0 4 0,-3 0-4 15,1 0 12-15,-3 0-8 0,-5 0-3 16,3 0-3-16,-3 0 5 0,6 0-11 16,-8 0 13-16,2 0-1 15,-4 0 2-15,-3 0-10 0,3 0-11 16,-3 0 1-16,3 0-14 0,2 0-35 15,-2 0-38-15,-3 0-267 16,3 0 127-16,-5 0-48 0,0 0-94 16,0 0-306-16</inkml:trace>
          <inkml:trace contextRef="#ctx0" brushRef="#br0" timeOffset="11677.4041">2689 149 2385 0,'0'5'179'0,"0"-1"-43"0,0 1 35 16,0-4 23-16,0 1 11 0,14 0-27 15,-4 2 1-15,2-2-37 0,-3 0 4 16,5-2-35-16,24 0 25 15,-19 0-100-15,-3 0-22 0,1-13 2 16,2 13-10-16,2-11-51 0,-7 4-77 16,-2 7-98-16,-3-8-88 0,-2 8-441 15,-4 0 69-15</inkml:trace>
          <inkml:trace contextRef="#ctx0" brushRef="#br0" timeOffset="11390.1468">2684-188 2335 0,'0'0'64'0,"0"0"45"16,0 0 12-16,0 0 44 0,0 0 1 16,0 0-7-16,0 0-18 0,0 0-11 15,15 0-8-15,-4 0 56 16,4 0-133-16,-1 0-2 0,2 0-21 16,-2 0-20-16,3 0 12 0,2-8-10 15,2 8-5-15,-5 0-49 0,3 0-55 16,14 0-260-16,-23 0 114 0,-1 0-47 15,-6 0-48-15,1 0-155 0,-4 0-80 16</inkml:trace>
          <inkml:trace contextRef="#ctx0" brushRef="#br0" timeOffset="32462.2388">3340-326 1756 0,'0'0'66'15,"0"0"28"-15,-5 0-41 0,5 0-2 16,0 0 3-16,0 0-8 0,-7 0 11 16,7 0 9-16,0 0 5 0,0 0 125 15,0 0-114-15,0 0 32 16,0 0-22-16,0 0 16 0,0 0 3 16,0 12 0-16,0-12-21 0,0 0 0 0,0 11-14 15,0-3-10 1,0 2-31-16,0 0-39 0,0-2 23 0,0 2-19 15,-9 0 23-15,9-2-17 0,-12 2 2 16,12 3-17-16,0-1 17 16,-7 15 46-16,7-12-26 0,0-2 0 15,0 4-8-15,0 1-7 0,0 3-3 16,0-1 8-16,0-1-8 0,0 7-12 16,14 23 13-16,-4-27-3 15,1-2-7-15,-1-1-7 0,4-1 1 16,-7-3 10-16,3 0 3 0,-1 1-9 0,3-3 13 15,-3 0-10-15,10 6-3 16,-7-10 8-16,-3-1-7 0,-2-3-2 16,7-1-10-16,-4 1-1 0,2-4 7 15,2-1 4-15,-2 0-2 0,2 0 4 16,7 0 1-16,-12 0-20 16,6 0 25-16,-4-11-10 0,-1 0 3 15,2 4-2-15,-3-5 15 0,1 1-18 16,-6-1 9-16,3-1-3 0,3-13-8 15,-10 11 18-15,0 0 0 16,0-1-21-16,0 0 26 0,0 1 1 16,0-1-20-16,0 1-6 0,0 0 8 0,0-2 0 15,-17-14 39 1,8 15 19-16,-1 1-10 0,-4 2 18 0,7 2 9 16,-2-2-5-16,-1 6 13 0,3 1-33 15,-2 1-17-15,-1 0-9 16,-11-5 9-16,5 5-31 0,1 0 1 15,-1-1-11-15,2-1 19 0,0 4-5 16,7 0-1-16,-3 3-20 0,1 0 0 16,2 0-83-16,2 0-3 15,5 0-58-15,-5 0-82 0,-2 0-3 16,5 0-6-16,-1 0-12 0,-1 18-75 0,-1-2-229 16,-4-5-145-16</inkml:trace>
          <inkml:trace contextRef="#ctx0" brushRef="#br0" timeOffset="33098.3915">4307 170 2678 0,'-9'0'55'16,"-10"10"53"-16,12 0-59 0,2-10-8 15,0 9-13-15,5-9-10 0,0 9-11 16,0-4-1-16,0 0-3 0,0 0-23 0,0 0 35 16,0-1 0-1,0 1-18-15,0-4 15 0,14 0-5 0,-6-1 0 16,1 0-21-16,0 0 25 0,1 0-9 16,2-12 10-16,2-2-17 15,-9 2 40-15,2 5 28 0,-3-1 13 16,-4 1 21-16,0 7-14 0,0-7 20 15,0 7-33-15,0 0-16 0,-16 0-2 16,-3 0-20-16,7 0-7 16,3 0-31-16,-1 0 14 0,1 0-20 15,9 0 8-15,-7 14-4 0,-3-14 8 16,6 0-35-16,4 0-45 0,0 13-232 16,0-2 69-16,0-11-38 15,0 0-189-15,0 10-217 0</inkml:trace>
        </inkml:traceGroup>
        <inkml:traceGroup>
          <inkml:annotationXML>
            <emma:emma xmlns:emma="http://www.w3.org/2003/04/emma" version="1.0">
              <emma:interpretation id="{9703DCC8-9D8B-492D-BB6B-ACCF2AA11C8D}" emma:medium="tactile" emma:mode="ink">
                <msink:context xmlns:msink="http://schemas.microsoft.com/ink/2010/main" type="inkWord" rotatedBoundingBox="17084,11861 17430,11848 17452,12405 17106,12419"/>
              </emma:interpretation>
            </emma:emma>
          </inkml:annotationXML>
          <inkml:trace contextRef="#ctx0" brushRef="#br0" timeOffset="34379.3963">4939-314 1724 0,'-12'0'91'0,"12"0"20"0,-4 0 6 16,4 0-17-16,0 0 9 0,0 0-32 16,-5 0 14-16,-4 0 68 15,1-14-86-15,8 14-9 0,-4 0 11 16,-6-13 20-16,10 13-2 0,-4 0-14 15,-6 0 8-15,3 0-2 0,2 0-17 16,-11 0 17-16,11 0-49 16,-4 0 11-16,-1 0-8 0,-1 0 0 0,1 0 1 15,-6 15 6-15,1-1 6 0,-1-1 12 16,-15 13 41-16,17-8-47 16,2 0 0-16,3 1-30 0,-1 0 5 15,-1 2-16-15,6-2-4 0,0 4-9 16,5 0 2-16,0-2-5 0,0 21-5 15,0-22 11-15,17-1 3 16,2 2-16-16,-3-2 2 0,1-2 5 16,6 0-21-16,3-6 3 0,0 1 0 15,0-2-13-15,31-5-42 16,-31-5 37-16,-3 0 19 0,-2 0 0 0,1-14-14 16,-8 5-6-16,7-1 13 0,-9-5 2 15,2 1 19-15,0-3 2 0,7-9-9 16,-11 10 21-16,-3 0-20 15,-7 1 21-15,0-2-5 0,0 3-5 16,0-2-12-16,0-4 19 0,-17-2 9 16,-2 1 37-16,-11-17 83 15,13 23-104-15,-4-3-28 0,2 3 1 16,-2 1-23-16,0 4 6 0,2 4 6 16,2 1-39-16,-9 5-2 0,-21 0-142 15,28 0 39-15,3 0-36 16,-3 15-19-16,2-3-27 0,3 1-22 0,7 0-105 15,-2-3-307-15</inkml:trace>
        </inkml:traceGroup>
        <inkml:traceGroup>
          <inkml:annotationXML>
            <emma:emma xmlns:emma="http://www.w3.org/2003/04/emma" version="1.0">
              <emma:interpretation id="{AB71D631-73FB-4414-8A32-8571C8F1F8C2}" emma:medium="tactile" emma:mode="ink">
                <msink:context xmlns:msink="http://schemas.microsoft.com/ink/2010/main" type="inkWord" rotatedBoundingBox="18033,11862 19862,11792 19889,12497 18060,12568"/>
              </emma:interpretation>
            </emma:emma>
          </inkml:annotationXML>
          <inkml:trace contextRef="#ctx0" brushRef="#br0" timeOffset="34997.2426">5442-269 2679 0,'-17'-4'90'0,"8"0"35"16,-8 1-11-16,3-2-11 0,2 3-29 15,-2 2-3-15,-2 0-39 0,1 0-10 16,-1 0 5-16,-10 0-15 16,12 0 8-16,4 15-28 0,-6-4 6 15,2-1 15-15,7-1-5 0,-8 3-7 16,6 0-13-16,2 4 4 0,2-2 6 16,5 11 1-16,0-16-30 15,0 1 7-15,0 0-23 0,12-5-35 0,2-5-30 16,0 0 13-16,3 0-35 0,-1 0 31 15,24-25-120-15,-18 11 131 16,-3-5 31-16,-3 2 47 0,3-3 31 16,-7 0 7-16,-3 1 67 0,-4-3 16 15,7 3 35-15,-12-1-8 0,4-6 126 16,-4 17-143-16,0 3 0 16,0 2-12-16,0 4-8 0,0 0 29 15,0 0 55-15,0 0-4 0,0 14-28 0,0-1-39 16,0 20 64-1,10-11-102-15,2 3-4 0,-12 5-8 0,14 1-32 16,-10 5 11-16,4-1-25 0,1 4 7 16,-4 2-22-16,4-2 14 15,3 32 1-15,-7-35-19 0,-1-5 10 16,-4-5-13-16,0-5-6 0,0-1 4 16,0-5 2-16,0-4-70 0,0 0-67 15,0-5-107-15,0-6-509 16,0 0 306-16,0 0-338 0</inkml:trace>
          <inkml:trace contextRef="#ctx0" brushRef="#br0" timeOffset="35262.685">5734-247 2920 0,'-12'0'56'0,"3"0"16"15,9 15 84-15,0-15-113 0,0 0-6 16,0 0-10-16,0 0-1 0,14 0-12 16,7-12-5-16,-4 1-4 0,2-1-15 15,2 0-1-15,31-8-114 16,-29 13-10-16,-2-1-47 0,1 0-29 15,-3 8-55-15,-8-6-162 0,6 6-156 16</inkml:trace>
          <inkml:trace contextRef="#ctx0" brushRef="#br0" timeOffset="35775.4474">5743-265 2773 0,'-4'10'66'0,"4"-10"10"16,-5 11 33-16,5-11-34 0,0 10-36 15,0 0 1-15,0-4-13 16,0 12 7-16,0-8-12 0,0-1-20 16,0 1 4-16,0-1 9 0,0 6 1 15,0-4-24-15,0 4 21 0,0 0-16 0,9 9-9 16,-9-11 25-16,10 1-13 15,-5-8-16-15,2 1 20 0,-3-4-11 16,6-3 10-16,-1 0-32 0,3 0 14 16,-2-12-8-16,20-10-12 15,-18 8 39-15,7 3-18 0,-7-2 6 16,2 3 19-16,2 2-10 0,-2 1 22 16,1 3 19-16,-4-2 7 0,4 6 4 15,10 0 54-15,-13 0-41 16,-2 0-5-16,4 0 0 0,-7 0-7 0,7 14 3 15,-4-1-14-15,-3 2 18 16,-3 2 14-16,1 5 27 16,0 25 121-16,-5-21-111 0,0-2 5 0,0 3-30 15,-19 0 2-15,2-6-4 0,3 0-9 16,-2-3-12-16,2-3-15 16,-3-2-13-16,-9 4-9 0,17-12-19 15,-3-5-11-15,-2 0-26 0,4 0-30 16,-6 0-20-16,6 0-62 0,-1 0-101 15,-4-10-78-15,-11 0-438 16,17 2 332-16,2 8-167 0,-7 0-244 16</inkml:trace>
          <inkml:trace contextRef="#ctx0" brushRef="#br0" timeOffset="36477.746">5906-361 2489 0,'0'-4'62'0,"0"4"46"0,0 0 204 16,0 0-110-16,0 0 8 15,0 0-19-15,0 0-3 0,0 14-14 16,0 0 0-16,0-3-16 0,0 6-32 15,0-1-17-15,0 33 44 16,0-23-86-16,0 4-5 0,0-1-5 0,0 0-5 16,0 1 2-16,0 3-10 15,0-2-9-15,0-1-5 0,-9-1-12 16,-1 27 15-16,3-30-33 0,7-4 5 16,-9-3 3-16,4 1-1 0,0-2-24 15,1-2 18-15,-1-1 7 0,3-1-12 16,-8 2 14-16,5 9-12 15,5-14-1-15,-4 2 1 0,4-7-5 16,0 1-36-16,0 1-31 0,0-3-21 16,0-3-35-16,0-2-35 0,0 0-392 15,0 0 161-15,0 0-31 16,0-15-107-16,0 4-315 0</inkml:trace>
          <inkml:trace contextRef="#ctx0" brushRef="#br0" timeOffset="38681.1736">2477-134 1599 0,'0'0'56'0,"0"0"52"15,0 0-43-15,0 0 23 0,0 0 13 16,0 0-39-16,0 0-13 15,0 0 26-15,0 0-29 0,0 0 23 16,0 0-3-16,0 0 12 0,0 0-6 16,0 0 15-16,0 0 76 15,0 0-111-15,0 0 32 0,0 0-12 16,0 0-29-16,0 0 8 0,0 0-11 16,0 0-27-16,0 0 16 0,0 0-11 15,0 0-1-15,0 0-13 0,0 0-4 16,0 0 0-16,0 0 18 0,0 0-7 15,0 0-19-15,0 0 11 0,0 0 0 16,0 0 9-16,0 0-6 16,0 0-3-16,0 0-5 0,0 0-9 15,16 0 23-15,-6 0-5 0,6 0-24 16,-4 0 14-16,7 0-1 0,12 0 32 16,-15 0-25-16,3 0-14 15,-7 0 21-15,7 0-10 0,-5 0-11 16,2 0 4-16,-9-6 7 0,8 6 7 15,-6 0-14-15,8-10 30 16,-8 10-36-16,-4 0 25 0,-1 0-6 0,8 0-9 16,-7 0-11-16,0 0 26 0,-1 0-5 15,6 0-4-15,2 0-6 16,9 0-1-16,-7 0 6 0,-2 0-14 16,2 0 4-16,-2 0-3 0,7 0 9 15,-8 0-1-15,-1-12 16 0,-1 12-20 16,-4-10 16-16,7 1-1 15,-8 9-10-15,-4 0 11 0,0 0-20 16,0 0 2-16,0 0 8 0,0 0-21 16,0 0-61-16,0 0-40 0,0 0-36 15,0 0-337-15,0 0-34 0</inkml:trace>
          <inkml:trace contextRef="#ctx0" brushRef="#br0" timeOffset="39514.2002">2748-139 733 0,'0'0'76'15,"0"0"86"-15,0 0-14 0,0 0 7 16,0 0 42-16,0 0 5 0,0 0-47 0,0 0-5 16,0 0 36-1,0 0-99-15,0 0-25 0,0 0-14 0,0 0-9 16,0 0 1-16,0 0-10 0,0 0-19 16,0 0 6-16,0 0 10 0,0 0 16 15,0 0-19-15,0 0 32 16,0 0-19-16,0 0 6 0,0 0 2 15,0 0-7-15,0 11-7 0,0-1-4 16,0 2-9-16,17 11 16 16,-17-9-15-16,0 0-6 0,0 1-8 15,0-1-8-15,9-1 11 0,-9 1 4 16,0-4 3-16,0 1 10 0,0-4-24 16,12 7 46-16,-12-9-38 0,0 1 18 15,0-2-14-15,0 1 16 0,0-4-25 16,0 3 6-16,0-1-1 0,0 0-5 15,0 1-10-15,0 0 0 16,0-4 21-16,0 4-6 0,0 0-6 16,0-3-13-16,0-1 7 0,0 0 17 15,0 0-10-15,0 0 16 0,0 0-12 16,0 0-1-16,0 0-4 16,0 0-5-16,0 0-8 0,0 0-2 15,0 0-26-15,0 0 2 0,0 0-19 16,0 0-34-16,0 0-135 0,0 0 63 15,0 0-53-15,0 0-149 0,0 0-155 16</inkml:trace>
        </inkml:traceGroup>
      </inkml:traceGroup>
    </inkml:traceGroup>
    <inkml:traceGroup>
      <inkml:annotationXML>
        <emma:emma xmlns:emma="http://www.w3.org/2003/04/emma" version="1.0">
          <emma:interpretation id="{E77286FB-254E-4506-B3A8-0161C23C7C85}" emma:medium="tactile" emma:mode="ink">
            <msink:context xmlns:msink="http://schemas.microsoft.com/ink/2010/main" type="paragraph" rotatedBoundingBox="14208,13460 23636,13338 23651,14484 14223,14606" alignmentLevel="1"/>
          </emma:interpretation>
        </emma:emma>
      </inkml:annotationXML>
      <inkml:traceGroup>
        <inkml:annotationXML>
          <emma:emma xmlns:emma="http://www.w3.org/2003/04/emma" version="1.0">
            <emma:interpretation id="{F7D4AE72-89AD-4411-B4AA-798AC4018DAC}" emma:medium="tactile" emma:mode="ink">
              <msink:context xmlns:msink="http://schemas.microsoft.com/ink/2010/main" type="line" rotatedBoundingBox="14208,13460 23636,13338 23651,14484 14223,14606"/>
            </emma:interpretation>
          </emma:emma>
        </inkml:annotationXML>
        <inkml:traceGroup>
          <inkml:annotationXML>
            <emma:emma xmlns:emma="http://www.w3.org/2003/04/emma" version="1.0">
              <emma:interpretation id="{9E06C6C5-9625-4E26-921B-1C0C8CAABF24}" emma:medium="tactile" emma:mode="ink">
                <msink:context xmlns:msink="http://schemas.microsoft.com/ink/2010/main" type="inkWord" rotatedBoundingBox="14211,13692 14628,13686 14634,14168 14217,14174"/>
              </emma:interpretation>
              <emma:one-of disjunction-type="recognition" id="oneOf3">
                <emma:interpretation id="interp3" emma:lang="" emma:confidence="1">
                  <emma:literal/>
                </emma:interpretation>
              </emma:one-of>
            </emma:emma>
          </inkml:annotationXML>
          <inkml:trace contextRef="#ctx0" brushRef="#br0" timeOffset="57174.527">675 1503 2640 0,'0'0'45'0,"0"0"36"16,-9 0 57-16,9 0 0 0,0 0 16 16,0 0-20-16,0 0-28 0,0 0 52 15,0 0-95-15,0 0-14 16,0 0-1-16,0 0 16 0,0 0 11 15,0 12-10-15,0-12 3 0,0 10-11 16,0-1 18-16,0 13 15 16,0-10-49-16,0 5-15 0,0 1-12 0,0 0 6 15,0 4-2-15,0 0-4 0,0 1-5 16,0-2 5-16,0 3 1 16,0 21-9-16,0-21-4 0,0-5-1 15,0 0 4-15,0-5-10 0,0 3 0 16,0-7 5-16,0-2-52 0,0 1-49 15,0-4-63-15,0 4-283 16,0-5 195-16,0-1-17 0,0-3-28 16,0 0-30-16,0 0-50 0,0 0-101 15,0 0-43-15</inkml:trace>
          <inkml:trace contextRef="#ctx0" brushRef="#br0" timeOffset="57466.1703">479 1977 2243 0,'0'4'50'16,"0"-4"7"-16,0 3 46 0,0-3 31 16,0 0 7-16,0 0 103 15,0 0-126-15,0 0 20 0,0 0-3 16,14 0 0-16,3 0-24 0,-3 0-35 15,3 0-7-15,1 0-30 0,4 0 4 16,30 0-11-16,-27 0-11 0,1 0-17 16,3 0-8-16,-1 0-2 0,-7-10-36 15,-2 10-58-15,-5-12-48 0,0 12-21 16,-2 0-8-16,5-9-198 16,-17 2 128-16,0 7-115 0,0 0-234 15</inkml:trace>
          <inkml:trace contextRef="#ctx0" brushRef="#br0" timeOffset="57817.7366">425 1685 2424 0,'-2'0'39'0,"-3"12"30"0,5-12 31 16,0 8 27-16,0-8-16 0,0 0 87 16,0 0-110-16,0 0 11 15,16 0 15-15,-1 0 14 0,1-10-22 0,5 0-18 16,3 0-25-16,2 1-19 0,26-4 0 15,-31 4-47-15,3 3 7 16,-3 1-4-16,-2 1-22 0,-8-2-40 16,4 4-31-16,-8 0-50 0,2-2-31 15,1 4-22-15,6 0-283 16,-11 0 111-16,-1 0-287 0</inkml:trace>
        </inkml:traceGroup>
        <inkml:traceGroup>
          <inkml:annotationXML>
            <emma:emma xmlns:emma="http://www.w3.org/2003/04/emma" version="1.0">
              <emma:interpretation id="{3F401608-2150-41C3-91D0-6D9C5AB7696B}" emma:medium="tactile" emma:mode="ink">
                <msink:context xmlns:msink="http://schemas.microsoft.com/ink/2010/main" type="inkWord" rotatedBoundingBox="14952,13670 17092,13642 17104,14569 14964,14597"/>
              </emma:interpretation>
              <emma:one-of disjunction-type="recognition" id="oneOf4">
                <emma:interpretation id="interp4" emma:lang="" emma:confidence="1">
                  <emma:literal/>
                </emma:interpretation>
              </emma:one-of>
            </emma:emma>
          </inkml:annotationXML>
          <inkml:trace contextRef="#ctx0" brushRef="#br0" timeOffset="58418.2038">1437 1653 1652 0,'-14'0'28'0,"2"-3"72"0,2 1-18 16,-1 1 24-16,-1-2 16 16,-7-1 101-16,12 4-141 0,-3-2-11 15,-1 2 14-15,-1-2-9 0,-2 0 25 0,2 2-15 16,-2 0-11-16,-3 0-3 0,3 0-11 16,-12 14 41-16,14-1-42 15,3-3 14-15,0 4-34 0,1-1-10 16,4 5-14-16,-6-1 17 0,6 0-12 15,-1 3-7-15,5 19 25 16,0-19-11-16,0-3-16 0,0-3-1 16,16 0 14-16,3 0-16 0,-2-5 11 15,2 0-18-15,2-2 0 0,-2-1 10 16,28 0-4-16,-24-5 8 16,1-1-5-16,-7 0-7 0,1 0-15 0,-1 0 9 15,-1-11 0-15,-1 1 0 0,-4 1 14 16,1 1-11-16,0-9-11 15,-7 17-3-15,-1-7-49 0,-4 3-57 16,0 4-47-16,0-6-43 0,0 2-53 16,0 0-171-16,-14 0-261 0</inkml:trace>
          <inkml:trace contextRef="#ctx0" brushRef="#br0" timeOffset="58953.3499">1656 1547 2576 0,'-9'0'139'0,"4"0"-6"16,3 0-1-16,-1 0 10 0,3 0-9 0,-4 9-18 15,-4-9 0-15,6 10-8 0,0-1 5 16,-3 17 108-16,0-12-104 16,3 4-15-16,2 3-2 0,0 3-11 15,0 3-9-15,0 1-10 0,0 2-12 16,0-2-23-16,0 2-23 0,28 26 3 15,-14-28 0-15,3-1 5 16,-3-5-5-16,5 2-16 0,0-3-8 16,0-1-4-16,0-5-43 0,-1-1-55 15,-1-4-63-15,14 6-341 16,-17-13 237-16,-5 1-33 0,3-4-90 16,2 0-241-16</inkml:trace>
          <inkml:trace contextRef="#ctx0" brushRef="#br0" timeOffset="59711.116">1965 1905 2682 0,'0'0'42'15,"-9"11"21"-15,9-2 14 0,-7-9-6 16,7 7-31-16,0-7-4 0,0 4-11 15,0-4 17-15,0 4 40 16,0-4-18-16,0 0-1 0,0 0 16 0,0 0-41 16,0 0-5-16,0 0 0 0,16 0-18 15,-9 0-6-15,3 0 6 0,11 0-2 16,-12 0-12-16,3-11-25 16,0-2-21-16,4 2-3 0,-4-3 5 15,2 1 14-15,-4-1 13 0,-1-4 4 16,3-1 19-16,2-12 2 15,-9 16-8-15,-5 0-6 0,0 2 15 16,0 0 3-16,0 2 17 0,0 1 33 16,0 4 5-16,-14 0-4 0,4 2-11 0,1 0 25 15,9 4-59 1,0 0 19-16,0 0-1 0,0 0 0 0,0 12 9 16,0-12-22-16,0 14 0 0,0-2 19 15,0 1-23-15,0 15 14 16,0-13-28-16,0-3-5 0,14 4 5 15,-2-1 1-15,-3-3-3 0,5 0-7 16,-2-1 9-16,2-1-2 0,12 3-30 16,-14-11-13-16,7-2 1 15,-5 0-44-15,3 0-5 0,-3 0 4 16,2-15-3-16,-2-2 13 0,3-1 22 0,-5 2 31 16,11-25-8-1,-18 20 14-15,0 0 19 0,-3-4 7 0,3 1-4 16,-5 4 25-16,0-2 32 0,0 4 25 15,0-1 13-15,0 5 8 0,0-10 96 16,0 17-111-16,-14 1-23 16,14 2-16-16,0 2-15 0,-7 2-14 15,7 0 33-15,0 0 10 0,0 9-15 16,0 4-27-16,0 19 51 16,0-8-35-16,9 4 12 0,-9 3-2 15,0 3-20-15,0 4 30 0,17 6-17 0,-17 4-12 16,0 0 0-16,0 1-19 15,0 49 0-15,11-49-10 16,-11-2-10-16,14-7 18 0,-14-4-9 0,10-1-15 16,-3-4 3-16,-7-5-3 0,9-4-28 15,-9-3-9-15,0 5-122 16,0-16 6-16,0-8-223 0,0 0-97 16,0 0-66-16,0-14-261 0</inkml:trace>
          <inkml:trace contextRef="#ctx0" brushRef="#br0" timeOffset="60223.3648">2439 1474 2503 0,'-2'-1'73'0,"-12"-4"192"16,11 5-123-16,1 0 14 0,0 0 7 15,2 0-38-15,0 0-10 0,0 0 3 16,0 0 46-16,0 0-6 0,0 0 125 16,16 13-193-16,-4-13-29 15,-3 14 0-15,8 2-15 0,2-2-5 0,-10 1 21 16,8 3-14-16,2 5-16 16,2-1-1-16,21 37 19 15,-23-30-41-15,2 5 4 0,-4 1 0 16,2 0-6-16,-10 2-1 0,8-2-3 15,-13-4-6-15,3 3 8 0,-4-3 2 0,1 25-11 16,-4-35 9-16,0 1 10 16,0-4-12-16,0-2-8 0,0-5 15 15,0 0-21-15,0-4-10 0,0-2-44 16,0-3-22-16,0-2-314 16,0 0 56-16,0 0-65 0,0-10-55 15,0 1-204-15,0-6-172 0</inkml:trace>
          <inkml:trace contextRef="#ctx0" brushRef="#br0" timeOffset="60670.1358">2944 1715 2807 0,'-26'14'183'15,"26"-7"-21"-15,0-3 30 0,-5 3 3 16,5-4-20-16,0-3-43 0,-9 0-26 16,9 0-22-16,0 0 27 0,0 0-10 15,0 0 44-15,0 0-90 16,12 0 3-16,-12 0-13 0,18 0-10 16,-3 0-5-16,1 0-5 0,3 0-17 0,-2-10 1 15,8 10-7-15,18-11 6 16,-20 11-1-16,-1-7-18 0,-1 4-50 15,-2 3-38-15,2 0-57 0,-9-6-89 16,2 0-66-16,-5 6-3 0,3-4-324 16,-7 4 174-16,-5 0-165 15</inkml:trace>
          <inkml:trace contextRef="#ctx0" brushRef="#br0" timeOffset="60945.9578">2996 1891 2815 0,'0'11'237'16,"0"-10"-44"-16,0 2 29 0,0 0 2 16,0-1 2-16,9-2-24 0,1 0-36 15,1 0-30-15,4 0-27 0,-4 0-20 16,25 0 32-16,-15 0-98 0,-2 0 7 15,2-10-19-15,0 10-2 0,-2-12 6 16,2 12-5-16,-4-5-12 16,2 5 4-16,-3-7-21 0,3 7-115 15,-7-6-29-15,-7 6-146 0,-3-4-123 16,0 4-80-16,-2-3-350 0</inkml:trace>
        </inkml:traceGroup>
        <inkml:traceGroup>
          <inkml:annotationXML>
            <emma:emma xmlns:emma="http://www.w3.org/2003/04/emma" version="1.0">
              <emma:interpretation id="{DAFB43DD-0D56-47DE-908C-41D4B7914EA2}" emma:medium="tactile" emma:mode="ink">
                <msink:context xmlns:msink="http://schemas.microsoft.com/ink/2010/main" type="inkWord" rotatedBoundingBox="17437,13612 18008,13604 18020,14530 17449,14537"/>
              </emma:interpretation>
              <emma:one-of disjunction-type="recognition" id="oneOf5">
                <emma:interpretation id="interp5" emma:lang="" emma:confidence="1">
                  <emma:literal/>
                </emma:interpretation>
              </emma:one-of>
            </emma:emma>
          </inkml:annotationXML>
          <inkml:trace contextRef="#ctx0" brushRef="#br0" timeOffset="70403.1868">3791 1675 614 0,'-5'0'83'0,"0"0"-7"16,-2 0 47-16,7 0 70 16,0 0-121-16,0 0-9 0,0 0 42 15,0-10-4-15,0 10-28 0,0-9-5 0,17 0 4 16,-8 0 38-16,0 0-4 16,13-14 55-16,-15 14-61 0,2 3-16 15,1-4-8-15,-1 7 20 0,-2-1-6 16,-2 4-25-16,4 0 1 0,1 0 1 15,11 0 30-15,-14 0-42 16,2 0-13-16,1 0-6 0,-1 0-2 16,3 0-5-16,-2 0-8 0,-3 0-9 15,2 0-4-15,1 0 2 0,6 0 17 16,-11 0 1-16,-1 0 29 16,1 0-21-16,-5 0 16 0,5 0 14 15,-5 0-6-15,5 0 11 0,-5 14-7 16,4-1 2-16,3 15 53 15,-7-13-69-15,0 2-15 0,0 0 5 0,0-1 9 16,0-1-15-16,0 2 0 0,0 0-16 16,0 0 6-16,0 1 22 15,0 17 19-15,-11-18-53 0,11-1-18 16,-15 2 22-16,4-1 6 0,1-2-7 16,1 1-8-16,-5-2 7 0,2 3 7 15,2-2-18-15,-6 15 3 16,6-20 2-16,6 0-1 0,-3 1-10 15,-3-5 2-15,6 1 4 0,-6 0-10 16,5-2 5-16,-2 1 0 0,-7 0-30 16,9-5 12-16,3-1-4 0,-3 0-1 15,1 0 17-15,-1 0 3 0,0 0-13 16,5 0 14-16,0 0 0 0,0 0-14 16,0 0 7-16,0 0-8 15,0 0 5-15,0 0 20 0,0 0-17 16,0 0 14-16,14 0-5 0,-2-13 10 15,2 13-14-15,3 0 9 0,13-23-5 16,-11 23 3-16,3-10 7 16,-1 10 1-16,-5-10-14 0,8 10 18 15,-8-6 0-15,3 6 1 0,-2 0 8 0,-1 0-14 16,8 0 10 0,-8 0-18-16,-6 0-5 0,-3 0 7 0,2 0 1 15,-4 0 15-15,0 0-5 0,-1 0-17 16,1 0-20-16,-2 0-23 15,1 0-205-15,6 0 27 0,-6 0-68 16,1 0-45-16,0 0-158 0,-5 0-285 16</inkml:trace>
          <inkml:trace contextRef="#ctx0" brushRef="#br0" timeOffset="70812.374">4590 1995 3090 0,'0'0'104'0,"0"0"95"0,0 0 57 16,0 0-2-16,0 0-35 0,0 0-74 15,0 10 9-15,0-10-126 0,0 10-7 16,0 0-14-16,0-5 5 0,0-5-16 16,0 7 14-16,0 0-9 0,0 2-7 15,14-4 8-15,3 4-20 16,-8-6 16-16,-2 1 5 0,3-1 3 16,-1-3-6-16,-4 0-1 0,0 0 2 15,-3 0-9-15,-2-10 5 0,0-13 4 16,0 11 2-16,0 1 5 15,0 1-8-15,0 2-12 0,-12 0 7 16,12 2-21-16,-14 6-19 0,2 0-39 16,3-8-65-16,-12 4-295 15,11 4 147-15,-2 0-36 0,8 0-76 16,4 0-257-16</inkml:trace>
        </inkml:traceGroup>
        <inkml:traceGroup>
          <inkml:annotationXML>
            <emma:emma xmlns:emma="http://www.w3.org/2003/04/emma" version="1.0">
              <emma:interpretation id="{AB33AAF4-54B7-412C-A16E-BB01192B22CE}" emma:medium="tactile" emma:mode="ink">
                <msink:context xmlns:msink="http://schemas.microsoft.com/ink/2010/main" type="inkWord" rotatedBoundingBox="18364,13724 20228,13699 20235,14239 18371,14264"/>
              </emma:interpretation>
              <emma:one-of disjunction-type="recognition" id="oneOf6">
                <emma:interpretation id="interp6" emma:lang="" emma:confidence="1">
                  <emma:literal/>
                </emma:interpretation>
              </emma:one-of>
            </emma:emma>
          </inkml:annotationXML>
          <inkml:trace contextRef="#ctx0" brushRef="#br0" timeOffset="71952.0171">4939 1609 2449 0,'0'0'54'0,"0"0"26"0,0 0 40 15,0 0 12-15,0 0 10 0,0 0-18 16,0 0 24-16,10 0 108 16,-10 0-118-16,0 0 2 0,0 0-19 15,0 0-1-15,0 0-38 0,14-12-23 16,-2 6-23-16,-3-1-9 0,8 1-22 15,13-9 15-15,-11 8-29 0,2 4-39 16,-4-2-26-16,2 1-53 16,2 0-40-16,-9 2-26 0,7 1-34 15,-10-2 2-15,3 1 13 16,2 0-283-16,-14 2 176 0,0 0-190 0,0 0-56 16</inkml:trace>
          <inkml:trace contextRef="#ctx0" brushRef="#br0" timeOffset="72479.696">4975 1644 2748 0,'0'4'45'0,"0"0"26"16,-5-2 3-16,5 2 51 0,0-4-85 15,0 0-13-15,0 0-3 0,0 13 7 16,0-13 6-16,0 17-16 0,0-2-13 15,0 1-5-15,0-3 13 16,14 15-21-16,-14-14 7 0,7 0-10 16,-7-4 8-16,14 1 12 0,-4-1-17 15,-10-7 9-15,7 5-17 0,2-2-16 16,-4-5 1-16,16-1-85 16,-11 0 57-16,-1-11 20 0,8 11 10 15,-1-17 9-15,3 3 19 0,2-3-1 0,5 1 2 16,-2 1 15-16,18-10 24 15,-21 16-6-15,-2-1 23 0,-2 4-5 16,-3 6 18-16,-2 0-8 16,2 0 2-16,2 0-25 0,-2 0-9 0,-2 12 17 15,7 16 14-15,-14-12-38 16,2 1 11-16,-7 1 18 0,5 1 25 16,-5 0 29-16,0 1 4 0,0 1-15 15,-17 0-14-15,3 2-2 0,-21 16 53 16,13-21-73-16,6-2-12 0,-8-2-1 15,3-1-18-15,0-5-20 16,0-2-6-16,-3-2 7 0,3-4-5 16,0 0-6-16,-20 0 21 0,20 0-31 15,5 0-2-15,2 0-19 0,-3-12-29 16,8 3-25-16,4 9-21 0,0-9-48 16,5 1-56-16,0 8-83 15,0-13-329-15,0 7 261 0,0 2-260 16</inkml:trace>
          <inkml:trace contextRef="#ctx0" brushRef="#br0" timeOffset="72940.7919">5635 1709 3260 0,'0'0'125'0,"0"0"97"16,0 0 31-16,0 0 155 15,0 0-269-15,-14 0-32 0,14 0-25 16,-12 13-18-16,12 1-7 0,-14 0-1 0,2-1-26 16,3 4-4-16,4-1-7 15,-9 20-11-15,14-20-13 0,0 0 5 16,0 1 12-16,0-3-6 0,0 0-2 15,19-1-8-15,-3-3 0 0,3 1 6 16,2-1-26-16,26 3-36 16,-23-11 26-16,-3-2 0 0,0 0 1 15,1 0-5-15,-8-15-2 0,2-2-4 16,-6 0 12-16,-1-5 14 0,-4 2-10 16,-5-28 14-16,0 26 10 15,0 0 11-15,-14-1 1 0,-3-1 1 16,-2 5 4-16,-2 1-16 0,0 5 6 0,-3 0-47 15,3 4-61 1,-14 4-294-16,18 5 97 0,3 0-16 0,-2 0-14 16,6 0-98-16,3 0-223 0</inkml:trace>
          <inkml:trace contextRef="#ctx0" brushRef="#br0" timeOffset="73443.2877">5953 1750 2500 0,'0'0'16'16,"0"0"5"-16,0 0 74 15,0 0-21-15,0-10-26 0,17-1 13 16,-8 1-1-16,5 0 11 0,-2 0 19 15,2 2 21-15,3-2-8 0,18-3 59 16,-13 8-97-16,-4 0 25 16,-1 3 25-16,-3 2-6 0,3 0-8 15,-3 0-14-15,2 0 10 0,-2 15 2 16,-2-5-10-16,9 18 68 0,-16-15-105 16,0 3-12-16,-5 0-6 15,0 1-13-15,0 5 4 0,0-2-8 0,0 1-1 16,-17-1-17-16,3 3 2 0,-12 16 9 15,10-21-10-15,2-2-8 16,-3-3-1-16,-2 2 15 0,3-2-9 16,-1-5-11-16,3 2 9 0,0-2 3 15,2-3-12-15,3 5 0 16,4-5 6-16,5-3 8 0,0 2 0 16,0-4-2-16,19 0 6 0,-3 0 3 15,3 0 5-15,-2 0 13 0,9-13-9 16,26 4 30-16,-22 9-21 15,-4-12-22-15,5 12 9 0,-8-8-6 0,-1 2-11 16,-1 6 14-16,-2-7-11 0,-8 7-7 16,15-7-124-16,-11 7-90 15,-8 0-132-15,2 0-66 0,-4 0 6 16,0 0-63-16,-1 0-258 0</inkml:trace>
          <inkml:trace contextRef="#ctx0" brushRef="#br0" timeOffset="74165.7876">6798 1881 3152 0,'0'-3'120'0,"0"2"96"16,0 1 49-16,0 0-23 16,0 0-51-16,0 0 57 15,0 0-186-15,-19 0-13 0,19 0-12 0,0 0-18 16,-10 0-18-16,10 0-1 0,0 11 4 16,0-11 3-16,-11 7-18 15,11 1 5-15,0-8-2 0,-10 9 9 16,10-2 2-16,0-1-24 0,0-6 0 15,0 0-3-15,0 0 8 0,0 0 5 16,0 0-10-16,14 0-16 16,-14 0 18-16,0-10 13 0,0 10-3 15,0-10 6-15,0 10 4 0,0-9 18 0,0 1 2 16,0 4-23-16,0 4 11 16,0-6 5-16,0 6-19 0,0 0-3 15,0 0 0-15,0 0 12 0,0 0 0 16,-14 0 9-16,14 0 6 0,0 0-14 15,0 0-2-15,0 10 10 16,0-10-15-16,0 0 6 0,0 0 6 16,0 0-3-16,0 0 0 0,0 0 4 15,0 0-16-15,0 0 14 0,0 0-11 16,0 0-5-16,0 0 10 16,0 0 17-16,0 0-1 0,0 0-10 0,0 0 10 15,0 0 9-15,0 0 2 16,0 0-8-16,0 0 12 15,0 0-4-15,0 0 12 0,0 0-14 0,0 10 5 16,0-10 21-16,0 14-5 0,0-4 3 16,14-2 41-16,-14 2 18 0,22 13 250 15,-13-8-124-15,3 2-48 16,-3 1-45-16,1 1-12 0,-3 2-17 16,-3-2-19-16,1 4-11 0,0-2-10 15,-5 0-33-15,0 17-2 16,0-22-15-16,0 0-20 0,0-1-48 15,-10-5-68-15,10-2-134 0,-16 1-151 16,2-4 19-16,-3-5 32 0,3 0-69 16,-21 0-823-16,14 0 340 0</inkml:trace>
        </inkml:traceGroup>
        <inkml:traceGroup>
          <inkml:annotationXML>
            <emma:emma xmlns:emma="http://www.w3.org/2003/04/emma" version="1.0">
              <emma:interpretation id="{ACC2CC83-4468-4E52-B7F7-D3F2840EBA02}" emma:medium="tactile" emma:mode="ink">
                <msink:context xmlns:msink="http://schemas.microsoft.com/ink/2010/main" type="inkWord" rotatedBoundingBox="20503,13643 23148,13608 23158,14406 20514,14441"/>
              </emma:interpretation>
              <emma:one-of disjunction-type="recognition" id="oneOf7">
                <emma:interpretation id="interp7" emma:lang="" emma:confidence="1">
                  <emma:literal/>
                </emma:interpretation>
              </emma:one-of>
            </emma:emma>
          </inkml:annotationXML>
          <inkml:trace contextRef="#ctx0" brushRef="#br0" timeOffset="85225.7399">7090 1581 1826 0,'0'0'66'0,"0"0"37"0,0 0 33 0,0 0-13 16,0 0-12-16,7 0 19 0,-7 0-34 15,0 0 87-15,10 0-95 16,-10 0-18-16,0 0-3 0,0 0 10 16,0 0-9-16,0 0 17 0,0 0-17 15,0 0 17-15,0 0 74 16,0 0-71-16,0 0-7 0,0 0-12 15,0 0-5-15,0 14-31 0,0-14-6 16,0 10-7-16,0 0-19 0,0-2 2 16,-26 9 2-16,26-5 4 15,-10-2-13-15,3-1 8 0,7 1-6 0,-9-2 4 16,-1 1-5-16,6-2 10 16,1 1-1-16,-6 1-19 0,4 1 4 15,0-6 6-15,5-2-17 0,0-2 0 16,0 0-10-16,0 0-18 0,0 0-5 15,0 0-30-15,0-12 19 0,0-1 19 16,10-15-5-16,6 14 38 16,-1-1 0-16,-4 2 0 0,-1 0 1 15,4 4 8-15,-2-1-5 0,-3 1 14 16,3 2-3-16,-3 1-7 0,13-5 11 16,-13 4 7-16,0 0-1 15,1 6-16-15,2-4 13 0,-3 1-19 0,3 0 12 16,-3 1 3-16,3 3 11 0,12 0 31 15,-12 0-17-15,-3 0-8 16,5 16 13-16,-7-1-12 0,3-1-25 16,1 0 6-16,-4 3 12 0,-4 0 22 15,2 4-13-15,4 19 11 16,-9-19-22-16,0-3 11 0,0 4 16 16,0-3 8-16,0 3-10 0,0 0-12 15,0-1-16-15,-14-2 10 0,7 4-14 16,-17 19-5-16,12-22 11 15,-2-2-8-15,5 2-14 0,-3-5-1 0,-2-1 10 16,7-2-10-16,-3-1-18 0,6-1 6 16,-6-3 3-16,-2-1-41 15,12-6 7-15,-4 0-4 0,-1 0 11 16,5 0 16-16,0 0 11 0,0 0 3 16,0-9-2-16,16 9 9 0,-1-15 5 15,11-9-7-15,-12 14 22 16,2 0-5-16,3-1-2 0,-2 5 18 15,-1 0-18-15,-2 6 2 0,3-4 18 16,-3 4 2-16,2 0 3 16,15 0-13-16,-12 0 0 0,-7 0-12 15,7 0-9-15,-3 13 11 0,-2-3-22 0,-2-10-3 16,2 10-69-16,3-3-81 0,9 0-263 16,-17 0 193-16,3-7-86 15,-3 7-148-15,1-7-255 0</inkml:trace>
          <inkml:trace contextRef="#ctx0" brushRef="#br0" timeOffset="85596.1461">7902 1968 2839 0,'-10'0'64'0,"-6"0"68"15,16 0 50-15,-7 0 24 0,7 0-32 16,0 0-56-16,0 0-45 0,0 0-28 16,0 0 19-16,0 0-48 15,0 0-9-15,0 0 8 0,0 0-26 16,0 0 24-16,0 0-12 0,0 10 3 16,0-10-10-16,0 11-15 15,11-11-5-15,-11 0 15 0,12 0-1 16,-5 0 2-16,-7 0 6 0,7 0 6 15,-7 0-1-15,10 0 11 0,-6-11-9 0,-4-1 3 16,0 12-23-16,0-10 15 16,0 4 3-16,0 6-22 0,0 0-26 15,-14-10-27-15,14 6-19 0,-9 4-30 16,-3-6-29-16,3 2-210 16,2 0 142-16,-1 4-44 0,8 0-220 15,0 0-186-15</inkml:trace>
          <inkml:trace contextRef="#ctx0" brushRef="#br0" timeOffset="86103.0274">8137 1585 2762 0,'-7'0'58'16,"-2"0"35"-16,9 0 57 0,-10 0 6 15,6 0-38-15,-3 0-23 0,-3 0-30 16,1 0-12-16,4 14 36 0,-11 10 55 16,6-9-78-16,1 0 6 0,2 3 2 15,2 2-37-15,5 2-3 0,-5-2 11 16,5 4-8-16,0 4-16 0,0-6 1 15,0 25-11-15,17-24-2 16,-3-4-2-16,7 0-16 0,-2-4 15 16,2-1-12-16,5-4-20 0,5-1 2 15,-1-2-22-15,1-7-5 16,30 0-60-16,-30 0 83 0,-5 0-5 16,-5-16 9-16,3-2 1 0,-8 4 30 15,1-3-4-15,-8 0-19 0,1-4 20 16,-8 2-3-16,0-13 8 0,-2 18 3 15,0 0-1-15,-18 4-1 0,8 3 16 16,-6 4-19-16,4 3-7 0,-7 0 1 16,2 0 0-16,-18 27 0 15,16-16-8-15,3 4 1 0,-1-2 13 16,3-1-25-16,2 2-42 0,-2 0-70 16,5 0-58-16,6 0-44 0,3-1-30 15,0 8-350-15,0-7 63 16</inkml:trace>
          <inkml:trace contextRef="#ctx0" brushRef="#br0" timeOffset="86679.9571">8755 1601 2540 0,'-30'-13'86'15,"16"6"13"-15,4 4 30 16,1 3 0-16,-3 0-13 0,2 0 7 0,-4 0-17 16,2 0-8-16,3 0-16 0,-3 0-18 15,-4 0 22-15,2 0-73 16,4 17 4-16,1-6-2 0,-3 2-9 15,2 1-12-15,3-3 6 0,0 3 9 16,0-2-12-16,7-1-4 0,0 11-23 16,0-12-8-16,14-4-37 15,-2-3-21-15,2 4-31 0,3-4 11 16,4-3 8-16,-2 0 2 0,-3 0 20 0,3-16 5 16,19-12 2-1,-19 11 60-15,-7 2 13 0,2-1-3 0,-5-1 33 16,-2-1 1-16,-2-2 23 0,0 1 16 15,0 1 39-15,-5 3 4 16,0-7 94-16,0 13-121 0,0 1-4 16,0 2 14-16,0 6 37 0,0 0 27 15,0 0-11-15,0 0-11 0,0 13-6 16,0 18 47-16,0-9-104 16,0 2-18-16,11 3-10 0,-11 1-12 15,10 2-4-15,4-2-12 0,-14 0 3 16,0 0 2-16,7-1-16 0,2 21-9 15,-1-26-7-15,-4-3-27 16,1-5-57-16,0-3-93 0,-1-3-54 0,-4-2-46 16,5-5-16-16,-5-1-10 0,7 0-15 15,3 0-721-15</inkml:trace>
          <inkml:trace contextRef="#ctx0" brushRef="#br0" timeOffset="87210.3159">9175 1426 2818 0,'0'0'96'0,"-14"0"16"0,0 0-11 15,14 0-19-15,-12 0 2 0,-2 0-2 16,4 11-10-16,-1 0-16 0,1-1-16 15,-9 12 8-15,12-13-33 16,-2 3-8-16,4-1-3 0,3-1 3 16,-1-2-5-16,3 2 0 0,0-3-1 15,0 2-19-15,15-1 12 0,15 9 17 16,-6-3-10-16,-1-3-4 16,3 4-2-16,0-2 3 0,-7 3 6 0,7-1-15 15,0 1 15-15,-5-2 4 0,-2 0-3 16,5 13 11-16,-12-16-1 15,-5 2 11-15,-3-2 0 0,1-1 6 16,0 2-16-16,-5-3 9 0,0-4-4 16,0 1 3-16,0-4-17 15,-14-2-34-15,-5 0-1 0,0 0-23 0,2-16-17 16,-2 2 1-16,8-3 14 16,-3-1 20-16,4 0-2 0,10-5 8 15,0-5 34-15,0-23-28 0,0 26 13 16,24 1 20-16,-8 0-10 15,1 0-7-15,-3 3 11 0,0 3-6 0,-2-1 30 16,-3 7 12-16,-4-11 29 16,-5 16-55-16,0 3 5 0,0 1-20 15,0 3-28-15,-14 0-31 0,-3 0-70 16,-2 0-77-16,-2 11-65 0,-5 0-68 16,-21 4-1043-16</inkml:trace>
          <inkml:trace contextRef="#ctx0" brushRef="#br0" timeOffset="89030.3144">3661 1426 2037 0,'0'0'37'16,"0"0"30"-16,0 0 15 0,0 0 4 16,0 0-4-16,0 0 18 0,0 0 9 15,0 0 14-15,0 0 27 0,12 0 193 16,-12 0-150-16,0 0 2 0,0 0-12 16,0 0-21-16,0 0-24 15,0 0-12-15,0 0-14 0,0 0-10 0,0 0-17 16,0 0 45-16,0 0-103 15,0 0-3-15,0 11 3 0,-12 2-10 16,12 5-9-16,0-3 1 0,0 1 5 16,0 1 23-16,0 5-9 0,-14 28 9 15,14-26-23-15,0 2 27 16,0 4 1-16,0-1-9 0,0 0-15 16,0 1-8-16,0-1 8 0,0 2-1 15,0-1 17-15,12 31-7 16,-3-32-8-16,-9 3-4 0,14-2 4 0,-2-1-14 15,2 1 2-15,0-1 3 0,3-2 2 16,-3-1-2-16,7 1-4 16,17 25-11-16,-19-31 13 0,-3 3-3 15,3-7-8-15,-2-3 1 0,-6 3-4 16,4-7 9-16,-6-4-5 0,-2-1 2 16,7 5 15-16,-14-8-9 15,0 2-11-15,0-4-11 0,0 0 10 16,0 0-17-16,14 0-42 0,-14 0-16 15,0 0-20-15,0 0-51 0,0 0-448 16,0 0 137-16,0-9-33 0,0 0-204 16</inkml:trace>
        </inkml:traceGroup>
        <inkml:traceGroup>
          <inkml:annotationXML>
            <emma:emma xmlns:emma="http://www.w3.org/2003/04/emma" version="1.0">
              <emma:interpretation id="{7423AE09-E3A9-4FD7-810A-4C7D5685AF6D}" emma:medium="tactile" emma:mode="ink">
                <msink:context xmlns:msink="http://schemas.microsoft.com/ink/2010/main" type="inkWord" rotatedBoundingBox="23506,13340 23636,13338 23644,13980 23514,13982"/>
              </emma:interpretation>
              <emma:one-of disjunction-type="recognition" id="oneOf8">
                <emma:interpretation id="interp8" emma:lang="" emma:confidence="0">
                  <emma:literal>'</emma:literal>
                </emma:interpretation>
                <emma:interpretation id="interp9" emma:lang="" emma:confidence="0">
                  <emma:literal>I</emma:literal>
                </emma:interpretation>
                <emma:interpretation id="interp10" emma:lang="" emma:confidence="0">
                  <emma:literal>|</emma:literal>
                </emma:interpretation>
                <emma:interpretation id="interp11" emma:lang="" emma:confidence="0">
                  <emma:literal>)</emma:literal>
                </emma:interpretation>
                <emma:interpretation id="interp12" emma:lang="" emma:confidence="0">
                  <emma:literal>,</emma:literal>
                </emma:interpretation>
              </emma:one-of>
            </emma:emma>
          </inkml:annotationXML>
          <inkml:trace contextRef="#ctx0" brushRef="#br0" timeOffset="87739.3921">9711 1154 3010 0,'0'0'93'0,"0"0"90"0,0 0 39 15,0 0-11-15,0 0 154 16,0 0-200-16,0 0-20 0,0 0-30 16,0 0-34-16,0 16-13 0,0-1-28 0,16 3 2 15,-4 2-14-15,2 4 10 16,12 28 28-16,-14-26-17 0,-5 2-24 15,7 4-2-15,-7 2-1 0,0-1-18 16,0 3-1-16,-2-5-1 0,-5 4 0 16,5 34 2-16,-1-40-10 15,-4-3 7-15,0-6-19 0,0 1-17 16,0-3-34-16,0-3-29 0,0-4-84 16,0 0-180-16,0-4-136 0,-21 7-773 15</inkml:trace>
        </inkml:traceGroup>
      </inkml:traceGroup>
    </inkml:traceGroup>
    <inkml:traceGroup>
      <inkml:annotationXML>
        <emma:emma xmlns:emma="http://www.w3.org/2003/04/emma" version="1.0">
          <emma:interpretation id="{6BD86E17-6FE0-4313-9A6A-CB98918E7470}" emma:medium="tactile" emma:mode="ink">
            <msink:context xmlns:msink="http://schemas.microsoft.com/ink/2010/main" type="paragraph" rotatedBoundingBox="14153,15184 23001,15311 22986,16319 14138,16192" alignmentLevel="1"/>
          </emma:interpretation>
        </emma:emma>
      </inkml:annotationXML>
      <inkml:traceGroup>
        <inkml:annotationXML>
          <emma:emma xmlns:emma="http://www.w3.org/2003/04/emma" version="1.0">
            <emma:interpretation id="{274C7335-6D1A-4A3E-ADAF-87141E5BD97B}" emma:medium="tactile" emma:mode="ink">
              <msink:context xmlns:msink="http://schemas.microsoft.com/ink/2010/main" type="line" rotatedBoundingBox="14153,15184 23001,15311 22986,16319 14138,16192"/>
            </emma:interpretation>
          </emma:emma>
        </inkml:annotationXML>
        <inkml:traceGroup>
          <inkml:annotationXML>
            <emma:emma xmlns:emma="http://www.w3.org/2003/04/emma" version="1.0">
              <emma:interpretation id="{7D078AA9-87DD-41F6-A21E-4AB53E48953B}" emma:medium="tactile" emma:mode="ink">
                <msink:context xmlns:msink="http://schemas.microsoft.com/ink/2010/main" type="inkWord" rotatedBoundingBox="14151,15303 14462,15308 14458,15568 14148,15563"/>
              </emma:interpretation>
              <emma:one-of disjunction-type="recognition" id="oneOf9">
                <emma:interpretation id="interp13" emma:lang="" emma:confidence="1">
                  <emma:literal/>
                </emma:interpretation>
              </emma:one-of>
            </emma:emma>
          </inkml:annotationXML>
          <inkml:trace contextRef="#ctx0" brushRef="#br0" timeOffset="146089.3433">352 3378 2527 0,'12'0'49'0,"-12"0"50"0,11 0 63 16,1 0 7-16,0 0-40 0,2 0-21 16,-4 0-50-16,4 0-9 0,2 0-29 0,15 0 13 15,-19 0-53-15,2 0-46 16,-2 0-85-16,-3 0-61 0,3-13-83 16,-3 3-176-16,3 10-280 0</inkml:trace>
          <inkml:trace contextRef="#ctx0" brushRef="#br0" timeOffset="145843.0412">427 3140 3209 0,'3'0'0'0,"-1"0"61"16,0 0 46-16,-2 0 44 0,0 0-32 0,0 0-46 15,0 0-21-15,0 0-10 16,0 0 106-16,0 0-81 0,15 0 17 15,-15 0-26-15,11 0-9 0,4 0-9 16,-4 0-13-16,3 0-12 0,-2 0-6 16,0 0-9-16,14 0 1 15,-14 0-53-15,0 0-78 0,2 0-70 16,0-9-61-16,-5 9-32 0,8-9-17 16,-5 9-33-16,2 0-136 0,-2 0-228 15</inkml:trace>
        </inkml:traceGroup>
        <inkml:traceGroup>
          <inkml:annotationXML>
            <emma:emma xmlns:emma="http://www.w3.org/2003/04/emma" version="1.0">
              <emma:interpretation id="{C2618B9E-560D-4194-A648-AD1751DAE0A6}" emma:medium="tactile" emma:mode="ink">
                <msink:context xmlns:msink="http://schemas.microsoft.com/ink/2010/main" type="inkWord" rotatedBoundingBox="15213,15254 15620,15260 15612,15795 15205,15789"/>
              </emma:interpretation>
              <emma:one-of disjunction-type="recognition" id="oneOf10">
                <emma:interpretation id="interp14" emma:lang="" emma:confidence="1">
                  <emma:literal/>
                </emma:interpretation>
              </emma:one-of>
            </emma:emma>
          </inkml:annotationXML>
          <inkml:trace contextRef="#ctx0" brushRef="#br0" timeOffset="149485.1527">1453 3140 2644 0,'0'0'43'0,"0"0"18"0,0 0-3 0,0 0 82 16,0 0-99-16,0 0-5 16,0 0-6-16,0 0-15 0,0 0 1 15,0 0-2-15,0 12 0 0,0-12-10 16,0 0-5-16,0 15 9 15,0-3 2-15,-16-12-18 0,16 8 6 16,0-8 0-16,0 8 1 0,0-8 2 16,-10 4-2-16,10-4 3 0,0 0 7 15,-11 0-14-15,11 0 11 0,0 0-6 16,0 0-6-16,0 0 4 16,0 0-19-16,0 0 10 0,0-12 8 15,0 2 3-15,0-2 7 0,16-9-27 16,-6 11 34-16,1 0-19 0,1 0 1 15,0 1 5-15,4 3 16 0,-4-2 22 16,2 2 1-16,-2 0 5 0,16-1 74 16,-11 7-94-16,-5 0 12 15,-3 0-3-15,3 0-19 0,0 0 9 16,0 0 22-16,-3 16-29 0,3 1 15 16,2-2-20-16,2 27 32 15,-6-17-21-15,-1 1-6 0,-4 1-7 16,-5-2 8-16,0 3 9 0,0 1-8 15,0-1-6-15,0 1-14 0,-14-3 4 0,-12 23 0 16,7-24-6-16,7-1 14 16,-4-6-11-16,2-1-8 0,-5-1 14 15,7-5-19-15,-5-1-11 0,3-4-6 16,3 4 2-16,-8-1-16 16,9-4 28-16,3-5-4 0,2 0 7 15,1 0-28-15,4 0 25 0,-5 0-13 16,5 0 22-16,0 0-2 0,0-10-4 15,0 10 22-15,16-10-7 16,3 0-1-16,-7 10 10 0,7-10-3 16,-7 5 29-16,7 5-12 0,-5-6-4 0,0 1 1 15,24 5 4-15,-17 0-19 16,-7 0-14-16,3 0 13 0,-1 0-66 16,1 0-79-16,1 0-59 0,-3 9-32 15,1 1-63-15,-6-10-110 0,16 20-842 16</inkml:trace>
        </inkml:traceGroup>
        <inkml:traceGroup>
          <inkml:annotationXML>
            <emma:emma xmlns:emma="http://www.w3.org/2003/04/emma" version="1.0">
              <emma:interpretation id="{1E5E52B6-5029-48DD-81D5-DAA7B3847269}" emma:medium="tactile" emma:mode="ink">
                <msink:context xmlns:msink="http://schemas.microsoft.com/ink/2010/main" type="inkWord" rotatedBoundingBox="15914,15348 17837,15375 17829,15913 15907,15885"/>
              </emma:interpretation>
              <emma:one-of disjunction-type="recognition" id="oneOf11">
                <emma:interpretation id="interp15" emma:lang="" emma:confidence="1">
                  <emma:literal/>
                </emma:interpretation>
              </emma:one-of>
            </emma:emma>
          </inkml:annotationXML>
          <inkml:trace contextRef="#ctx0" brushRef="#br0" timeOffset="149798.0302">2114 3509 2751 0,'2'0'42'0,"-2"0"31"15,0 0 57-15,0 10 166 16,0-10-160-16,0 7-36 0,0-7-33 16,0 6-19-16,0 2-15 0,0-2-27 15,0-6 15-15,0 4-20 0,0-4-1 16,0 0 12-16,0 0-7 0,0 0-11 16,0 0-12-16,0 0-10 0,0 0-14 15,0 0 3-15,9 0-7 0,-9 0-8 16,0 0-68-16,0-12 62 15,0 2-10-15,0 2-10 0,0 8-30 16,0-7-24-16,0 0-17 0,0 2-20 16,0 0-56-16,0 0-105 0,-11 5-702 15</inkml:trace>
          <inkml:trace contextRef="#ctx0" brushRef="#br0" timeOffset="150093.5456">2357 3224 2741 0,'-7'8'30'0,"7"-8"20"15,0 0-33-15,0 0 20 0,0 0-9 16,0 0-10-16,0 0-1 0,11 0 6 0,4 0-26 16,1-10 21-16,8 1-28 0,23-3-1 15,-21 6-4-15,-3 6-47 16,-1-9-43-16,-1 2-36 0,-7 3-11 16,-2 1-68-16,-5 0-157 0,2 3-141 15</inkml:trace>
          <inkml:trace contextRef="#ctx0" brushRef="#br0" timeOffset="150616.7127">2385 3248 2297 0,'-2'6'-6'0,"-1"-5"22"16,3 4 42-16,0 0 1 0,0 0-8 15,0 2 3-15,0-4-27 16,0 2-22-16,0-1 23 0,0-2-4 16,0 2-4-16,0 0-10 0,12 0 0 15,-3 2-6-15,3-2 3 16,12 9 21-16,-19-7-42 0,4-2 8 16,3 2 16-16,0 0-5 0,2 0-11 15,0-5-14-15,-2 2 14 0,4 0-4 16,12-3 13-16,-16 0-9 0,2 0 7 15,-7 0 8-15,8 0-19 0,-4 0 28 16,-1-11 2-16,4 11-9 0,0 0 22 16,-2-8-9-16,19 8 17 15,-20 0-10-15,4 0-5 0,-6 0 2 16,3 0 11-16,2 13-6 0,-7-3-2 16,5 6 7-16,-5 0 3 0,2 0 10 15,-6 25 34-15,-3-18-15 16,0 1 28-16,0-1 23 0,-17 0-1 15,5 1 6-15,-2 0-32 0,-2-3-1 16,2 1-12-16,-8-3 13 16,-13 7 45-16,16-14-90 0,3-6-15 0,-1-1-19 15,-2-5-6-15,3 0 7 0,2 0-6 16,2 0-22-16,-2 0 1 0,-12-11-91 16,16 4-11-16,3 7-36 15,-2 0-77-15,-1-10-57 0,3 10-33 16,2-7-64-16,1 0-259 0</inkml:trace>
          <inkml:trace contextRef="#ctx0" brushRef="#br0" timeOffset="151090.3051">3083 3300 2814 0,'0'-1'65'0,"0"-1"31"0,0 2 12 0,0 0 19 16,0 0 12-16,0 0 8 16,-14 12-4-16,2 17 115 15,3-13-136-15,-5-1-17 0,6 4-11 0,-3-1-13 16,4 3-24-16,0-4-21 15,7 3-2-15,0-1-7 0,0 1-5 16,0 17 3-16,0-19-7 0,11-3-15 16,3 1-4-16,8 0-4 0,-6-5 6 15,8 2-12-15,-3-3 14 0,-2-2-5 16,28-1 2-16,-26-5-17 16,-7-2-8-16,3 0-2 0,-3-12-34 15,3-3 7-15,-8 2 1 0,0-1-6 16,-1-7 23-16,1 1 4 0,-9-25 25 15,0 20-7-15,-21-2 14 0,7 3 2 16,-8-2-8-16,1 7 4 0,-2-1 2 16,1 6-7-16,1 2-8 15,0 5-12-15,-19 1-93 0,19 6-8 16,2 0-44-16,2 0-36 0,-2 0-24 16,8 12-31-16,-4-12-123 0,6 13-295 15</inkml:trace>
          <inkml:trace contextRef="#ctx0" brushRef="#br0" timeOffset="151796.2169">3484 3346 2420 0,'-5'0'-5'0,"5"0"27"0,-7 0 16 15,7 0-18-15,0 0-26 16,0 0 1-16,0-16 17 0,0 3-15 15,14 2 25-15,3 2 0 0,-1-1 35 16,3-2 15-16,-2 2 17 0,-3 0-5 16,17 1 22-16,-15 4-51 15,-4 2-4-15,2-1 11 0,0 4 7 16,-2 0-12-16,2 0 15 0,-4 0-20 16,1 20-6-16,15 7 84 0,-21-13-66 15,4 4 1-15,-9-3 27 16,0 3-24-16,0 1 1 0,0-1-15 0,0 2 14 15,0 1-25-15,-14 2-4 0,-12 27 6 16,10-27-21-16,2 1-17 16,-3-3 6-16,3 2-3 0,-2-6-7 15,1 1 0-15,-1-3-1 0,2-4-7 16,7-1-1-16,-8 2 6 16,11-8-5-16,4-1 1 0,0-2 9 15,0 1-18-15,0-2 10 0,0 0-3 16,0 0 1-16,0 0 11 0,0 0-3 15,26 0-5-15,-17 0 3 16,5 0 13-16,8 0 4 0,-6 0 30 0,5 0 19 16,3-10-21-16,2 10-15 15,0-10 10-15,0 5 5 0,26-2 15 16,-31 0-43-16,-2 3 20 0,2 4-2 16,-5-5 12-16,3 5-27 0,-2 0-10 15,-3 0-11-15,-5 0 0 0,13 0 9 16,-13 0-7-16,-2 0 11 15,3 0-24-15,-6 0 15 0,1 0-37 16,-3-10-53-16,3-4-75 0,0 14-123 16,-1-12-124-16,6-10-465 15,-10 11 238-15</inkml:trace>
        </inkml:traceGroup>
        <inkml:traceGroup>
          <inkml:annotationXML>
            <emma:emma xmlns:emma="http://www.w3.org/2003/04/emma" version="1.0">
              <emma:interpretation id="{95783238-827F-4B32-BFA5-51D8393400FA}" emma:medium="tactile" emma:mode="ink">
                <msink:context xmlns:msink="http://schemas.microsoft.com/ink/2010/main" type="inkWord" rotatedBoundingBox="18137,15480 18529,15485 18524,15809 18132,15803"/>
              </emma:interpretation>
              <emma:one-of disjunction-type="recognition" id="oneOf12">
                <emma:interpretation id="interp16" emma:lang="" emma:confidence="1">
                  <emma:literal/>
                </emma:interpretation>
              </emma:one-of>
            </emma:emma>
          </inkml:annotationXML>
          <inkml:trace contextRef="#ctx0" brushRef="#br0" timeOffset="170625.4052">4661 3299 1953 0,'5'0'46'16,"-3"0"33"-16,3 0 39 0,-1 0 5 16,1 0 107-16,0 0-119 15,-5 0 9-15,0 0-7 0,0 0 18 16,0 0 8-16,0 0-5 0,0 0-22 16,0 0-45-16,0 0-12 0,-14 14 12 15,2-5-64-15,-2-9 7 0,4 17-4 16,-1-1 6-16,-6-3-12 0,3 2 0 15,-3 0 6-15,-2 0-13 0,3 2 13 16,-24 13-4-16,19-18-10 16,-3 3 14-16,8-1-10 0,-6-4 3 15,8 3 8-15,-2-5-18 0,2 0 3 16,2 1 5-16,2-4-24 16,-4-4-31-16,12-1 32 0,2 0 3 0,0 0-6 15,0 0 24-15,0 0 0 16,0-11-3-16,0 11 10 0,16-12-11 15,6-4 13-15,-8 16 0 0,2-7 0 16,-6 7-7-16,4-4 0 0,2 4 12 16,1 0-13-16,2 0 8 0,2 0-5 15,0 0 5-15,24 15-1 16,-24-3 3-16,-4 0-2 0,2-1-3 16,2 2 2-16,-7-1-6 0,-2-4-32 15,2 3-65-15,-7-5-43 0,2-1-48 16,6 4-305-16,-11-5 8 15,3-4-209-15</inkml:trace>
        </inkml:traceGroup>
        <inkml:traceGroup>
          <inkml:annotationXML>
            <emma:emma xmlns:emma="http://www.w3.org/2003/04/emma" version="1.0">
              <emma:interpretation id="{37988398-DFF2-4FAF-9904-006FD761CB75}" emma:medium="tactile" emma:mode="ink">
                <msink:context xmlns:msink="http://schemas.microsoft.com/ink/2010/main" type="inkWord" rotatedBoundingBox="18160,15842 18391,15845 18391,15903 18159,15900"/>
              </emma:interpretation>
              <emma:one-of disjunction-type="recognition" id="oneOf13">
                <emma:interpretation id="interp17" emma:lang="" emma:confidence="0">
                  <emma:literal>-</emma:literal>
                </emma:interpretation>
                <emma:interpretation id="interp18" emma:lang="" emma:confidence="0">
                  <emma:literal>_</emma:literal>
                </emma:interpretation>
                <emma:interpretation id="interp19" emma:lang="" emma:confidence="0">
                  <emma:literal>~</emma:literal>
                </emma:interpretation>
                <emma:interpretation id="interp20" emma:lang="" emma:confidence="0">
                  <emma:literal>.</emma:literal>
                </emma:interpretation>
                <emma:interpretation id="interp21" emma:lang="" emma:confidence="0">
                  <emma:literal>u</emma:literal>
                </emma:interpretation>
              </emma:one-of>
            </emma:emma>
          </inkml:annotationXML>
          <inkml:trace contextRef="#ctx0" brushRef="#br0" timeOffset="171441.0694">5364 3732 2625 0,'-31'5'108'0,"17"-2"24"0,2 1 19 15,-2 2-30-15,2-5-21 0,7 2-37 16,-4-3-37-16,4 3-12 0,5 0 1 16,-7-3-8-16,7 0 2 15,0 0 4-15,0 0-14 0,0 0 11 16,17 0 3-16,-3 0 1 0,2-13-6 16,-6 2-6-16,6-1-5 0,3 2 1 15,14-13-19-15,-14 13 11 16,-2-3-9-16,-3-3 19 0,2 2-4 0,-6-1-1 15,2 0-13-15,-3 0 14 0,-4 2-1 16,-1-13 31-16,-4 14-13 16,0 6-18-16,0 0 9 0,0 2 9 15,0-1-22-15,0 5 6 0,0 0 13 16,0 0-16-16,0 0 11 0,0 0 34 16,0 0-32-16,0 11 4 15,0-11 8-15,0 17-3 0,0-1-15 16,0-1 2-16,0 0 4 0,0 3-10 15,0-4 5-15,12 11-9 16,2-15-4-16,-4-3 2 0,2-3 12 0,2-2-8 16,2-2 0-16,-2 0-25 0,-2 0-4 15,2 0 5-15,3-16-7 16,9-20-31-16,-12 16 55 0,-5-3 0 16,3-3 9-16,-2 2-5 0,-10-5 7 15,0 0 2-15,0 3-3 0,0 0 13 16,0-2-12-16,0-15 65 15,0 26-5-15,-10 7 7 0,10 1-4 16,0 9 1-16,0 0-14 0,-5 0-1 0,5 0 44 16,0 0 26-16,0 16 123 15,0 1-143-15,0 2 12 0,0 4-17 16,0 5-27-16,0 3 6 0,0 7-14 16,10 5-25-16,-5 2-8 0,-5 1-13 15,21 49 5-15,-12-44-7 16,-4 0-7-16,2-6 0 0,2-1-12 15,1-6 19-15,-1-2-13 0,-6-6 13 16,1-3-13-16,1-7-4 0,5 4-60 16,-6-19-21-16,-4-5-87 15,0 0-150-15,5 0-91 0,-3 0-33 16,-2 0-117-16,0-10-323 0</inkml:trace>
        </inkml:traceGroup>
        <inkml:traceGroup>
          <inkml:annotationXML>
            <emma:emma xmlns:emma="http://www.w3.org/2003/04/emma" version="1.0">
              <emma:interpretation id="{2FC9CCC8-3ACC-4BF2-9AFB-A54AD700B054}" emma:medium="tactile" emma:mode="ink">
                <msink:context xmlns:msink="http://schemas.microsoft.com/ink/2010/main" type="inkWord" rotatedBoundingBox="19057,15492 19602,15500 19590,16271 19046,16263"/>
              </emma:interpretation>
              <emma:one-of disjunction-type="recognition" id="oneOf14">
                <emma:interpretation id="interp22" emma:lang="" emma:confidence="1">
                  <emma:literal/>
                </emma:interpretation>
              </emma:one-of>
            </emma:emma>
          </inkml:annotationXML>
          <inkml:trace contextRef="#ctx0" brushRef="#br0" timeOffset="172293.9922">6626 3250 2093 0,'0'-2'49'0,"4"2"-1"0,-4 0 33 16,5 0 10-16,0 0 49 16,-5 0-84-16,0 0 10 0,0 0 13 15,0 0 27-15,0 0 52 0,0 0 34 16,0 0 8-16,0 0 0 0,0 0-50 15,0 16 47-15,-14-5-126 16,2 3-31-16,-2 0-20 0,-3 3 6 16,-2 2-18-16,-7 3-4 0,0-1-1 15,-4 0 3-15,-8 0-2 16,-33 19-11-16,41-22 5 0,-1-4 6 16,5-4-4-16,5 0 1 0,2 2-7 0,14-4-1 15,-7-2-5-15,3-4 7 0,9 0-6 16,0 6-37-16,0-8 24 15,0 0 3-15,0 0-6 0,0 0 6 16,0 0 14-16,0 0 5 0,9 0-7 16,8 0 11-16,14 0 0 15,-10 0-2-15,7 0-10 0,-2-12 16 16,0 12-2-16,9-10-7 0,-9 10 1 16,7 0 10-16,-2 0-5 0,-3 0-6 15,15 0 5-15,-27 0-8 16,-6 0 12-16,4 0-3 0,-2 14 6 15,-3-5-11-15,-4 0-60 0,4 2-58 0,-4-5-60 16,2 3-33-16,-2-2-270 16,-5-2 164-16,0-5-163 0,0 3-195 15</inkml:trace>
        </inkml:traceGroup>
        <inkml:traceGroup>
          <inkml:annotationXML>
            <emma:emma xmlns:emma="http://www.w3.org/2003/04/emma" version="1.0">
              <emma:interpretation id="{36402D6A-47A4-4AB7-AEAD-F5BDAA7BD99A}" emma:medium="tactile" emma:mode="ink">
                <msink:context xmlns:msink="http://schemas.microsoft.com/ink/2010/main" type="inkWord" rotatedBoundingBox="20020,15428 20570,15435 20562,15966 20012,15958"/>
              </emma:interpretation>
              <emma:one-of disjunction-type="recognition" id="oneOf15">
                <emma:interpretation id="interp23" emma:lang="" emma:confidence="1">
                  <emma:literal/>
                </emma:interpretation>
              </emma:one-of>
            </emma:emma>
          </inkml:annotationXML>
          <inkml:trace contextRef="#ctx0" brushRef="#br0" timeOffset="172969.1476">7255 3336 2203 0,'-14'0'21'16,"2"0"28"-16,12 0 10 0,-16 0 16 16,16 0-60-16,-10 0 16 0,6 0-11 15,-1 0-14-15,5 0 12 0,-5 0-26 16,5 0 14-16,0 0 7 0,0-8-7 15,0-1 2-15,0 9-13 16,0-6 14-16,0-1-23 0,0 1 14 16,14 3 0-16,-2-3-1 0,2 4 4 15,-2 2 26-15,2 0-11 0,8 0 29 16,-13 0-20-16,0 0 10 16,-2 14-5-16,3-3 10 0,-5 3 4 15,-1 0-3-15,1 2-24 0,-3 5 12 16,3 5-9-16,-5 27 36 0,0-22-27 15,0 0 5-15,0 0 4 0,0-2-22 16,-16-4 2-16,4-1-14 16,-2-3 6-16,0 0-5 0,-8 13 8 15,11-21-6-15,1 0-5 0,1 0-1 16,4-6-8-16,5-1 5 0,0-3-15 16,-5 1-4-16,3-1 7 0,-3-1-4 15,0-1-23-15,5-1 27 16,0 0 5-16,0 0 8 0,0 0 9 0,17 0 4 15,-8 0-8-15,6-10 7 0,1 10 18 16,1-10-9-16,13 2 30 16,-11 8-43-16,-2-6-5 0,-1-2 8 15,3 3-2-15,-5 0 2 16,-2 1-21-16,2 1-8 0,-2-2-36 0,-3 0-79 16,5 2-248-16,-11 3 29 15,1 0-272-15</inkml:trace>
          <inkml:trace contextRef="#ctx0" brushRef="#br0" timeOffset="173204.3192">7706 3691 2625 0,'-14'0'53'16,"2"0"123"-16,12 0-92 0,0 0-9 15,0 0-33-15,0 0-17 0,0 0 0 16,0 0-21-16,0 0 3 0,0 0-4 16,0 0 4-16,0 0 1 15,0 0-17-15,0 0-63 0,0 0-30 16,0 0-56-16,0 0-88 0,0 0-162 0,0 0-271 16</inkml:trace>
        </inkml:traceGroup>
        <inkml:traceGroup>
          <inkml:annotationXML>
            <emma:emma xmlns:emma="http://www.w3.org/2003/04/emma" version="1.0">
              <emma:interpretation id="{587B5538-336C-480A-A3A5-AF9AC408F682}" emma:medium="tactile" emma:mode="ink">
                <msink:context xmlns:msink="http://schemas.microsoft.com/ink/2010/main" type="inkWord" rotatedBoundingBox="20987,15282 23001,15311 22991,16007 20977,15978"/>
              </emma:interpretation>
              <emma:one-of disjunction-type="recognition" id="oneOf16">
                <emma:interpretation id="interp24" emma:lang="" emma:confidence="1">
                  <emma:literal/>
                </emma:interpretation>
              </emma:one-of>
            </emma:emma>
          </inkml:annotationXML>
          <inkml:trace contextRef="#ctx0" brushRef="#br0" timeOffset="173742.1447">8029 3317 2578 0,'0'-4'94'0,"0"4"39"15,0-4 35-15,0 1 20 0,0 3-36 16,0 0-26-16,0 0-25 0,0 0-31 16,-10 0 19-16,10 0 27 15,-9 16-55-15,-3-4 8 0,3 2-5 16,-3 2-11-16,-2-2 4 0,7 5-1 16,-7-3-21-16,-1 5-8 0,8-1 0 15,-7 27 17-15,14-20-33 16,0-1 7-16,0 0-14 0,0 2-2 15,19-4 5-15,-2-4 2 0,-1-1-12 16,5-1 5-16,-2-2-7 0,31 3 21 16,-22-15-14-16,3-1-17 15,-3-2-6-15,3-1-4 0,-3 0-8 0,0 0-9 16,-6-14 6-16,-1 1 8 0,9-14-16 16,-20 13 38-16,-3-1 4 15,-2 2 5-15,-5 0 4 0,0-1-1 16,0 5 4-16,0 2 2 0,0 1-1 15,-17 6 11-15,-14 0 15 16,17 0-30-16,-2 0 0 0,-1 0-6 16,-2 13-4-16,5 1 10 0,-2 0-9 15,-1 0 1-15,3-2 6 0,0 2-7 16,-7 13-32-16,16-14-21 16,0 2-63-16,3-2-58 0,2 1-32 0,0 0-32 15,0-3-14-15,0 1 6 0,12-2-90 16,-12-1-142-16</inkml:trace>
          <inkml:trace contextRef="#ctx0" brushRef="#br0" timeOffset="175552.4293">6267 3773 2685 0,'0'0'111'0,"0"0"36"16,10 0 11-16,-10 0 21 0,0 0-15 15,9 0-31-15,0 0 1 0,-6 0 9 16,11 0 14-16,12-9 90 0,-5 9-196 16,-2-10 1-16,2 10-23 15,10 0-11-15,-5 0-2 0,4 0-19 0,-4 0 18 16,0 0-14-16,5 0-9 15,26 0 8-15,-34 0-9 0,-2 0-24 16,-4 0-17-16,2 0-54 0,-3 0-82 16,1 0-75-16,-8 0-24 0,-4 0-37 15,9 0-747-15</inkml:trace>
          <inkml:trace contextRef="#ctx0" brushRef="#br0" timeOffset="174285.5246">8557 3265 2602 0,'-9'-5'52'15,"9"2"68"-15,-17 1 5 0,8 1 6 16,-17-2 65-16,14 2-111 16,-2 1-27-16,5 0 3 0,-3 0-21 15,2 0-6-15,3 12-1 0,0-12-26 0,2 17 11 16,-2-5-14-16,-2 16 11 15,9-17-21-15,0 1 9 0,0 0-12 16,0-1 3-16,0-1-3 0,0-3-36 16,9-1 6-16,8-1-40 15,-3 0-11-15,17-5-120 0,-17 0 113 16,-2 0-2-16,4-15 30 0,-2 1 17 16,-2 0 15-16,-3 1 19 0,1-1 6 15,-5-1 8-15,-1 1 24 0,-1-10 84 16,1 14-41-16,-4 0 7 15,0 6 13-15,0 4 19 0,0 0 2 16,0 0 8-16,0 0 3 0,0 0-7 0,0 14 1 16,0 16 73-1,0-12-90-15,0 1-15 0,0 3-16 0,0-1-1 16,0 2-22-16,0 0-5 0,0 3-1 16,10-1-10-16,-10 2-14 15,21 20 1-15,-21-25-10 0,10-2 8 16,-6-3-15-16,-4-6-15 0,7 2-40 15,-2-3-56-15,0-7-55 0,-5 2-68 16,9-5-324-16,3 0 224 16,-7 0-231-16,-1 0-209 0</inkml:trace>
          <inkml:trace contextRef="#ctx0" brushRef="#br0" timeOffset="174801.4161">8977 3140 2704 0,'-9'-4'46'0,"9"2"55"16,-12 0-1-16,12 2-24 0,-10 0-29 16,10 0-20-16,-4 0 0 0,4 0 3 0,-5 0-15 15,-2 15 17 1,4-4-12-16,3 3-20 0,0-4 9 15,0 4-8-15,0-1-3 0,10 0 20 0,6 3-26 16,-4 0 18-16,21 19-15 16,-14-21 11-16,2 3-12 0,1 1 9 15,-1-1 8-15,0 1-20 0,-2-2 17 16,0 3-3-16,-7-3-16 0,4 0 18 16,-2 17-7-16,-2-17 13 15,-7-2-18-15,-5-1 15 0,0-1-17 16,0-2-4-16,0-1 7 0,0-1-24 15,-17 1-17-15,1-4 3 0,-13 1-30 16,13-6 40-16,6 0-22 0,-1 0-2 16,1 0 11-16,-2 0 9 0,3-14 3 15,4-3 1-15,5 2 5 0,0-8 5 16,0-23-7-16,0 22 24 16,14-1 1-16,-2-3 3 0,0 4 25 15,2-1-4-15,3 0 13 0,-3 3-5 16,2-1-2-16,-6-1 2 15,4-17 73-15,-14 23-45 0,0 4-33 16,0 1 2-16,0 3-16 0,-14 2-28 16,0 3-46-16,-3 1-37 0,-9 1-110 0,0 3-141 15</inkml:trace>
          <inkml:trace contextRef="#ctx0" brushRef="#br0" timeOffset="176178.1713">4364 3657 2536 0,'4'0'128'0,"1"0"28"16,2 0 20-16,-2 0-8 0,0 0-41 0,-1 14-40 16,3-4-22-16,3-10 1 15,11 18 51-15,-7-18-75 16,0 0-1-16,3 7-17 0,-1-7-7 0,3 0-2 15,-2 0-13-15,-3 0 5 0,-2 0-8 16,2 0 5-16,2 0-60 16,-11 0-69-16,0 0-100 0,-5 0-97 15,0 12-128-15,0-12-382 0</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6:25.70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2E82FEB-0688-4525-A8CF-D49AE298EE1C}" emma:medium="tactile" emma:mode="ink">
          <msink:context xmlns:msink="http://schemas.microsoft.com/ink/2010/main" type="inkDrawing" rotatedBoundingBox="14760,12796 15705,12706 15707,12728 14762,12818" semanticType="underline" shapeName="Other">
            <msink:sourceLink direction="with" ref="{5C7336B3-0BA6-472A-A1BF-B01E641ACF09}"/>
          </msink:context>
        </emma:interpretation>
      </emma:emma>
    </inkml:annotationXML>
    <inkml:trace contextRef="#ctx0" brushRef="#br0">2769-420 2984 0,'0'0'57'0,"0"0"41"15,-9 0 52-15,9 0 20 0,-9 0-25 16,9 14-18-16,0-3-14 15,-10 22 60-15,10-17-104 0,-7 4-4 16,7 2-10-16,0 0-15 0,0 0-16 16,0 1 15-16,0-4-6 0,0 3-18 0,14 20 16 15,-2-20-28-15,-12-6 6 16,0-2-8-16,0 0-4 0,0 1-7 16,0-5-59-16,0-2-78 0,0-4-68 15,0 0-73-15,0 2-377 16,0-6 245-16,0 0-236 0</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5:42.16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53BF0F2-6A32-450C-BAFD-D4AE4CA71D70}" emma:medium="tactile" emma:mode="ink">
          <msink:context xmlns:msink="http://schemas.microsoft.com/ink/2010/main" type="writingRegion" rotatedBoundingBox="10894,16294 17997,17195 17779,18912 10676,18011"/>
        </emma:interpretation>
      </emma:emma>
    </inkml:annotationXML>
    <inkml:traceGroup>
      <inkml:annotationXML>
        <emma:emma xmlns:emma="http://www.w3.org/2003/04/emma" version="1.0">
          <emma:interpretation id="{5C412A66-C929-43AB-AC89-F658A6390A66}" emma:medium="tactile" emma:mode="ink">
            <msink:context xmlns:msink="http://schemas.microsoft.com/ink/2010/main" type="paragraph" rotatedBoundingBox="13508,16701 16092,16881 16049,17493 13466,17314" alignmentLevel="2"/>
          </emma:interpretation>
        </emma:emma>
      </inkml:annotationXML>
      <inkml:traceGroup>
        <inkml:annotationXML>
          <emma:emma xmlns:emma="http://www.w3.org/2003/04/emma" version="1.0">
            <emma:interpretation id="{87AC0891-1B2B-47C5-A8D1-C200DFE07376}" emma:medium="tactile" emma:mode="ink">
              <msink:context xmlns:msink="http://schemas.microsoft.com/ink/2010/main" type="line" rotatedBoundingBox="13508,16701 16092,16881 16049,17493 13466,17314"/>
            </emma:interpretation>
          </emma:emma>
        </inkml:annotationXML>
        <inkml:traceGroup>
          <inkml:annotationXML>
            <emma:emma xmlns:emma="http://www.w3.org/2003/04/emma" version="1.0">
              <emma:interpretation id="{4189DEFF-F184-4C6F-9406-C16A5CE9F062}" emma:medium="tactile" emma:mode="ink">
                <msink:context xmlns:msink="http://schemas.microsoft.com/ink/2010/main" type="inkWord" rotatedBoundingBox="13503,16780 14215,16830 14178,17363 13466,17314"/>
              </emma:interpretation>
            </emma:emma>
          </inkml:annotationXML>
          <inkml:trace contextRef="#ctx0" brushRef="#br0">-275 5105 987 0,'0'3'143'0,"0"3"123"16,0-3-132-16,0 0 44 16,0-1-41-16,0 0 12 0,0-1-30 15,0 2-11-15,-12-3-6 0,12 3-40 16,0-3-9-16,0 0 71 15,0 0-79-15,0 0 15 0,0 0-12 16,0 0 18-16,0 0 9 0,0 0-38 16,0 0-3-16,0 0-21 0,0 0-3 15,0-9 17-15,-17 9-35 0,17-10 1 16,-14 2 12-16,14-2 4 0,0-1-4 16,0-1-22-16,0-5 13 0,0 2-2 15,0-18 11-15,0 17-11 16,0 0-3-16,0 1 14 0,14-5-4 15,0 5-10-15,1-4 0 0,-1 6 16 16,2-2 1-16,1-1-11 0,16-12-10 16,-17 18 8-16,3 1 2 15,0-1 20-15,-3 0-13 0,3 3 0 16,-2 1-12-16,4 0 1 0,-4 2 5 0,4 0 2 16,19 4 19-1,-24 0-12-15,6 0-3 0,-3 0-6 0,-3 0-8 16,1 0 11-16,-3 14-1 0,-3-14 9 15,-1 0-11-15,-1 9 8 16,3-9 0-16,-5 0-5 0,-4 0-9 16,-3 0 4-16,0 0 13 0,0 0-17 15,0 0 20-15,0 0-26 0,0 0-20 16,0 0-31-16,0-7 32 16,0-2 18-16,0 9 5 0,0-11 7 15,0 1-3-15,0-1-12 0,0 1 3 16,0 2 9-16,0-1 3 0,-10-5 30 15,3 8-23-15,7 1-4 16,0 0-6-16,-5 1 18 0,5 0 13 0,0 4-3 16,0 0 0-16,0 0 12 0,0 0 29 15,0 0 99-15,0 0-93 16,0 0-27-16,0 13-7 0,0 2-1 16,0-2-28-16,0 1 13 0,7 0-5 15,3-1-15-15,-10-1 14 0,9 12-5 16,-9-14-4-16,0-1-8 15,0-3 11-15,0-3-4 0,0 0 7 16,0-3-10-16,0 0-4 0,0 0-17 0,0 0-5 16,0 0-7-16,0-14 25 15,0-1-12-15,0 2 11 0,0-2 12 16,-12-1-15-16,12-1 10 0,-11 1 7 16,11-3-6-16,-12-9-7 15,12 14 3-15,0 4-5 0,0 3 10 16,0 4 8-16,0-2-12 0,0 2-9 15,0 3 17-15,0 0-3 0,0 0 8 16,14 0-1-16,-2 0-20 16,0 0 18-16,4 0 1 0,1 0-9 15,2 0-1-15,2 11 13 0,7 1-1 0,-7-2-14 16,3 3 8-16,18 7 5 16,-28-9 6-16,3 4 13 0,-8-2-4 15,-2 0-4-15,-7-1 27 0,0 1 17 16,0 0 10-16,0 2-1 0,0-1-17 15,-16 6 25-15,4-10-72 16,0 0 12-16,5-2-7 0,7 2-16 16,-14-4 1-16,5-3 9 0,9 3-10 15,-5-5-45-15,5 1-80 0,-7-1-311 16,7-1 167-16,0 0-118 16,0 0-321-16</inkml:trace>
        </inkml:traceGroup>
        <inkml:traceGroup>
          <inkml:annotationXML>
            <emma:emma xmlns:emma="http://www.w3.org/2003/04/emma" version="1.0">
              <emma:interpretation id="{99B24E73-886E-4A0C-AD10-87F897DEDAC1}" emma:medium="tactile" emma:mode="ink">
                <msink:context xmlns:msink="http://schemas.microsoft.com/ink/2010/main" type="inkWord" rotatedBoundingBox="14628,16780 16092,16881 16055,17419 14591,17318"/>
              </emma:interpretation>
              <emma:one-of disjunction-type="recognition" id="oneOf0">
                <emma:interpretation id="interp0" emma:lang="" emma:confidence="0">
                  <emma:literal>096</emma:literal>
                </emma:interpretation>
                <emma:interpretation id="interp1" emma:lang="" emma:confidence="0">
                  <emma:literal>09 6</emma:literal>
                </emma:interpretation>
                <emma:interpretation id="interp2" emma:lang="" emma:confidence="0">
                  <emma:literal>0.9 6</emma:literal>
                </emma:interpretation>
                <emma:interpretation id="interp3" emma:lang="" emma:confidence="0">
                  <emma:literal>o 96</emma:literal>
                </emma:interpretation>
                <emma:interpretation id="interp4" emma:lang="" emma:confidence="0">
                  <emma:literal>96</emma:literal>
                </emma:interpretation>
              </emma:one-of>
            </emma:emma>
          </inkml:annotationXML>
          <inkml:trace contextRef="#ctx0" brushRef="#br0" timeOffset="353.8972">833 4594 2758 0,'0'0'15'0,"0"0"61"16,0 0 67-16,0 0 28 0,0 0 13 15,0 0-32-15,0 14-13 16,0 17 147-16,0-11-163 0,0 2 14 16,12 5-26-16,-3 3-17 0,1 1-15 15,-10 2-10-15,11 0-21 0,-3-2-29 16,8 33 16-16,-4-31-29 15,-5-6-6-15,2 1-2 0,-2-3 0 16,3-5-6-16,2 1-64 0,-8-5-69 16,1 1-142-16,0-6-68 0,7 2-364 15,-5-11 269-15,0 1-275 0</inkml:trace>
          <inkml:trace contextRef="#ctx0" brushRef="#br0" timeOffset="695.7882">1272 5045 2757 0,'0'0'61'0,"0"0"33"16,0 0 65-16,-12 0 162 16,12 0-212-16,-12 0-34 0,12 0-16 0,-9 0-17 15,9 0-24-15,0 0-11 0,0 0 17 16,0 0-10-16,0 0-7 15,0 28-18-15,0-28 7 0,14 13-9 16,-5-13 3-16,3 11 6 0,-2-11-8 16,1 7 5-16,-1-7-4 0,2 0-16 15,-3 0 4-15,5-12-18 16,-12 12 33-16,3-13-1 0,-5 0-6 16,0 0 14-16,0 2-8 0,0 0 19 15,0 5-27-15,-12 1 9 0,12-3 10 16,-30 1-66-16,30 7-46 0,-12 0-41 15,3 0-61-15,9 0-25 0,-10 0-87 16,10 16-255-16,0-6-112 0</inkml:trace>
          <inkml:trace contextRef="#ctx0" brushRef="#br0" timeOffset="1204.8801">1576 4743 2479 0,'-19'-7'41'0,"3"-1"38"0,-1 3 15 16,1 5 7-16,1 0-31 0,-1 0-9 15,2 0-28-15,4 0-7 0,-1 0-5 16,-4 30 0-16,8-17-22 15,3 2 4-15,4-2-5 0,-5 0-10 16,5 4 1-16,0-3 0 0,0 1 5 16,0-3 2-16,12 2 11 0,14 5-36 15,-8-12-20-15,-1-1-15 0,-1-6-13 16,6 0 20-16,-3 0 20 0,-3 0-5 16,3-17 5-16,-5 2 7 0,3-3 19 15,9-20-3-15,-17 19 24 16,-2-4 37-16,-2 3 31 0,-3 1 29 15,1 2 13-15,-3 4 28 0,0 5-12 16,0-2 1-16,0 3-3 16,0 7 156-16,0 0-145 0,0 0-24 15,0 11-18-15,0 3-8 0,0 6-26 16,0 4-9-16,0 3-21 0,0 4 15 16,0 36 9-16,14-33-50 15,-3 0 2-15,4 0-11 0,-11-5-3 0,6-3 8 16,-3-1-12-16,-2-3-17 0,4-3-42 15,-2-6-100-15,2 9-382 16,-4-13 207-16,0-4-37 0,-3-5-112 16,-2 0-248-16</inkml:trace>
          <inkml:trace contextRef="#ctx0" brushRef="#br0" timeOffset="1603.9669">2074 4767 2901 0,'-15'0'211'0,"4"0"-7"15,-1 0 52-15,0 0-8 0,0 16-26 16,-2-2-51-16,2 2-26 0,-2 1-31 16,2-1-28-16,-2 4-26 0,-14 32 9 15,19-27-47-15,-1-1-10 16,3-1-12-16,7 1 1 0,0 0-3 15,0 1 1-15,17-1 6 0,4-1-7 16,-2 1-3-16,35 16-6 16,-26-24-12-16,0-8 13 0,1-2-26 15,-1-6-10-15,0 0-2 0,-6 0-7 0,4-18 3 16,-5 3 22-16,-2-4 23 16,11-20 13-16,-23 18 1 0,-7 4 6 15,0-1 29-15,0 4 7 0,-11 2-4 16,-6 5-24-16,-2 7-6 0,-2 0-3 15,-24 0-24-15,24 14-8 16,0-3-21-16,-3 4-63 0,8 5-108 16,-3 2-88-16,7 2-66 0,0-2 12 15,3 1-51-15,4 2-137 0</inkml:trace>
        </inkml:traceGroup>
      </inkml:traceGroup>
    </inkml:traceGroup>
    <inkml:traceGroup>
      <inkml:annotationXML>
        <emma:emma xmlns:emma="http://www.w3.org/2003/04/emma" version="1.0">
          <emma:interpretation id="{A8CB2B4E-E995-4A6D-9853-AE7852EA1836}" emma:medium="tactile" emma:mode="ink">
            <msink:context xmlns:msink="http://schemas.microsoft.com/ink/2010/main" type="paragraph" rotatedBoundingBox="10782,17172 17886,18073 17779,18912 10676,18011" alignmentLevel="1"/>
          </emma:interpretation>
        </emma:emma>
      </inkml:annotationXML>
      <inkml:traceGroup>
        <inkml:annotationXML>
          <emma:emma xmlns:emma="http://www.w3.org/2003/04/emma" version="1.0">
            <emma:interpretation id="{E2396FD9-9354-412C-894D-FDEE088E2E92}" emma:medium="tactile" emma:mode="ink">
              <msink:context xmlns:msink="http://schemas.microsoft.com/ink/2010/main" type="line" rotatedBoundingBox="10782,17172 17886,18073 17779,18912 10676,18011"/>
            </emma:interpretation>
          </emma:emma>
        </inkml:annotationXML>
        <inkml:traceGroup>
          <inkml:annotationXML>
            <emma:emma xmlns:emma="http://www.w3.org/2003/04/emma" version="1.0">
              <emma:interpretation id="{93730D7E-C0CA-4FE1-9E3D-57FB2659D962}" emma:medium="tactile" emma:mode="ink">
                <msink:context xmlns:msink="http://schemas.microsoft.com/ink/2010/main" type="inkWord" rotatedBoundingBox="10782,17172 12351,17371 12249,18176 10680,17977"/>
              </emma:interpretation>
            </emma:emma>
          </inkml:annotationXML>
          <inkml:trace contextRef="#ctx0" brushRef="#br0" timeOffset="-38842.6196">-2974 5215 2208 0,'5'0'71'0,"-5"0"15"15,2 0 7-15,1 0 22 0,-3 0 35 0,0 0-2 16,0 0 150-16,0 0-177 16,0 0-2-16,0 0-4 0,0 0-13 15,0 13-1-15,0-13 16 0,-10 11-13 16,10-1-7-16,-26 14 47 15,19-14-78-15,7 4-9 0,-9-3-15 16,2 5 16-16,2 3 4 0,-2 2-15 16,7 4-18-16,0-2-4 0,0 3 5 15,0 23 2-15,0-22-21 16,0-3-10-16,14-3-5 0,0 0 13 0,-4-4-13 16,2 0 2-16,-1-3-6 15,1-2 17-15,2-6-1 0,8 2-6 16,-8-6-2-16,-3 1-1 0,4-3-5 15,1 0 4-15,1 0-1 0,-1 0 0 16,3-14 4-16,-2 4-1 16,18-13-14-16,-21 9 12 0,3 1-2 15,-8 2-2-15,0-4 6 0,1-1-5 16,-5 1-4-16,-1 2 0 0,-1 2 10 16,-1-3-6-16,0 4 0 15,1-21-11-15,-3 17 6 0,0 1-4 0,0-4 5 16,-19-1 2-16,2 1-1 0,1 0-1 15,-3-1 15-15,2 1-5 16,-18-16 3-16,16 21-15 0,0 0 3 16,0 0 6-16,3 5-6 0,-1-2 8 15,1 5 0-15,-1 4-13 0,3 0-4 16,-2 0-31-16,-10 0-203 16,12 0 68-16,4 0-53 0,1 0-34 15,4 0-15-15,-4 0-33 0,4 0-43 16,3 0-264-16</inkml:trace>
          <inkml:trace contextRef="#ctx0" brushRef="#br0" timeOffset="-38353.0248">-2304 5607 2632 0,'3'-7'60'0,"-3"7"49"16,0-5 53-16,0 5 34 0,0 0 155 15,0 0-183-15,0 0-10 16,0 0-23-16,0 0 8 0,0 0-16 16,0 0-13-16,-12 0-19 0,12 13-14 15,0 1-4-15,-17 13 16 0,10-12-60 16,0 0-9-16,0 0-17 0,2 3-2 15,-2 0 0-15,-2-2-6 0,2 1 1 16,0-3 5-16,2-1-5 0,-5 7-8 16,6-14-34-16,1-2-21 15,3-1-80-15,0-3-146 0,0 0-100 16,0 0-1-16,0 0-56 0,0-16-373 16</inkml:trace>
          <inkml:trace contextRef="#ctx0" brushRef="#br0" timeOffset="-37927.4199">-1955 5371 2238 0,'7'-6'54'0,"0"4"39"0,-4-2 15 0,6-1 181 16,-9 4-112-16,0 1-5 15,0 0 14-15,0 0 25 0,0 0 10 16,0 0-20-16,0 0-12 0,0 0-21 16,0 0-17-16,0 0 58 15,0 11-94-15,0-2 8 0,0 3 20 16,0 0-13-16,0 2 0 0,0-1 3 15,0 3 12-15,0 19 96 16,0-16-162-16,0-1-11 0,12-2-1 16,-12 2-26-16,0 1-1 0,0 0-6 15,9-1-11-15,1-3-9 0,-1-1-22 0,-9 0 0 16,0-3 22 0,14 7-10-16,-14-11-7 0,0-2-25 0,0 1-73 15,0-1-45-15,0 0-27 0,0-2-53 16,0-1 11-16,0 1 13 15,0-1-257-15,0-2 96 0,0 0-106 16,0 0-23-16,0 0-63 0,0 0-366 16</inkml:trace>
          <inkml:trace contextRef="#ctx0" brushRef="#br0" timeOffset="-37184.966">-1709 5157 2007 0,'0'-1'63'0,"0"-2"24"0,0 2 10 0,0 1 19 16,0 0-6-16,0 0 162 15,0 0-98-15,0 11 16 0,0-1 28 16,0 0-12-16,0 0 10 0,0 2 0 16,0-1-23-16,14 3-47 0,0-2-36 15,9 16 86-15,-13-13-118 16,2 4-14-16,2-1-16 0,2 3-17 0,-4 0-3 16,2 4 14-16,-2 2-17 15,-3 3 1-15,3 0 10 0,2 34 22 16,-9-31-4-16,-3 1 18 0,1-1 17 15,-1 0 14-15,-2-4 25 0,0 2-37 16,0-1-6-16,0-3-41 0,-12 1-13 16,-14 21-2-16,12-26-26 15,3-1 10-15,1-3-10 0,1-2-10 16,2-4 9-16,7-3-4 0,-7-2-25 16,7-5 20-16,0-3-73 15,0 0-153-15,0 0 104 0,0 0-35 16,0 0-3-16,0 0-34 0,0 0-109 0,0-8-105 15,0 8-33-15,0-9-34 16,0-8-1111-16</inkml:trace>
        </inkml:traceGroup>
        <inkml:traceGroup>
          <inkml:annotationXML>
            <emma:emma xmlns:emma="http://www.w3.org/2003/04/emma" version="1.0">
              <emma:interpretation id="{042EE788-80BC-4084-9EA0-D3C6C90C47EB}" emma:medium="tactile" emma:mode="ink">
                <msink:context xmlns:msink="http://schemas.microsoft.com/ink/2010/main" type="inkWord" rotatedBoundingBox="12912,17605 13322,17657 13288,17926 12878,17874"/>
              </emma:interpretation>
              <emma:one-of disjunction-type="recognition" id="oneOf1">
                <emma:interpretation id="interp5" emma:lang="" emma:confidence="1">
                  <emma:literal/>
                </emma:interpretation>
              </emma:one-of>
            </emma:emma>
          </inkml:annotationXML>
          <inkml:trace contextRef="#ctx0" brushRef="#br0" timeOffset="-28837.5749">-886 5453 2105 0,'0'0'55'16,"0"0"2"-16,0 0 22 0,0 0 130 15,0 0-111-15,0 0 4 16,0 0-23-16,0 0 17 0,0 0-2 15,0-13 9-15,0 13 10 0,0 0-2 16,0 0 42-16,0 0 150 0,0 0-156 16,0 0-15-16,0 0-4 0,0 0-42 15,0 0 6-15,0 0-34 0,0 0-18 16,0 0-12-16,0 0-9 16,0 0 51-16,0 0-43 0,14 0-21 15,-2 0 0-15,-1 0-5 0,4 0 7 16,-1 0-6-16,5 0 7 0,-5 0-10 15,19 0 6-15,-17 0-2 16,3 0 5-16,-5 8-13 0,0-8 11 16,-2 5-8-16,0-5 1 0,-5 3-7 15,-2-3-14-15,-3 0-16 0,8 0-123 16,-8 0 3-16,0 0-42 0,1 0-42 16,1 0-23-16,-1 0 2 0,-3 10 7 15,0-10-25-15,0 0-38 0,0 11-114 16,-26 6-658-16</inkml:trace>
          <inkml:trace contextRef="#ctx0" brushRef="#br0" timeOffset="-28548.6426">-820 5683 2015 0,'0'7'24'0,"0"-4"71"15,0 1 36-15,0-3 26 16,9 3 158-16,3-2-161 0,-5-2-1 16,-7 0-4-16,12 0-10 0,0 0 5 15,-1 0-8-15,4 0-6 0,1 0-11 16,19 0 6-16,-18 0-94 16,2 0 2-16,0 0-10 0,0 0-19 0,-3 8 2 15,1-8 8-15,-3 0-9 16,-5 0-1-16,8 0-8 0,-1 0-143 15,-6 0-50-15,-6 0-60 0,1 0-36 16,0 0-50-16,-5 0-167 0,0 0-345 16</inkml:trace>
        </inkml:traceGroup>
        <inkml:traceGroup>
          <inkml:annotationXML>
            <emma:emma xmlns:emma="http://www.w3.org/2003/04/emma" version="1.0">
              <emma:interpretation id="{3EE78DB0-4AFA-4770-8942-F2395325424F}" emma:medium="tactile" emma:mode="ink">
                <msink:context xmlns:msink="http://schemas.microsoft.com/ink/2010/main" type="inkWord" rotatedBoundingBox="13823,17836 14075,17868 14004,18434 13751,18402"/>
              </emma:interpretation>
              <emma:one-of disjunction-type="recognition" id="oneOf2">
                <emma:interpretation id="interp6" emma:lang="" emma:confidence="1">
                  <emma:literal/>
                </emma:interpretation>
              </emma:one-of>
            </emma:emma>
          </inkml:annotationXML>
          <inkml:trace contextRef="#ctx0" brushRef="#br0" timeOffset="-7740.0462">26 5669 1682 0,'0'-6'90'0,"3"2"-11"0,-1-2 33 16,-2 6 12-16,7 0-2 0,-7 0-6 15,3 0 103-15,1 0-117 16,-4 0 18-16,0 0 3 0,0 0-12 16,0 0 10-16,0 0 8 0,0 0 15 15,0 0-16-15,0 0-10 0,0 0 81 16,0 0-114-16,0 0-7 0,0 0 8 15,0 0-8-15,0 0-4 0,0 12-3 16,0 0 8-16,0 0-28 0,0 15 57 16,12-7-75-16,-12 1-17 15,14-1 5-15,-2 3-8 0,-3 1 2 16,3 0-6-16,-2 3-6 0,1-2 16 16,-6 2-9-16,14 28-22 15,-12-29 19-15,0 0-4 0,-2-4 2 0,0 0-3 16,-1-2-1-16,1-3-2 15,-3-2-2-15,3 0 0 0,-2-2 5 16,4 2-3-16,-3 7 8 0,-1-15-1 16,-1-1-8-16,-2 0 5 0,0-6-5 15,0 0-11-15,0 0-38 0,0 0-49 16,0 0-101-16,0 0-124 0,0 14-70 16,0-2-44-16,0-12-167 0,0 8-341 15</inkml:trace>
        </inkml:traceGroup>
        <inkml:traceGroup>
          <inkml:annotationXML>
            <emma:emma xmlns:emma="http://www.w3.org/2003/04/emma" version="1.0">
              <emma:interpretation id="{DC6B3471-E5F7-474F-A1C0-6A70565A521F}" emma:medium="tactile" emma:mode="ink">
                <msink:context xmlns:msink="http://schemas.microsoft.com/ink/2010/main" type="inkWord" rotatedBoundingBox="14486,17801 17249,18152 17169,18777 14407,18427"/>
              </emma:interpretation>
              <emma:one-of disjunction-type="recognition" id="oneOf3">
                <emma:interpretation id="interp7" emma:lang="" emma:confidence="1">
                  <emma:literal/>
                </emma:interpretation>
              </emma:one-of>
            </emma:emma>
          </inkml:annotationXML>
          <inkml:trace contextRef="#ctx0" brushRef="#br0" timeOffset="-7315.2974">701 6235 2705 0,'0'0'12'0,"-12"0"6"16,12 0 55-16,-12 0 2 0,12 0 21 16,-11 0-35-16,11 12-21 0,-8-12-14 15,8 0-17-15,0 0 18 0,0 0 41 16,0 0-19-16,0 0 8 0,0 0-3 16,0 0-23-16,0 0 3 0,0 0-18 0,0 0 7 15,0 0-11-15,0 0-3 0,0 0-15 16,0 0 7-16,0 0 0 0,0 0 0 15,0 0 1-15,0-12-5 0,0 12 6 16,0-12-1-16,0 12 3 0,0-9-13 16,0 0 9-16,-14 9 9 0,14 0-6 15,0 0-15-15,0 0 2 16,-14 0 13-16,14 0-7 0,0 0-11 16,0 0 5-16,0 0 5 0,-14 0-1 15,14 0 5-15,0 0-24 0,0 0-56 0,0 0-50 16,0 0-50-16,0 0-10 0,0 0-3 15,0 0-68-15,0 0-168 0,0 0-160 16</inkml:trace>
          <inkml:trace contextRef="#ctx0" brushRef="#br0" timeOffset="-6642.1141">1050 5807 2354 0,'-14'-7'7'0,"-3"0"19"0,6 3 77 16,-4-2 33-16,-3 0 9 0,3 2-21 15,-1 2-48-15,-12 2 39 16,11 0-67-16,1 0 14 0,1 0-14 16,-3 0 25-16,6 12-21 0,-5 0-12 0,5 0-13 15,-2 3-8-15,5 1-21 0,-5 13 5 16,14-11-5-16,0-3-13 16,0 0-3-16,0-3 1 0,0-2 13 15,16 1-3-15,3-3-45 0,0 0-4 16,2-5-10-16,29 1-113 15,-22-4 87-15,-4 0 7 0,2 0-4 16,-5-15-11-16,2 0 13 0,1-2 48 16,-8 0 5-16,-1-4 21 0,1 1-14 15,10-20 48-15,-17 21 36 16,-4 2 28-16,0 1 35 0,-5 5 18 16,0-3 1-16,0 8-13 0,0-2-41 15,0 3-3-15,0 3-5 16,0 2 45-16,0 0-36 0,0 0 28 0,0 0 1 15,0 0-7-15,0 15-7 0,0-1-20 16,0 2-23-16,0 3-4 0,0 27 54 16,9-21-79-16,-9 2-3 15,0 0-8-15,17 1-18 0,-10 1 3 16,5 4 0-16,-5-3 5 0,-7 0-1 16,9-5-14-16,1 28 12 15,-6-34-4-15,-4-1-3 0,7-4 2 16,-7 0 0-16,0-4-2 0,0-2 9 15,0 1 0-15,0-1-9 0,0-2-8 16,0 0 7-16,0 0-13 0,0-3-38 0,0-2-64 16,0 6-95-16,0-7-66 0,0 0-50 15,0 0-25-15,0 0-72 0,0 0-318 16</inkml:trace>
          <inkml:trace contextRef="#ctx0" brushRef="#br0" timeOffset="-5035.1404">1453 5824 2035 0,'0'0'50'0,"0"0"20"0,0 0 15 15,0 0-16-15,0 0 78 16,0 0-85-16,0 0 10 0,0 0-15 15,0 0 13-15,0 0 17 0,0 0-5 16,0 0 26-16,0 0-23 0,0 0 57 16,0 0-78-16,0 0-22 15,0 0-9-15,7 0-20 0,-7 0 5 16,10 0-9-16,-3 0 7 0,0 0-15 16,2 0 13-16,13 0-13 15,-6 0-18-15,-2-10 20 0,5-2-1 16,0 3-4-16,0 1 5 0,2 0-11 0,-2 0 6 15,2 2-4-15,-4 0-67 0,11 1-105 16,-16 1 63-16,-7 4-43 16,-1 0-39-16,-1 0-104 0,-3 0-244 15</inkml:trace>
          <inkml:trace contextRef="#ctx0" brushRef="#br0" timeOffset="-4484.194">1453 5915 2250 0,'0'0'4'0,"0"0"0"0,0 0-6 16,0 0 71-16,0 0-18 0,0 0 22 16,10 0-10-16,-1 13-13 0,-2 0-17 15,7 19-3-15,-9-15-24 16,2 1 7-16,-2 2-7 0,0-1-2 15,-1-1-1-15,1-2-18 0,-3-5 23 16,3 2-6-16,9 5-15 16,-9-14 3-16,-3-4 4 0,3 0 2 0,5 0 1 15,-1 0 13-15,-2-15-13 16,5 0 1-16,2 0 5 0,0 0 5 16,22-15-1-16,-18 18-6 0,4 1 2 15,-1-3 32-15,-2 4 12 0,2 2-9 16,0 1-14-16,-2 1-21 0,-2 1 5 15,-1 0 56-15,19 5 86 16,-23 0-73-16,2 16-16 0,-2-1-27 16,-2 7-19-16,-3 1 12 0,4 3-18 15,-11 2 10-15,0-2-10 0,0 2 6 16,0 0 23-16,0-2 20 0,-18 0 41 16,1 2 12-16,1-4 7 0,1 0-2 0,-6-8-8 15,2-1-32-15,3-4-3 0,-3-3-19 16,2-1-19-16,-1-7-17 0,-1 0-13 15,0 0 0-15,2 0-4 0,1 0 5 16,2-13-5-16,4 3 3 0,-4 10-6 16,5-10-4-16,-3 1 4 0,2 0 3 15,6 3-14-15,-1 1-8 0,5 5-52 16,-2-6-67-16,2 2-84 0,0 4-51 16,0 0-28-16,0-3-38 0,0-1-138 15,0 0-313-15</inkml:trace>
          <inkml:trace contextRef="#ctx0" brushRef="#br0" timeOffset="-3839.1987">2354 5871 2410 0,'0'-6'11'0,"-14"-1"50"0,-7-2 172 15,7 8-96-15,2 1 1 16,3 0-39-16,-13 0-2 0,8 0 10 16,-2 11 5-16,-1 3-16 0,3 0-17 15,-7 3-14-15,-15 20 24 16,17-14-61-16,8 0-15 0,1-2-10 15,-2-1-8-15,12 1 6 0,0 3-1 16,0-7-10-16,0 5 4 0,17-8-14 16,21 8-96-16,-15-13 36 15,3-9-42-15,0 0 8 0,-2 0 16 0,2-12-9 16,0-1 23-16,-3-4 25 0,1 0 19 16,-3-2 9-1,14-20-7-15,-30 15 43 0,2 2-15 0,-4 2 16 16,-3 1 64-16,0 1 26 0,0-1 30 15,-15 5 4-15,15 3 20 0,0 3-13 16,-9-4 93-16,9 6-146 16,0 6-4-16,0-1 23 0,0 1 12 15,0 0-2-15,0 0-32 0,0 15-6 16,0 0-9-16,0 20 35 16,0-11-73-16,0 2-6 0,0 1-4 15,9 2-5-15,-9 5 1 0,15 1-1 0,-6-1 2 16,3-1-6-16,-3 0-1 0,-2 1-9 15,3-3-10-15,-3-6 14 0,-2-4 3 16,-1-2-3-16,1 1-5 0,-5-5 8 16,0-5-7-16,0-2 4 0,0-3-7 15,0 1 3-15,0 0-7 0,0-4 2 16,0-2-11-16,0 0-24 0,0 0-21 16,0 0-34-16,0 0-63 0,0 0-87 15,0 0-38-15,0 0-68 0,0 0-2 16,0 0-75-16,0 0-273 0</inkml:trace>
          <inkml:trace contextRef="#ctx0" brushRef="#br0" timeOffset="-3071.9224">2800 6012 1509 0,'0'-6'92'0,"0"0"27"0,2 1 11 15,1-1 14-15,-3-1-27 0,0-4 140 16,0 4-175-16,0 2-9 16,0 1 6-16,0 0 1 0,-19 1-13 0,7 1 14 15,-2-3-16-15,2 2-11 0,-11-4 71 16,6 4-75-16,-2 1 12 15,7 0-32-15,-4 2 5 0,4 0-10 16,5 0-25-16,-7 0 18 0,4 0-5 16,3 10-14-16,-7 1 9 15,9-1-14-15,1 0-5 0,1 0 10 16,-1 2-6-16,4-1 14 0,0 3-22 16,0 0 18-16,0 0-9 0,0-3 3 15,30 12 6-15,-13-11-17 16,2-1-13-16,-3-2-8 0,3-1-4 0,-2-4-26 15,-3 0 4-15,-2-4 0 0,2 0 13 16,-5 0 9-16,8-33-26 16,-13 17 42-16,3 2 20 0,-2 1 5 15,0-2-9-15,-5 2 20 0,0-1 3 16,0-1 15-16,0 5 23 0,0-2 1 16,0-6 73-16,0 10-52 15,0 4-24-15,0 4 22 0,0 0-7 16,0 0 11-16,0 0 51 0,0 0 24 15,0 0-25-15,0 14 24 16,0 1-74-16,0 3 11 0,12 2-26 16,-12 4-29-16,14 4-4 0,-9 0-17 0,4 2 0 15,-9 1-15-15,7 0 7 0,-2 0 1 16,4 3 7-16,-2-4-12 0,0-2 3 16,0-4 0-16,3 0-8 0,-5-4-1 15,2 0-5-15,-3-5-61 0,-1-2-76 16,-1-6-74-16,3-1-76 0,-5-6-38 15,0 0-18-15,0 0-249 0</inkml:trace>
          <inkml:trace contextRef="#ctx0" brushRef="#br0" timeOffset="-2622.2134">3149 6017 2752 0,'0'0'27'0,"-14"0"58"0,5 0 48 15,9 13 14-15,-8-2-12 0,-1 1 8 16,-3 17 120-16,7-11-148 0,1 4 8 16,-1 3-38-16,0 1-12 15,-2-2-15-15,5 2-6 0,2 2-18 16,0 2-19-16,0-4 2 0,0-1-16 0,0 0 3 15,14-1-4-15,0-1 1 0,7-2 0 16,-4-5-3-16,2 1-12 0,7-2-4 16,-5-6-23-16,0-3-14 0,3-3-28 15,2-3-34-15,-5 0 16 0,0-14 25 16,-2-4-15-16,-2 0 32 0,-1-1 23 16,-2-3 24-16,0 1 16 0,-7-1 3 15,-2 2 14-15,-5 1 9 0,0 5 20 16,0 0-2-16,0 5-13 0,-16-1 5 0,-3 4-28 15,2 6 7-15,-2 0-8 0,3 0-4 16,-5 14-2-16,4-1-13 0,3 5 15 16,-5 2-16-16,7-1 12 0,-2 1-17 15,5-4-69-15,2-3-58 0,2 1-77 16,5-4-29-16,0 3-21 0,0-3-91 16,0-2-227-16</inkml:trace>
        </inkml:traceGroup>
        <inkml:traceGroup>
          <inkml:annotationXML>
            <emma:emma xmlns:emma="http://www.w3.org/2003/04/emma" version="1.0">
              <emma:interpretation id="{46F226E7-5D29-45E8-80B0-0A7E58A8AD5E}" emma:medium="tactile" emma:mode="ink">
                <msink:context xmlns:msink="http://schemas.microsoft.com/ink/2010/main" type="inkWord" rotatedBoundingBox="17518,18080 17879,18126 17801,18746 17439,18700"/>
              </emma:interpretation>
            </emma:emma>
          </inkml:annotationXML>
          <inkml:trace contextRef="#ctx0" brushRef="#br0" timeOffset="-2311.6603">3708 6012 3186 0,'0'-6'181'16,"0"6"-26"-16,0 0 27 15,0 0-21-15,0 0-2 0,0 0-16 16,0 0-19-16,0 0-25 0,0 14-32 16,0 0-9-16,0 19-7 15,0-13-30-15,0-3-10 0,-14-1-16 16,14 0 8-16,0 1-4 0,0-3 10 0,0 0-17 16,0-5-1-16,0 1 6 15,0 0-14-15,0 0-2 0,0 0-23 0,19-5-36 16,-7-5-67-16,6 0-68 0,-8 0-60 15,6 0-47-15,-4 0-52 0,2 0-88 16,0-17-196-16</inkml:trace>
          <inkml:trace contextRef="#ctx0" brushRef="#br0" timeOffset="-2022.3497">3899 5937 2565 0,'-12'-9'58'0,"3"3"47"15,4-2 237-15,5 8-147 16,0 0 10-16,0 0-2 0,0 14-23 16,0-1-21-16,0-1-14 0,0 2-12 15,10 4-14-15,-1 1-15 0,8 30 53 16,-8-20-100-16,-2 1-15 16,2 3 7-16,-4 0 10 0,5 5-35 15,-1 2-11-15,3-1 14 0,-7-1-38 0,-1 0 18 16,-1-3 12-16,1-4-27 15,-1-3 9-15,-1-5-7 0,3-4 1 0,-5-3-12 16,0-3-40-16,5-4-33 0,-5-1-53 16,4-3-142-16,-4-3-98 0,0-2-73 15,0 0-36-15,0 0-235 0</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3:12.51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64E61AC-3CE3-4F8C-8D00-4168E3509DF6}" emma:medium="tactile" emma:mode="ink">
          <msink:context xmlns:msink="http://schemas.microsoft.com/ink/2010/main" type="inkDrawing" rotatedBoundingBox="5658,16688 6795,16470 6802,16503 5664,16721" semanticType="underline" shapeName="Other">
            <msink:sourceLink direction="with" ref="{E2056991-6669-48C3-B9A6-9733A382721B}"/>
          </msink:context>
        </emma:interpretation>
      </emma:emma>
    </inkml:annotationXML>
    <inkml:trace contextRef="#ctx0" brushRef="#br0">3341 6934 2486 0,'-21'13'80'0,"16"-9"-25"16,5 0 21-16,0 0 28 0,0-4-31 15,12 0-28-15,4 0 8 0,3 0 8 16,7 0 44-16,9-15 52 16,55-15 137-16,-36 17-167 0,8-2-15 15,1 2-45-15,6-1-25 0,-1-2-27 16,0 4 17-16,3 1-32 0,-2-3 13 15,56-6-61-15,-69 10-60 16,-4 2-53-16,-9 2-21 0,-6 1-6 0,-4 0 2 16,-7 2-46-16,-7 3-25 0,-5 0-93 15,-2 0-291-15</inkml:trace>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03:12.87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59817DE-BEE5-4450-AB8F-42A9862C342F}" emma:medium="tactile" emma:mode="ink">
          <msink:context xmlns:msink="http://schemas.microsoft.com/ink/2010/main" type="inkDrawing" rotatedBoundingBox="5847,16848 6732,16706 6738,16746 5853,16888" semanticType="underline" shapeName="Other">
            <msink:sourceLink direction="with" ref="{E2056991-6669-48C3-B9A6-9733A382721B}"/>
          </msink:context>
        </emma:interpretation>
      </emma:emma>
    </inkml:annotationXML>
    <inkml:trace contextRef="#ctx0" brushRef="#br0">3525 7096 1269 0,'-12'8'109'0,"7"1"71"15,1-4-16-15,4 0 19 0,0-4-27 16,18 2-8-16,-1-3-18 0,4 0 5 15,3 0 8-15,42-13 191 16,-28 2-202-16,4 1 31 0,3-1-11 16,9 1 1-16,-2-1-60 0,2 1-29 15,0 0-28-15,3 0 6 0,-3-1-14 16,45-5-25-16,-54 12 2 16,-5 0 3-16,-9-2-4 0,-5 6-13 15,-10-4-6-15,-1 4-19 0,-6 0-59 16,-4 0-71-16,-3 0-52 0,0 0-385 15,-2 0 72-15</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4:37.609"/>
    </inkml:context>
    <inkml:brush xml:id="br0">
      <inkml:brushProperty name="width" value="0.33333" units="cm"/>
      <inkml:brushProperty name="height" value="0.66667" units="cm"/>
      <inkml:brushProperty name="color" value="#00FF00"/>
      <inkml:brushProperty name="tip" value="rectangle"/>
      <inkml:brushProperty name="rasterOp" value="maskPen"/>
      <inkml:brushProperty name="fitToCurve" value="1"/>
    </inkml:brush>
  </inkml:definitions>
  <inkml:trace contextRef="#ctx0" brushRef="#br0">5 172 1691 0,'-2'9'57'0,"-3"-6"22"0,5-3 0 0,0 0 7 15,-2 0 19-15,2 0-26 0,0 0 4 16,0 0 38-16,0 0-88 15,0 0 4-15,0 0-12 0,0 0 5 16,0 0 10-16,0 0-3 0,0 0 3 16,0 0-12-16,0 0 21 0,0 0 15 15,17 0-32-15,-6 0-8 16,3 0-5-16,3 0 9 0,0 0 11 16,4 0-8-16,2 0-23 0,1 0 11 15,4 0 2-15,36 0-28 16,-33 0 20-16,2 0-3 0,4 0-7 15,1-9-4-15,0 9 1 0,-3-8 6 16,-2 8-11-16,3-8 2 0,1 0 0 16,36 2-3-16,-40 0-5 0,0-1 27 15,-4 1-12-15,-1-1-12 0,0 0 9 16,-4 1 7-16,2 0-10 0,2-1 3 16,22-2-3-16,-24 1 2 15,-3 3-8-15,3 1 8 0,0 0 18 16,-2 2-20-16,-3-1 8 0,3 0-11 15,1 1-6-15,-1 2 5 0,21 0 9 16,-22 0-5-16,1 0 16 16,0 0-8-16,-3 0-5 0,2 0-8 0,1 0 3 15,0-10 6-15,-1 10 6 0,1-9-20 16,18-1 17-16,-21 3 1 16,-2 7-3-16,0 0-5 0,2-6-6 15,1 6 7-15,-1 0-4 0,0 0-1 16,0 0 3-16,1 0 3 15,22 0 6-15,-22 0-5 0,-4 0 8 16,4 0-3-16,-6 0-8 0,1 0-11 16,-1-10 19-16,-2 10 6 0,3 0-6 15,-3 0-8-15,14 0-3 16,-14 0-7-16,1 0 4 0,-4 0 23 0,4 0-25 16,1 0 18-16,1 0-5 0,-1 0-6 15,5 0 1-15,-2 0 6 16,2 8 3-16,-2-8-16 0,3 7 16 0,-4-7-10 15,4 0 13-15,-1 0-19 0,-5 0 4 16,1 0 11-16,-1 0-4 0,1 0 7 16,-5 0-20-16,-1 0 17 0,-1 0 0 15,-5 0-19-15,-1 0 20 0,1 13-5 16,-5-13 8-16,0 9-3 0,0-9-4 16,0 9-5-16,0-9 2 0,0 8-4 15,0 0-4-15,12-3 11 0,-12 3-3 16,0-1-6-16,12-1 15 0,-12 3-7 0,9-3 2 15,1 4-17-15,-6-2 25 0,-4-1-19 16,10 1 18-16,-10 0-9 0,0-2-6 16,4 0 16-16,-4-1-18 0,0 2 8 15,0-1-8-15,0 0 3 0,0-3 1 16,0 6 15-16,0-2-11 0,0 1 4 16,0-2-13-16,0 2 19 0,-14 0-23 15,14-1 15-15,-14 1-2 0,2-2-1 16,0 3-25-16,1-4 1 0,-3 0-3 15,-5 1 5-15,2 3 12 0,-4-5 4 0,-3 1 8 16,-2 0-5-16,-2 2-2 0,2-4 20 16,-5-1-8-16,3 3-6 0,-5-5-4 15,3 2-2-15,-4-2 13 0,4 0-14 16,-3 0 12-16,0 0-21 0,0 0 24 16,2 0-22-16,-2 0 20 0,0 0-19 15,0 0 20-15,-2 0-19 0,-1 0 15 16,3 0-16-16,-4 0 3 0,-1 0 9 15,-33 9-19-15,33-9-7 16,5 8-13-16,-2-8 20 0,2 0-2 0,0 0 2 16,0 0 4-16,2 6 20 0,1-6-17 15,-6 4 2-15,-28 4 25 16,31-6-9-16,5 2-7 0,-2 0-14 16,-1 1 27-16,0-5-19 0,3 1 7 15,2 1-9-15,-2 2 0 0,-5-1 4 16,-29 2 5-16,34-5 5 15,2 0-14-15,-2 2 4 0,2 1 3 16,2-1 8-16,5 1-3 0,-4 2-7 16,-1-1-1-16,-2 2 0 15,-28 10 27-15,28-8-21 0,2 1-13 16,-4-2 15-16,5 2 2 0,1 1-10 0,1-1 7 16,2 0 2-16,3 0-12 0,-22 5-4 15,24-8 20-15,2 0-5 16,0 1-39-16,5 0-26 0,-2-4-30 15,4 0-39-15,0 0-43 0,1 1-71 16,-1-1-151-16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6:47.79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F2024B6-281B-4070-BA2A-B5934F2AD6CB}" emma:medium="tactile" emma:mode="ink">
          <msink:context xmlns:msink="http://schemas.microsoft.com/ink/2010/main" type="writingRegion" rotatedBoundingBox="27086,5232 31082,5068 31104,5597 27107,5761"/>
        </emma:interpretation>
      </emma:emma>
    </inkml:annotationXML>
    <inkml:traceGroup>
      <inkml:annotationXML>
        <emma:emma xmlns:emma="http://www.w3.org/2003/04/emma" version="1.0">
          <emma:interpretation id="{954A13FD-2A5B-4988-A6D2-21A86BB9553F}" emma:medium="tactile" emma:mode="ink">
            <msink:context xmlns:msink="http://schemas.microsoft.com/ink/2010/main" type="paragraph" rotatedBoundingBox="27086,5232 31082,5068 31104,5597 27107,5761" alignmentLevel="1"/>
          </emma:interpretation>
        </emma:emma>
      </inkml:annotationXML>
      <inkml:traceGroup>
        <inkml:annotationXML>
          <emma:emma xmlns:emma="http://www.w3.org/2003/04/emma" version="1.0">
            <emma:interpretation id="{335780C2-263D-4DAC-AF51-78AC8D7C88B8}" emma:medium="tactile" emma:mode="ink">
              <msink:context xmlns:msink="http://schemas.microsoft.com/ink/2010/main" type="line" rotatedBoundingBox="27086,5232 31082,5068 31104,5597 27107,5761"/>
            </emma:interpretation>
          </emma:emma>
        </inkml:annotationXML>
        <inkml:traceGroup>
          <inkml:annotationXML>
            <emma:emma xmlns:emma="http://www.w3.org/2003/04/emma" version="1.0">
              <emma:interpretation id="{87888323-CF68-4328-B457-E9F9322E3C38}" emma:medium="tactile" emma:mode="ink">
                <msink:context xmlns:msink="http://schemas.microsoft.com/ink/2010/main" type="inkWord" rotatedBoundingBox="27086,5232 28867,5159 28887,5644 27105,5717"/>
              </emma:interpretation>
              <emma:one-of disjunction-type="recognition" id="oneOf0">
                <emma:interpretation id="interp0" emma:lang="" emma:confidence="1">
                  <emma:literal/>
                </emma:interpretation>
              </emma:one-of>
            </emma:emma>
          </inkml:annotationXML>
          <inkml:trace contextRef="#ctx0" brushRef="#br0">1507 128 2200 0,'0'7'33'0,"0"-7"19"16,0 0 69-16,0 0-68 16,12 0-20-16,2 0-21 0,7 0-23 0,1 0 28 15,6 0-22-15,0 0-65 0,-2 0-52 16,3 0-91-16,20 0-559 16,-30 0 289-16</inkml:trace>
          <inkml:trace contextRef="#ctx0" brushRef="#br0" timeOffset="213.3321">1538 286 2183 0,'-5'6'23'0,"-2"1"62"15,5-7-10-15,2 0 15 16,0 0-21-16,0 0-22 0,12 0-19 15,4 0 11-15,3 0-12 0,7 0-11 16,5 0-14-16,32 0-113 16,-30 0-59-16,0-13-147 0,-4 13-211 15</inkml:trace>
          <inkml:trace contextRef="#ctx0" brushRef="#br0" timeOffset="-1046.386">19 9 2007 0,'0'-1'60'0,"-9"-3"6"0,9 4 108 16,0-2-91-16,0 2 1 0,-10-1-14 16,10-1-17-16,0 1 1 0,0 1-4 15,0 0 17-15,0 0 5 0,0 0 9 16,0 0 86-16,0 0-76 16,0 0 2-16,0 0-2 0,0 0 23 15,0 0 14-15,0 0-7 0,0 0-1 16,0 16 0-16,0 13 37 15,0-14-113-15,0 3-1 0,0 4-12 16,0 2-8-16,0-1-11 0,0-2-4 0,0 4-1 16,0-2-1-16,0 2-10 15,10 20 2-15,-10-23 12 0,9 0-16 16,-2 0 7-16,-7-2 1 0,10 0-1 16,-6-1 1-16,1-1-2 0,0-6 13 15,-1 1-16-15,4 4-15 16,-4-10-36-16,-4-3-45 0,3-4-47 15,-1 0-51-15,3 0-39 0,-5 0-13 16,0 0 8-16,2 0-52 0,0 0-54 16,8 0-929-16</inkml:trace>
          <inkml:trace contextRef="#ctx0" brushRef="#br0" timeOffset="-793.1998">212 227 2235 0,'0'10'23'0,"0"-10"135"16,0 8-72-16,0-8-15 0,0 0 5 16,0 0 26-16,0 0-8 0,0 0 2 15,0 0-20-15,0 0-39 0,17 0 4 16,16 0-10-16,-14 0-28 0,2 0 7 15,3 0-5-15,-5-10-14 0,2 10-38 16,0-10-32-16,-2 10-77 0,2-8-80 16,3 8-154-16</inkml:trace>
          <inkml:trace contextRef="#ctx0" brushRef="#br0" timeOffset="-260.6533">993 28 2349 0,'2'0'106'0,"3"0"13"16,-2 0 19-16,-1 11-24 0,0 0-42 15,-2-1 10-15,0 3-27 0,0 4-3 16,0 2 5-16,0 24 33 15,0-19-72-15,0 2 16 0,0 0-2 16,0-1-7-16,-14 1-14 0,14-4 15 16,-16 1-11-16,1-4-17 0,1-3-1 15,-12 15 9-15,10-19-17 0,-1-2-30 16,3-3-41-16,2 2-14 16,-2-5 16-16,0 1 1 0,0-5 17 0,0 0-6 15,2 0 21-15,-12-23-27 16,15 8 60-16,0-1-9 0,4-1 24 15,0-1 1-15,3-2-10 0,-1 0 2 16,3 2 24-16,0 0-9 0,0-15 75 16,12 18-47-16,0 2 17 15,0 3 9-15,2 0 27 0,-5 0-11 16,6 5 17-16,-1 1-41 0,0 1 11 16,5 3-7-16,18 0 39 15,-18 0-47-15,3 12-3 0,-1-12-25 0,0 13-5 16,0 0-2-16,0 0-6 15,-2-3-3-15,0 0-10 0,0 3 14 0,16 10-12 16,-20-9-1 0,-1-5-9-16,-2 1-18 0,-3 0-41 0,0-4-58 15,-4-2-37-15,2 0-8 0,-2-2-61 16,-3-2-90-16,10 0-866 16</inkml:trace>
        </inkml:traceGroup>
        <inkml:traceGroup>
          <inkml:annotationXML>
            <emma:emma xmlns:emma="http://www.w3.org/2003/04/emma" version="1.0">
              <emma:interpretation id="{1AB2A172-9908-4315-9DF9-E312BFE65D39}" emma:medium="tactile" emma:mode="ink">
                <msink:context xmlns:msink="http://schemas.microsoft.com/ink/2010/main" type="inkWord" rotatedBoundingBox="29309,5172 29692,5156 29711,5622 29328,5637"/>
              </emma:interpretation>
              <emma:one-of disjunction-type="recognition" id="oneOf1">
                <emma:interpretation id="interp1" emma:lang="" emma:confidence="1">
                  <emma:literal/>
                </emma:interpretation>
              </emma:one-of>
            </emma:emma>
          </inkml:annotationXML>
          <inkml:trace contextRef="#ctx0" brushRef="#br0" timeOffset="820.8874">2375-65 2517 0,'-14'0'51'0,"-10"0"169"16,13 0-94-16,-1 0-15 0,0 0-19 15,0 0-20-15,3 12-14 0,-3-2-15 16,5 5 12-16,-5 4 21 0,3-1-9 15,-3 30 37-15,7-25-76 16,5 6 5-16,0 1 19 0,0-3-14 0,0 1-8 16,14 2-14-16,-2-4-7 0,5 0-4 15,-3-4-7-15,17 18 6 16,-15-21-6-16,1-8 5 0,-1-1 3 16,3-2 3-16,-5-2-1 0,5-4-7 15,0-2-4-15,2 0-14 0,-4 0 10 16,20-22-19-16,-23 8 16 15,3-1-6-15,-1 3 0 0,-4-8-1 16,0 3 8-16,-5-2-5 0,3-3 0 16,-6 2 4-16,1-25-8 15,-5 22 22-15,0-1-6 0,0 0 10 16,0 6-19-16,-19-1 20 0,7 5-16 0,-4 1 14 16,-1 3-5-16,-2 0-10 0,-18 1 5 15,15 4 6-15,1 3-12 16,2-1 1-16,1 3 4 0,1 0-55 15,3 0-43-15,2 0-48 0,0 0-47 16,3 0-73-16,-1 11-559 16</inkml:trace>
        </inkml:traceGroup>
        <inkml:traceGroup>
          <inkml:annotationXML>
            <emma:emma xmlns:emma="http://www.w3.org/2003/04/emma" version="1.0">
              <emma:interpretation id="{24733F82-BD4C-40FE-9BB1-C2EF3228A0AB}" emma:medium="tactile" emma:mode="ink">
                <msink:context xmlns:msink="http://schemas.microsoft.com/ink/2010/main" type="inkWord" rotatedBoundingBox="30086,5157 31084,5116 31104,5597 30105,5638"/>
              </emma:interpretation>
              <emma:one-of disjunction-type="recognition" id="oneOf2">
                <emma:interpretation id="interp2" emma:lang="" emma:confidence="0">
                  <emma:literal>96</emma:literal>
                </emma:interpretation>
                <emma:interpretation id="interp3" emma:lang="" emma:confidence="0">
                  <emma:literal>a G</emma:literal>
                </emma:interpretation>
                <emma:interpretation id="interp4" emma:lang="" emma:confidence="0">
                  <emma:literal>a a</emma:literal>
                </emma:interpretation>
                <emma:interpretation id="interp5" emma:lang="" emma:confidence="0">
                  <emma:literal>9 G</emma:literal>
                </emma:interpretation>
                <emma:interpretation id="interp6" emma:lang="" emma:confidence="0">
                  <emma:literal>9 a</emma:literal>
                </emma:interpretation>
              </emma:one-of>
            </emma:emma>
          </inkml:annotationXML>
          <inkml:trace contextRef="#ctx0" brushRef="#br0" timeOffset="1156.4664">3021 335 2667 0,'-7'0'68'16,"7"0"64"-16,0 0 54 0,-7 0 26 15,7 0-3-15,0 0-45 0,0 0-38 16,0 0-20-16,0 0 0 0,0 0 74 16,0 0-133-16,0 0-21 15,0 0-10-15,0 0 4 0,0 0-7 0,0 0-8 16,0 0-11-16,0 0-26 0,0 0-24 16,0 0-225-16,0 0 47 15,0 0-84-15,0 0-35 0,0 0-126 16,0 0-149-16</inkml:trace>
          <inkml:trace contextRef="#ctx0" brushRef="#br0" timeOffset="1784.3368">3359-16 2155 0,'-12'-4'18'16,"-14"-7"175"-16,12 8-85 0,0-2 8 15,2 3-22-15,-5-2-1 0,1 4 1 16,2 0 17-16,2 0 0 0,-5 0-6 15,-1 0-3-15,-20 11 29 16,24 3-78-16,-3 0-23 0,3-4-11 16,-2 0-8-16,4 1-24 0,0 2 9 15,5-1 15-15,2 1-1 0,-2 0-32 16,7 10-37-16,0-13 4 16,0 1-30-16,21-2-17 0,-2-3 1 15,0 2-15-15,0-2-10 0,2-6 15 16,5 0 3-16,-2 0-23 15,23 0-57-15,-24-17 124 0,-1 4 10 0,-4-3 22 16,-1 3 39-16,0-1 15 0,-6-2 15 16,3 3 41-16,-9-1 34 0,7-8 137 15,-10 15-120-15,1 2-19 16,-3 0 9-16,0 2 1 0,0-2-20 16,0 5-13-16,0 0-16 0,0 0-29 15,0 0-10-15,0 0 46 16,0 0-1-16,0 0-2 0,0 0 13 15,0 18 20-15,0 2-2 0,0-1-27 16,0 4-28-16,0 3-15 0,16 2-18 0,-2 30 1 16,-2-30-16-16,0 1-2 15,-12-5 2-15,12 0-5 0,-5-3-4 16,0-1-10-16,0-5-25 16,0 3-55-16,-2-5-57 0,4 0-228 15,-6-12 154-15,1-1-52 0,1 0-94 16,0 0-172-16,2 0-158 0</inkml:trace>
          <inkml:trace contextRef="#ctx0" brushRef="#br0" timeOffset="2237.5881">3826-109 2619 0,'-12'0'97'15,"5"0"59"-15,-5 0 35 0,3 0 8 16,-1 0-16-16,1 16-12 0,-5-6-24 16,2 5-10-16,0 0-14 0,-12 19 24 15,10-13-107-15,5 1-22 16,-1-3 4-16,6 4-11 0,1 1 4 0,1-2-17 15,2 1 6-15,0 1-12 0,0-3 6 16,33 23 3-16,-19-28-8 16,0 1 19-16,3-4-30 0,2-3 2 15,-3-4 17-15,3 0-22 0,0-6-11 16,0 0-33-16,2 0-7 0,19-22-78 16,-21 5 94-16,0 4 26 15,-3-2 13-15,-1 1 6 0,-4 1 15 16,-1 1 36-16,-3 2 13 0,0 3 13 15,-5 7 7-15,-2-4 5 16,0 4-59-16,0 0-5 0,-14 0-14 0,2 0 3 16,-4 0-12-16,-1 15-69 0,-2-1-114 15,1 2-65-15,-23 19-357 16,23-15 217-16,1-2-230 0</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16:40.87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D863B4B-468F-4D47-A79D-0799B436D21A}" emma:medium="tactile" emma:mode="ink">
          <msink:context xmlns:msink="http://schemas.microsoft.com/ink/2010/main" type="writingRegion" rotatedBoundingBox="1677,9277 15066,9053 15150,14083 1762,14307"/>
        </emma:interpretation>
      </emma:emma>
    </inkml:annotationXML>
    <inkml:traceGroup>
      <inkml:annotationXML>
        <emma:emma xmlns:emma="http://www.w3.org/2003/04/emma" version="1.0">
          <emma:interpretation id="{1E9DCA68-DBE8-4EEB-927E-0601E1A27972}" emma:medium="tactile" emma:mode="ink">
            <msink:context xmlns:msink="http://schemas.microsoft.com/ink/2010/main" type="paragraph" rotatedBoundingBox="2632,9261 15066,9053 15099,11071 2666,11279" alignmentLevel="1"/>
          </emma:interpretation>
        </emma:emma>
      </inkml:annotationXML>
      <inkml:traceGroup>
        <inkml:annotationXML>
          <emma:emma xmlns:emma="http://www.w3.org/2003/04/emma" version="1.0">
            <emma:interpretation id="{D49F93CE-B2BB-4F4D-A64E-E4DF974B2360}" emma:medium="tactile" emma:mode="ink">
              <msink:context xmlns:msink="http://schemas.microsoft.com/ink/2010/main" type="line" rotatedBoundingBox="2632,9261 15066,9053 15099,11071 2666,11279"/>
            </emma:interpretation>
          </emma:emma>
        </inkml:annotationXML>
        <inkml:traceGroup>
          <inkml:annotationXML>
            <emma:emma xmlns:emma="http://www.w3.org/2003/04/emma" version="1.0">
              <emma:interpretation id="{8FE74DFA-E89D-4553-9A5F-465A38654B26}" emma:medium="tactile" emma:mode="ink">
                <msink:context xmlns:msink="http://schemas.microsoft.com/ink/2010/main" type="inkWord" rotatedBoundingBox="2644,9920 5364,9874 5381,10893 2661,10938"/>
              </emma:interpretation>
              <emma:one-of disjunction-type="recognition" id="oneOf0">
                <emma:interpretation id="interp0" emma:lang="" emma:confidence="1">
                  <emma:literal/>
                </emma:interpretation>
              </emma:one-of>
            </emma:emma>
          </inkml:annotationXML>
          <inkml:trace contextRef="#ctx0" brushRef="#br0">-1 6 1777 0,'2'-3'101'15,"1"1"-14"-15,-3 0 3 0,2 2 1 16,-2 0 5-16,0-1 21 0,0 1-3 16,0 0 27-16,0 0-83 15,0 0 21-15,0 0 5 0,0 0-9 16,0 0 10-16,0 0 7 0,0 0-7 16,0 0 6-1,0 0-35-15,0 0 114 0,0 0-65 0,0 0-19 16,0 0-20-16,0 14-8 0,0 0-10 0,0 0-6 15,0 3 27-15,0 4-19 0,17 5 4 16,6 32-8-16,-11-26-28 16,-3 2-4-16,3 1-3 0,-2 1-4 15,-1-3-13-15,-2-2 7 0,0-3 12 16,-2-1-19-16,2 0 2 16,5 21 10-16,-7-29 5 0,2 1-25 15,-3-4 19-15,-1-1-23 0,-1-1-24 16,3-4-64-16,-5-2-35 0,0-4-66 15,0-2-14-15,0 1-263 16,0 1 181-16,0-3-115 0,0-1 45 16,0 0-3-16,0 0-131 0</inkml:trace>
          <inkml:trace contextRef="#ctx0" brushRef="#br0" timeOffset="331.4549">-72 686 1978 0,'0'3'17'0,"0"3"33"16,0-3 47-16,0 0 21 0,14-1 10 0,-14-1-3 16,22 3 131-1,-10-1-165-15,-1-2 19 0,6-1-19 0,-1 0-10 16,3 0 4-16,5 0-9 0,-1 0-22 15,6 0-18-15,-3-9-15 16,35-13-14-16,-33 11 0 0,1 1 0 16,-1 2 11-16,-2 0-12 0,0 0-8 15,-5-1-7-15,0 1 10 0,-2 3 5 16,16 5-26-16,-20 0-16 16,-4 0-34-16,-6 0-42 0,2 0-47 15,-2 0-62-15,-3 0-115 0,-2 0-81 0,0 0-6 16,0 0-11-16</inkml:trace>
          <inkml:trace contextRef="#ctx0" brushRef="#br0" timeOffset="705.9638">-159 211 2034 0,'0'0'20'0,"0"0"19"15,0 0 39-15,0 0 25 0,0 0 14 16,0-14-23-16,24 6 77 15,-13-3-75-15,4 3-17 0,-1 0-7 16,5 2-10-16,2-2-26 0,-2 4-12 0,2-1-3 16,0 0-16-16,-2-1 18 15,14-5-11-15,-19 6-20 0,-2 0 16 16,0 2-10-16,-3 0-3 0,3 0-29 16,-3 1-26-16,1 1-71 15,-5-1-49-15,2 2-72 0,2 0-377 16,-2 0 305-16,0 0-5 0</inkml:trace>
          <inkml:trace contextRef="#ctx0" brushRef="#br0" timeOffset="1427.6961">983 120 855 0,'0'-3'291'0,"-15"2"-2"0,15-1-60 15,-11-1-61-15,-1-1-20 0,0 1 6 16,0 0-31-16,0-1 4 0,-11-4 12 15,9 6-108-15,2 0 19 0,0 2-9 16,-2 0 12-16,2 0 1 16,0 0-26-16,3 0-6 0,-3 0 20 15,-2 0-18-15,-14 19 56 0,14-19-58 16,-1 11-6-16,-1 2 32 16,-1 1-21-16,1 2 27 0,2 3-21 0,2 1 18 15,0 2-21-15,0 3 4 0,-6 26-15 16,13-24-12-16,0 1 7 15,5-1-1-15,0-1-14 0,0 1 17 16,0-4-18-16,19 1 3 0,-3-3-5 16,1 0 20-16,18 12-29 15,-13-22 5-15,-1-3 12 0,0-1 5 0,0 0-2 16,5-5 0-16,0-2-9 16,0 0 11-16,0 0-8 0,24-11 5 15,-27 11-20-15,-2-13 3 0,-2 2 26 16,-5 1-16-16,1 0 8 0,-4 2-9 15,1 2-3-15,-5-1 17 0,3 0-17 16,-3-1 1-16,-3-3 0 16,-1 7-44-16,-3-1-20 0,0 0-51 15,0 2-43-15,0-2-12 0,0 5-18 16,0 0-117-16,0 0-82 0,0 0-224 16,0 0 375-16,-12 0-139 15</inkml:trace>
          <inkml:trace contextRef="#ctx0" brushRef="#br0" timeOffset="1935.2253">1336-74 2065 0,'0'0'30'16,"-11"0"-16"-16,11 10 22 0,-12-10 27 16,2 11 21-16,1-2 12 0,2-9-13 0,-10 23 32 15,13-9-63 1,-3-3 7-16,2 3 5 0,0 4 16 0,0 3-1 16,1 3-12-16,1-1-11 0,3 7-1 15,0 32 28-15,0-29-23 16,0 0 5-16,0 2 5 0,0-2-4 15,14 0-21-15,-4 0-13 0,4 0-13 16,-2-2-12-16,2 2 7 0,19 30-2 16,-16-34-5-16,1-5-13 15,-1-1 9-15,2-3-14 0,0-2-14 16,0-7-46-16,-8-3-54 0,6 0-63 0,-3-2-28 16,14-6-409-16,-14 0 136 15,1 0-31-15</inkml:trace>
          <inkml:trace contextRef="#ctx0" brushRef="#br0" timeOffset="2726.721">1619 455 2356 0,'-9'10'32'0,"0"1"13"15,9-1 15-15,-5-3 0 16,-2 1-7-16,7-5 8 0,0 4-37 0,0-7 5 16,0 7 9-16,0-7-35 15,0 0 7-15,0 0 6 0,0 0-20 16,14 0 20-16,-14 0-13 0,16 0-5 16,1-14-8-16,-3 3 2 0,12-14 5 15,-12 10-23-15,0-2-9 0,-4 1-4 16,2-1 7-16,-5-7-7 15,0 3 10-15,-5-2 13 0,-2-3 8 16,0 2 21-16,0-24-5 16,-12 23-20-16,12 4 29 0,-16 1-10 15,4 5 37-15,3-1 6 0,-1 2 23 0,1 3 11 16,4 0 0-16,-2 5-26 16,0 1-7-16,7 5-28 0,0 0 10 15,0 0 13-15,0 0 5 0,0 11 6 16,0 4-15-16,0 3 16 0,12 2-10 15,11 26 4-15,-11-20-39 16,4 3 2-16,-1-2-3 0,-1-1-18 16,0-3 14-16,2-2 2 0,-1-3-19 15,1 0 7-15,1-5-5 0,9 3-29 16,-10-10 12-16,-2-3 0 16,3-3-12-16,-3 0-32 0,-2 0 7 0,-1-18-25 15,1 0 11-15,0-2 19 0,-3-1 24 16,3-30-8-16,-9 23 47 15,-3 2-7-15,2 1 0 0,-2 0-10 16,0 3 25-16,0 0-18 0,0 4 35 16,0 2 10-16,0 1 18 0,-12-16 44 15,0 21-49-15,12 2 12 0,0 1-8 16,0 3-17-16,0 0 9 16,0 1-21-16,0 3-12 0,0 0 43 15,0 0 37-15,0 26 81 0,0-11-100 16,0 4 11-16,15 8-33 15,-4 2 10-15,1 7 23 0,0 3-37 0,0 3-6 16,2 2-10-16,0 2 4 16,14 51-3-16,-14-51-19 0,1-2-14 15,-1-5 1-15,2-3-3 0,-2 4 3 16,-2-7-13-16,-2-7 13 0,-1-1-6 16,5 16-26-16,-9-25-24 15,0-2-31-15,-3-5-20 0,3-6-29 16,-3 0-60-16,-2-3-46 0,5 0-41 15,-5 0-37-15,0-16-47 0,0-21-686 16</inkml:trace>
          <inkml:trace contextRef="#ctx0" brushRef="#br0" timeOffset="3147.5183">2145-182 2145 0,'-7'-3'56'0,"3"3"8"0,1 0-6 16,3 0 30-16,0 0 2 0,0 0-12 16,0 0-11-16,0 0 100 15,0 0-35-15,0 0 6 0,0 0 10 16,0 0 2-16,14 15 9 0,-2-1-10 15,0-2-20-15,2 3-35 0,3 2 30 16,16 25 110-16,-10-19-132 16,-2 3-11-16,3 6-12 0,0-1-19 15,-1 5-18-15,1 2-2 0,-1 3-17 16,-1 3 12-16,1-1-14 16,15 49-5-16,-22-49-5 0,-1-2-13 0,-4-3 12 15,1-1-14-15,-5-6 5 0,0 0 3 16,-2-3-5-16,0-7 2 0,-1 20-22 15,1-26-2-15,-5-2-41 16,3-2-47-16,-3-2-48 0,2-1-75 16,-2-4-61-16,0-4-49 0,0 0-34 15,0 0-46-15,0 0-993 16</inkml:trace>
        </inkml:traceGroup>
        <inkml:traceGroup>
          <inkml:annotationXML>
            <emma:emma xmlns:emma="http://www.w3.org/2003/04/emma" version="1.0">
              <emma:interpretation id="{CF23E1EF-5BD8-4552-B400-4EF1F9D80957}" emma:medium="tactile" emma:mode="ink">
                <msink:context xmlns:msink="http://schemas.microsoft.com/ink/2010/main" type="inkWord" rotatedBoundingBox="5829,10256 6322,10247 6325,10438 5832,10446"/>
              </emma:interpretation>
              <emma:one-of disjunction-type="recognition" id="oneOf1">
                <emma:interpretation id="interp1" emma:lang="" emma:confidence="1">
                  <emma:literal/>
                </emma:interpretation>
              </emma:one-of>
            </emma:emma>
          </inkml:annotationXML>
          <inkml:trace contextRef="#ctx0" brushRef="#br0" timeOffset="12660.8817">3020 189 2228 0,'0'0'70'0,"0"0"6"0,0 0-18 15,0 0 39-15,0 0 103 16,0 0-103-16,0 0 17 0,0 0-41 16,0 0-13-16,0 0-16 0,0 0 22 15,0 0 22-15,0 0-22 0,12 0-34 16,12 0 19-16,-12 0-36 15,-1 0-20-15,6 0 19 0,-3 0-13 16,-2 0-4-16,2 0-13 0,0 0-35 16,3 0-32-16,-1 0-55 0,22 0-249 15,-19 0 96-15,-3 0-94 0,-2 0 1 16,1 0-35-16,-6 0-13 0</inkml:trace>
          <inkml:trace contextRef="#ctx0" brushRef="#br0" timeOffset="12863.2412">3190 345 2037 0,'0'7'36'15,"0"1"36"-15,0-2 17 0,14-1 22 16,8-1 120-16,-13-4-122 16,3 0-13-16,0 0-37 0,2 0-25 15,2 0 0-15,3-10-13 0,0 10-3 16,5 0-7-16,30-7-75 15,-31-1-50-15,1 8-90 0,0-6-135 16,-3 0-139-16,-2 2-23 0</inkml:trace>
        </inkml:traceGroup>
        <inkml:traceGroup>
          <inkml:annotationXML>
            <emma:emma xmlns:emma="http://www.w3.org/2003/04/emma" version="1.0">
              <emma:interpretation id="{A4FEBC6B-626F-4C43-931B-4CE09410D0D4}" emma:medium="tactile" emma:mode="ink">
                <msink:context xmlns:msink="http://schemas.microsoft.com/ink/2010/main" type="inkWord" rotatedBoundingBox="7164,9507 7945,9494 7960,10358 7179,10371"/>
              </emma:interpretation>
              <emma:one-of disjunction-type="recognition" id="oneOf2">
                <emma:interpretation id="interp2" emma:lang="" emma:confidence="1">
                  <emma:literal/>
                </emma:interpretation>
              </emma:one-of>
            </emma:emma>
          </inkml:annotationXML>
          <inkml:trace contextRef="#ctx0" brushRef="#br0" timeOffset="13880.4334">4374-448 2406 0,'-5'0'22'0,"1"8"33"0,1-8 19 0,1 0-2 16,0 3 13-16,2-3 47 15,0 0-47-15,0 5 28 0,11-2-10 16,4-3-6-16,1 0 2 0,5 0 0 16,5-11-2-16,5 11-34 0,7-16-38 15,51-16 11-15,-46 18-19 16,4 1-17-16,0-1 13 0,-2 4-16 15,-7 2 1-15,-3 1-5 0,-4 3-65 16,-3 4-80-16,-2-5-73 16,9 2-295-16,-25 3 154 0,-1-4-206 15</inkml:trace>
          <inkml:trace contextRef="#ctx0" brushRef="#br0" timeOffset="13230.3558">5053-185 2543 0,'0'0'84'15,"0"0"-24"-15,0 0 13 0,-14 0 40 16,2 13-17-16,-4-2 22 0,-1 2-6 16,-1 2-17-16,-4 3-17 0,-1 1-35 0,-27 32 75 15,22-21-64-15,0 0-28 16,-3 1 11-16,3 0-19 0,-1-1-12 16,1-2-1-16,2-1-10 0,-2-4 12 15,7-4-34-15,-15 23-132 16,27-26 9-16,-3-3-34 0,3-3-10 15,4-1-36-15,0-2-97 0,3-7-140 16,-5 0 0-16</inkml:trace>
          <inkml:trace contextRef="#ctx0" brushRef="#br0" timeOffset="13507.8814">4556-82 2430 0,'12'-10'54'15,"-3"-5"168"-15,-9 10-93 16,0 2 0-16,0 3 42 0,0 0 7 16,0 0 12-16,0 0-34 0,19 0-26 15,0 14 9-15,2 3-23 0,33 20 38 16,-23-15-126-16,4 0 5 16,1 1-11-16,1 1-10 0,1 2-6 15,2-3-6-15,-2-1 9 0,0-2-9 16,-3-3-13-16,24 12-73 0,-35-17 5 15,-6-4-45-15,-3-3-48 0,-8 0-27 16,0-1-23-16,-5-1-63 0,-2-3-32 16,0 0-169-16,0 0-286 0</inkml:trace>
        </inkml:traceGroup>
        <inkml:traceGroup>
          <inkml:annotationXML>
            <emma:emma xmlns:emma="http://www.w3.org/2003/04/emma" version="1.0">
              <emma:interpretation id="{5D688831-7E96-4B39-8968-9FA67045BBA6}" emma:medium="tactile" emma:mode="ink">
                <msink:context xmlns:msink="http://schemas.microsoft.com/ink/2010/main" type="inkWord" rotatedBoundingBox="8999,9513 9541,9504 9552,10131 9009,10140"/>
              </emma:interpretation>
              <emma:one-of disjunction-type="recognition" id="oneOf3">
                <emma:interpretation id="interp3" emma:lang="" emma:confidence="1">
                  <emma:literal/>
                </emma:interpretation>
              </emma:one-of>
            </emma:emma>
          </inkml:annotationXML>
          <inkml:trace contextRef="#ctx0" brushRef="#br0" timeOffset="14399.2811">6346-556 2708 0,'0'0'16'0,"0"0"62"15,0 0 117-15,0 0-74 0,0 0-38 16,0 0-8-16,0 0 15 0,0 0-5 16,0 0 0-16,0 0 6 0,0 17-28 15,0 3-14-15,31 28 0 16,-20-24-33-16,1 2-11 0,-2-1-2 15,-1 1 13-15,-4-1-24 0,2-2 17 0,0 0-3 16,0-4-32-16,0 1-57 16,7 11-211-16,-9-19 96 0,0-4 0 15,-3-3-65-15,-2 0-123 0,0-3-247 16</inkml:trace>
          <inkml:trace contextRef="#ctx0" brushRef="#br0" timeOffset="14633.2386">6193-384 2127 0,'0'0'37'16,"0"0"46"-16,0 0 37 0,11 0 3 0,4 0 7 15,-4 0 6-15,8 0 5 0,24 0 58 16,-20 0-157-16,1 0-17 15,2-9 1-15,2 1-7 0,-2 8-4 16,0-6-24-16,-5-2-85 0,3 8-83 16,-3 0-90-16,7 0-736 15</inkml:trace>
          <inkml:trace contextRef="#ctx0" brushRef="#br0" timeOffset="14914.1041">6407 44 2495 0,'-7'9'16'0,"0"-2"14"15,5-2 1-15,2 0 62 0,0-5 17 16,0 0 28-16,11 0 54 0,4 0-137 15,4 0 1-15,4-10-6 0,-2 10-16 16,8-10-4-16,-1 2-2 0,0 0-17 16,3-1-6-16,23-5-31 15,-30 6-53-15,-5 4-66 0,-1-1-49 16,-3 5-54-16,-8 0-124 0,2 0-351 16</inkml:trace>
        </inkml:traceGroup>
        <inkml:traceGroup>
          <inkml:annotationXML>
            <emma:emma xmlns:emma="http://www.w3.org/2003/04/emma" version="1.0">
              <emma:interpretation id="{F6D34029-F3B5-48FD-856C-9C303EEB5E51}" emma:medium="tactile" emma:mode="ink">
                <msink:context xmlns:msink="http://schemas.microsoft.com/ink/2010/main" type="inkWord" rotatedBoundingBox="10121,9237 12923,9190 12953,10948 10150,10995"/>
              </emma:interpretation>
              <emma:one-of disjunction-type="recognition" id="oneOf4">
                <emma:interpretation id="interp4" emma:lang="" emma:confidence="1">
                  <emma:literal/>
                </emma:interpretation>
              </emma:one-of>
            </emma:emma>
          </inkml:annotationXML>
          <inkml:trace contextRef="#ctx0" brushRef="#br0" timeOffset="15721.7875">7327-664 2025 0,'-5'0'-11'16,"1"0"60"-16,1 0-5 16,3 0 40-16,0 0-12 0,0-10-24 15,0 1 15-15,12 0-33 0,2 2-6 16,3-3 6-16,2-2-15 0,28-14 70 15,-17 13-61-15,3 0-22 16,3 2 1-16,-1-1 2 0,3 1 21 0,-3 1-3 16,-4 2-2-16,0 3 13 15,-5 1-5-15,16 1 91 0,-25 3-49 16,-3 0-1-16,2 16-3 0,-4 4 22 16,-3 1-13-16,3 7 0 0,-2 1-28 15,-1 2 11-15,-4 5-15 16,7 35 25-16,-8-34-22 0,-1 2-8 15,-3-2 16-15,0 1-9 0,0 0-10 16,0 0 3-16,0-1-16 0,0 1 0 16,-17 34 12-16,5-34-25 0,12-5-8 15,-11 1-3-15,-1-1 4 0,5-3-9 16,7 0 2-16,-7-2 10 0,7-1-12 16,0-4 9-16,0 19-9 15,0-23 10-15,11-3-8 0,6-2 7 16,-3-3-3-16,0-2-4 0,3-4-2 15,4 3 12-15,0-8-6 0,5 0 0 16,31 0 6-16,-29 0 7 16,5 0-7-16,0-12-14 0,-2 12 6 15,-1-10 10-15,-4 10-4 0,-2-9-3 16,-3 3 6-16,0-2-7 0,17-10-21 16,-24 9 22-16,0-1-28 15,1 4-34-15,-1-4-54 0,-5 2-56 0,3 2-42 16,-7-1-38-16,-1 2-31 0,-4 0-143 15,0-9-763-15</inkml:trace>
          <inkml:trace contextRef="#ctx0" brushRef="#br0" timeOffset="15987.5201">7631-173 2300 0,'0'0'84'0,"0"0"55"16,19 0 33-16,-2-11-1 0,27-9 123 16,-22 9-201-16,4-1-26 15,2 0-30-15,3-1-16 0,2 0-5 0,2 0-6 16,0 2-16-16,1 1-60 15,-3 0-83-15,30-8-237 16,-37 18 101-16,-2 0-236 0,-5 0-112 0</inkml:trace>
          <inkml:trace contextRef="#ctx0" brushRef="#br0" timeOffset="16554.424">8834 101 2741 0,'0'0'52'0,"0"0"51"15,0 0 36-15,0 0-4 0,0 0 10 16,0 0-17-16,0 0-44 0,0 0 142 16,0 0-109-16,0 0 10 0,0 0-8 15,0 15-5-15,0-2-21 0,0 3-44 16,0 1-24-16,0-2 5 15,10 3 1-15,6 19 5 0,-11-17-23 16,0-1 1-16,-1 1-5 0,3 1-16 16,-4-3 10-16,4 4 4 0,-3-4-10 15,1-1-12-15,-2-3-44 0,-1 5-233 16,-2-13 31-16,0-2-92 16,0-4-45-16,0 0-76 0,0 0-356 15</inkml:trace>
          <inkml:trace contextRef="#ctx0" brushRef="#br0" timeOffset="16821.8254">9035 211 2619 0,'0'0'55'0,"-10"11"42"16,10-11 7-16,0 8 24 0,0-8 0 15,0 0-2-15,0 0 1 0,0 0 69 16,0 0-119-16,17 0-5 16,-1 0-20-16,1 0 6 0,2 0-39 0,-1 0 8 15,4 0-21-15,-1 0 4 16,2 0 11-16,18 0-39 16,-25 0-41-16,-2 0-78 0,-2 0-74 0,-3 0-70 15,1 0-67-15,-3 0-150 16,-2 0-332-16</inkml:trace>
          <inkml:trace contextRef="#ctx0" brushRef="#br0" timeOffset="17315.4716">9730-21 2543 0,'0'14'123'0,"0"-4"-27"16,0-2 13-16,0-8-14 0,0 7-32 15,0 2 6-15,0 0 0 0,0 1 6 16,-14 1-2-16,14-1-1 0,-9 14 20 16,-3-11-68-16,0-2-9 15,3 3 6-15,-3 1-8 0,0-3-1 16,-2-2-22-16,0 0-8 0,-3 0-6 15,3-3-48-15,-14 3-109 16,16-9 79-16,0-1 4 0,3 0-7 0,-1 0 24 16,3-13-8-16,5 1 33 0,-3 1-1 15,1-4 27-15,1 2 11 16,1-13 13-16,2 15-11 0,0 1 19 16,0 2 4-16,0 1 22 0,0 0 2 15,0 4 31-15,12 3 2 0,-1 0-2 16,13 0 78-16,-10 0-53 15,3 0-2-15,-3 0-17 0,2 10-15 16,1-1-16-16,-1-9-7 0,3 11 2 16,-2 0-18-16,-1-3 4 0,20 10-14 15,-22-8 6-15,0-2 3 16,0 2-14-16,-4-2-36 0,-1-1-62 0,-2 0-28 16,0-3-31-16,-2 1-21 0,0-5-105 15,6 0-878-15</inkml:trace>
          <inkml:trace contextRef="#ctx0" brushRef="#br0" timeOffset="17598.4091">9553 327 2307 0,'-2'5'21'0,"2"0"31"0,0 2 139 15,0-7-98-15,14 0-16 16,0 0-16-16,3 0-22 0,2-14-18 16,2 2-9-16,0 2-5 0,3 0 6 15,4 1-21-15,24-1-96 0,-31 1-13 16,-2 2-60-16,-2 7-92 0,-6-5-152 15,1 5-181-15</inkml:trace>
          <inkml:trace contextRef="#ctx0" brushRef="#br0" timeOffset="18156.2675">9749 540 2167 0,'-7'5'9'0,"-7"3"13"0,12-8-5 16,-3 0 1-16,3 0-7 0,-1 0-6 16,3 0-21-16,0 0 10 0,0 0 18 15,0-9-4-15,0 9-10 16,12-24-14-16,0 16 26 0,0 0 5 15,-1 1 38-15,-1-2 4 0,4 4 21 16,-2 0-6-16,2 0 9 0,2 5-3 16,15 0 45-16,-17 0-47 15,3 0-6-15,-3 0-5 0,2 13-19 16,-4 2 11-16,-2-4 11 0,-1 5-17 0,1 4-8 16,-8-1-10-16,0 26 5 15,-2-23-23-15,0 3-16 0,0 1 9 16,-14 1-3-16,-2-3 7 0,1 2-18 15,1-2 5-15,0-2 8 0,2 0 0 16,-16 14-18-16,16-24-11 16,3-3-14-16,-1-9 8 0,6 0-12 15,-1 0 1-15,0 0 14 0,5 0 25 16,0-16-7-16,0 2-1 16,14-16 4-16,1 15 13 0,-1-1-7 15,0-1 25-15,2 3 22 0,-2 1 10 0,3 1-6 16,-1 2-7-16,3 1 12 0,0 2-14 15,19-3-1-15,-19 5-29 16,0 1 8-16,-3 2-9 0,1-3-11 16,-3 2 7-16,0 3-30 0,-2 0-50 15,-7 0-93-15,9 0-302 16,-10 0 134-16,-1 0-318 0</inkml:trace>
        </inkml:traceGroup>
        <inkml:traceGroup>
          <inkml:annotationXML>
            <emma:emma xmlns:emma="http://www.w3.org/2003/04/emma" version="1.0">
              <emma:interpretation id="{29E5A34F-E7FC-4F1B-9C31-695B6B500712}" emma:medium="tactile" emma:mode="ink">
                <msink:context xmlns:msink="http://schemas.microsoft.com/ink/2010/main" type="inkWord" rotatedBoundingBox="13734,9075 15066,9053 15099,11071 13768,11093"/>
              </emma:interpretation>
              <emma:one-of disjunction-type="recognition" id="oneOf5">
                <emma:interpretation id="interp5" emma:lang="" emma:confidence="0">
                  <emma:literal>En</emma:literal>
                </emma:interpretation>
                <emma:interpretation id="interp6" emma:lang="" emma:confidence="0">
                  <emma:literal>Ene</emma:literal>
                </emma:interpretation>
                <emma:interpretation id="interp7" emma:lang="" emma:confidence="0">
                  <emma:literal>Ern</emma:literal>
                </emma:interpretation>
                <emma:interpretation id="interp8" emma:lang="" emma:confidence="0">
                  <emma:literal>En.</emma:literal>
                </emma:interpretation>
                <emma:interpretation id="interp9" emma:lang="" emma:confidence="0">
                  <emma:literal>Eno</emma:literal>
                </emma:interpretation>
              </emma:one-of>
            </emma:emma>
          </inkml:annotationXML>
          <inkml:trace contextRef="#ctx0" brushRef="#br0" timeOffset="19605.2907">10940-125 2032 0,'0'2'114'15,"19"-2"-12"-15,0 0 34 16,0 0 18-16,2 0-10 0,7-11-8 0,5 11-5 16,5-14 23-16,5 1-19 0,4-1-47 15,66-8 1-15,-54 10-69 16,2-1-2-16,3 1-5 0,-3-1-1 16,-2 4 0-16,-2-1-7 0,-5 0-12 15,-10 1-2-15,-4 3-53 0,21 0-134 16,-36 6 55-16,-6 0-48 15,-12 0-33-15,2 0-107 0,-7 0-183 16,0 11-146-16</inkml:trace>
          <inkml:trace contextRef="#ctx0" brushRef="#br0" timeOffset="19191.2955">10980-992 1867 0,'7'0'26'0,"3"0"190"16,-5 0-78-16,4 0-6 0,-2 0 5 15,0 0-11-15,3 11-11 0,1-1-4 16,4 3-7-16,1-2-21 0,1 7 18 15,16 23 74-15,-12-15-132 16,-5 1-10-16,-1 1-11 0,1 1-6 0,1 2-13 16,-3-1 15-16,-3 1-16 0,4-1 6 15,-6-6-3-15,10 28 17 16,-14-28-19-16,-5-7-1 0,0 1 8 16,0-3-4-16,0-1 8 0,0 0-8 15,0-7-10-15,0 0-43 0,-15 3-74 16,-3-8 54-16,3-2 7 15,-1 0 2-15,-1 0 25 0,1-11 2 16,-3-4 9-16,3 0 11 0,-3-4-15 16,0-2 28-16,-12-24-19 0,17 24 21 15,2-3-12-15,5 4-1 16,0-1 21-16,0 1-22 0,5 0 5 0,2 2-3 16,0 0 15-16,0 3-2 0,11-19-12 15,1 16 13-15,5 3 18 16,-1 0 9-16,1 2-5 0,2-1 30 15,2 0 5-15,0 4-3 0,0 2 6 16,1 3-20-16,22-5 1 16,-20 10-22-16,-3 0-25 0,0 0 0 15,-2 0 15-15,-2 0-5 0,4 0-13 16,-5 0 0-16,-1 0-3 0,1 0-41 16,20 0-208-16,-22 0 40 0,-3 0-42 15,1 0-109-15,-5 0-229 0</inkml:trace>
          <inkml:trace contextRef="#ctx0" brushRef="#br0" timeOffset="20322.4948">11209 770 2464 0,'7'0'33'16,"-2"0"54"-16,0 0 29 0,-1 0-8 16,8 11 65-16,-7 1-125 15,4 1 4-15,3 2-3 0,2-6 0 16,3 6-19-16,-1-2-1 0,6 2-13 15,-1 1-4-15,0-1-5 0,21 15 5 16,-23-18-3-16,3-1-6 0,-4 2 1 16,-1-4 1-16,-1 1 0 0,-1 0-4 15,-6-5-2-15,-2 3-17 0,0-3-8 16,-7-5-129-16,0 0 54 16,0 0 3-16,0-14-18 0,-14-3-10 15,0-3-29-15,-5-4 26 0,2-2 51 16,-4-4 21-16,-5-2 22 15,-26-43 27-15,29 41-8 0,2 0 25 0,-1 1 29 16,1-1-16-16,5-1-6 16,-1 2-6-16,10 4 9 0,-2 0-6 15,-6-27 39-15,15 30-33 16,0 1 26-16,0 3-9 0,15 3 1 16,-15-3 23-16,18 4 8 0,4 0-4 0,-3 0-3 15,7 0 6-15,28-14 4 16,-26 13-29-16,0 3-8 0,3 0 11 15,0 0 15-15,2 1-7 0,0-2-21 16,2 2-11-16,3 0-6 0,2 1 6 16,40-14-2-16,-42 14-21 15,0 1 4-15,-5 2-3 0,-5 1 4 0,-2 0-29 16,-7 2-57-16,-5 2-16 16,-2 1-36-16,-3 5-34 0,5 0-183 15,-14 0 58-15,0 0-157 0,0 10-122 16</inkml:trace>
          <inkml:trace contextRef="#ctx0" brushRef="#br0" timeOffset="20957.6805">11709 618 2596 0,'0'-3'94'0,"0"3"37"0,0 0 17 16,0 0 45-16,0 0 3 0,0 0-15 15,0 0 9-15,12 13-19 0,0-1-44 16,11 15 4-16,-11-13-100 16,2 2 16-16,-2 3 0 0,0 4-29 0,-5-2 16 15,5-2-18-15,-5 5-8 0,0-1 10 16,0-1-12-16,-7 7 4 16,0-19-17-16,0-1-2 0,0-9-13 15,0 0-28-15,0 0-21 0,0 0-13 16,0 0 6-16,0-15-7 0,0-22-29 15,0 15 88-15,0-3-4 16,0-6 12-16,0 0 17 0,0-1 4 16,14-1-17-16,-14 0 20 0,21 0 29 0,-11 6-3 15,20-22 102 1,-13 32-40-16,-1 1-15 0,3 4 1 0,-5 2 2 16,5 4-8-16,-2-1 2 0,-1 4-13 15,6 3 1-15,-6 0 4 16,24 13 25-16,-23-2-68 0,-1 5 11 15,1 2-14-15,-1 4 5 0,-2-1-18 16,3 6 2-16,-5-4-8 0,2 3 2 16,-5 2-3-16,13 19 2 15,-20-26 6-15,5-1-20 0,-5-7-23 16,3 1-9-16,-5-6-16 0,0 0-42 16,0-4-36-16,0-2-59 0,0 0-65 15,0-2-342-15,0 0 284 16,0 0 10-16,0 0-98 0,0-14-236 0</inkml:trace>
        </inkml:traceGroup>
      </inkml:traceGroup>
    </inkml:traceGroup>
    <inkml:traceGroup>
      <inkml:annotationXML>
        <emma:emma xmlns:emma="http://www.w3.org/2003/04/emma" version="1.0">
          <emma:interpretation id="{7A1AB897-7AC5-41AC-B7D1-22D708D50652}" emma:medium="tactile" emma:mode="ink">
            <msink:context xmlns:msink="http://schemas.microsoft.com/ink/2010/main" type="paragraph" rotatedBoundingBox="1739,13145 12502,12622 12562,13864 1800,14387" alignmentLevel="1"/>
          </emma:interpretation>
        </emma:emma>
      </inkml:annotationXML>
      <inkml:traceGroup>
        <inkml:annotationXML>
          <emma:emma xmlns:emma="http://www.w3.org/2003/04/emma" version="1.0">
            <emma:interpretation id="{8A7A5815-58A4-4A2E-9A6D-A95B51A1F509}" emma:medium="tactile" emma:mode="ink">
              <msink:context xmlns:msink="http://schemas.microsoft.com/ink/2010/main" type="line" rotatedBoundingBox="1739,13145 12502,12622 12562,13864 1800,14387"/>
            </emma:interpretation>
          </emma:emma>
        </inkml:annotationXML>
        <inkml:traceGroup>
          <inkml:annotationXML>
            <emma:emma xmlns:emma="http://www.w3.org/2003/04/emma" version="1.0">
              <emma:interpretation id="{106D820D-62E3-4985-8F53-D64966901ABA}" emma:medium="tactile" emma:mode="ink">
                <msink:context xmlns:msink="http://schemas.microsoft.com/ink/2010/main" type="inkWord" rotatedBoundingBox="1739,13145 5200,12977 5260,14219 1800,14387"/>
              </emma:interpretation>
              <emma:one-of disjunction-type="recognition" id="oneOf6">
                <emma:interpretation id="interp10" emma:lang="" emma:confidence="1">
                  <emma:literal/>
                </emma:interpretation>
              </emma:one-of>
            </emma:emma>
          </inkml:annotationXML>
          <inkml:trace contextRef="#ctx0" brushRef="#br0" timeOffset="230128.2222">376 3296 3065 0,'-14'0'69'0,"3"0"43"16,11 0 13-16,-10 0-1 0,10 0-9 16,-7 0-32-16,2 0-23 0,5 0-19 15,-7 17-4-15,0 17 80 16,7-11-65-16,0 4-9 0,0 1 13 16,0 5-13-16,0 0-25 0,0 1 4 15,17-1-8-15,-3 0-2 0,0-2-6 0,24 27 3 16,-19-33-68-1,4-3-59-15,1-1-111 0,2-3-65 0,4-3-28 16,1-1-17-16,0-4-65 0,2-6-92 16,0 0 19-16</inkml:trace>
          <inkml:trace contextRef="#ctx0" brushRef="#br0" timeOffset="230853.1048">827 3695 2793 0,'-10'0'33'0,"3"10"29"0,-4 7 73 16,6-11-77-16,0 3-7 16,0-9-23-16,5 5-6 0,0 0-1 15,0-5-19-15,0 0 19 0,0 0-8 16,19 0-22-16,19 0 9 15,-19-13-5-15,2 1-34 0,-2 3-16 0,0-8 12 16,2 2-2-16,-9 0-12 16,2-3-2-16,-2 1 21 0,-3-3-7 15,1-19-22-15,-10 21 61 0,0-5-11 16,0 3 30-16,0 2 33 16,0 0 9-16,0 1 30 0,-14 3 24 0,14 2-4 15,-15 2-8-15,8 1 17 16,7 4-78-16,0 5 19 0,-9 0 29 15,9 0-11-15,0 13-18 0,0 2-8 16,0 3-13-16,0 1 6 0,0 29 19 16,0-25-47-16,0-1-3 0,16 2-1 15,1-3-12-15,-3-3 8 16,0-1-13-16,0-3-29 0,3-2-2 16,-1-4-42-16,17-2-139 0,-11-6 78 15,-1 0 29-15,-2 0-18 0,2 0 11 16,3-16-16-16,-3 0 8 0,0-4 55 15,-2 0 22-15,-3-4 14 0,3-35 36 16,-12 26 19-16,-7 0 23 16,0 0 58-16,0-2 13 0,0 2 44 15,-14 0 26-15,14 1 47 0,-14 10-5 16,2 2-27-16,3-9 72 16,-3 22-177-16,3 2-25 0,9 5-38 15,-5 0-8-15,5 0 23 0,0 0-24 16,0 15-5-16,0-2 26 0,0 5 19 15,0 33 40-15,14-18-56 0,-2 4 14 16,0 6-26-16,4 4-1 0,-2 4-10 16,3 3-10-16,-1 2 10 0,1 3-16 15,16 54 4-15,-19-61-5 16,-2-2-3-16,2-4-5 0,-5-4-3 16,6-4-28-16,-6-2-22 0,3-7-40 15,-3-1-50-15,-2-7-62 0,7 12-339 16,-7-23 251-16,1-3-35 15,-8-7-98-15,0 0-110 0,0-13 98 16,0-6-40-16</inkml:trace>
          <inkml:trace contextRef="#ctx0" brushRef="#br0" timeOffset="231192.4157">1497 3055 2401 0,'-5'-5'58'0,"5"5"43"0,0 0 181 16,0 15-113-16,0 0 1 0,14 3-25 16,5 5 4-16,2 5-21 0,1 4-1 15,6 3-52-15,2 5 21 0,3 3-26 16,43 51 27-16,-36-45-64 15,0 2-20-15,-2 0 4 0,-3 0-4 16,1 1-5-16,-8-4-9 0,-2-1 7 16,-7 0-1-16,-5 0-1 15,2 34-126-15,-16-44-13 0,0-5-24 16,0-2-52-16,0-6-67 0,0-4-13 16,0-4-53-16,-14-4-117 0,2-4 39 15,-6-5-239-15,8-3 263 0</inkml:trace>
          <inkml:trace contextRef="#ctx0" brushRef="#br0" timeOffset="231465.4863">2122 3531 2529 0,'0'5'31'15,"0"-5"32"-15,16 0-10 0,-4 0-10 16,2 0 8-16,0 0-33 0,5 0-10 16,0 0-47-16,5 0-49 0,2-11-22 15,23-9-345-15,-23 20 98 16,-5-12 15-16,3 0 41 0,-5 12 11 15,-5-8-3-15</inkml:trace>
          <inkml:trace contextRef="#ctx0" brushRef="#br0" timeOffset="228830.9792">-1065 3148 2555 0,'0'6'23'0,"0"-5"36"0,0 2 26 0,0 1 108 16,0-4-127-16,0 0 3 15,0 0-5-15,0 0 3 0,0 0-9 16,0 0-6-16,0 0-10 0,22 0 1 15,-1 0-25-15,24-26 23 16,-19 15-37-16,0-1 9 0,2 2 2 16,0-2-17-16,0 2 11 0,3 4-6 0,-5-1 1 15,0 2-8-15,0 5-1 16,14 0-13-16,-23 0-1 0,-3 0-37 16,-3 0-11-16,4 0-41 0,-6 0-40 15,-2 0-24-15,0 0-52 0,-2 0-42 16,7 0-688-16</inkml:trace>
          <inkml:trace contextRef="#ctx0" brushRef="#br0" timeOffset="229375.6878">-843 3750 2320 0,'-2'16'102'0,"2"-9"-24"0,0-7 39 0,0 7-6 15,0-1 15-15,16-6 31 16,1 5 15-16,-3-5-19 0,5 0-26 0,2 0-26 16,29 0 82-16,-20 0-156 15,1 0 7-15,4 0-7 0,-2-8-8 16,3 8-10-16,-3-7-5 0,-3-2-36 15,1 4-37-15,16-7-263 16,-28 8 105-16,0-2-48 0,-5 3-64 16,-2-2-216-16,2 2-154 0</inkml:trace>
          <inkml:trace contextRef="#ctx0" brushRef="#br0" timeOffset="229107.3674">-727 3140 2442 0,'-5'0'49'0,"-4"0"34"0,6 0 50 16,3 0 22-16,-2 0 10 0,2 0-11 15,0 0 16-15,0 0 19 0,0 14 16 16,0 12 95-16,0-13-187 16,0 8-8-16,0 1-28 0,16 0-5 15,3 7-11-15,-2 6-25 0,-1 0 6 16,3-1-12-16,24 39-8 16,-27-36-25-16,-2 1 10 0,0-4-4 15,0-2-2-15,-2 0-5 0,0-3-39 16,-3 0-56-16,-1-6-80 0,1-3-85 15,3 12-403-15,-10-19 333 16,1-7-164-16,-3 3-264 0</inkml:trace>
          <inkml:trace contextRef="#ctx0" brushRef="#br0" timeOffset="229815.9756">20 3346 2605 0,'0'-7'75'0,"-9"4"45"16,9-1 55-16,-10 1 17 0,10 1-10 15,-9 1-31-15,-3-3 73 16,8 4-137-16,4 0-5 0,0 0-18 16,0 0-24-16,0 0-10 0,0 0-6 15,0 14 16-15,-15 0 5 0,15 0-3 16,-28 25 28-16,19-17-31 16,-3 3-18-16,2 3-8 0,1 2 6 15,9 2-7-15,-7 1 2 0,7-1-4 16,0-1-4-16,0-1 0 0,9 23-12 15,5-30 5-15,3-1 7 16,2-6-10-16,0-1 13 0,4-2-13 0,3-4-3 16,0-4 16-16,2 1-23 0,27-6-74 15,-27 0 4-15,-2 0-51 16,-5 0-46-16,0-14-34 0,-4 3-39 16,-1 1-42-16,-1 0-148 0,-4 0-172 15,-1 1-81-15</inkml:trace>
        </inkml:traceGroup>
        <inkml:traceGroup>
          <inkml:annotationXML>
            <emma:emma xmlns:emma="http://www.w3.org/2003/04/emma" version="1.0">
              <emma:interpretation id="{9E7D628A-C5C1-45CA-9AB6-8E8248947466}" emma:medium="tactile" emma:mode="ink">
                <msink:context xmlns:msink="http://schemas.microsoft.com/ink/2010/main" type="inkWord" rotatedBoundingBox="5075,13780 5433,13763 5436,13826 5078,13843"/>
              </emma:interpretation>
              <emma:one-of disjunction-type="recognition" id="oneOf7">
                <emma:interpretation id="interp11" emma:lang="" emma:confidence="0">
                  <emma:literal>-</emma:literal>
                </emma:interpretation>
                <emma:interpretation id="interp12" emma:lang="" emma:confidence="0">
                  <emma:literal>_</emma:literal>
                </emma:interpretation>
                <emma:interpretation id="interp13" emma:lang="" emma:confidence="0">
                  <emma:literal>~</emma:literal>
                </emma:interpretation>
                <emma:interpretation id="interp14" emma:lang="" emma:confidence="0">
                  <emma:literal>u</emma:literal>
                </emma:interpretation>
                <emma:interpretation id="interp15" emma:lang="" emma:confidence="0">
                  <emma:literal>=</emma:literal>
                </emma:interpretation>
              </emma:one-of>
            </emma:emma>
          </inkml:annotationXML>
          <inkml:trace contextRef="#ctx0" brushRef="#br0" timeOffset="231675.9663">2268 3747 2579 0,'0'7'90'0,"16"1"41"0,-1-4 5 16,-1 0 17-16,2-4-1 0,-2 0-52 16,5 0-34-16,0 0-18 0,5 0-12 15,25-13-93-15,-23 2-53 0,3 2-67 16,-1 0-41-16,0-2-143 0,0 1-236 16,3-1-22-16</inkml:trace>
        </inkml:traceGroup>
        <inkml:traceGroup>
          <inkml:annotationXML>
            <emma:emma xmlns:emma="http://www.w3.org/2003/04/emma" version="1.0">
              <emma:interpretation id="{354EA90E-C20E-4F27-A1E6-65748F66073D}" emma:medium="tactile" emma:mode="ink">
                <msink:context xmlns:msink="http://schemas.microsoft.com/ink/2010/main" type="inkWord" rotatedBoundingBox="7045,13056 9102,12956 9139,13708 7082,13807"/>
              </emma:interpretation>
              <emma:one-of disjunction-type="recognition" id="oneOf8">
                <emma:interpretation id="interp16" emma:lang="" emma:confidence="1">
                  <emma:literal/>
                </emma:interpretation>
              </emma:one-of>
            </emma:emma>
          </inkml:annotationXML>
          <inkml:trace contextRef="#ctx0" brushRef="#br0" timeOffset="215592.3655">4579 2999 2634 0,'0'6'12'0,"0"-3"-1"0,-7 0 29 16,7-1 28-16,0 1 16 0,0 2 30 15,0-4-87-15,0-1-16 16,0 0-1-16,0 0-4 0,0 0 6 0,0 0 32 15,0 0-13-15,0 0 5 16,0 0 6-16,24 0 69 0,-15-9-50 16,3 9 2-16,2 0-5 0,0-8-16 15,-2 8-10-15,5-7-15 16,-3 2-14-16,2 5 5 0,1 0 13 16,14-7 15-16,-17 7 1 0,-3 0 11 15,1 0 22-15,-2 0 26 0,-1 13 0 16,-2 2-15-16,3 3 18 0,1 6-25 15,8 31 56-15,-7-26-92 16,2 8-13-16,-4-3 5 0,-1 0-4 16,-4 1-11-16,0-2-2 0,-1-2-10 15,1 1 0-15,0-2 4 0,-1 26-5 16,1-32-3-16,-3-4 7 0,6-2-6 16,-6-3-5-16,3-4-37 0,-5-1-39 15,0-2-92-15,0-3-103 16,0 2-51-16,0-4-424 0,0-3 121 15,0 0-173-15</inkml:trace>
          <inkml:trace contextRef="#ctx0" brushRef="#br0" timeOffset="215838.9227">4754 3403 2755 0,'-2'0'66'0,"-1"0"18"0,1 0 14 0,2 0 231 16,0 0-111-16,0 0-1 16,0 0-24-16,14 0-48 0,-2 0-24 15,0 0-34-15,2 0-36 0,0 0-17 16,0-12-17-16,24-4 18 16,-22 10-41-16,-2-1-47 0,1 0-83 0,-1-1-85 15,-3 0-81-15,4 1-48 16,-4 2-29-16,-1 0-101 0,2 4-223 15</inkml:trace>
          <inkml:trace contextRef="#ctx0" brushRef="#br0" timeOffset="216364.0494">5428 3030 3030 0,'0'0'70'16,"-18"0"76"-16,3 0 27 0,4 10 29 15,-6 4-9-15,3-5-55 16,0 1-14-16,0 0-41 0,-12 20 14 16,14-13-53-16,5 7-11 15,7 0-6-15,-5 7-14 0,5-2 12 0,0 1-15 16,0 5-13-16,14 0 9 0,3-1-3 15,13 31 14-15,-11-37-11 16,-2-2-15-16,2 0 15 0,0-4-2 16,2-3 2-16,-2-4-8 0,2 2-3 15,0-6 7-15,-2-1-7 0,21-3-21 16,-21-7-8-16,-3 0-4 16,3 0 12-16,-5-13 1 0,1-1 3 15,-4 3 9-15,-1-5 7 0,-1 1-5 0,-4 0 5 16,0-13 6-16,-5 13 9 15,0-1-11-15,0 5 9 0,-17 1 9 16,5 0 9-16,12-2-4 0,-18 2-13 16,3 2 1-16,-3 8-11 15,-18 0 18-15,17 0-14 0,0 0 1 16,3 14-5-16,-1 0-3 0,1 2 8 16,4-1-8-16,-2 0-6 0,4 3-7 15,-4 12-130-15,7-14 23 0,5 0-50 16,2-1-43-16,0 3-37 15,0 0 18-15,0-1-8 0,0 1-37 16,0-2-82-16,14-1-233 0</inkml:trace>
          <inkml:trace contextRef="#ctx0" brushRef="#br0" timeOffset="216681.9877">5815 3017 2621 0,'-7'0'29'16,"0"10"9"-16,0-10 35 0,2 8 17 15,5-8-4-15,0 0-35 0,0 0-15 16,0 0 13-16,0 0 32 0,14 0 26 16,3 0-94-16,-3-10 11 15,7 1-14-15,3-2-25 0,-3-1-45 0,3-1-39 16,-3 0-39-16,-2 1-81 0,2 3-61 16,10-1-619-16,-20 10 335 15</inkml:trace>
          <inkml:trace contextRef="#ctx0" brushRef="#br0" timeOffset="217200.3509">5867 3028 2755 0,'0'4'21'0,"0"4"66"15,0 1 12-15,0 0 37 16,0 8 27-16,-12-5-124 0,12 0-10 15,-11 6 6-15,11 1-17 0,0 3 1 16,0-2-13-16,0 1-13 0,0 1 1 16,0 21 19-16,0-27-19 15,9-5 8-15,-9-1 5 0,12 2-9 16,-3-7-16-16,-2-5 12 0,3 0 4 16,1 0-19-16,4 0-5 0,15-29-4 15,-13 17 37-15,2 0-17 16,-3-5-1-16,5 3 11 0,-4-1 0 15,-1 1 13-15,3 2-13 0,-2 2 17 0,-1 0 6 16,15 0 69-16,-15 10-49 16,-4 0-19-16,0 0 25 0,2 0-15 15,0 0 1-15,-2 0-11 0,2 0-5 16,-2 15-13-16,0 2 8 16,16 17 26-16,-18-15-25 0,-3-2 20 15,0 1 19-15,0 4 30 0,-5 0 14 16,-2-1 5-16,0 1-3 0,0-4-7 15,-16 1-17-15,-13 14 67 16,11-17-92-16,-1-3-9 0,-3-2-18 16,1 0-14-16,2 1-4 0,-2-7 4 0,-2 1-5 15,4 1-10-15,-17-7-14 16,22 0-25-16,2 0-35 0,3 0-45 16,-1 0-83-16,10 0-62 0,0 0-64 15,0 0-37-15,0 0-18 0,0-15-94 16</inkml:trace>
          <inkml:trace contextRef="#ctx0" brushRef="#br0" timeOffset="227797.3304">4270 2988 3008 0,'0'0'10'0,"0"0"35"0,0 0 55 15,0 25 173-15,0-16-132 16,0 4-22-16,-11-2-31 0,11 1-21 0,0 2 14 16,-10-1-10-16,10 0-23 15,0 0-6-15,0 3 3 0,0 24 50 16,0-18-56-16,0 3 1 0,0 3-13 15,14 3-11-15,3 4 5 0,-5-1-9 16,4 4-10-16,3-5 7 0,14 34 11 16,-19-36-17-16,3-3-2 15,-3-1-22-15,2-3-41 0,1-3-87 16,-1 0-97-16,3-3-98 0,5 0-57 16,-3-6-51-16</inkml:trace>
        </inkml:traceGroup>
        <inkml:traceGroup>
          <inkml:annotationXML>
            <emma:emma xmlns:emma="http://www.w3.org/2003/04/emma" version="1.0">
              <emma:interpretation id="{D33B6BFC-AD5E-447C-8A37-017005DB7001}" emma:medium="tactile" emma:mode="ink">
                <msink:context xmlns:msink="http://schemas.microsoft.com/ink/2010/main" type="inkWord" rotatedBoundingBox="9866,13394 9888,13393 9900,13653 9879,13654"/>
              </emma:interpretation>
              <emma:one-of disjunction-type="recognition" id="oneOf9">
                <emma:interpretation id="interp17" emma:lang="" emma:confidence="1">
                  <emma:literal/>
                </emma:interpretation>
              </emma:one-of>
            </emma:emma>
          </inkml:annotationXML>
          <inkml:trace contextRef="#ctx0" brushRef="#br0" timeOffset="217756.1821">7079 3326 3261 0,'0'0'83'0,"0"0"37"0,0 0 53 16,0 0 29-16,0 0-16 0,0 0-61 0,0 0-40 15,0 0-20-15,0 30 46 16,0-19-75-16,0 2 4 0,0 2-14 16,0 1-18-16,0 0 7 0,0 2-11 15,0-5 3-15,0 2-13 0,0 0 12 16,0 18 6-16,0-22-21 15,0 1-24-15,0-2-59 0,0 0-79 16,0-2-92-16,0-2-70 0,0-1-29 16,0-1-71-16,0-4-223 0</inkml:trace>
        </inkml:traceGroup>
        <inkml:traceGroup>
          <inkml:annotationXML>
            <emma:emma xmlns:emma="http://www.w3.org/2003/04/emma" version="1.0">
              <emma:interpretation id="{3B5491B4-FE89-4D30-A326-17477DCB0E58}" emma:medium="tactile" emma:mode="ink">
                <msink:context xmlns:msink="http://schemas.microsoft.com/ink/2010/main" type="inkWord" rotatedBoundingBox="10469,12871 12509,12772 12544,13490 10504,13589"/>
              </emma:interpretation>
              <emma:one-of disjunction-type="recognition" id="oneOf10">
                <emma:interpretation id="interp18" emma:lang="" emma:confidence="1">
                  <emma:literal/>
                </emma:interpretation>
              </emma:one-of>
            </emma:emma>
          </inkml:annotationXML>
          <inkml:trace contextRef="#ctx0" brushRef="#br0" timeOffset="225879.6156">8306 2954 2627 0,'-14'11'24'0,"2"-11"35"15,0 0 31-15,-4 8 15 0,1 0-14 16,-11 9 54-16,10-8-93 16,4 1-21-16,3 0-16 0,-5 3 19 15,7-1-17-15,-8 2-6 0,6 3-6 16,2 3-4-16,2-2 3 15,0 19 2-15,5-19-18 0,0-3-6 0,0 0 8 16,15-5-29-16,-1-2-28 0,-2-3-2 16,4-2-21-16,3 1-11 0,0-4-3 15,18-12-53-15,-13-1 72 16,-5-2 14-16,0-3-17 0,0-2 23 16,-3 0 26-16,-2-2 13 0,0 3 9 15,-2-1 33-15,2-25 156 16,-9 29-60-16,0-1 21 0,-3 4 26 0,-2 0 27 15,0 5-9-15,0 3-5 16,0 5-18-16,0 0-18 0,0 0-15 16,0 0 45-16,0 0-121 15,0 0 2-15,0 0 8 0,0 0-7 0,0 12-6 16,0 2-1-16,0 3-13 0,0 2-22 16,17 8 0-16,13 27 21 15,-18-25-15-15,0 2-7 0,2-1-2 16,-2-1 1-16,0-2 5 0,-5 0-3 15,0-2-5-15,0 0-16 0,0-1-53 16,5 14-296-16,-10-27 55 0,-2-2-69 16,0-3-106-16,0-6-360 15</inkml:trace>
          <inkml:trace contextRef="#ctx0" brushRef="#br0" timeOffset="226113.27">8653 2989 2692 0,'-12'0'63'16,"12"0"-21"-16,0 0 22 0,0 0 8 16,0 0-11-16,0 0-28 0,0 0 4 15,26 0-1-15,-10-11-31 0,1-1-22 16,2 1-57-16,4 3-34 0,1 0-26 15,-3 1-49-15,-2-1-58 0,-3 2-73 16,1-1-165-16</inkml:trace>
          <inkml:trace contextRef="#ctx0" brushRef="#br0" timeOffset="226596.0121">8697 2997 2554 0,'-4'8'46'0,"-1"1"30"0,3-1 14 16,-3 2 10-16,2 0-16 0,1 0-14 15,-5 7 11-15,5-8-60 16,2 0-6-16,0 1-3 0,0 1-13 16,0 2 4-16,0-2-8 0,0 2 11 15,16 0-1-15,-4-3-19 16,9 3 24-16,-9-7-12 0,-3-4 9 15,3-2-12-15,2 0-9 0,-2 0 7 0,0 0 3 16,2-16-1-16,0 3 8 16,5-1 5-16,19-14-7 0,-19 15-4 15,0-1 10-15,-1 1 3 0,1 3 2 16,-2 0 27-16,-1 6 18 16,-4 0-18-16,0 4 16 0,12 0 64 15,-13 18-52-15,-1-3 5 0,2 5-5 16,-1-1-2-16,-4 3-10 0,3-1 18 15,-10 2 6-15,0 2 20 0,0 0 3 16,-14 26 59-16,-3-26-78 16,1-1-25-16,-1 0-4 0,-4-5-6 15,2-1-2-15,-2 0-6 0,4-4-11 0,-4-3-11 16,2-3-12-16,-14 6-8 16,19-12-28-16,0-2-15 0,2 0-47 15,3 0-52-15,-3 0-58 0,2-12-85 16,-1-3-32-16,1 7-35 0,3 8-64 15,-5-18-872-15</inkml:trace>
          <inkml:trace contextRef="#ctx0" brushRef="#br0" timeOffset="226904.2639">9443 2722 3078 0,'2'-1'53'16,"3"-2"60"-16,-5 3 105 0,9 0 226 16,-2 0-256-16,3 12-38 15,-1-12-39-15,3 15-23 0,2 2 11 16,5 1-34-16,2 1-26 0,3 3-9 15,-3 5 3-15,26 36-2 16,-26-29-27-16,-4 1-4 0,-1-1-2 16,-6 2 9-16,-3-1-23 0,0 1-49 0,-7 1-108 15,0-4-135-15,0 1-133 0,-19 32-888 16</inkml:trace>
          <inkml:trace contextRef="#ctx0" brushRef="#br0" timeOffset="225100.0703">7730 2913 2402 0,'-2'0'21'0,"-5"0"16"15,2 9 48-15,0-9 43 0,-2 8 1 16,-2-8 16-16,0 0-16 0,-3 0-23 16,5 7-9-16,7 0 33 0,0-7-51 15,0 0-16-15,0 0-1 0,0 0-5 16,0 0 1-16,0 0-26 0,0 0-3 15,0 0 9-15,0 0-29 0,0 0 26 16,0 0-31-16,0 0 5 16,0 0-3-16,11 0-6 0,4 0-2 15,-4 0 8-15,-1 0-10 0,2-15 4 16,-3 7 3-16,17-2-3 16,-14 3-1-16,2 7 0 0,-2 0 4 15,2 0-6-15,0 0-3 0,-2 0 24 16,-5 0 4-16,5 0 12 0,-5 13 23 15,14 17 15-15,-14-8-27 0,3 4-2 16,-6 6 4-16,6 3-8 0,-3-1-1 16,0-1 5-16,-2 1-12 0,-1 4-13 15,6 29-2-15,-3-37-9 16,0-6 6-16,-5-1-23 0,3-2 16 16,0-2-11-16,-1-1 6 0,1-5-21 15,-3-2-28-15,3-2-45 0,2 9-262 16,-4-14 113-16,-1 0-32 0,-2-2-41 15,0-1-118-15,0 0-288 16</inkml:trace>
          <inkml:trace contextRef="#ctx0" brushRef="#br0" timeOffset="225327.4503">7688 3258 2609 0,'0'0'30'0,"0"0"46"0,0 0 30 0,0 0 6 15,0 0 2-15,0 0-46 16,26 0 30-16,-12 0-83 0,0-6-10 16,5-2 10-16,2-4-97 0,0 1-50 15,3-3-49-15,-3 0-73 0,5 1-181 16</inkml:trace>
        </inkml:traceGroup>
      </inkml:traceGroup>
    </inkml:traceGroup>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0:34.14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F30F186-5CEF-4660-9831-6D0F4208FDFC}" emma:medium="tactile" emma:mode="ink">
          <msink:context xmlns:msink="http://schemas.microsoft.com/ink/2010/main" type="writingRegion" rotatedBoundingBox="21161,9232 24646,9335 24617,10301 21133,10198"/>
        </emma:interpretation>
      </emma:emma>
    </inkml:annotationXML>
    <inkml:traceGroup>
      <inkml:annotationXML>
        <emma:emma xmlns:emma="http://www.w3.org/2003/04/emma" version="1.0">
          <emma:interpretation id="{7043E8FC-02F4-4107-B2B3-FA486E90388B}" emma:medium="tactile" emma:mode="ink">
            <msink:context xmlns:msink="http://schemas.microsoft.com/ink/2010/main" type="paragraph" rotatedBoundingBox="21161,9232 24646,9335 24617,10301 21133,10198" alignmentLevel="1"/>
          </emma:interpretation>
        </emma:emma>
      </inkml:annotationXML>
      <inkml:traceGroup>
        <inkml:annotationXML>
          <emma:emma xmlns:emma="http://www.w3.org/2003/04/emma" version="1.0">
            <emma:interpretation id="{1FEAEA4C-6D3A-4831-8331-231718421A40}" emma:medium="tactile" emma:mode="ink">
              <msink:context xmlns:msink="http://schemas.microsoft.com/ink/2010/main" type="line" rotatedBoundingBox="21161,9232 24646,9335 24617,10301 21133,10198"/>
            </emma:interpretation>
          </emma:emma>
        </inkml:annotationXML>
        <inkml:traceGroup>
          <inkml:annotationXML>
            <emma:emma xmlns:emma="http://www.w3.org/2003/04/emma" version="1.0">
              <emma:interpretation id="{88089183-30A7-4F1B-AAFC-B55C63E6975D}" emma:medium="tactile" emma:mode="ink">
                <msink:context xmlns:msink="http://schemas.microsoft.com/ink/2010/main" type="inkWord" rotatedBoundingBox="21159,9307 23159,9366 23132,10257 21133,10198"/>
              </emma:interpretation>
              <emma:one-of disjunction-type="recognition" id="oneOf0">
                <emma:interpretation id="interp0" emma:lang="" emma:confidence="1">
                  <emma:literal/>
                </emma:interpretation>
              </emma:one-of>
            </emma:emma>
          </inkml:annotationXML>
          <inkml:trace contextRef="#ctx0" brushRef="#br0">384 417 2707 0,'-5'0'18'0,"-4"0"39"0,4 0 33 15,5 0-10-15,0 0 34 0,0 0 9 16,0 0-32-16,40-10 62 15,-14-3-114-15,5-1-18 0,4-2-2 16,3 0-22-16,2 1-26 0,0 1-103 16,0-1-37-16,-2 1-50 0,37-5-331 15,-44 14 77-15,-5 5-178 16</inkml:trace>
          <inkml:trace contextRef="#ctx0" brushRef="#br0" timeOffset="696.2633">1330 543 2983 0,'0'0'77'15,"-12"0"56"-15,7 0 21 0,0 0-27 16,-2 0 42-16,5 0-112 16,0 0 21-16,-1 12 2 0,-4-1-8 15,7 5-2-15,0 3 12 0,0 3 4 16,0 2-24-16,0 20 29 15,0-21-61-15,0 1-2 0,17 0-9 16,-17-2-16-16,9-2 0 0,8-1 0 0,-8-2 0 16,8-2 9-16,-3 2-5 0,21 7 3 15,-14-14-10-15,3-6 2 16,-3 1-1-16,0 0-3 0,1-5 14 16,-8 0-14-16,2 0 3 0,1 0-21 15,-3-14-9-15,14-18-26 16,-21 14 28-16,-2-1 2 0,-5-4-6 15,0-2 18-15,0 4 1 0,0-4 1 16,-12 1 8-16,-7 2-3 0,8 1 19 16,-20-14 18-16,12 17-11 15,5 5 14-15,-7 3-9 0,4 1 1 0,3 0-26 16,-3 3 5-16,1 2-4 0,2 0-1 16,4 4-17-16,-6 0-115 15,11 0-14-15,-4 13-55 0,2-2-56 16,2 1-32-16,0-1-65 0,1 1-86 15,4-1-305-15</inkml:trace>
          <inkml:trace contextRef="#ctx0" brushRef="#br0" timeOffset="940.6425">1964 814 3019 0,'0'3'76'0,"0"0"86"16,0-1 37-16,0-1 169 15,0-1-244-15,0 0-47 0,0 0-26 16,0 0-14-16,0 0-24 0,0 0-16 16,0 0-14-16,0 0-56 0,0 0-81 15,0 0-296-15,0 0 174 16,0 0-54-16,0 0-142 0,14 0-244 15</inkml:trace>
          <inkml:trace contextRef="#ctx0" brushRef="#br0" timeOffset="-247.691">-3 130 2605 0,'0'0'20'0,"0"8"22"16,0-8 27-16,0 9-8 16,0-9 3-16,0 0-20 0,0 0-20 15,0 0 5-15,0 0-4 0,0 0 5 16,0 0-6-16,10 0 11 0,4 0 20 15,2 0-10-15,3-14-6 0,28-12 21 16,-21 15-38-16,10-2-21 16,-6-4 5-16,1 2 8 0,9 1-14 0,-2 2 9 15,-8 1 7-15,6 2 7 0,-1 6 8 16,22 0 65 0,-31 3-63-16,-5 0 32 0,0 22 21 0,-7-1 22 15,-4 3-22-15,-1 3 4 0,-7 3-21 16,3 3-14-16,-5 3-12 0,0 43-15 15,0-40-27-15,0 1 10 16,0-2-15-16,-12-1 2 0,12-2 7 16,-9-3 4-16,9-1-6 0,0-1 1 15,0-3-5-15,-9 16 6 16,9-25 4-16,0-3-15 0,0 1 7 16,14-4 2-16,-14-4-5 0,16 1 7 15,-2-3 0-15,-2 1 9 0,24-2-15 16,-20-5 5-16,3 0 8 0,2 0-12 15,5 0-4-15,0-12 11 0,0 12-29 16,2-11-35-16,-7 1-63 0,5 2-75 16,19-10-252-16,-24 10 207 15,-4 1-39-15,-3-1-126 0,-7-2-209 16</inkml:trace>
        </inkml:traceGroup>
        <inkml:traceGroup>
          <inkml:annotationXML>
            <emma:emma xmlns:emma="http://www.w3.org/2003/04/emma" version="1.0">
              <emma:interpretation id="{BA2D2E01-0EF1-481F-9816-B554549CBF84}" emma:medium="tactile" emma:mode="ink">
                <msink:context xmlns:msink="http://schemas.microsoft.com/ink/2010/main" type="inkWord" rotatedBoundingBox="23160,9291 24645,9335 24617,10294 23132,10250"/>
              </emma:interpretation>
              <emma:one-of disjunction-type="recognition" id="oneOf1">
                <emma:interpretation id="interp1" emma:lang="" emma:confidence="0">
                  <emma:literal>985</emma:literal>
                </emma:interpretation>
                <emma:interpretation id="interp2" emma:lang="" emma:confidence="0">
                  <emma:literal>98 =</emma:literal>
                </emma:interpretation>
                <emma:interpretation id="interp3" emma:lang="" emma:confidence="0">
                  <emma:literal>98:</emma:literal>
                </emma:interpretation>
                <emma:interpretation id="interp4" emma:lang="" emma:confidence="0">
                  <emma:literal>98=5</emma:literal>
                </emma:interpretation>
                <emma:interpretation id="interp5" emma:lang="" emma:confidence="0">
                  <emma:literal>98"</emma:literal>
                </emma:interpretation>
              </emma:one-of>
            </emma:emma>
          </inkml:annotationXML>
          <inkml:trace contextRef="#ctx0" brushRef="#br0" timeOffset="1478.2517">2266 525 2602 0,'-14'-5'53'0,"2"2"67"0,0 1 18 15,-16 1 106-15,11 1-159 0,1 0 3 16,-1 0 5-16,-1 0-24 0,-1 0-32 16,2 11-15-16,3 2 9 0,-3 1-11 15,-13 10 30-15,16-14-59 16,4 3 20-16,-2 2-9 0,3-2-7 15,2-1-10-15,7 0 19 0,0 0 1 16,0-1-11-16,0 1-45 0,12 9-120 16,9-11 78-16,-2-4-21 15,2 0-18-15,-2-3 15 0,5-2-22 16,-6-1 15-16,8 0 2 0,-2 0-19 16,-3-14 43-16,17-13-81 0,-22 13 146 15,-4-2 12-15,-5 1 41 16,-7 0 33-16,0-2 76 0,0 4 15 0,0 1 28 15,0 2 23-15,0 1 5 16,-12-4 142-16,12 8-211 0,0 5-42 16,0 0-35-16,0 0-30 0,0 0 33 15,0 0 22-15,0 0-24 0,0 13-12 16,0 1 39-16,0 15 59 0,0-9-79 16,0-1-23-16,12 3-14 15,0 0-6-15,0 5-15 0,-5-3-1 16,5 1-2-16,-3-1 11 0,8 19-102 15,-8-23-59-15,-2-6-70 0,-4-1-63 16,1-6-33-16,3 0-24 0,-2-6-64 16,2-1-259-16</inkml:trace>
          <inkml:trace contextRef="#ctx0" brushRef="#br0" timeOffset="2022.0083">2646 510 2840 0,'-14'-5'65'0,"-3"2"54"0,10 2 17 0,7 0-20 16,-12 1-46-16,0 0-22 16,8 0-20-16,-3 0-15 0,0 0-7 15,-1 0-1-15,4 0-6 0,-1 12-8 16,0 1 5-16,-2 0 13 0,5-1-4 15,2 0-11-15,0 14-3 16,0-13 2-16,14 1 9 0,3 1-10 16,-1 3 6-16,3 0 9 0,-5 0-11 15,10 2 12-15,-3-2-1 0,26 16-9 16,-28-16-5-16,2-3 7 0,-4 0 7 16,4 2 0-16,-7-1-10 0,-5-5 1 15,-1 2 12-15,-4 0-4 0,1 1 6 16,0 12-31-16,-5-17-9 15,0 1-18-15,-14-3-7 0,2 0 16 16,-2-4-47-16,2-3-4 0,-5 0-3 16,3 0 28-16,-2-11-9 0,-8-16-51 15,17 11 52-15,7-2 9 16,0-4 20-16,0-1 28 0,0 1-2 0,0-3 10 16,12-1-7-16,0-2 22 15,-3 2-14-15,17-24 31 16,-14 26 1-16,-1 2 30 0,-1 4-17 0,-3 4 16 15,-7 0 26-15,0 5-1 0,0 1-11 16,0-1-20-16,0 6-26 16,-35 3 9-16,18 0-40 0,-2 0 17 15,-2 0-6-15,0 0-63 0,-3 17-59 16,-2-3-81-16,0-2-61 0,0-2-202 16</inkml:trace>
          <inkml:trace contextRef="#ctx0" brushRef="#br0" timeOffset="2700.7781">3224 263 2359 0,'-8'3'42'0,"1"-3"67"0,7 0 124 16,0 0-139-16,0 0 2 16,17 0-30-16,-8 0-21 0,8 0-9 15,-3 0-21-15,5-13-15 0,2 2-68 0,5 2-39 16,24-10-274-1,-29 10 42-15,-2 3-237 0</inkml:trace>
          <inkml:trace contextRef="#ctx0" brushRef="#br0" timeOffset="2496.7063">3285 27 2606 0,'-26'10'174'0,"16"-7"-23"0,1-1-21 16,4 1-9-16,3-1-41 16,-3-2-41-16,5 0-13 0,0 0-19 0,0 0 14 15,0 0-17-15,0-10 19 16,17 10-10-16,-5 0-13 0,-3-10 0 15,10 10-3-15,4 0 9 0,-4-8-50 16,10 8-62-16,-3 0-25 0,-3-7-57 16,22 7-231-16,-31 0 92 15,-2 0-171-15,0 0-114 0</inkml:trace>
        </inkml:traceGroup>
      </inkml:traceGroup>
    </inkml:traceGroup>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0:45.40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1C203E2-4BB6-4364-9435-43679EE24950}" emma:medium="tactile" emma:mode="ink">
          <msink:context xmlns:msink="http://schemas.microsoft.com/ink/2010/main" type="writingRegion" rotatedBoundingBox="22577,12083 26112,11808 26166,12497 22630,12771"/>
        </emma:interpretation>
      </emma:emma>
    </inkml:annotationXML>
    <inkml:traceGroup>
      <inkml:annotationXML>
        <emma:emma xmlns:emma="http://www.w3.org/2003/04/emma" version="1.0">
          <emma:interpretation id="{5714FEE2-8B0E-4BC9-B0E9-A9C82BA2E687}" emma:medium="tactile" emma:mode="ink">
            <msink:context xmlns:msink="http://schemas.microsoft.com/ink/2010/main" type="paragraph" rotatedBoundingBox="22577,12083 26112,11808 26166,12497 22630,12771" alignmentLevel="1"/>
          </emma:interpretation>
        </emma:emma>
      </inkml:annotationXML>
      <inkml:traceGroup>
        <inkml:annotationXML>
          <emma:emma xmlns:emma="http://www.w3.org/2003/04/emma" version="1.0">
            <emma:interpretation id="{A36B5E45-F8EE-4825-8A52-795B24A70C0D}" emma:medium="tactile" emma:mode="ink">
              <msink:context xmlns:msink="http://schemas.microsoft.com/ink/2010/main" type="line" rotatedBoundingBox="22577,12083 26112,11808 26166,12497 22630,12771"/>
            </emma:interpretation>
          </emma:emma>
        </inkml:annotationXML>
        <inkml:traceGroup>
          <inkml:annotationXML>
            <emma:emma xmlns:emma="http://www.w3.org/2003/04/emma" version="1.0">
              <emma:interpretation id="{9E66AD93-694F-4467-B51A-E13D7F23E986}" emma:medium="tactile" emma:mode="ink">
                <msink:context xmlns:msink="http://schemas.microsoft.com/ink/2010/main" type="inkWord" rotatedBoundingBox="22586,12205 24511,12056 24553,12593 22628,12743"/>
              </emma:interpretation>
              <emma:one-of disjunction-type="recognition" id="oneOf0">
                <emma:interpretation id="interp0" emma:lang="" emma:confidence="1">
                  <emma:literal/>
                </emma:interpretation>
              </emma:one-of>
            </emma:emma>
          </inkml:annotationXML>
          <inkml:trace contextRef="#ctx0" brushRef="#br0">641 32 2669 0,'0'-3'55'16,"0"0"82"-16,-9 0 245 16,9 3-182-16,0 0-30 0,0 0-34 15,0 0-10-15,0 0-17 0,0 0-20 16,0 0-33-16,0 11 15 0,0-11 7 16,0 17 63-16,0-8-79 0,0 3-2 15,0 3-18-15,9 0-26 0,3 6-1 16,-2 0-8-16,1 4-5 0,-1 2 4 15,13 27-12-15,-11-31 13 16,-7 2-6-16,4-1-9 0,-4-2 12 16,7-3-7-16,-3-3-19 0,1-3 15 15,-5-3-24-15,-3-1-8 0,3 1-64 16,-5-10 27-16,0 0-9 16,0 0 25-16,0 0-5 0,0-13-6 15,0-2-1-15,-12-3 19 0,12-3 26 16,-14-3 1-16,7-29-2 0,7 23 24 15,0 5-9-15,0 2 11 0,0 2-1 16,0 2-4-16,0 4-1 0,11 5 3 16,-11 2-10-16,15 2-65 15,-15 0-255-15,7 6 108 0,-7 0-71 16,9 0-88-16,0 0-371 0</inkml:trace>
          <inkml:trace contextRef="#ctx0" brushRef="#br0" timeOffset="372.7716">960 144 2668 0,'0'0'119'0,"0"0"32"16,0 0 71-16,0 0 28 0,0 0 14 15,0 0-34-15,0 0-53 0,14 0-30 16,-2 15-42-16,9 1-33 0,17 19 7 15,-19-13-68-15,-1 1 3 16,-1 2-7-16,-3-1 2 0,-2 2-1 0,-3-1-2 16,-4-1-17-16,2-4-12 0,-2-1-14 15,0 7-87 1,-5-16 36-16,0-5-7 0,0-2-33 0,0-3-18 16,0 0 20-16,0 0 28 0,0 0 32 15,0-13 29-15,0 0 1 0,-17-22 6 16,17 12 30-16,0-4-4 15,0 0 5-15,0 2-15 0,0-1 16 16,0 3-15-16,0 1 8 0,0 3 12 16,0 1-24-16,12-8-197 15,-3 16 29-15,-9 2-53 0,5 1-118 16,7 1-208-16,-7 2-140 0</inkml:trace>
          <inkml:trace contextRef="#ctx0" brushRef="#br0" timeOffset="730.3068">1387 96 2771 0,'0'0'77'16,"-17"0"62"-16,17 0 58 0,-9 0 16 15,9 0-15-15,-10 0 3 0,3 13-28 16,0-1-40-16,2 16 26 0,1-10-97 15,-1 2-32-15,0 1-9 16,5-1 3-16,0 3-21 0,0 1 4 0,0 0-9 16,14-1 2-16,-2-3-10 0,14 16 21 15,-5-23-17-15,-2-2 0 16,0-1-21-16,2-4-14 0,3 2-4 16,2-6-7-16,-2-2-20 0,1 0-6 15,-3 0-3-15,11-29-24 16,-17 13 48-16,-6-2 4 0,-1 0 1 15,-7 1 7-15,6-1 4 0,-8 1-4 16,0 2-21-16,0 0-49 0,-12 4-41 16,-19-7-241-16,17 11 133 15,-3 4-176-15,6 3-297 0</inkml:trace>
          <inkml:trace contextRef="#ctx0" brushRef="#br0" timeOffset="1084.439">1682 100 2701 0,'2'0'118'0,"3"0"355"16,-1 0-176-16,-1 0-22 0,4 11-40 16,0-11-77-16,5 13-74 0,2 0-31 15,0 2-17-15,0 2-6 0,12 15-3 16,-14-14-23-16,-3 0 7 15,1-1-11-15,-6-2-19 0,1-3-35 16,0 2-26-16,-3-5-21 0,3 0-3 16,-5-3-3-16,0 3-90 15,0-9 113-15,0 0 11 0,0 0 42 16,0 0-3-16,0-16 25 0,0-1-11 16,0-1 20-16,0-4-8 0,0 1 19 15,0-25-5-15,0 23-16 0,0 2 13 16,0-3 0-16,0 2-14 0,14 2 6 15,-2 2-66-15,2 3-87 0,-2 4-50 16,-3-2-57-16,3-2-669 16</inkml:trace>
          <inkml:trace contextRef="#ctx0" brushRef="#br0" timeOffset="-4887.8684">-5 154 2487 0,'0'5'58'0,"0"-5"32"15,0 0 17-15,0 0 35 0,0 0-24 16,-5 0-11-16,5 0-17 0,0 0-25 0,0 0 117 16,0 0-115-1,12 0 2-15,2 0-12 0,-2 0-13 0,7 0-8 16,2 0-11-16,1 0-21 0,1 0 9 15,-2 0-8-15,24 0 3 16,-24 0-13-16,-4-10 9 0,4 10-8 16,-2 0 15-16,-7 0-10 0,-3 0-8 15,3-7 11-15,-5 1 0 0,-2 6-10 16,-3 0-35-16,-2 0 21 16,0 0-35-16,0 0-14 0,0 0 7 15,0 0 15-15,0 0 5 0,0-15-27 16,0 0 35-16,0 4 17 0,0-15-1 15,0 16 22-15,-14-4 3 0,2 1 12 16,3 1 22-16,-8 4 9 0,5 0 1 16,1 3 19-16,-1 5-19 0,0 0-7 15,-11 0 38-15,6 0-42 16,8 0-3-16,-3 19 6 0,-2-5 4 16,-1 3-24-16,-1-1 12 0,2 2-2 15,-3 2-6-15,8 3-7 16,-17 18 9-16,21-20-5 0,1 1-8 15,4 0-6-15,0 0-6 0,0-3 1 16,0 3-4-16,14-4 4 0,0 1 0 0,21 18 6 16,-14-21 1-1,1-2-2-15,4-1-10 0,2-3 8 0,3-1 11 16,-6-1-2-16,4-3 13 0,1-3 0 16,-4-2-5-16,26 0 2 15,-33-10-14-15,5 10 11 0,-8-12 3 16,-2 2-17-16,1 2 2 0,-6-2-3 15,0 10-17-15,-4-8 12 0,0-1-9 16,4-7-91-16,-6 8-39 16,-3 3-55-16,0-1-73 0,0-1-44 15,0 2-13-15,0 1-18 0,0 0-263 0</inkml:trace>
        </inkml:traceGroup>
        <inkml:traceGroup>
          <inkml:annotationXML>
            <emma:emma xmlns:emma="http://www.w3.org/2003/04/emma" version="1.0">
              <emma:interpretation id="{C1A6DF90-68D2-4BD4-AC13-5665B34BDD89}" emma:medium="tactile" emma:mode="ink">
                <msink:context xmlns:msink="http://schemas.microsoft.com/ink/2010/main" type="inkWord" rotatedBoundingBox="25444,11860 26112,11808 26166,12497 25497,12549"/>
              </emma:interpretation>
              <emma:one-of disjunction-type="recognition" id="oneOf1">
                <emma:interpretation id="interp1" emma:lang="" emma:confidence="0">
                  <emma:literal>15</emma:literal>
                </emma:interpretation>
                <emma:interpretation id="interp2" emma:lang="" emma:confidence="0">
                  <emma:literal>\ D</emma:literal>
                </emma:interpretation>
                <emma:interpretation id="interp3" emma:lang="" emma:confidence="0">
                  <emma:literal>| D</emma:literal>
                </emma:interpretation>
                <emma:interpretation id="interp4" emma:lang="" emma:confidence="0">
                  <emma:literal>' D</emma:literal>
                </emma:interpretation>
                <emma:interpretation id="interp5" emma:lang="" emma:confidence="0">
                  <emma:literal>l D</emma:literal>
                </emma:interpretation>
              </emma:one-of>
            </emma:emma>
          </inkml:annotationXML>
          <inkml:trace contextRef="#ctx0" brushRef="#br0" timeOffset="1508.42">2847-333 3155 0,'0'0'23'0,"0"0"73"16,0 11 158-16,0-1-151 16,0-10-27-16,0 16-19 0,0 2 6 15,0 4-1-15,0 6 9 0,0 4-11 16,14 3-4-16,-2 3-29 0,16 42 5 15,-14-41-26-15,0-3-1 16,-4-3-1-16,-1-5 3 0,-2-2 3 16,3-3-18-16,-6-2-21 0,1-2-57 15,-5-2-90-15,0 10-290 0,0-19 200 16,0-1-85-16,0-7-194 16,0 0-294-16</inkml:trace>
          <inkml:trace contextRef="#ctx0" brushRef="#br0" timeOffset="1733.3719">3068-145 2896 0,'-9'0'94'0,"9"0"54"15,0 0-29-15,0 0-59 0,0 0-19 16,0 0-8-16,0 0-11 15,16-18-4-15,1 5 3 0,21-16-37 16,-15 15-91-16,3 2-65 0,-2 4-49 16,2-1-52-16,-3 1-86 0,-6 0-229 15,-3 0-51-15</inkml:trace>
          <inkml:trace contextRef="#ctx0" brushRef="#br0" timeOffset="2208.2253">3106-186 2615 0,'-5'8'52'0,"-2"-1"55"0,3 1 11 16,4 2-16-16,0-2-24 0,0 2-28 16,0-4-19-16,0 13-1 15,0-6-15-15,11 0-10 0,-11-1-2 16,15 1-8-16,-4 1 3 0,3 1 12 15,-2-2-16-15,0-4 1 0,2-2 0 16,10-2-23-16,-10-5 22 0,0 0-8 16,0 0-21-16,3 0 20 0,-3 0 5 15,2-14-2-15,1 2 7 16,-1-1-10-16,1-1 14 0,23-11 9 16,-23 11-1-16,1 0 18 0,1 4 6 15,0 5 34-15,-2 5 19 0,-3 0 42 16,-2 0-24-16,-5 0-19 0,0 20 6 15,5 18 46-15,-8-20-78 16,1 1 24-16,-5 1-17 0,0 2 19 16,0-1 11-16,0 1 25 0,0 3 0 15,-19 1-27-15,3 0-7 16,-17 29 29-16,14-32-58 0,2-4 3 0,-2-1-6 16,0-2-34-16,-2 1 11 15,0-5-21-15,-3-4-2 0,3 0 3 16,-12 0-11-16,19-4-13 0,0-4-39 15,2 0-33-15,0 0-83 0,8 0-149 16,-6 0-153-16,1 0-71 0,-3 0-291 16</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1:00.1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6F820A2-EB56-4532-8F4D-C628DB9E6505}" emma:medium="tactile" emma:mode="ink">
          <msink:context xmlns:msink="http://schemas.microsoft.com/ink/2010/main" type="inkDrawing" rotatedBoundingBox="22461,-31 28757,205 28656,2858 22361,2621" semanticType="callout" shapeName="Other">
            <msink:sourceLink direction="with" ref="{4017EF0E-A3C2-426B-96BE-BE953EADAFD5}"/>
            <msink:sourceLink direction="with" ref="{912B0C59-1E7C-41AF-93DB-39A4BCB7FAF6}"/>
          </msink:context>
        </emma:interpretation>
      </emma:emma>
    </inkml:annotationXML>
    <inkml:trace contextRef="#ctx0" brushRef="#br0">0 2530 820 0,'0'0'16'0,"8"0"10"0,-2 0-17 0,0 0 122 16,0 0-14-16,0 0 23 0,-3 0-15 0,3 0 3 15,0 0-56-15,0 0 38 0,0 0-19 0,0 0-21 16,0 0 41-16,0 0-26 0,0 0-7 16,3 0 3-16,-3 0-5 0,3 0-4 0,0 0-24 15,0 0-2-15,-4 0-14 0,1 0-10 0,0 0-3 16,3 0-15-16,0 0 3 0,0 0-10 0,-3 0 19 16,6 0-6-16,-3 0-6 0,3 0-3 0,0 0-4 15,0 0 22-15,3 0 47 0,-4 0-30 0,-2 0-5 16,3 0-4-16,0 0-20 0,3 0 5 0,-3 0-10 15,0 0 5-15,-3 0-10 0,0 0 3 0,6 0-2 16,-9 0 4-16,6 0 12 0,-4 0-20 0,-2 0 1 16,6 0 4-16,-6 0 1 0,3 0-2 0,3 0 9 15,-6 0 1-15,6 0-8 0,-3 0 3 16,3 0-9-16,-6 0 17 0,3 0-13 0,0 0 10 16,0 0-4-16,2 0 0 0,-2-9-8 0,3 9-5 15,6 0 13-15,-9 0-3 0,3 0 6 0,6 0-9 16,-6 0 2-16,3 0 8 0,-3 0-11 0,-1-15 0 15,4 15 16-15,-6 0-20 0,6-11 17 0,0 11-10 16,-6-10 7-16,6 10 7 0,0-9-3 0,-3 2-1 16,3-3 2-16,2 5-5 0,-5-3 27 0,3 2-1 15,0 1-6-15,3-1-2 0,-6-2-23 0,-3 3 13 16,3 2-8-16,0-2-5 0,-4 0 0 0,1 0-10 16,0-2 9-16,3 3-6 0,-6 0 4 15,3-1 10-15,3 1-1 0,-6-1-3 0,6 2-9 0,-3-1 2 16,9-1-3-16,-9-1 9 0,3-1-6 15,5-3 11-15,-5 2-5 0,0-4-3 0,3 1-10 16,3 0 14-16,-3 0-8 0,3-1 7 0,-3 1 1 16,2 0-2-16,4 2-14 0,-9 1 9 0,6 0-4 15,-3-1 10-15,0 2-11 0,3 2 13 0,-6-4 1 16,-1 1-4-16,4 0-14 0,-3 1 6 0,0-1 8 16,3 1 6-16,-9-2-4 0,6-2-12 0,-3 2 13 15,3-1-6-15,0-1-4 0,3 0 0 0,-4-3 4 16,1 4 10-16,3 0-4 0,3 4-9 0,-9-5 9 15,3 2-6-15,0-1-4 0,0 1 10 16,3 2-16-16,0-3 22 0,-4-3-20 0,1 0 18 16,0 4-5-16,0 0-11 0,-3 1 22 0,3-2 50 15,-3-2-18-15,0 3-18 0,6 1-14 0,-3 0-2 16,-6-2-9-16,8-1-8 0,-8 0 9 0,6 0 4 16,-3 1-12-16,3 2 7 0,0-3 4 0,-9 2-9 15,6-2 0-15,0 4-8 0,3-1 3 0,-6-2 5 16,-3-1 9-16,3 4-8 0,0-4 0 0,0-1 3 15,0 1-3-15,-1 1-8 0,1-2 6 0,0 3 8 16,0-1-6-16,-3-1-8 0,3 1 8 16,0 0-4-16,0 2 9 0,-6 1-8 0,6-4-1 0,-6-2 9 15,6 1-5-15,0 1 0 0,3-4 3 16,-3 2 3-16,0 0-7 0,-3 1 0 0,6 1 4 16,0 3-15-16,-9-2 6 0,6-1 10 0,0 0-10 15,-6 0 12-15,6 0-8 0,3-1 5 0,-7-3-10 16,7 1 6-16,-3 2 4 0,0-2 2 0,-6 1-12 15,6-2 4-15,-3-1 5 0,3-1-3 0,-3-1-8 16,6 3 7-16,-3 1 2 0,-6-3 4 0,6 2-2 16,0 0-7-16,0 2-1 0,0-3 4 0,-3 2 7 15,3-2 3-15,0-1-15 0,-6 2 15 0,6 2-7 16,-6 3 0-16,0-1-11 0,0-1 4 0,0 1 5 16,0 1-5-16,0 1 9 0,0-1 0 15,0-1-3-15,0-2-2 0,0-1-4 0,0 5 8 16,0-4-3-16,0 5-8 0,0-3 6 0,0 3 4 15,0-3-8-15,0 1 6 0,0 2 6 0,0-4-11 16,0 5 10-16,0-4-11 0,0-2 11 0,15 2-1 16,-15-1-4-16,0 0 4 0,0 0-13 0,12-1 11 15,-12 0-1-15,11-1-2 0,-11 3 2 0,6-4-2 16,0 3-1-16,-6 0-6 0,0-2 5 0,0-2 1 16,9 3 7-16,-3-2-7 0,-6 0 5 0,6 0-4 15,0 1-7-15,-6 1 14 0,6 0-13 0,0 2 2 16,3-3 10-16,-9-1-4 0,6 2-6 0,-6-2 9 15,6 0 1-15,-6 1-15 0,6-2 5 0,-6 2 10 16,0-1-11-16,0 3 13 0,3-1-12 16,0 2 10-16,0 1-8 0,0 0-6 0,6 1 9 15,-9-2-2-15,6 2-3 0,0-1 4 0,0-1 6 16,-4 5-8-16,4-3-3 0,0-1 10 0,0-1 3 16,0 2-12-16,0-1 1 0,0 2 6 0,-3-2 2 15,0 0-1-15,6 1-7 0,-3 1-2 0,0 0 12 16,0-1-19-16,0-1-10 0,-3-1 1 0,3 4 6 15,6 0 14-15,-6 0-6 0,0-3-2 0,-3 1 2 16,3 1 1-16,0 2 13 0,-1 1-12 0,1-1 8 16,0-1-5-16,0 1 5 0,-3-2-5 0,3 5 6 15,0-5-13-15,0 2 0 0,0-2 13 0,0 1 2 16,0 3-14-16,9-2-6 0,-9-1 12 16,6 1-5-16,3 0 14 0,3 1-12 0,-10 1 1 15,10-2-3-15,-6-1 8 0,-3-1-4 0,3 4 15 16,6-3-10-16,-12 1 2 0,9 2-18 0,-9-3 8 15,6 4 7-15,-6-1-8 0,0 2 6 0,-4-1 10 16,4 3 1-16,0 0-15 0,0 0-2 0,0 0 9 16,-6 0 4-16,6 0-7 0,0 0 3 0,3 0-8 15,-3 0 5-15,0 0 11 0,3-13-16 0,3 13 8 16,0-8 3-16,3 8-6 0,3 0 3 0,-1-10-10 16,-2 10 15-16,3 0-15 0,-3-5 1 15,3 5 2-15,-9-5 2 0,0 3 7 0,0 2 3 16,3 0-9-16,-3 0 3 0,2 0 3 0,1 0-12 15,-6 0 12-15,6 0 1 0,-3 0 2 0,3 0-5 16,-6 0-9-16,3 0 12 0,3 8 2 0,-6-8-1 16,6 0-7-16,-6 0 6 0,3 0-17 0,2 0 8 15,4 0 9-15,3 0-16 0,-6 0 16 0,3 0-13 16,3 0 8-16,-3 0-22 0,3 0 2 0,-1 0 17 16,4 0-1-16,-9 14 1 0,9-14-4 0,-9 0 8 15,3 8-8-15,-3-8 16 0,0 8-17 0,-3-8 14 16,2 9-13-16,-5-9 15 0,6 8-1 0,-6-4-8 15,0 2-9-15,3-3 14 0,-3 1-4 0,0 3 6 16,0-3-12-16,0 2-3 0,3 3 11 16,-3-3 4-16,0 2-6 0,0-1-11 0,0 1 18 15,-3 2 3-15,0-4-9 0,6 2 5 0,-9-2-16 16,6 4 3-16,0-1 5 0,-1-1 6 0,1 3 5 16,0-2-1-16,3 1-3 0,-3-1-8 0,0-1 6 15,0 0-11-15,0-1 16 0,0 1-7 0,3 0-7 16,3 1 14-16,-6-1-7 0,0 1-2 0,3 1-9 15,-3 2 9-15,6-2 14 0,-6-4-4 0,-6 4-20 16,6 1 8-16,2 0 10 0,-8-1 3 0,6 1-8 16,0 0-11-16,0 2 11 0,0-2 4 0,-3 3-1 15,0-3 0-15,6 0-8 0,-3 1-4 16,-6 1 11-16,6-1-7 0,0 1 9 0,0 0-2 0,-3-1-1 16,3-1-7-16,0 2 12 0,0-3-15 15,-6 1 1-15,6-3 8 0,0 6 9 0,-6-3-14 16,6 0-1-16,-6 2 6 0,3-2-4 0,3 1 6 15,0 1 4-15,-6 1-2 0,5-5-7 0,-5 4 0 16,6-1 9-16,-6 1-15 0,0 0 3 0,6-1 2 16,-6 2 3-16,0 2 5 0,6-2-5 0,-3 4 5 15,3 1 4-15,-6-3-19 0,6 2 7 0,0 1 6 16,-6-1-10-16,6-2 2 0,-6-1 11 16,0-2-4-16,6 0-4 0,-6 1 8 0,6 1-13 15,-6-3 17-15,3-1-13 0,-3 3 1 0,6-1 0 16,0 1 8-16,-6-3-5 0,6 0 8 0,0 1-17 15,0 1 0-15,-6 1 9 0,6-1 6 0,-3 0-2 16,3 0-1-16,0 1 1 0,-6 0-10 0,6-1 1 16,-6 1 0-16,6 0 11 0,-1-1-11 0,-2 0 12 15,3-3-1-15,-6 4-3 0,6-2-11 0,0 2-3 16,0-2 14-16,0 0 3 0,-6 1-7 0,6 1-9 16,3-2 5-16,-3 1 10 0,0-2 3 0,-6 0-8 15,0 0-1-15,6 0 0 0,0 0 6 0,-6 0-14 16,0 0 1-16,6-3 19 0,-6 2-14 0,3 0 6 15,3-1 4-15,-6-1-15 0,0 1 10 16,6 1 7-16,-6-2-15 0,6 1 12 0,-6 0-14 16,6 1 5-16,0 0 10 0,-6 1-14 0,6-1 5 15,-3-4-3-15,3 5 8 0,-1-2-4 0,1 1-1 16,-6-4 9-16,6 3-12 0,-6-3 7 0,6 3 0 16,-6-1-5-16,3-1 15 0,0 0-11 0,0 3-8 15,3 0 4-15,-6-2 0 0,6 1 1 0,0 0 12 16,0 1-11-16,0 1 2 0,-3-1-1 0,9 0 3 15,-6 0 0-15,6 2-13 0,-3-1 8 0,-3-3-2 16,6 0 10-16,-6 1-13 0,5-1 15 0,-2 1-5 16,-3 1 0-16,6-1-9 0,-3 1 4 0,3 1 3 15,0 0-10-15,0-1 2 0,-3 5 16 0,9-3-12 16,-6 0 1-16,-4 0 12 0,4 3-16 16,0-1 3-16,3-1 11 0,-3 2-4 0,0 0-5 15,3-2 1-15,-3 0-2 0,0 0 1 0,3-1-13 16,-4 1 10-16,1-2 0 0,3-1 0 0,3-2 8 15,3 3 1-15,-3-1-13 0,3-3 11 0,-3 3 1 16,2-1-1-16,-2 1 8 0,3 1-16 0,-3 0 10 16,3 0-3-16,-3-2-11 0,-4 0 3 0,4 1 8 15,-3 1 3-15,3-2-3 0,-3 0-4 0,-3-1 31 16,0 0 10-16,3 1-13 0,3 3-26 0,-4 0 2 16,4-1 11-16,0 2-10 0,-3-2-8 0,3-2 3 15,-3 1 1-15,-3-1 3 0,0-5-4 16,-3 3 7-16,8-2-2 0,-5 0 3 0,3 2-3 15,3 2-9-15,-3-2 0 0,-3 1 1 0,9-2 13 16,-4 1-8-16,-5 2 4 0,3 0-2 0,3-3 1 16,-3 2 1-16,3-1-4 0,-3 3-10 0,3 0 6 15,2 0-2-15,-2-3 10 0,3 0-8 0,-3 0 9 16,0 2-14-16,-3-2 8 0,6 3 5 0,-4 0-1 16,4 0-5-16,3 1-4 0,-3-1 9 0,3 3 8 15,3-3-17-15,-7 1-4 0,4-1 3 0,-3-1 17 16,-3 1-8-16,3-3 4 0,3 3-15 0,-4-3 1 15,1 0 11-15,-3 1-7 0,9 0 2 16,-3-1-4-16,-3-1 3 0,-1-1 8 0,4 1-8 16,-3-2 8-16,3 0 1 0,-3 0-1 0,-1-1-16 15,4 1 16-15,3 0-12 0,-9-4-1 0,3 0 5 16,6 0 14-16,-10 0-7 0,4 0-14 0,3 0 1 16,-3 0 2-16,3 0 21 0,-3 0-11 0,-1 0-7 15,-2 0 13-15,9 0-20 0,-9 0 18 0,3 0-16 16,-3 0 20-16,-3 0-21 0,2 0 12 0,-2 0-6 15,3 0 13-15,-3 0-11 0,-3 0-4 0,6 0 11 16,-3 10-7-16,3-10 5 0,-4 9-10 16,-2-9 9-16,6 0 7 0,-3 7-7 0,3-7-8 0,-3 5 3 15,3-5-2-15,0 6 6 0,-10-6-1 0,10 3-11 16,-12-3 19-16,3 0-16 0,-3 0 10 16,-6 0-17-16,0 0-42 0,0 0-10 0,0 0-60 15,0 0-57-15,0 0-134 0,0 0-243 0</inkml:trace>
  </inkml:traceGroup>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9:13.22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45CDDFF-32E4-4E22-A008-43A51201DD23}" emma:medium="tactile" emma:mode="ink">
          <msink:context xmlns:msink="http://schemas.microsoft.com/ink/2010/main" type="writingRegion" rotatedBoundingBox="29967,9475 32849,9475 32849,11379 29967,11379"/>
        </emma:interpretation>
      </emma:emma>
    </inkml:annotationXML>
    <inkml:traceGroup>
      <inkml:annotationXML>
        <emma:emma xmlns:emma="http://www.w3.org/2003/04/emma" version="1.0">
          <emma:interpretation id="{CE90D994-C64A-4DF9-862F-2A4F66AC5E99}" emma:medium="tactile" emma:mode="ink">
            <msink:context xmlns:msink="http://schemas.microsoft.com/ink/2010/main" type="paragraph" rotatedBoundingBox="31473,11326 31700,9365 32650,9475 32424,11436" alignmentLevel="2"/>
          </emma:interpretation>
        </emma:emma>
      </inkml:annotationXML>
      <inkml:traceGroup>
        <inkml:annotationXML>
          <emma:emma xmlns:emma="http://www.w3.org/2003/04/emma" version="1.0">
            <emma:interpretation id="{3BB9A976-21FF-476B-A288-1F3B8C3922F1}" emma:medium="tactile" emma:mode="ink">
              <msink:context xmlns:msink="http://schemas.microsoft.com/ink/2010/main" type="line" rotatedBoundingBox="31473,11326 31700,9365 32651,9475 32424,11436"/>
            </emma:interpretation>
          </emma:emma>
        </inkml:annotationXML>
        <inkml:traceGroup>
          <inkml:annotationXML>
            <emma:emma xmlns:emma="http://www.w3.org/2003/04/emma" version="1.0">
              <emma:interpretation id="{8ECA9E5B-A2CF-4C45-A927-8314144E1E42}" emma:medium="tactile" emma:mode="ink">
                <msink:context xmlns:msink="http://schemas.microsoft.com/ink/2010/main" type="inkWord" rotatedBoundingBox="31473,11326 31700,9365 32651,9475 32424,11436"/>
              </emma:interpretation>
            </emma:emma>
          </inkml:annotationXML>
          <inkml:trace contextRef="#ctx0" brushRef="#br0">6474 5810 2635 0,'0'2'33'0,"0"1"45"16,0-1 200-16,0-2-90 16,0 0 17-16,0 0-47 0,0 0-20 15,0 0-17-15,0 0 2 0,0 0 12 16,0 0-5-16,0 0-18 0,0 0 69 15,0 0-122-15,0 0-5 16,0 0-5-16,0 0-1 0,0 0-20 0,14 0 6 16,-14 0-15-16,0 0 5 0,0 0-12 15,14 11 7 1,-14-1-7-16,12-2-16 0,-12 4 13 0,14-1-13 16,2 1-3-16,-4 1 10 0,2-3 0 15,-2 0-9-15,-2 0 9 16,6 4 12-16,-9-9-24 0,-2-2 14 15,0 1-8-15,-5-3 12 0,0 2-14 16,0 1 11-16,0-4 0 0,0 0 3 16,0 0-27-16,0 0 2 15,0-12 5-15,0-2 0 0,0-5-14 16,0-3-2-16,0-10-19 0,0-1 17 16,0-6-6-16,0-6 7 0,-17-55 5 15,3 49 14-15,5 0 15 0,-3-2-9 16,2 6-11-16,10-2 12 0,-14 2 8 15,0 5-4-15,2-1-9 0,3-3 4 16,-15-39-6-16,12 44 12 16,1 0-12-16,1 1 13 0,-2-1-8 15,3 2-4-15,-3 4 7 0,7 2-1 16,-2 0 17-16,0 3-19 0,0-22 8 16,5 31-2-16,2-1-2 0,0 5 8 15,0-2-17-15,0 1 12 0,0 2-2 16,0-2-6-16,0 0-1 0,0 1 6 15,0-14-14-15,0 17 27 16,0 0-10-16,0 3-7 0,0-1 12 16,0 3-14-16,0-1 9 0,0 1-9 15,0 0 5-15,0 1 5 16,0-12-5-16,0 10 0 0,0-2 4 16,0 3-2-16,-14-1 2 0,14-2 0 15,0 1 5-15,0-1-5 0,0 2-10 16,0-9 3-16,0 8 4 0,0-1-3 15,0 2 4-15,0 0-13 16,0 0 25-16,0 0-11 0,0 1-3 0,0 1-1 16,0 3 12-16,0-3-2 15,0 2-12-15,0 5 22 0,0-2-29 16,0-1 12-16,0 1 4 0,0-4-9 16,0 2 10-16,0 1-12 0,0 2 7 15,0-2 2-15,0 2-2 16,0 0 8-16,0 2-9 0,0 0-8 15,0 0 16-15,0 0-4 0,0 0-13 16,0 0 17-16,0 0 3 0,0 0-3 16,0 0-6-16,0 0 5 15,0 0-6-15,0 0 11 0,0 0-15 0,0 0 13 16,0 0-6-16,0 0-3 0,0 0 12 16,0 0 0-16,0 0-15 15,0 0 3-15,0 0 4 0,0 0-20 16,0 0 6-16,0 0 8 0,0 0-10 15,0 0 10-15,0 0-6 16,0 0 10-16,0 0 19 0,0 0-25 16,14 0-2-16,2 0 0 0,1 0 11 15,4-13-5-15,7 3-1 0,1-1 2 16,37-12-3-16,-33 13 1 0,-3 1-4 16,-1 1 15-16,-3 2 3 0,4 2-26 15,-4 4 12-15,5-4 1 0,0-1-8 16,2 1 9-16,35-2-1 15,-33 4-5-15,1-3 14 0,-3 1-8 16,0 4-4-16,0 0 8 0,-2 0-5 16,-3 0-1-16,0 0-8 0,-4 0 5 15,23 0 6-15,-28 0 6 16,-5 0-12-16,0 0-4 0,0 0 4 16,-2 0 0-16,0 0-6 0,0 0-3 15,-5 0-26-15,-3-10-58 0,8 10-344 16,-9 0 108-16,-3 0-51 0,0 0-37 15,0 0-242-15,0 0-90 0</inkml:trace>
        </inkml:traceGroup>
      </inkml:traceGroup>
    </inkml:traceGroup>
    <inkml:traceGroup>
      <inkml:annotationXML>
        <emma:emma xmlns:emma="http://www.w3.org/2003/04/emma" version="1.0">
          <emma:interpretation id="{914A538F-1B59-48DC-A287-525DAFE59334}" emma:medium="tactile" emma:mode="ink">
            <msink:context xmlns:msink="http://schemas.microsoft.com/ink/2010/main" type="paragraph" rotatedBoundingBox="32777,9626 32985,11075 32333,11169 32125,9719" alignmentLevel="3"/>
          </emma:interpretation>
        </emma:emma>
      </inkml:annotationXML>
      <inkml:traceGroup>
        <inkml:annotationXML>
          <emma:emma xmlns:emma="http://www.w3.org/2003/04/emma" version="1.0">
            <emma:interpretation id="{A9B84821-DDAC-4B3B-AE4E-DDC2C545559B}" emma:medium="tactile" emma:mode="ink">
              <msink:context xmlns:msink="http://schemas.microsoft.com/ink/2010/main" type="line" rotatedBoundingBox="32777,9626 32985,11075 32333,11169 32125,9719"/>
            </emma:interpretation>
          </emma:emma>
        </inkml:annotationXML>
        <inkml:traceGroup>
          <inkml:annotationXML>
            <emma:emma xmlns:emma="http://www.w3.org/2003/04/emma" version="1.0">
              <emma:interpretation id="{0742D6CC-1700-44BC-A4DF-6A125CF98A24}" emma:medium="tactile" emma:mode="ink">
                <msink:context xmlns:msink="http://schemas.microsoft.com/ink/2010/main" type="inkWord" rotatedBoundingBox="32803,9812 32985,11075 32333,11169 32151,9906"/>
              </emma:interpretation>
              <emma:one-of disjunction-type="recognition" id="oneOf0">
                <emma:interpretation id="interp0" emma:lang="" emma:confidence="1">
                  <emma:literal/>
                </emma:interpretation>
              </emma:one-of>
            </emma:emma>
          </inkml:annotationXML>
          <inkml:trace contextRef="#ctx0" brushRef="#br0" timeOffset="801.7803">6882 4526 2215 0,'12'-8'77'0,"-12"4"37"0,0-1 44 15,0 1 16-15,0 1 7 0,0 0-11 16,0-2-19-16,0 2-5 0,0 3-10 15,0-2 56-15,0 2-123 16,0 0-1-16,0 0 5 0,0 0 4 16,0 0-7-16,0 18-29 0,0-2-6 15,0 1-15-15,0 2-2 0,9 29 13 16,-2-21-18-16,-7-2-4 16,9 3 2-16,-4-3-11 0,2 3 1 0,-2-4 0 15,0-2 5-15,2-2 1 0,2 12-3 16,-4-20-5-16,0-4 0 15,-5-5-1-15,0 0 0 0,0-2-30 16,0-1-35-16,0 0-6 0,0 0-5 16,0-14 4-16,0-9-30 15,0 5 48-15,-17-1-4 0,8-5 4 16,9-3 23-16,0-1 1 0,0 2 17 16,0-2-8-16,0 2 20 0,0-2 10 15,12-18-27-15,-1 26 11 0,1 4 12 16,0 1 2-16,0 1-1 0,2 2 0 15,0 5 0-15,-2 0-6 0,0 2 12 16,-5 1-12-16,9 4 16 16,-11 0 8-16,0 0 0 0,-3 11-10 15,-2 1 8-15,0 0 8 0,0 0-6 16,0 1-12-16,0 2 22 0,0 2-17 16,-26 10 37-16,17-15-40 15,-3-2 15-15,0 0 9 0,0-2 0 16,0 0-3-16,1-5-5 0,-1 1-7 15,2-1-20-15,-4 2-35 16,7-5-23-16,2 0-53 0,1 0-31 0,4 0-63 16,0 0-13-16,0-14-41 0,0 14-46 15,0-8-109-15,0 8-148 0</inkml:trace>
          <inkml:trace contextRef="#ctx0" brushRef="#br0" timeOffset="1335.7264">7328 4493 2370 0,'0'-4'67'0,"-12"0"59"16,12 2 30-16,-10 0 3 0,10 2-32 0,-9 0-23 15,-1 0-10-15,3 0-10 0,-4 0 57 16,1 0-106-16,1 12-5 16,-3-2-5-16,2 0-13 0,-1 1-2 15,1 1-5-15,6 0 1 0,-1-1-15 16,5-1-2-16,0 13-71 16,0-13 11-16,0 0-13 0,0 0 12 0,9-4 7 15,1 1-8-15,1-2-19 0,-1-2 3 16,2-3-17-16,14 0-85 15,-12-17 87-15,-2 4 22 0,-3 0 22 16,-2 0 27-16,0-1 24 0,0-1 36 16,-4-1 26-16,1 4 34 0,-1-1 12 15,1-7 79-15,-4 12-85 16,0 3-8-16,0 5-7 0,0 0 13 16,0 0-6-16,0 0 24 0,0 0 30 15,0 0 14-15,0 0-26 0,0 26 139 16,0-8-162-16,0 2-25 15,0-1-27-15,0 6-9 0,0 3-23 16,0 2-11-16,12 2 7 0,-12 1-17 0,12-3 11 16,0 30-6-16,-3-32 3 15,-2-3-30-15,-7-2-57 0,0-7-70 16,7-3-77-16,-7-3-32 0,5-2-47 16,0-3-24-16,-5-5-103 15,0 0-871-15</inkml:trace>
          <inkml:trace contextRef="#ctx0" brushRef="#br0" timeOffset="1559.773">7257 4717 2500 0,'-7'0'39'0,"4"0"31"0,1 11 48 15,2-11 10-15,0 8-8 0,0-8-15 16,0 0-11-16,19 0 86 15,-3 0-108-15,6 0-22 0,-1 0-19 16,2 0-16-16,3 0-12 0,3-8-22 16,1 8-59-16,-4-10-53 0,24 2-249 15,-34 4 162-15,-2 4-91 16,1 0-249-16,-8 0-116 0</inkml:trace>
          <inkml:trace contextRef="#ctx0" brushRef="#br0" timeOffset="3876.8036">6964 5166 2017 0,'-2'0'45'0,"2"3"28"16,-2-3-7-16,2 0 75 16,0 0-47-16,0 0 17 0,14 0-29 15,0 0 17-15,0 0-5 0,5 0 37 16,0 0-13-16,2 0-8 0,5 0-2 15,23 0 42-15,-23 0-107 16,0 0-19-16,-2 0 13 0,-3 0-1 0,3 0-19 16,-1 0-6-16,-1 0-9 15,-4 0-2-15,1 0 10 0,19-7 4 16,-19 7-14-16,-3-4 0 16,-1 4 3-16,-1 0 9 0,-2 0-15 15,2 0-35-15,-3 0-39 0,-1 0-47 0,2 0-166 16,-8 0 107-16,-1 0-27 15,-3 0-101-15,0 0-187 0,0 0-161 16</inkml:trace>
          <inkml:trace contextRef="#ctx0" brushRef="#br0" timeOffset="4901.2936">7165 5463 2279 0,'0'0'61'0,"2"0"45"0,0 0 35 15,1 0 4-15,-3 0-21 0,2 0 26 16,1 0-18-16,-3 0-23 16,0 0 85-16,2 0-97 0,-2 18-24 15,2-2-16-15,1 1 14 0,-1 1-7 0,0-2 0 16,1-1-18-16,-3 3-18 16,0 0-5-16,0 17 26 0,0-18-28 15,0-2 3-15,0 0-8 0,0-1-18 16,0-3 14-16,0-4-8 0,0-2-3 15,0-1 11-15,0 0-4 16,0-2-4-16,0-2-3 0,0 0-30 16,0 0-50-16,0 0-4 0,0 0-22 15,0-11 1-15,0-4-17 0,0 0-23 16,0-19-56-16,0 14 138 16,0 0-3-16,0-2 22 0,0 0-17 15,0 3 40-15,0-3-15 0,16 0 20 16,-16-1 0-16,12 3 20 0,9-17-16 15,-14 23 16-15,3 3 8 0,-1-1 8 16,-4 5-8-16,4 0 8 0,1 1 15 16,-3 1 3-16,-2 2-17 0,2 1 11 15,7-2 31-15,-5 3-43 16,-2 1 14-16,0 0-11 0,5 0-8 16,-5 0 1-16,3 0 9 0,-3 0 22 15,2 0 15-15,1 0-1 16,-1 12 84-16,-4 3-59 0,-1-2 16 15,-1 3 2-15,-1 4-32 0,1 0-19 16,-3-1-1-16,0-1-5 0,0 5-30 16,0 20 10-16,0-25-18 0,0-4 6 15,0 0-8-15,0 0-8 0,0-1-2 16,0-6 15-16,0-4-7 0,0 3-8 16,0-2 2-16,0 3-5 15,0-7 11-15,0 0-2 0,0 0-7 16,0 0 5-16,0 0-32 0,0 0-12 15,0 0-52-15,0 0-56 0,0 0-23 16,0 0-265-16,0 0 177 16,0 0-104-16,0 0-267 0</inkml:trace>
        </inkml:traceGroup>
        <inkml:traceGroup>
          <inkml:annotationXML>
            <emma:emma xmlns:emma="http://www.w3.org/2003/04/emma" version="1.0">
              <emma:interpretation id="{8664F0A2-D6B9-4241-BE92-0F8E12C1FE71}" emma:medium="tactile" emma:mode="ink">
                <msink:context xmlns:msink="http://schemas.microsoft.com/ink/2010/main" type="inkWord" rotatedBoundingBox="32721,9690 32734,9777 32445,9819 32432,9732"/>
              </emma:interpretation>
              <emma:one-of disjunction-type="recognition" id="oneOf1">
                <emma:interpretation id="interp1" emma:lang="" emma:confidence="0">
                  <emma:literal>1</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A</emma:literal>
                </emma:interpretation>
                <emma:interpretation id="interp5" emma:lang="" emma:confidence="0">
                  <emma:literal>7</emma:literal>
                </emma:interpretation>
              </emma:one-of>
            </emma:emma>
          </inkml:annotationXML>
          <inkml:trace contextRef="#ctx0" brushRef="#br0" timeOffset="8519.5155">7247 4308 2118 0,'0'0'150'0,"0"0"-38"16,0 0 14-16,0 0-3 0,0 0-25 15,0 0-23-15,0 0-3 0,0 0-17 0,0 0-27 16,0 0 22-16,0 0 48 15,0 0 8-15,0 0 0 0,0 0 22 16,0 0-14-16,0 0-17 0,0 0-12 16,0 12-33-16,-11 0-2 0,11-3-14 15,-17 9-12-15,10-10-15 16,0-8 1-16,0 6-19 0,0-6 0 16,0 4 7-16,0 2-10 0,-1-2 7 15,4 0-20-15,-1 0-42 16,0 0 27-16,5-4-5 0,0 0-8 15,0 0 22-15,0 0 9 0,0 0-7 0,12-10 27 16,-12 10-6-16,14-12-8 16,12-4 16-16,-14 6 8 0,0 4-4 15,2 1-18-15,-5-3 11 0,3 0 3 16,0 4-5-16,-3 1 6 16,1 0-5-16,-3-1 17 0,7-6-3 15,-9 9-9-15,0-3 24 0,-1 1-2 16,1-2-5-16,-3 2 4 0,3 3 5 15,0 0 10-15,-1 0 28 0,-1 0 7 16,2 0 44-16,-3 0-45 16,-2 0-8-16,0 0-11 0,2 0 0 15,1 0-11-15,4 13-14 0,-3-13 10 16,1 13-7-16,7 7-6 16,-7-20-18-16,4 10-7 0,-4-2 2 0,-1-8 8 15,-1 0-7-15,-1 0 3 0,1 0 1 16,-1 0-24-16,0 0-47 15,1 0-247-15,-3 0 68 0,2 0-68 16,0 0-47-16,1 0-75 0,-1 0-313 16</inkml:trace>
        </inkml:traceGroup>
        <inkml:traceGroup>
          <inkml:annotationXML>
            <emma:emma xmlns:emma="http://www.w3.org/2003/04/emma" version="1.0">
              <emma:interpretation id="{95FCFFD6-37B6-4CA8-9FEF-4C95FF33C0C3}" emma:medium="tactile" emma:mode="ink">
                <msink:context xmlns:msink="http://schemas.microsoft.com/ink/2010/main" type="inkWord" rotatedBoundingBox="32391,9681 32403,9760 32169,9794 32157,9715"/>
              </emma:interpretation>
              <emma:one-of disjunction-type="recognition" id="oneOf2">
                <emma:interpretation id="interp6" emma:lang="" emma:confidence="1">
                  <emma:literal/>
                </emma:interpretation>
              </emma:one-of>
            </emma:emma>
          </inkml:annotationXML>
          <inkml:trace contextRef="#ctx0" brushRef="#br0" timeOffset="7761.696">6957 4295 1553 0,'0'-3'84'0,"0"2"52"0,0-3 7 16,0 1-5-16,0 3-19 0,0 0-17 0,0 0-5 16,0 0-8-1,0 0 125-15,0 0-106 0,0 0 21 0,0 0 8 16,0 0 22-16,0 0 17 0,0 0 16 15,0 0-2-15,0 0-24 0,0 0 99 16,0 0-184-16,0 0-36 16,-12 0-17-16,12 11-6 0,-9-11-7 15,-3 0-5-15,5 10-2 0,-5-1-7 16,5 1 0-16,-7 4-2 16,12-14 12-16,-1 6-10 0,3 0-9 15,0 0 12-15,0-3-6 0,0 1-4 0,0 0 13 16,0-2-12-16,0 2 2 0,0-4-35 15,0 0 8-15,0 0-20 16,0 0-4-16,0 0-16 0,0 0 17 16,0 0 10-16,0-9 27 0,0 1-10 15,12 8 9-15,-2-8 8 16,-3 0 5-16,0 2-2 0,2 0 7 16,-2 2 5-16,3 4-5 0,-3-6-2 15,0 2-9-15,0-3 19 0,2 2-20 16,3-4 25-16,-5 7-19 15,-2 0 7-15,2 0-3 0,-5 2 5 16,3 0 2-16,0 0 3 0,0 0 1 0,2 0 2 16,2 0 38-16,-4 0-34 15,2 0 9-15,0 0 0 0,2 0 0 16,-2 0-2-16,-2 13-16 0,0-3-4 16,0-10 9-16,-1 13-6 0,1-3-8 15,-3-10 8-15,1 8-36 16,1-8-65-16,1 0-98 0,0 0-61 15,-5 0-25-15,0 0-51 0,0 0-92 16,0 0-281-16</inkml:trace>
        </inkml:traceGroup>
      </inkml:traceGroup>
    </inkml:traceGroup>
    <inkml:traceGroup>
      <inkml:annotationXML>
        <emma:emma xmlns:emma="http://www.w3.org/2003/04/emma" version="1.0">
          <emma:interpretation id="{630B164B-F351-46D3-A869-3DB602D41DF8}" emma:medium="tactile" emma:mode="ink">
            <msink:context xmlns:msink="http://schemas.microsoft.com/ink/2010/main" type="paragraph" rotatedBoundingBox="29967,10517 31092,10517 31092,11379 29967,11379" alignmentLevel="1"/>
          </emma:interpretation>
        </emma:emma>
      </inkml:annotationXML>
      <inkml:traceGroup>
        <inkml:annotationXML>
          <emma:emma xmlns:emma="http://www.w3.org/2003/04/emma" version="1.0">
            <emma:interpretation id="{2F4EE8AB-1854-4DE2-81E8-4BFA4C0E3F43}" emma:medium="tactile" emma:mode="ink">
              <msink:context xmlns:msink="http://schemas.microsoft.com/ink/2010/main" type="line" rotatedBoundingBox="29967,10517 30945,10517 30945,10842 29967,10842"/>
            </emma:interpretation>
          </emma:emma>
        </inkml:annotationXML>
        <inkml:traceGroup>
          <inkml:annotationXML>
            <emma:emma xmlns:emma="http://www.w3.org/2003/04/emma" version="1.0">
              <emma:interpretation id="{E140CC55-3A55-4953-8DA6-F5A985058B88}" emma:medium="tactile" emma:mode="ink">
                <msink:context xmlns:msink="http://schemas.microsoft.com/ink/2010/main" type="inkWord" rotatedBoundingBox="29967,10517 30945,10517 30945,10842 29967,10842"/>
              </emma:interpretation>
            </emma:emma>
          </inkml:annotationXML>
          <inkml:trace contextRef="#ctx0" brushRef="#br0" timeOffset="-4735.9423">4677 5104 2501 0,'0'-2'47'0,"7"0"67"0,-7 1 76 0,9-1-6 15,-2 2-6-15,-2 0 175 16,0 0-190-16,-5 0-23 0,4 0-3 15,-4 0-16-15,0 0-12 0,0 0-29 16,0 0 4-16,0 13-27 0,0 3 3 16,0 19-8-16,14-15-23 15,-2 2 12-15,-2 1-15 0,-1 4-5 0,-2-3-8 16,-7-2-9-16,0-3-2 16,0-1 2-16,0 1-2 0,0 9-6 15,0-18-1-15,0-1-6 0,0-2-28 16,0-4-61-16,0 0-76 0,0 0-105 15,14 1-79-15,-14-4-43 0,0 0-59 16,0 0-921-16</inkml:trace>
          <inkml:trace contextRef="#ctx0" brushRef="#br0" timeOffset="-4473.372">4889 5222 2759 0,'0'0'69'0,"0"0"54"16,0 0 34-16,0 0-22 0,0 0-26 16,9 0-18-16,-9 0 1 0,0 0-7 15,19 0 8-15,-2 0-63 16,-1 0-21-16,-2 0 14 0,3 0-7 0,-1 0-44 15,3-10-79-15,0 10-72 16,0 0-46-16,19 0-299 0,-22 0 92 16,-2 0-175-16</inkml:trace>
          <inkml:trace contextRef="#ctx0" brushRef="#br0" timeOffset="-3701.2791">5398 5351 2351 0,'0'3'74'0,"0"-2"37"0,0-1 30 15,0 0-2-15,0 0 6 0,17 0 7 16,-3 0-19-16,2 0-46 0,-1 0-24 15,20 0-14-15,-14 0-27 16,-2 0-25-16,2-9-32 0,-2 9-67 16,0 0-77-16,0 0-73 0,-3 0-88 15,-1 0-238-15,-4 0-135 0</inkml:trace>
        </inkml:traceGroup>
      </inkml:traceGroup>
      <inkml:traceGroup>
        <inkml:annotationXML>
          <emma:emma xmlns:emma="http://www.w3.org/2003/04/emma" version="1.0">
            <emma:interpretation id="{7A484DDA-E0EE-4A82-8165-08F8D5CA65CF}" emma:medium="tactile" emma:mode="ink">
              <msink:context xmlns:msink="http://schemas.microsoft.com/ink/2010/main" type="line" rotatedBoundingBox="30698,10989 31092,10989 31092,11379 30698,11379"/>
            </emma:interpretation>
          </emma:emma>
        </inkml:annotationXML>
        <inkml:traceGroup>
          <inkml:annotationXML>
            <emma:emma xmlns:emma="http://www.w3.org/2003/04/emma" version="1.0">
              <emma:interpretation id="{276DAF7D-30B3-4006-8C49-EEAC2FE0A01A}" emma:medium="tactile" emma:mode="ink">
                <msink:context xmlns:msink="http://schemas.microsoft.com/ink/2010/main" type="inkWord" rotatedBoundingBox="30698,10989 31092,10989 31092,11379 30698,11379"/>
              </emma:interpretation>
            </emma:emma>
          </inkml:annotationXML>
          <inkml:trace contextRef="#ctx0" brushRef="#br0" timeOffset="-3092.6409">5441 5662 1614 0,'-5'0'-31'0,"0"0"46"0,1 0-39 0,1 0 43 15,-2 0-28-15,5-14 19 16,0 2-25-16,0 2 30 0,15-1-10 16,-15 2 9-16,16 2 35 0,-2-1 61 15,0-1-1-15,15 3 152 16,-13-1-165-16,-4 7 11 0,2 0 6 16,0 0 11-16,-2 0-18 0,0 0-24 15,-3 0 3-15,3 0-13 0,-5 17-33 16,12 12 49-16,-14-11-60 15,2 4 1-15,-2-1-13 0,-1 2 23 0,-4 0 9 16,0 1-9-16,0 3 4 0,-11-3-24 16,11-1 9-16,-36 19 73 15,22-23-78-15,-5-1-9 0,5-2-12 16,0-3-6-16,0-3-19 0,-3-2-39 16,3-1-13-16,0-2-24 0,2-4 36 15,-14-1-32-15,14 0 45 16,3 0 22-16,-1-11-5 0,6 1 28 15,-3 10 0-15,7-12-16 0,0 1 18 16,0 0 17-16,11-10 26 16,8 12-9-16,3 1 9 0,-4-3 6 0,6 2 19 15,-3 1 1-15,-2 2-24 0,2 0 26 16,1 0 24-16,-1 4 3 0,19 2 42 16,-21 0-107-16,-3 0-5 15,1 0-8-15,-1 12-9 0,-2 0-6 16,3-3 16-16,-5-1-4 0,-3 4-24 15,1-1-33-15,4 9-138 16,-10-12 28-16,-1 0-10 0,2-3-29 16,-5 0-33-16,0 0-132 0,0-3-240 0</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8:40.05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520A5F6-839A-40AD-9B7C-C51C10B7E646}" emma:medium="tactile" emma:mode="ink">
          <msink:context xmlns:msink="http://schemas.microsoft.com/ink/2010/main" type="writingRegion" rotatedBoundingBox="25254,5233 30166,5258 30146,9113 25234,9088"/>
        </emma:interpretation>
      </emma:emma>
    </inkml:annotationXML>
    <inkml:traceGroup>
      <inkml:annotationXML>
        <emma:emma xmlns:emma="http://www.w3.org/2003/04/emma" version="1.0">
          <emma:interpretation id="{9238D97B-2F5D-4B57-9873-4CA59F1DED8E}" emma:medium="tactile" emma:mode="ink">
            <msink:context xmlns:msink="http://schemas.microsoft.com/ink/2010/main" type="paragraph" rotatedBoundingBox="25232,5351 28438,5198 28478,6035 25272,6188" alignmentLevel="1"/>
          </emma:interpretation>
        </emma:emma>
      </inkml:annotationXML>
      <inkml:traceGroup>
        <inkml:annotationXML>
          <emma:emma xmlns:emma="http://www.w3.org/2003/04/emma" version="1.0">
            <emma:interpretation id="{25D83EAC-4E96-4068-8D8E-AC45D9A05F94}" emma:medium="tactile" emma:mode="ink">
              <msink:context xmlns:msink="http://schemas.microsoft.com/ink/2010/main" type="inkBullet" rotatedBoundingBox="26084,5334 26680,5306 26690,5523 26094,5551"/>
            </emma:interpretation>
            <emma:one-of disjunction-type="recognition" id="oneOf0">
              <emma:interpretation id="interp0" emma:lang="" emma:confidence="0">
                <emma:literal>→</emma:literal>
              </emma:interpretation>
            </emma:one-of>
          </emma:emma>
        </inkml:annotationXML>
        <inkml:trace contextRef="#ctx0" brushRef="#br0">823 12 1974 0,'0'0'82'0,"-14"0"4"0,14 0 31 16,0 0-22-16,-10 0 1 0,10 0-38 16,0 0 65-16,0 0-77 15,0 0 15-15,0 0-15 0,0 0 1 16,0 0 7-16,0 0 6 0,0 0-19 16,0 0 16-16,0 0-21 0,0 0-3 15,0 0-27-15,0 0 6 16,0 0 93-16,0 0-6 0,17 0-30 0,-1 0-17 15,3 0-18-15,5 0-11 16,4 0-23-16,36 0 23 0,-29-12-20 16,0 12-1-16,1-10-7 0,-6 10-3 15,-1-11-3-15,-1 3-38 0,-4 8-50 16,-1 0-59-16,-6 0-21 16,9 0-201-16,-17 0 115 0,-7 0-226 15,1 0-184-15</inkml:trace>
        <inkml:trace contextRef="#ctx0" brushRef="#br0" timeOffset="534.687">1276-100 2717 0,'0'-3'170'0,"0"3"-53"16,0 0-21-16,0 0-20 0,0 0-46 15,0 0 1-15,0 0-6 0,0 14 0 16,0-2-15-16,0 1 3 0,0 14 6 16,0-17-12-16,0 6-11 15,-12-5-1-15,12 1 14 0,0 1-3 0,0-4-24 16,0-1-34-16,0-1-13 0,0 1-28 16,0-1-57-1,0-5 82-15,0-2-18 0,0 0 0 0,0 0 8 16,0-12 15-16,0 0 38 0,0 0 13 15,0-3-9-15,0-2 16 16,0-14 63-16,-14 13 17 0,14 5-8 16,0 3 14-16,0-3-8 0,-10 4 0 15,10 3-12-15,0 5-10 0,0-2-26 16,0 3-5-16,-9 0-9 16,9 0-7-16,0 0-8 0,0 0-3 15,0 10 14-15,0-10 3 0,16 12-3 0,-2-2-19 16,1-2 1-16,15 10-3 15,-18-7 10-15,4 1-13 0,-1-1 7 16,-1 1-5-16,-2-2 8 0,-3-1 6 16,-2 4 6-16,-2-5 7 0,-3 1-6 15,-2 8 37-15,0-8-3 16,0-2-18-16,0 3-10 0,-14-2-5 16,14-2-4-16,-14-6-1 0,4 0-11 15,1 0-35-15,9 0-26 0,-7 0-115 16,0 0 59-16,7 0-61 15,0 0-120-15,0 0-302 0</inkml:trace>
      </inkml:traceGroup>
      <inkml:traceGroup>
        <inkml:annotationXML>
          <emma:emma xmlns:emma="http://www.w3.org/2003/04/emma" version="1.0">
            <emma:interpretation id="{174C16D3-F749-4B2B-9F1B-2261C0CA4443}" emma:medium="tactile" emma:mode="ink">
              <msink:context xmlns:msink="http://schemas.microsoft.com/ink/2010/main" type="line" rotatedBoundingBox="25232,5351 28438,5198 28478,6035 25272,6188"/>
            </emma:interpretation>
          </emma:emma>
        </inkml:annotationXML>
        <inkml:traceGroup>
          <inkml:annotationXML>
            <emma:emma xmlns:emma="http://www.w3.org/2003/04/emma" version="1.0">
              <emma:interpretation id="{9134491C-FC63-4455-9C53-7CBC1F954B21}" emma:medium="tactile" emma:mode="ink">
                <msink:context xmlns:msink="http://schemas.microsoft.com/ink/2010/main" type="inkWord" rotatedBoundingBox="27315,5359 27980,5328 28009,5953 27345,5985"/>
              </emma:interpretation>
              <emma:one-of disjunction-type="recognition" id="oneOf1">
                <emma:interpretation id="interp1" emma:lang="" emma:confidence="1">
                  <emma:literal/>
                </emma:interpretation>
              </emma:one-of>
            </emma:emma>
          </inkml:annotationXML>
          <inkml:trace contextRef="#ctx0" brushRef="#br0" timeOffset="1106.5021">2063-61 2695 0,'-12'0'30'0,"12"10"-1"0,-11-10-1 16,11 10 40-16,0-10 7 0,0 13-14 15,0-2-5-15,0 8-19 0,0 32 91 16,16-20-71-16,-2 3-7 15,3 3-15-15,2 5-8 0,-3 2-17 16,1-3 10-16,-3-1-20 0,0-3 6 16,-7-2-9-16,10 32 16 15,-13-41-9-15,-4-5 8 0,0-5-3 0,0-1-33 16,0-1-59-16,0-8-41 16,0-6-11-16,0 0 25 0,0 0-16 15,-37-16-63-15,20-3 120 0,-2-7-3 16,3 1 28-16,-5-9 8 0,4 1 23 15,5-4 21-15,3-4-5 0,4-2 1 16,5 0 15-16,0-40 24 16,0 46-9-16,17 1-7 0,-1 1 7 15,3 6 11-15,0 4 23 0,0 7-2 16,2 0-29-16,0 6-12 0,17-6 3 16,-22 18-23-16,3 0 2 0,-5 0 18 15,1 0-19-15,-1 12 3 0,-5 1 9 16,1 4 2-16,-3 2-15 15,0 4-10-15,-7 19 6 0,0-20 16 16,-17-1-7-16,5 2-18 0,-4-3-6 16,-3-4-36-16,-2-1 15 0,-3-2-46 15,1-2 3-15,-3-2-52 0,-24-9-237 16,29 0-38-16,4 0-157 16</inkml:trace>
          <inkml:trace contextRef="#ctx0" brushRef="#br0" timeOffset="1463.1088">2620 8 2500 0,'-12'0'82'0,"-2"0"56"16,-3 0-24-16,6 0-32 0,1 9-6 15,-4-9-18-15,2 13-15 0,-9 1-18 16,9-4-1-16,5 3-6 16,0 4-26-16,2-1 9 0,-2-1-7 0,3 3 5 15,4 1 14-15,0 0-6 16,0-1-16-16,28 13-44 16,-12-18 20-16,6 0 7 0,1-4-6 0,-2-5 3 15,3 0-11-15,-3-4 10 16,0 0 2-16,1 0 17 0,4-15 9 15,-19 0 13-15,-3 2-4 0,-4-3-13 16,0 1 0-16,0-1-7 0,0 0-42 16,-14-2-5-16,0 2-12 0,0 3-51 15,-12-11-433-15,12 14-34 16</inkml:trace>
        </inkml:traceGroup>
        <inkml:traceGroup>
          <inkml:annotationXML>
            <emma:emma xmlns:emma="http://www.w3.org/2003/04/emma" version="1.0">
              <emma:interpretation id="{25DC661E-2234-4441-A4FC-9BA77B8A4E54}" emma:medium="tactile" emma:mode="ink">
                <msink:context xmlns:msink="http://schemas.microsoft.com/ink/2010/main" type="inkWord" rotatedBoundingBox="25232,5351 28438,5198 28478,6035 25272,6188"/>
              </emma:interpretation>
              <emma:one-of disjunction-type="recognition" id="oneOf2">
                <emma:interpretation id="interp2" emma:lang="" emma:confidence="1">
                  <emma:literal/>
                </emma:interpretation>
              </emma:one-of>
            </emma:emma>
          </inkml:annotationXML>
          <inkml:trace contextRef="#ctx0" brushRef="#br0" timeOffset="-10228.427">40 0 977 0,'0'12'-8'0,"0"1"36"16,0-13-19-16,-14 10-7 0,4-10 3 15,10 9-35-15,-9-2-21 0,9-7-43 16,-7 6-44-16</inkml:trace>
          <inkml:trace contextRef="#ctx0" brushRef="#br0" timeOffset="-4563.0147">16-8 560 0,'0'0'17'0,"0"0"34"15,0 0 32-15,0 0 6 0,0 0 58 16,0 0 134-16,0 0-145 16,0 0-39-16,0 0 2 0,0 0 19 15,0 0-4-15,0 0-29 0,0 0-24 16,0 0 8-16,0 0 39 15,0 0-41-15,0 0-11 0,0 0 7 16,0 0-12-16,0 0-16 0,0-13 0 0,0 13-11 16,0 0 2-16,0 0 16 0,0 0 24 15,0 0-38-15,0 0 8 16,0 0-9-16,0 0-1 0,0 0 1 16,0 0 6-16,0 0 9 0,0 0 9 15,0 0-9-15,0 0 33 16,0 0-53-16,0 0 23 0,0 0-5 15,0 0-3-15,0 0 11 0,0 0-9 16,0 0-5-16,0 0-23 0,0 0-4 16,0 0 14-16,0 0-7 15,0 0-7-15,0 0-10 0,0 0-5 0,0 0 11 16,0 0-7-16,0 0 15 0,0 0-1 16,0 0 49-16,0 0-36 15,0 10 9-15,0-4 6 0,0 4-11 16,0-3 10-16,0 3-14 0,0-1 2 15,0 4 5-15,0-3 23 0,0 22 35 16,12-18-60-16,-12 0-6 16,0 3 18-16,0-1 22 0,0 2-9 15,0 1-17-15,0-1 11 0,0 0-3 16,0-2-17-16,0 20-6 16,0-16 4-16,0 0 12 0,0-1-1 15,0 5 6-15,0 2-19 0,0 5-4 0,0-4 2 16,0 5-12-16,0-3-11 15,14 27 12-15,-14-31-14 0,12-6 16 16,-12 3-10-16,0-6 2 0,9 3-13 16,-9-3 20-16,0 0-16 0,0-2 6 15,0 9 1-15,0-15-6 16,0 3-2-16,0-7 9 0,0 3 10 16,0-4-12-16,0-3 14 0,0 4-6 15,0-2-6-15,0-2 13 0,0 0 40 16,0 0-31-16,0 0 8 15,0 0-10-15,0 0-2 0,0 0 6 0,0 0-9 16,0 0 0-16,0 0-1 0,0 0-16 16,14-16-2-1,-14 5 2-15,0-3-5 0,0-2 12 0,0 2-3 16,0-3-5-16,0-3-8 0,0 2 15 16,0-3-12-16,-11 1 3 0,1-25-1 15,10 22-4-15,0-1 5 16,-9 0 12-16,9 3-10 0,-5-4-8 15,5 2 9-15,-5 0-4 0,1 2 7 16,4 1-10-16,0-23 10 16,0 27-5-16,0-1 3 0,0 0-2 15,0 2-3-15,0-3 5 0,0 1-3 0,0 1 1 16,0 0-12-16,0-1 13 16,0-17-4-16,0 21 0 0,0 0-6 15,0-1 9-15,9 2-1 0,-9 0 5 16,12-2-9-16,-3 4 2 0,1 0 0 15,6-15 3-15,-11 17-9 16,4-2 7-16,-2 3 0 0,3-1 6 16,-3 2-1-16,0 0-3 0,0 0-4 15,-2 3 8-15,2-1-3 0,2-5-9 16,-4 6 5-16,0-1-12 16,-1 1 0-16,1 2 14 0,0-1-13 0,0 2-4 15,-3 0 4-15,5 0 14 0,0 0-1 16,10 13-7-1,-8 3 12-15,0-6-6 0,1 3 7 0,4-3-15 16,-7-2 14-16,3 4-3 0,-1 1 4 16,-2-3-3-16,0 4-5 0,5 10 12 15,-7-11-7-15,-5 1-10 16,0-4 7-16,0 5 3 0,0-2-3 16,0 1-4-16,0 1 12 0,0 2 3 15,-14-1-10-15,-8 17 4 16,6-20 3-16,-1 4-9 0,3-1 16 15,-5-3 10-15,0 0-2 0,5-3 5 0,-2 0-20 16,-1 0 2-16,5-4-2 16,-11 2 3-16,9-2 0 0,2-6 3 15,-2 0-6-15,4 0-6 0,-1 0 0 16,1 0 10-16,-2 0-14 0,3 0 3 16,-1 0-1-16,3 0 2 15,3 0 2-15,-1 0-9 0,0 0-6 16,3 0-6-16,-1 0-36 0,-1 0-22 15,1 0-65-15,-1 0-90 0,-3 0-434 16,2 0 270-16,0 0-198 16,3 0-287-16</inkml:trace>
          <inkml:trace contextRef="#ctx0" brushRef="#br0" timeOffset="1982.0684">2830-170 2629 0,'-12'-2'30'0,"12"2"42"15,0 0 21-15,-7 0-10 0,7 0-16 16,0 0-8-16,0 0 46 0,0 0 27 15,0 26 126-15,0-9-117 16,0 2-51-16,12 4-28 0,0 7-22 0,-3 2-10 16,0 1-6-16,3 4-9 0,-2-2-8 15,-3-1-9-15,4 26 1 16,-6-36 3-16,-5-5-26 0,3-3-57 16,-3-6-40-16,0-4-13 0,0 0-25 15,0-2 5-15,0-4 25 0,0 0 10 16,0 0-74-16,11-13 142 15,-1 3 25-15,2-3 15 0,-3-6-5 16,3-1 17-16,-3-2 7 0,5 2 34 16,3-2-3-16,-1 0 21 0,17-17 61 15,-18 24-58-15,-1 1 2 16,-2 4-5-16,2 2-5 0,-5 4 1 0,-2 1-20 16,3 3-6-16,-3 0 11 0,2 0-8 15,5 25 30-15,-9-16-50 16,-3 6 5-16,-2 2 27 0,0 2 10 15,0 5 14-15,0 0-5 0,-16 2-3 16,-3-3 0-16,-26 23 13 16,19-23-63-16,0-7-4 0,0-3 8 15,-2-3-29-15,0-3-79 0,2-7-89 16,0 0-111-16,5 0-81 0,2 0-190 0</inkml:trace>
        </inkml:traceGroup>
      </inkml:traceGroup>
    </inkml:traceGroup>
    <inkml:traceGroup>
      <inkml:annotationXML>
        <emma:emma xmlns:emma="http://www.w3.org/2003/04/emma" version="1.0">
          <emma:interpretation id="{32B7F0CE-5529-47BA-AC6D-D4578C1B539A}" emma:medium="tactile" emma:mode="ink">
            <msink:context xmlns:msink="http://schemas.microsoft.com/ink/2010/main" type="paragraph" rotatedBoundingBox="25371,6890 30158,6915 30152,7973 25366,7948" alignmentLevel="1"/>
          </emma:interpretation>
        </emma:emma>
      </inkml:annotationXML>
      <inkml:traceGroup>
        <inkml:annotationXML>
          <emma:emma xmlns:emma="http://www.w3.org/2003/04/emma" version="1.0">
            <emma:interpretation id="{6E1EC372-CF66-4E44-8101-C23720E181A6}" emma:medium="tactile" emma:mode="ink">
              <msink:context xmlns:msink="http://schemas.microsoft.com/ink/2010/main" type="line" rotatedBoundingBox="25371,6890 30158,6915 30152,7973 25366,7948"/>
            </emma:interpretation>
          </emma:emma>
        </inkml:annotationXML>
        <inkml:traceGroup>
          <inkml:annotationXML>
            <emma:emma xmlns:emma="http://www.w3.org/2003/04/emma" version="1.0">
              <emma:interpretation id="{3C1D354B-FEA8-4723-8311-A3A7C2FF9485}" emma:medium="tactile" emma:mode="ink">
                <msink:context xmlns:msink="http://schemas.microsoft.com/ink/2010/main" type="inkWord" rotatedBoundingBox="25371,6944 25734,6946 25729,7950 25366,7948"/>
              </emma:interpretation>
              <emma:one-of disjunction-type="recognition" id="oneOf3">
                <emma:interpretation id="interp3" emma:lang="" emma:confidence="1">
                  <emma:literal/>
                </emma:interpretation>
              </emma:one-of>
            </emma:emma>
          </inkml:annotationXML>
          <inkml:trace contextRef="#ctx0" brushRef="#br0" timeOffset="3007.6083">165 1897 2739 0,'0'-10'88'0,"-12"2"63"16,12 3 27-16,-10 5-18 16,10 0-47-16,0 0-40 0,-7 0-1 15,7 13 87-15,0 0-47 0,0 3 6 16,0 0 25-16,0 6-49 0,0 3-21 15,0 6-3-15,0 7-28 0,12 1-12 16,-2 5-9-16,11 47-12 16,-12-50-9-16,3-1 3 0,-3 0 3 15,6-4 1-15,-4-3-3 0,1-4-1 16,-2-4-8-16,-1-4-13 0,-2-1-6 16,7 3-33-16,-9-23 6 15,-5 0-52-15,0 0-89 0,0-17 2 16,0-6 20-16,-19-2 43 0,7-7 16 15,12-4-20-15,-11-4 41 0,11-53-20 16,0 43 95-16,0 3 6 0,0 3 9 16,0 3 19-16,0 4 32 0,16 4-3 15,-2 6-23-15,-2 4 19 0,16-14 20 16,-14 24-18-16,-2 1-9 16,2 6-11-16,-4 6 31 0,-1 0 37 15,-2 0-13-15,5 14-18 0,-7 4-20 16,4 2 5-16,3 29-9 15,-2-20-19-15,-6 1-14 0,-1 1 7 0,-3-1-13 16,0-2 13-16,0 0 5 0,0-5-7 16,-19-1 7-16,0-3-5 15,-21 7-1-15,16-18-17 0,-2-3-41 16,0 0-39-16,0-5-37 0,0 0-50 16,0 0-21-16,5-13-35 0,0 2-29 15,5 1-117-15</inkml:trace>
          <inkml:trace contextRef="#ctx0" brushRef="#br0" timeOffset="3733.1909">193 1582 2697 0,'0'0'73'0,"0"0"41"0,0 0 9 16,0 0 13-16,0 0-25 0,0 13 31 15,0-3-64-15,0 1 22 0,-12 3-11 16,3-1-13-16,9 1-30 0,-12 2-6 16,0-3 4-16,0 1 2 0,5 1-24 15,-9 8 14-15,6-13-39 16,1-4 5-16,4-1-2 0,0 0-17 16,3 2-21-16,0-7-55 0,2 0 1 15,0 0 20-15,0 0 24 16,14-27-68-16,-2 13 92 0,4-4-2 15,-2 0 20-15,3-1 0 0,2-3 4 16,-3-1-9-16,1 5 0 0,-1 1 17 16,-2 3 20-16,15-11 51 15,-20 17-1-15,1 4-4 0,-3 0 8 16,0-2 16-16,-5 2-15 0,3 0-3 0,-3 4-20 16,1 0-4-16,-3 0 27 15,0 0-47-15,0 0-2 0,0 0-10 16,0 0 4-16,0 0-12 0,11 0-15 15,-11 14 3-15,14 1 4 0,1-5-1 16,8 8-1-16,-9-9 6 16,-2-4-24-16,-2 5-64 0,-1-5-78 15,-2-1-48-15,3 0-49 0,-6-1-32 16,-1 0-33-16,-1 1-61 0,-2 1-898 16</inkml:trace>
        </inkml:traceGroup>
        <inkml:traceGroup>
          <inkml:annotationXML>
            <emma:emma xmlns:emma="http://www.w3.org/2003/04/emma" version="1.0">
              <emma:interpretation id="{D56EAA61-3530-47DA-861B-95068C91CA71}" emma:medium="tactile" emma:mode="ink">
                <msink:context xmlns:msink="http://schemas.microsoft.com/ink/2010/main" type="inkWord" rotatedBoundingBox="26353,7290 27071,7293 27069,7589 26352,7586"/>
              </emma:interpretation>
              <emma:one-of disjunction-type="recognition" id="oneOf4">
                <emma:interpretation id="interp4" emma:lang="" emma:confidence="1">
                  <emma:literal/>
                </emma:interpretation>
              </emma:one-of>
            </emma:emma>
          </inkml:annotationXML>
          <inkml:trace contextRef="#ctx0" brushRef="#br0" timeOffset="6059.2276">1084 2048 2501 0,'-11'0'38'16,"6"0"20"-16,0 0-27 0,5 0-16 15,0 0 36-15,0 0 6 0,0 0 9 16,14 0 31-16,3 0-4 0,2 0 16 16,35 0 83-16,-23 0-99 0,-1 0-28 15,8 0-19-15,-3-13-18 0,3 4-19 16,-2 9 3-16,-6-8-75 0,1 8-50 15,-5-6-56-15,19 1-255 16,-31 5 137-16,0 0-150 0,-5 0-190 16</inkml:trace>
          <inkml:trace contextRef="#ctx0" brushRef="#br0" timeOffset="6532.1782">1573 1882 2680 0,'0'-1'81'0,"0"1"50"15,0 0 44-15,0 0-16 0,-12 0-19 16,12 0-50-16,0 0-8 0,0 9-24 16,0 5 27-16,0 0-62 15,0 0-5-15,0 3-3 0,0-1 1 16,0 2-7-16,0-1-2 0,0-1-7 16,0-2 7-16,0-1-16 0,0 7-64 15,0-12-8-15,0-2-25 16,0-1-20-16,0-2-12 0,0-3-13 15,0 0 33-15,0 0 26 0,0-12 5 16,0 0 28-16,-12-19 8 0,0 15 31 16,12-5 44-16,-4 4-10 15,4-4 43-15,0 4-12 0,0 1 9 0,0 2 11 16,0 3-19-16,0-1-10 16,11 0 67-16,-1 12-69 0,-3 0-18 15,2 0 11-15,3 0-15 0,0 0-3 16,4 0-3-16,1 11 0 0,2-1 14 15,19 12-14-15,-17-8 4 16,-5 0-12-16,1 1 0 0,-3 5 24 0,0 0-13 16,-7-3-14-16,0 2 21 15,-7 0-10-15,0 2-6 0,0 12 27 16,-14-18-21-16,-2 0-9 16,1-5 12-16,-1-1-10 0,2-1-23 0,-3-4-32 15,-2-4-27-15,1 0-17 0,-1 0-36 16,-17 0-277-16,17-12 78 15,3 12-328-15</inkml:trace>
        </inkml:traceGroup>
        <inkml:traceGroup>
          <inkml:annotationXML>
            <emma:emma xmlns:emma="http://www.w3.org/2003/04/emma" version="1.0">
              <emma:interpretation id="{5CA2F03F-ECE9-4641-93DC-36F4550DF48B}" emma:medium="tactile" emma:mode="ink">
                <msink:context xmlns:msink="http://schemas.microsoft.com/ink/2010/main" type="inkWord" rotatedBoundingBox="27553,6902 30158,6915 30154,7619 27549,7606"/>
              </emma:interpretation>
              <emma:one-of disjunction-type="recognition" id="oneOf5">
                <emma:interpretation id="interp5" emma:lang="" emma:confidence="0">
                  <emma:literal>estra</emma:literal>
                </emma:interpretation>
                <emma:interpretation id="interp6" emma:lang="" emma:confidence="0">
                  <emma:literal>extra</emma:literal>
                </emma:interpretation>
                <emma:interpretation id="interp7" emma:lang="" emma:confidence="0">
                  <emma:literal>estira</emma:literal>
                </emma:interpretation>
                <emma:interpretation id="interp8" emma:lang="" emma:confidence="0">
                  <emma:literal>entra</emma:literal>
                </emma:interpretation>
                <emma:interpretation id="interp9" emma:lang="" emma:confidence="0">
                  <emma:literal>estora</emma:literal>
                </emma:interpretation>
              </emma:one-of>
            </emma:emma>
          </inkml:annotationXML>
          <inkml:trace contextRef="#ctx0" brushRef="#br0" timeOffset="7360.1717">2261 1936 3327 0,'0'0'69'0,"0"0"87"16,0 0 112-16,0 0-207 15,0 0-36-15,0 0-3 0,0 0 41 16,0 0 1-16,0 0-28 0,0 13 6 16,0 3 8-16,0 4-13 0,0 23 8 15,0-19-25-15,0 0-10 16,0-3-3-16,0-2-11 0,0-1 10 15,10-4 3-15,-10-5-17 0,0 1-29 16,0-3-30-16,0-7-121 0,0 0 36 16,0 0-7-16,0 0-4 0,0-17 57 15,0 3 26-15,0-4 47 0,0 0 7 16,0-4 12-16,0-25 9 16,0 24 11-16,0 3 54 0,0-1 6 15,14 4-20-15,-14 1 6 0,14 5 7 16,-2-1 6-16,0 2-11 0,-3 5-1 15,1 0 48-15,-1 5-35 16,3 0 0-16,-3 0 1 0,1 18-14 16,1-2-14-16,1 0-18 0,2 1 7 15,-2 2-9-15,-2 4-7 0,11 18-5 16,-12-26-13-16,-4 1 2 0,-3-5-19 16,3-1-21-16,-3-2-25 0,1-8-20 15,-3 0-34-15,0 0-24 0,0 0-8 16,0 0-70-16,0-14 160 15,0-1 17-15,0 0 22 0,0-4-7 16,0 0 22-16,0 0-3 0,0-4 33 16,0 1 18-16,0 3 14 15,26-16 109-15,-26 24-59 0,12-1-27 16,-1 6 2-16,-1 0 8 0,-10 4-19 16,9 0-26-16,-4 0 5 0,2 2-16 15,0 0 24-15,12 0 74 0,-12 20-86 16,5-3-13-16,0 1-14 0,2 4 9 15,-2 1-18-15,2 5 0 0,-3-1 10 16,1 0-18-16,10 24-18 16,-15-28-59-16,0-5-63 15,-3-2-63-15,-1-2-44 0,-1-4-34 0,0-6-24 16,1 0-20-16,-1-4-253 0,1 0-90 16</inkml:trace>
          <inkml:trace contextRef="#ctx0" brushRef="#br0" timeOffset="7762.2953">2806 1992 2471 0,'0'-13'96'0,"0"1"55"0,0 8 71 16,0-2 57-16,0 0-17 0,-14 3-27 0,14 3-56 15,-9 0-52-15,9 0 22 16,0 0-106-16,0 0 0 0,-10 0-18 16,10 14-5-16,0-2-10 0,0 1-2 15,0 0-12-15,0 2 1 0,0 1 3 16,0 15-1-16,12-17-1 15,-12-3-21-15,12 1-16 0,2-4-30 16,-5-3-7-16,1-2-7 0,2-3-21 16,-1 0-6-16,-1 0-16 0,16-30-113 15,-14 16 160-15,-1-9 32 16,-1 0 18-16,2 0 8 0,-5-2 41 0,-3-1 44 16,-4 5 35-16,0-2 37 0,0 5 15 15,0-10 139-15,0 18-188 16,0 5-42-16,0 2-23 0,0 3-21 15,0-2 2-15,0 2-22 0,0 0-1 16,0 0 0-16,0 0 11 0,0 15 43 16,0-2-28-16,0 3-9 15,0 1 7-15,0 3-5 0,17 2 2 16,-5 1-13-16,-1 0 5 0,4 3-42 16,-4-2-69-16,11 15-325 15,-13-21 102-15,3-7-39 0,-7-1-114 0,2 0-298 16</inkml:trace>
          <inkml:trace contextRef="#ctx0" brushRef="#br0" timeOffset="8143.1505">3070 1957 2770 0,'-9'10'16'16,"2"-10"-9"-16,7 0-7 0,0 0 15 15,0 0 11-15,0 0-10 0,0 0-8 16,19 0-10-16,0 0 6 0,4 0-5 16,34-22 12-16,-29 12-22 15,5-2-7-15,-2 1 2 0,-3-1-11 16,-2 4 9-16,-5-2 15 0,-4-1 18 16,-3 3 16-16,-5-4 28 0,-9-8 48 15,0 13-47-15,-14 1-3 0,0 4 21 16,-2 2 17-16,-1 0 9 15,-4 0 28-15,0 15 30 0,2-1 0 16,-5 0-26-16,-18 20 9 0,23-15-108 16,2-1-23-16,3-3-4 15,5 4-3-15,2 0-9 0,7 2-2 0,0-3-19 16,0 0-40-16,0-2-25 16,26 18-172-16,-10-21 48 0,1-3-35 15,6-1-36-15,3-3-25 0,7-2-147 16,-2-4-147-16</inkml:trace>
          <inkml:trace contextRef="#ctx0" brushRef="#br0" timeOffset="8474.9336">3679 1925 2655 0,'-17'-3'102'0,"3"-1"78"16,0 2 38-16,0-1 21 15,0 2-36-15,0 1-38 0,-15 0 43 16,18 0-152-16,-1 0-32 0,2 0-14 15,-2 0 11-15,8 0-12 0,-3 0-9 16,2 0-5-16,5 11 0 0,0-2-8 16,0-1 1-16,0 0 3 15,0-1 0-15,12 0-11 0,2-2 14 16,-14 1 12-16,14 3-14 0,7-1 15 16,-2 6-10-16,2-3 12 0,15 9-9 15,-17-7-16-15,0-4 17 0,-5 1-16 16,0 2 23-16,-9-4 19 0,2 2 22 15,-7-3-5-15,0 2-19 0,0-2 4 16,-19 5-25-16,2-8-59 16,3-2-75-16,-2-2-52 0,-1 0-79 15,1 0-33-15,1 0-11 0,-1-14-143 16,2-2-306-16</inkml:trace>
          <inkml:trace contextRef="#ctx0" brushRef="#br0" timeOffset="8894.7427">3778 2012 3164 0,'-5'-5'65'0,"0"0"-1"15,3 3-14-15,2-1-14 0,0-7 3 16,0 4-35-16,14-1 7 16,-2 4-16-16,5-4-74 0,4 0-69 0,-5-1-74 15,6 0-73-15,-1 2-99 0,2-3-190 16</inkml:trace>
          <inkml:trace contextRef="#ctx0" brushRef="#br0" timeOffset="8723.1454">3799 1518 2950 0,'0'-10'84'0,"0"2"53"16,0 5 33-16,0-4-11 0,0 7-33 16,0 0-65-16,0 0 17 0,0 0 43 15,0 0-4-15,0 36 55 16,0-14-103-16,12 1-25 0,2 3 11 15,-2 8-20-15,2 2-11 0,-2 5-4 16,4-1-12-16,-4 1-3 0,12 43-121 16,-15-44-75-16,1-2-95 0,-3 0-31 15,0-5-26-15,-7-2-56 0,0-3-160 16,0-9-119-16</inkml:trace>
          <inkml:trace contextRef="#ctx0" brushRef="#br0" timeOffset="9170.7301">4044 1851 2590 0,'0'0'51'0,"3"0"34"16,-1 0 65-16,1 0 25 0,1 0 188 15,-4 0-161-15,5 18-32 16,4-3-46-16,3 1-37 0,0 2-41 0,0 7-12 15,2-1-16-15,0 1 2 0,0-2-2 16,5 23-11-16,-14-23-17 16,0-3-33-16,-5-1-40 0,0-4-27 15,0 0 11-15,0-3-10 0,0-5-8 16,0 0 36-16,0-7 24 0,0 0-46 16,0-12 66-16,0-3 13 15,0-1-6-15,0-4 15 0,0-2-37 16,0-1-28-16,18 0-42 0,-1-2-46 15,18-19-288-15,-16 24-1 16,0 6-79-16</inkml:trace>
          <inkml:trace contextRef="#ctx0" brushRef="#br0" timeOffset="9604.023">4495 1794 2972 0,'0'0'114'0,"0"0"78"15,-12 0 23-15,12 0-55 0,-9 0-42 16,9 0-6-16,-12 0-16 0,2 13-9 16,-6 10 27-16,7-12-78 0,-1 7-23 15,1 0 1-15,2 2-5 0,-3-1 1 16,8 3-9-16,-3-1 2 0,5 1-2 16,0 15 4-16,0-20-10 15,14-3-1-15,-2 0-12 0,5-4-35 16,-3-2-61-16,5-4-34 0,-1-4-4 15,1 0 11-15,0 0-36 0,28-24-131 16,-28 11 195-16,2-5 33 16,-2 2 2-16,-5-3 54 0,1-2 69 15,-6 1 45-15,-4 0 78 0,-5 2 35 16,0 0 9-16,0-5 155 16,0 15-244-16,0 5-33 0,0 0-37 0,0 3-9 15,0 0 4-15,0 0 27 16,0 0 1-16,0 20-15 0,0-3-13 0,23 20 1 15,-4-17-42-15,-2 2 8 16,2-2-7-16,-3-1 4 0,-2 3-32 16,3-7-44-16,-3-1-65 0,0-2-82 15,-2-2-124-15,4 1-408 16,-9-7 377-16,0-4-228 0,-2 0-39 16</inkml:trace>
        </inkml:traceGroup>
      </inkml:traceGroup>
    </inkml:traceGroup>
    <inkml:traceGroup>
      <inkml:annotationXML>
        <emma:emma xmlns:emma="http://www.w3.org/2003/04/emma" version="1.0">
          <emma:interpretation id="{FB0D72FE-38A7-4721-8D04-39816977B648}" emma:medium="tactile" emma:mode="ink">
            <msink:context xmlns:msink="http://schemas.microsoft.com/ink/2010/main" type="paragraph" rotatedBoundingBox="25567,8103 28662,8130 28654,9106 25558,9080" alignmentLevel="1"/>
          </emma:interpretation>
        </emma:emma>
      </inkml:annotationXML>
      <inkml:traceGroup>
        <inkml:annotationXML>
          <emma:emma xmlns:emma="http://www.w3.org/2003/04/emma" version="1.0">
            <emma:interpretation id="{C2359D13-9778-466B-A80E-5650ECB26C66}" emma:medium="tactile" emma:mode="ink">
              <msink:context xmlns:msink="http://schemas.microsoft.com/ink/2010/main" type="line" rotatedBoundingBox="25567,8103 28662,8130 28654,9106 25558,9080"/>
            </emma:interpretation>
          </emma:emma>
        </inkml:annotationXML>
        <inkml:traceGroup>
          <inkml:annotationXML>
            <emma:emma xmlns:emma="http://www.w3.org/2003/04/emma" version="1.0">
              <emma:interpretation id="{2F22D052-BEDC-440F-ACB5-B7E588306279}" emma:medium="tactile" emma:mode="ink">
                <msink:context xmlns:msink="http://schemas.microsoft.com/ink/2010/main" type="inkWord" rotatedBoundingBox="25567,8114 26164,8119 26156,9050 25559,9045"/>
              </emma:interpretation>
              <emma:one-of disjunction-type="recognition" id="oneOf6">
                <emma:interpretation id="interp10" emma:lang="" emma:confidence="1">
                  <emma:literal/>
                </emma:interpretation>
              </emma:one-of>
            </emma:emma>
          </inkml:annotationXML>
          <inkml:trace contextRef="#ctx0" brushRef="#br0" timeOffset="46009.7302">528 2705 2338 0,'0'-2'131'0,"0"2"-22"0,0 0-4 0,0 0 11 15,0 0-28-15,0 0-5 0,-14 13 24 16,14-3-3-16,-12 4-20 0,-12 9 67 16,15-10-75-16,-1-2-20 15,1 2 0-15,2-5-35 0,-2 2 5 16,1-3-14-16,4 1-5 0,4-1 5 16,-7-7-14-16,2 0-27 15,5 0 5-15,0 0-44 0,0 0-5 16,0 0-5-16,0 0 15 0,0 0 31 0,0 0 5 15,0 0-6-15,16 0-2 0,10-15-6 16,-14 2 29-16,5 1 20 16,-3-3-7-16,0 3-14 0,-2-2 5 15,2 0 7-15,-5 4 13 0,3 1-3 16,-5-1 17-16,5-4 50 16,-10 9-2-16,5 5 6 0,-4 0-5 15,2 0 6-15,-3 0 13 0,5 0 10 16,-2 0 2-16,2 0-12 0,0 11-15 15,5-11 42-15,-3 16-78 16,3-8-24-16,-5 3 0 0,7-1-13 0,-2-4 3 16,0 6-4-16,-1-2 3 0,1 0-8 15,2 1 2 1,-6-6-49-16,-4-2-45 0,-4 3-58 0,0-2-90 16,0-1-46-16,0-1-38 0,0-1-60 15,0-1-195-15,0 4-239 0</inkml:trace>
          <inkml:trace contextRef="#ctx0" brushRef="#br0" timeOffset="45089.4752">580 3100 2028 0,'0'-8'51'0,"0"0"35"0,-14-1 21 15,14 1 5-15,-15 0 24 0,4 0-32 16,-1-2-21-16,-9-9 100 0,11 9-95 15,5 5-12-15,-2-3-3 16,-2 1-9-16,0 0-24 0,1 7-17 0,-1 0 16 16,-3 0-23-16,-2 0-6 0,-19 0 16 15,14 0-38-15,3 17 19 16,-1-5-7-16,3 6 0 0,0-1-4 16,2 1 6-16,0 2-13 0,5 0 14 15,3-1-7-15,1 26-8 16,3-25 8-16,0-3 10 0,14 0-17 15,-2-2 12-15,2-3-18 0,3-3 10 16,2-4 1-16,-1-2-27 0,34-3-16 16,-28 0 10-16,4-11-8 0,-2-4 5 15,3 0 9-15,-1-3 14 0,-2 1-11 16,-5-2 31-16,-5-1 2 0,3 1-12 16,10-14 13-16,-22 18-6 15,-3 1 27-15,-1 0 11 0,-3 4 22 16,0 2 22-16,0 2 8 0,0 1 8 15,0 1 16-15,0 4 18 0,0 0 66 16,0 0-79-16,0 0 36 16,0 0-8-16,0 19-40 0,0 0-15 15,0 0-28-15,0 5-23 0,0 1-6 0,0 6 17 16,14 32-7 0,-14-30-37-16,12 2 4 0,-3-3-14 0,1 1 12 15,-1 1-5-15,1-2 0 0,-10-4 3 16,0-2-3-16,14 21-3 15,-10-28 9-15,3 0-23 0,-7-2-33 16,0-3-49-16,3-1-68 0,-3-4-80 16,0-4-76-16,0-2-16 0,0 2-1 15,0-5-602-15,0 0 166 16</inkml:trace>
          <inkml:trace contextRef="#ctx0" brushRef="#br0" timeOffset="45342.9786">492 3500 2415 0,'0'7'50'0,"0"-7"71"15,0 3 50-15,15-3 3 0,-4 0-5 0,6 0-8 16,-1 0-31-16,6 0-38 0,32-11-16 15,-21-3-43-15,-2 2-12 16,-3 0-16-16,0 2-8 0,-2 0-2 16,2 1-66-16,-9 0-88 0,-2 4-53 15,-3 0-39-15,3-1-697 16</inkml:trace>
        </inkml:traceGroup>
        <inkml:traceGroup>
          <inkml:annotationXML>
            <emma:emma xmlns:emma="http://www.w3.org/2003/04/emma" version="1.0">
              <emma:interpretation id="{FAE2C278-66D6-4DF1-AB97-B0E1D6E1C949}" emma:medium="tactile" emma:mode="ink">
                <msink:context xmlns:msink="http://schemas.microsoft.com/ink/2010/main" type="inkWord" rotatedBoundingBox="26670,8260 27959,8271 27954,8763 26666,8752"/>
              </emma:interpretation>
              <emma:one-of disjunction-type="recognition" id="oneOf7">
                <emma:interpretation id="interp11" emma:lang="" emma:confidence="1">
                  <emma:literal/>
                </emma:interpretation>
              </emma:one-of>
            </emma:emma>
          </inkml:annotationXML>
          <inkml:trace contextRef="#ctx0" brushRef="#br0" timeOffset="46301.3367">1379 3059 2796 0,'0'7'31'0,"0"1"171"16,0-5-97-16,0-3-13 0,0 0-23 0,0 0-11 16,0 0-30-16,10 0-4 0,2 0-13 15,-1 0 2-15,6 0 12 0,18 0-103 16,-16 0-83-16,-2 0-39 15,-1 0-73-15,1 0-86 0,-6 0-202 16,1 0-94-16</inkml:trace>
          <inkml:trace contextRef="#ctx0" brushRef="#br0" timeOffset="46521.5176">1467 3232 2421 0,'0'12'94'16,"0"-8"-20"-16,0-1 48 0,0-2 8 16,0-1-15-16,0 0-4 0,11 0-6 15,4 0-14-15,-4 0-18 0,6 0-18 16,16 0-6-16,-12 0-50 16,3-9 15-16,-3 9-35 0,5 0-79 15,-5-7-73-15,0 7-70 0,0-4-72 16,1 4-300-16</inkml:trace>
          <inkml:trace contextRef="#ctx0" brushRef="#br0" timeOffset="46825.0833">2011 2846 2797 0,'0'0'63'0,"0"0"60"16,0 0 267-16,0 0-171 16,0 0-11-16,0 0-18 0,0 17-26 15,0-3-26-15,12 3-3 0,0 2-27 16,2 6-32-16,-2 0-22 0,14 28 49 16,-12-23-78-16,-2 1-10 0,2-1-2 15,-2-4-9-15,0-1-3 0,-5-2 2 16,0-4-6-16,0 5 7 0,0 0-18 15,5 10-108-15,-5-17-19 16,-3-6-91-16,-1 1-92 0,-3-2-66 16,0-2-2-16,0-8-24 0,0 0-208 15</inkml:trace>
          <inkml:trace contextRef="#ctx0" brushRef="#br0" timeOffset="47097.3195">2410 3143 2684 0,'-9'6'98'16,"1"-6"-17"-16,8 0-29 15,0 0 3-15,0 0-18 0,0 0-6 0,0 0 26 16,0 0 25-16,19 0-29 15,0 0-1-15,24 0-2 0,-22 0-48 16,2-9 5-16,3 2-17 0,-2 7-71 16,0-9-64-16,-6 1-76 0,-1 8-56 15,2 0-203-15,2-6-264 0</inkml:trace>
        </inkml:traceGroup>
        <inkml:traceGroup>
          <inkml:annotationXML>
            <emma:emma xmlns:emma="http://www.w3.org/2003/04/emma" version="1.0">
              <emma:interpretation id="{6F35FFE4-4A66-4699-AF5F-F35B6CEE4FFF}" emma:medium="tactile" emma:mode="ink">
                <msink:context xmlns:msink="http://schemas.microsoft.com/ink/2010/main" type="inkWord" rotatedBoundingBox="28259,8439 28647,8442 28641,9106 28253,9103"/>
              </emma:interpretation>
              <emma:one-of disjunction-type="recognition" id="oneOf8">
                <emma:interpretation id="interp12" emma:lang="" emma:confidence="1">
                  <emma:literal/>
                </emma:interpretation>
              </emma:one-of>
            </emma:emma>
          </inkml:annotationXML>
          <inkml:trace contextRef="#ctx0" brushRef="#br0" timeOffset="47681.1602">2969 3026 2961 0,'0'0'99'0,"0"0"81"0,0 0 56 16,0 0-19-16,0 0-31 0,0 0-34 16,0 0-19-16,0 14 108 15,0 0-161-15,0 3-7 0,0 4-14 16,9 3-8-16,3 3-3 0,-2 1-12 15,1 3-12-15,-1 5-5 0,2 3-7 16,16 42-5-16,-14-44-7 16,-4 3 9-16,4-1-3 0,-3-3-5 15,-1-3-9-15,-3-3 0 0,0-4 12 0,0-2-16 16,0-4-10-16,-4 4-15 16,-3-15-2-16,0-4-9 0,0-1-29 15,0-4-17-15,0 0-24 0,0 0-19 16,0-19 3-16,0 1-1 15,0-26-144-15,0 14 180 0,-17-1 18 16,3-4 19-16,4-1 20 0,-1-2 15 16,1-1 0-16,10 2 10 0,0-3-2 15,0 3 16-15,0-34-7 16,0 42 9-16,17 0 13 0,2 3 21 16,-5 3 24-16,2 4 4 0,1 2 19 15,-3 4-5-15,0 0-5 0,0 5-8 16,12-3 25-16,-14 11-60 0,2 0-4 15,0 0-5-15,-2 14 2 0,2-1-2 16,0 2 0-16,1-2-9 0,-8 4 8 16,2 1 8-16,-4 15 17 15,-5-15-24-15,0-4 0 0,0 0 6 16,-14-1-6-16,-3-1-12 0,-2-3-5 16,0 0 9-16,-2 0 1 0,0-3-26 15,-33-1-118-15,25-5 60 16,1 0-38-16,7 0-66 0,2 0-14 0,0-14-19 15,3 4 2-15,4 10-32 16,2-14-60-16,3 5-201 16</inkml:trace>
        </inkml:traceGroup>
        <inkml:traceGroup>
          <inkml:annotationXML>
            <emma:emma xmlns:emma="http://www.w3.org/2003/04/emma" version="1.0">
              <emma:interpretation id="{38E8D464-02A3-4049-ABAA-F041DA6ED5A8}" emma:medium="tactile" emma:mode="ink">
                <msink:context xmlns:msink="http://schemas.microsoft.com/ink/2010/main" type="inkWord" rotatedBoundingBox="28390,8128 28662,8130 28661,8285 28388,8282"/>
              </emma:interpretation>
              <emma:one-of disjunction-type="recognition" id="oneOf9">
                <emma:interpretation id="interp13" emma:lang="" emma:confidence="0">
                  <emma:literal>^</emma:literal>
                </emma:interpretation>
                <emma:interpretation id="interp14" emma:lang="" emma:confidence="0">
                  <emma:literal>n</emma:literal>
                </emma:interpretation>
                <emma:interpretation id="interp15" emma:lang="" emma:confidence="0">
                  <emma:literal>a</emma:literal>
                </emma:interpretation>
                <emma:interpretation id="interp16" emma:lang="" emma:confidence="0">
                  <emma:literal>sr</emma:literal>
                </emma:interpretation>
                <emma:interpretation id="interp17" emma:lang="" emma:confidence="0">
                  <emma:literal>ñ</emma:literal>
                </emma:interpretation>
              </emma:one-of>
            </emma:emma>
          </inkml:annotationXML>
          <inkml:trace contextRef="#ctx0" brushRef="#br0" timeOffset="48164.6605">3174 2735 2850 0,'0'0'82'0,"0"0"42"0,0 0 20 15,0 0 112-15,0 0-158 16,0 0 15-16,-12 0-23 0,12 14-23 15,-9 1-20-15,9-3-13 0,-12 3-13 16,3-1 13-16,4-1-7 0,-12 9-18 16,17-13 7-16,-7-2-5 15,3 0-2-15,4-7-20 0,0 0-49 16,0 0-18-16,0 0 2 0,0 0-14 16,0 0 14-16,0-12-33 0,0 1 59 15,14-1 2-15,-2-1 31 16,-5 0-2-16,4 2 1 0,1-3 24 0,5 1-5 15,-5-2-10-15,-3 2 14 16,15-5 72-16,-17 10-24 0,2 8 20 16,-2 0 10-16,0 0-13 0,-2 0 12 15,0 0-6-15,-1 0 3 0,1 0 11 16,7 0 23-16,-5 15-74 16,0 0-15-16,0-6-12 0,0 1-7 15,3 3-7-15,-3-3 12 0,-3-1-15 16,8-1-51-16,-5-3-87 0,5-2-393 15,-5 0 157-15,0-3-259 16</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44:16.03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CC0FA7C-7BD4-454F-BC25-7B603B16FBFD}" emma:medium="tactile" emma:mode="ink">
          <msink:context xmlns:msink="http://schemas.microsoft.com/ink/2010/main" type="writingRegion" rotatedBoundingBox="25886,12612 33065,12330 33130,13993 25951,14275"/>
        </emma:interpretation>
      </emma:emma>
    </inkml:annotationXML>
    <inkml:traceGroup>
      <inkml:annotationXML>
        <emma:emma xmlns:emma="http://www.w3.org/2003/04/emma" version="1.0">
          <emma:interpretation id="{7E5F753E-A5A7-4419-8076-7E0952ABA197}" emma:medium="tactile" emma:mode="ink">
            <msink:context xmlns:msink="http://schemas.microsoft.com/ink/2010/main" type="paragraph" rotatedBoundingBox="25871,12616 30653,12335 30724,13539 25942,13820" alignmentLevel="1"/>
          </emma:interpretation>
        </emma:emma>
      </inkml:annotationXML>
      <inkml:traceGroup>
        <inkml:annotationXML>
          <emma:emma xmlns:emma="http://www.w3.org/2003/04/emma" version="1.0">
            <emma:interpretation id="{23A3EEC5-C9C3-4702-B30B-31069C6294ED}" emma:medium="tactile" emma:mode="ink">
              <msink:context xmlns:msink="http://schemas.microsoft.com/ink/2010/main" type="inkBullet" rotatedBoundingBox="25871,12616 26337,12589 26407,13793 25942,13820"/>
            </emma:interpretation>
            <emma:one-of disjunction-type="recognition" id="oneOf0">
              <emma:interpretation id="interp0" emma:lang="" emma:confidence="1">
                <emma:literal/>
              </emma:interpretation>
            </emma:one-of>
          </emma:emma>
        </inkml:annotationXML>
        <inkml:trace contextRef="#ctx0" brushRef="#br0">42 178 2602 0,'-7'8'37'0,"0"-8"49"15,0 0 44-15,0 0 17 0,0 0-26 16,2 0-60-16,3 0-8 0,2 0-15 16,0 0-31-16,0 0-10 15,0 0 14-15,14-10-11 0,-5-1 9 0,3-1-17 16,0-6 10-16,-3 0 8 0,3-1-20 15,2 1 32-15,8-17 88 16,-18 21-53-16,6 3 13 0,-3 5 33 16,-3 0-3-16,1 2-14 0,-2 1 4 15,-3 2-21-15,0 1-20 0,0 0-22 16,0 0 13-16,0 0 21 16,0 0 8-16,0 0-12 0,0 14-9 15,0-3 6-15,0 1-29 0,18-1-4 16,-3 0-5-16,-4 0-14 15,13 11 8-15,-12-12-14 0,-5 2 4 16,5-6 8-16,-5 4-46 0,0-3-28 0,-3-2-46 16,-4 0-43-16,5-1-18 15,0 6-256-15,-3-6 163 0,-2 1-57 16,3 0-133-16,-3 0-289 0</inkml:trace>
        <inkml:trace contextRef="#ctx0" brushRef="#br0" timeOffset="-523.819">106 367 2511 0,'-17'45'-26'16,"1"-17"43"-16,2 3 56 0,4 7-10 15,1 0-23-15,-1 6 11 0,10 5 9 16,0 1-38-16,0 2 8 0,0-1-19 16,12 46 26-16,2-50-43 15,0-1 16-15,-2-7-19 0,-2 0 14 16,-10-6-8-16,9 0 4 0,-9-9 9 15,7 0-19-15,-7 3 44 16,0-19-20-16,0-8-47 0,0 0 8 0,0 0 10 16,0 0-36-16,-12-16 22 0,3-2-13 15,9-7 7-15,-12-4 12 0,5-50-14 16,7 30 21-16,0-3 14 16,0-6 27-16,0 1-23 0,12-3 16 15,2 2 2-15,5 2 27 0,2 5 21 16,-2 2-9-16,21-33 98 15,-21 53-74-15,2 6 28 0,-2 6-35 16,-2 7-8-16,1 5-42 0,1 5 4 0,3 0-8 16,-1 0-19-16,-2 15 2 15,14 12 13-15,-17-11-16 0,-2 6 17 16,-7 1-13-16,-7 7 9 0,0 1-21 16,0 4 21-16,-16 1-4 0,-1 1-4 15,-6-2-4-15,-31 28 7 16,25-40-6-16,-4-3 12 0,5-6-7 15,-3-4-20-15,-4-6-25 0,4 0-16 16,-2-4-43-16,7 0-29 0,-21-12-222 16,26 1 38-16,4-2-160 15,8-3-257-15</inkml:trace>
      </inkml:traceGroup>
      <inkml:traceGroup>
        <inkml:annotationXML>
          <emma:emma xmlns:emma="http://www.w3.org/2003/04/emma" version="1.0">
            <emma:interpretation id="{3ECE0911-F5AF-457C-BD71-00E464151BDE}" emma:medium="tactile" emma:mode="ink">
              <msink:context xmlns:msink="http://schemas.microsoft.com/ink/2010/main" type="line" rotatedBoundingBox="26843,12705 30662,12481 30717,13412 26897,13636"/>
            </emma:interpretation>
          </emma:emma>
        </inkml:annotationXML>
        <inkml:traceGroup>
          <inkml:annotationXML>
            <emma:emma xmlns:emma="http://www.w3.org/2003/04/emma" version="1.0">
              <emma:interpretation id="{8EB01217-6658-4D29-80E8-354010501638}" emma:medium="tactile" emma:mode="ink">
                <msink:context xmlns:msink="http://schemas.microsoft.com/ink/2010/main" type="inkWord" rotatedBoundingBox="26864,13061 27087,13048 27099,13255 26876,13268"/>
              </emma:interpretation>
              <emma:one-of disjunction-type="recognition" id="oneOf1">
                <emma:interpretation id="interp1" emma:lang="" emma:confidence="1">
                  <emma:literal/>
                </emma:interpretation>
              </emma:one-of>
            </emma:emma>
          </inkml:annotationXML>
          <inkml:trace contextRef="#ctx0" brushRef="#br0" timeOffset="365.8779">960 455 2806 0,'-10'5'0'0,"3"0"-3"0,2-3 13 15,3 0-9-15,2 0-15 0,0-2-3 16,0 0 13-16,19 0-98 16,-3 0 7-16,1 0-9 0,2-11-58 15,2 11-92-15,3 0-177 0,-1-9-124 16</inkml:trace>
          <inkml:trace contextRef="#ctx0" brushRef="#br0" timeOffset="568.1627">1014 655 2454 0,'-5'0'9'0,"5"0"21"16,0 0 14-16,0 0 11 0,0 0-10 15,0 0-26-15,28 0 19 16,-11 0-40-16,4 0-67 0,0 0-53 15,1-15-82-15,4 15-178 0,0 0-223 16</inkml:trace>
        </inkml:traceGroup>
        <inkml:traceGroup>
          <inkml:annotationXML>
            <emma:emma xmlns:emma="http://www.w3.org/2003/04/emma" version="1.0">
              <emma:interpretation id="{CB41794D-DE39-42CE-80D5-C7B068E5A7FB}" emma:medium="tactile" emma:mode="ink">
                <msink:context xmlns:msink="http://schemas.microsoft.com/ink/2010/main" type="inkWord" rotatedBoundingBox="27975,12639 28561,12604 28611,13453 28025,13488"/>
              </emma:interpretation>
              <emma:one-of disjunction-type="recognition" id="oneOf2">
                <emma:interpretation id="interp2" emma:lang="" emma:confidence="1">
                  <emma:literal/>
                </emma:interpretation>
              </emma:one-of>
            </emma:emma>
          </inkml:annotationXML>
          <inkml:trace contextRef="#ctx0" brushRef="#br0" timeOffset="864.0978">2457 10 2689 0,'0'0'33'16,"0"0"14"-16,-16 14 54 0,4-3 1 0,0 5-32 15,0 2-36-15,-16 25 20 16,14-16-35-16,-3 2-15 0,1 1-10 15,-1 2-3-15,3 1 12 0,-2 0-35 16,-1-4-31-16,1-1-14 16,2 0-18-16,-12 15-134 0,16-25 67 15,1-5-100-15,-1-3-177 0,3-6-113 16</inkml:trace>
          <inkml:trace contextRef="#ctx0" brushRef="#br0" timeOffset="1070.2922">2188 102 2722 0,'0'-5'81'0,"8"5"62"0,-8 0 10 15,4 0-5-15,-4 0-1 0,0 14-30 16,7 10 96-16,3-10-152 16,2 2-4-16,4-1-23 0,1 6-17 15,4 0 1-15,5 0-34 0,0 1-62 16,4-4-83-16,22 19-310 15,-28-19 207-15,-1-3-54 0,-6 0-216 16,-1 1-184-16</inkml:trace>
          <inkml:trace contextRef="#ctx0" brushRef="#br0" timeOffset="1371.5832">2106 879 2429 0,'-7'4'31'0,"4"-4"25"0,3 0 32 0,0 0 29 15,0 0-43-15,17-12-36 0,2 2-1 16,7 10 27-16,35-23 34 15,-26 14-74-15,3 2-5 0,5 1 5 16,-3-1-20-16,0 2-7 0,2 1 18 16,-2 0-29-16,-4 4-40 0,-3 0-57 15,26 0-214-15,-36 0 50 16,-4 0-243-16,-7 0-139 0</inkml:trace>
        </inkml:traceGroup>
        <inkml:traceGroup>
          <inkml:annotationXML>
            <emma:emma xmlns:emma="http://www.w3.org/2003/04/emma" version="1.0">
              <emma:interpretation id="{217841B3-D97E-40D9-B1DA-05413374D46F}" emma:medium="tactile" emma:mode="ink">
                <msink:context xmlns:msink="http://schemas.microsoft.com/ink/2010/main" type="inkWord" rotatedBoundingBox="28872,12759 29505,12721 29520,12982 28887,13019"/>
              </emma:interpretation>
              <emma:one-of disjunction-type="recognition" id="oneOf3">
                <emma:interpretation id="interp3" emma:lang="" emma:confidence="1">
                  <emma:literal/>
                </emma:interpretation>
              </emma:one-of>
            </emma:emma>
          </inkml:annotationXML>
          <inkml:trace contextRef="#ctx0" brushRef="#br0" timeOffset="7964.5764">3332 165 2348 0,'3'0'41'0,"1"0"71"15,-4 0 9-15,0 0 47 0,0 0 1 16,0 0-25-16,0 0 7 0,0 22 59 15,0-12-114-15,0 0-21 16,0 2-17-16,0 0-25 0,0 2-9 16,0 0-4-16,0 0-14 0,0 1 8 15,0-2-15-15,0 14 14 16,0-18-52-16,0-3-39 0,0 2-12 16,0-2-31-16,0-6-48 0,0 0-10 15,0 0 11-15,0 0 20 0,0 0 43 16,0-37-13-16,0 23 79 0,0-6 49 15,0-1 17-15,-11-1 40 0,-4 3 20 16,6 1-3-16,0 0 22 0,9 3 18 16,-12 1-33-16,5-5 41 15,0 14-96-15,7 5-33 0,0 0-8 16,0 0 17-16,0 0-5 0,0 0 2 16,0 0-1-16,0 0-5 0,16 0-13 15,1 0 13-15,2 0-5 0,-1 0-2 16,4 0-6-16,4 12 1 15,-5-1 16-15,5 0 3 0,-3 0-18 0,1 1-3 16,21 12 3-16,-29-11 5 16,-2-2-1-16,-2-1 19 0,-2-1 10 15,-3-1 19-15,-7 0 34 0,0-2-5 16,0 0-19-16,0-1-17 0,-14 10 21 16,2-8-38-16,0-1-34 15,3 6-79-15,-1-4-52 0,-2 3-64 16,5-2-39-16,-2-1-94 0,-1 0-196 15,1 0-254-15</inkml:trace>
          <inkml:trace contextRef="#ctx0" brushRef="#br0" timeOffset="7410.6678">2953 324 2497 0,'0'0'80'16,"0"0"156"-16,0 0-85 15,0 0-27-15,0 0-18 0,0 0-32 0,0 0-26 16,0 0 0-16,0 0 43 0,0 0 21 16,0 0-12-16,16 0 22 15,-2 0-94-15,3-8-10 0,2-1-2 16,2 2-73-16,0-1-57 0,0 3-68 16,1-1-33-16,-4 0-23 0,1-2-51 15,19-4-424-15,-24 7 117 16</inkml:trace>
        </inkml:traceGroup>
        <inkml:traceGroup>
          <inkml:annotationXML>
            <emma:emma xmlns:emma="http://www.w3.org/2003/04/emma" version="1.0">
              <emma:interpretation id="{FF7D9FDD-ADC2-4FB4-A1B2-06D8403DB745}" emma:medium="tactile" emma:mode="ink">
                <msink:context xmlns:msink="http://schemas.microsoft.com/ink/2010/main" type="inkWord" rotatedBoundingBox="30001,12932 30004,12532 30018,12533 30016,12933"/>
              </emma:interpretation>
              <emma:one-of disjunction-type="recognition" id="oneOf4">
                <emma:interpretation id="interp4" emma:lang="" emma:confidence="1">
                  <emma:literal/>
                </emma:interpretation>
              </emma:one-of>
            </emma:emma>
          </inkml:annotationXML>
          <inkml:trace contextRef="#ctx0" brushRef="#br0" timeOffset="25663.7031">4089-58 2016 0,'0'0'60'0,"0"0"92"16,0 0-46-16,0 0 20 0,0 0 3 16,0-8-8-16,0 8-2 0,0 0 35 0,0 0 1 15,0-6 29-15,0 6 21 0,0 0 215 16,0 0-234-16,0 0-14 15,0 0-18-15,0 0-22 0,0 0-19 16,0 0-19-16,0 0-30 0,0 0-3 16,0 0-15-16,0 0-7 15,0 0-36-15,0 0 0 0,0 0-11 16,0 0 3-16,0 11 8 0,0 1-4 16,0-2 7-16,0 2-8 0,-14 4 4 15,14 19-2-15,0-16 3 0,0 3 10 16,0-4-16-16,0 3 2 0,0 0-1 15,0 1 1-15,0-3 1 0,0-1 1 16,0 18-4-16,0-16 5 16,0-3-8-16,0-3 6 0,12-1 3 15,-12-3 5-15,0 0-1 0,0-2-27 16,0-2-19-16,0-4-24 0,0 6-125 16,0-8 21-16,0 0-105 15,0 0-103-15,0 0-68 0,0 0-28 16,0 0-240-16</inkml:trace>
        </inkml:traceGroup>
        <inkml:traceGroup>
          <inkml:annotationXML>
            <emma:emma xmlns:emma="http://www.w3.org/2003/04/emma" version="1.0">
              <emma:interpretation id="{8CAAF84E-6D3E-46D8-90A6-FAEEE6406467}" emma:medium="tactile" emma:mode="ink">
                <msink:context xmlns:msink="http://schemas.microsoft.com/ink/2010/main" type="inkWord" rotatedBoundingBox="30055,13208 30613,13176 30615,13196 30057,13228"/>
              </emma:interpretation>
              <emma:one-of disjunction-type="recognition" id="oneOf5">
                <emma:interpretation id="interp5" emma:lang="" emma:confidence="0">
                  <emma:literal>_</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un</emma:literal>
                </emma:interpretation>
                <emma:interpretation id="interp9" emma:lang="" emma:confidence="0">
                  <emma:literal>us</emma:literal>
                </emma:interpretation>
              </emma:one-of>
            </emma:emma>
          </inkml:annotationXML>
          <inkml:trace contextRef="#ctx0" brushRef="#br0" timeOffset="26738.3537">4132 606 2375 0,'-5'0'23'0,"5"0"35"16,0 0 101-16,0 0-63 16,0 0 19-16,17 0-3 0,-1 0-1 15,5 0 2-15,8 0-13 0,1 0 14 0,6 0-44 16,6 0-19-16,48 0 3 15,-45-14-46-15,-3 14 10 0,-4-12-20 16,-3 12-55-16,-7 0-60 16,-2 0-31-16,-7 0-13 0,-5 0-35 0,8 0-284 15,-15 0 101-15,-5 11-122 16</inkml:trace>
        </inkml:traceGroup>
        <inkml:traceGroup>
          <inkml:annotationXML>
            <emma:emma xmlns:emma="http://www.w3.org/2003/04/emma" version="1.0">
              <emma:interpretation id="{E875D473-1E75-4C39-B64E-C0124172A4EB}" emma:medium="tactile" emma:mode="ink">
                <msink:context xmlns:msink="http://schemas.microsoft.com/ink/2010/main" type="inkWord" rotatedBoundingBox="30220,12514 30463,12500 30467,12560 30224,12575"/>
              </emma:interpretation>
              <emma:one-of disjunction-type="recognition" id="oneOf6">
                <emma:interpretation id="interp10" emma:lang="" emma:confidence="1">
                  <emma:literal/>
                </emma:interpretation>
              </emma:one-of>
            </emma:emma>
          </inkml:annotationXML>
          <inkml:trace contextRef="#ctx0" brushRef="#br0" timeOffset="25954.6635">4295-30 2595 0,'0'-4'64'16,"0"3"4"-16,0-3 20 15,0 4-15-15,0 0-31 0,0 0 6 0,0 0-11 16,11 0-7-16,4 0 11 16,-4-10-21-16,20-3 6 0,-10 4-11 15,0 0-33-15,-2 3 24 0,-2 6-42 16,4-8-3-16,-4 3-73 0,-3 5-16 15,0-4-55-15,-5 4-56 16,5 0-498-16,-9 0 279 0</inkml:trace>
        </inkml:traceGroup>
        <inkml:traceGroup>
          <inkml:annotationXML>
            <emma:emma xmlns:emma="http://www.w3.org/2003/04/emma" version="1.0">
              <emma:interpretation id="{672366D3-091D-4FC5-A40E-ED2411C739A7}" emma:medium="tactile" emma:mode="ink">
                <msink:context xmlns:msink="http://schemas.microsoft.com/ink/2010/main" type="inkWord" rotatedBoundingBox="30268,12540 30664,12516 30717,13412 30320,13435"/>
              </emma:interpretation>
              <emma:one-of disjunction-type="recognition" id="oneOf7">
                <emma:interpretation id="interp11" emma:lang="" emma:confidence="0">
                  <emma:literal>?</emma:literal>
                </emma:interpretation>
                <emma:interpretation id="interp12" emma:lang="" emma:confidence="0">
                  <emma:literal>¥</emma:literal>
                </emma:interpretation>
                <emma:interpretation id="interp13" emma:lang="" emma:confidence="0">
                  <emma:literal>:</emma:literal>
                </emma:interpretation>
                <emma:interpretation id="interp14" emma:lang="" emma:confidence="0">
                  <emma:literal>5</emma:literal>
                </emma:interpretation>
                <emma:interpretation id="interp15" emma:lang="" emma:confidence="0">
                  <emma:literal>;</emma:literal>
                </emma:interpretation>
              </emma:one-of>
            </emma:emma>
          </inkml:annotationXML>
          <inkml:trace contextRef="#ctx0" brushRef="#br0" timeOffset="26430.4167">4358-66 2365 0,'0'4'10'0,"0"0"32"0,-2-3 41 16,0 7 49-16,-3-6-72 15,5 2-21-15,0 0-24 0,0 2 2 16,0 0 0-16,0 4 20 0,0 1-12 16,0 1-12-16,0 4 5 0,0 13-17 15,0-13 9-15,0 1 4 16,0-1-22-16,9-2 7 0,-9-1 11 0,0-1-10 15,10-2 7-15,-10 0-5 16,9-4-17-16,10-2-7 0,-12-4-4 16,5 0 1-16,-3 0-10 0,5 0 18 15,3-11-15-15,-1 0-7 0,6-1 32 16,-3 1-12-16,-1-2 26 0,27-14-6 16,-26 18 1-16,0 1 7 15,-5 1 22-15,-2 2-13 0,-3 5 24 16,-4 0 12-16,0 0-14 0,-3 0 30 15,-2 0 50-15,3 31 115 16,-3-13-146-16,0 2-25 0,0-1-23 0,0 3 8 16,-15 1-11-16,4 1 34 15,-1-1-21-15,-5 2-16 0,-9 16 32 16,10-24-46-16,-3-1 1 0,2-3-1 16,1-2-17-16,-1-3-30 0,-1-4-36 15,1-1-57-15,1 0-65 0,1 1-49 16,-13-3-324-16,16-1 123 15,1 0-285-15</inkml:trace>
          <inkml:trace contextRef="#ctx0" brushRef="#br0" timeOffset="26988.4216">4415 770 2644 0,'-10'6'65'0,"8"1"46"16,2-4-4-16,0 4 224 16,0-6-193-16,0 1-30 0,0 0-28 15,17-1 10-15,1 1 14 0,1 1-50 16,5 0-13-16,4-3-9 0,3 0-14 15,28 0-11-15,-28 0-52 16,-1 0-56-16,-4 0-75 0,2 0-63 16,-4 0-48-16,-5 0-34 0,-3 0-179 15,-1 0-225-15</inkml:trace>
        </inkml:traceGroup>
      </inkml:traceGroup>
    </inkml:traceGroup>
    <inkml:traceGroup>
      <inkml:annotationXML>
        <emma:emma xmlns:emma="http://www.w3.org/2003/04/emma" version="1.0">
          <emma:interpretation id="{0EC30F79-73D2-4F55-A010-1BF4442678CE}" emma:medium="tactile" emma:mode="ink">
            <msink:context xmlns:msink="http://schemas.microsoft.com/ink/2010/main" type="paragraph" rotatedBoundingBox="28256,13549 33106,13359 33130,13993 28281,14184" alignmentLevel="2"/>
          </emma:interpretation>
        </emma:emma>
      </inkml:annotationXML>
      <inkml:traceGroup>
        <inkml:annotationXML>
          <emma:emma xmlns:emma="http://www.w3.org/2003/04/emma" version="1.0">
            <emma:interpretation id="{30F954CC-DA3C-4ED9-9AF3-AA5C59A2B202}" emma:medium="tactile" emma:mode="ink">
              <msink:context xmlns:msink="http://schemas.microsoft.com/ink/2010/main" type="line" rotatedBoundingBox="28256,13549 33106,13359 33130,13993 28281,14184"/>
            </emma:interpretation>
          </emma:emma>
        </inkml:annotationXML>
        <inkml:traceGroup>
          <inkml:annotationXML>
            <emma:emma xmlns:emma="http://www.w3.org/2003/04/emma" version="1.0">
              <emma:interpretation id="{8E641B06-6CFA-4888-BD46-22B4ABD5EF28}" emma:medium="tactile" emma:mode="ink">
                <msink:context xmlns:msink="http://schemas.microsoft.com/ink/2010/main" type="inkWord" rotatedBoundingBox="28266,13824 28805,13802 28819,14162 28281,14184"/>
              </emma:interpretation>
              <emma:one-of disjunction-type="recognition" id="oneOf8">
                <emma:interpretation id="interp16" emma:lang="" emma:confidence="1">
                  <emma:literal/>
                </emma:interpretation>
              </emma:one-of>
            </emma:emma>
          </inkml:annotationXML>
          <inkml:trace contextRef="#ctx0" brushRef="#br0" timeOffset="1958.3986">2349 1219 2700 0,'-3'0'54'0,"1"0"84"16,-3 0 67-16,5 0 28 0,0 0-23 0,0 0-33 16,0 0-32-16,0 13 6 15,0 0-1-15,12 20 69 0,-12-15-142 16,14 2-14-16,-4 3-22 0,-1-1-15 16,1 3-11-16,-1 0-12 0,0-2 14 15,-1 0-8-15,-1-4-15 16,4 19 7-16,-8-23-15 0,4-2-25 15,-5-5-35-15,1-3-41 0,-1-2-32 16,0-3-29-16,3 0-27 0,-3-15 53 16,-2 1 51-16,0-24-98 15,0 14 145-15,0-3 34 0,0-1 31 0,0 0 32 16,0 3 34-16,0 1 8 0,0 5 19 16,17 1 4-16,11-9 115 15,-18 17-102-15,4 4-8 0,-5 1-34 16,1 0-4-16,-3 2-22 0,5 1 3 15,-3 2 11-15,3 0-2 0,4 0-16 16,22 17 5-16,-17-3-34 16,3 2 1-16,2 1-23 0,0 3 7 15,0-1 0-15,-5 3-6 0,0-4-1 16,-4 3 3-16,1 1 3 0,8 19-11 16,-19-25 10-16,-2 1-15 0,0-3-28 15,-5 0-58-15,0-4-66 0,0-5-165 16,0 4-128-16,0-4-48 0,0-4-185 15</inkml:trace>
        </inkml:traceGroup>
        <inkml:traceGroup>
          <inkml:annotationXML>
            <emma:emma xmlns:emma="http://www.w3.org/2003/04/emma" version="1.0">
              <emma:interpretation id="{9D8E0A60-7F66-414F-ACF3-45BD07936EC1}" emma:medium="tactile" emma:mode="ink">
                <msink:context xmlns:msink="http://schemas.microsoft.com/ink/2010/main" type="inkWord" rotatedBoundingBox="29525,13756 30291,13726 30303,14028 29537,14058"/>
              </emma:interpretation>
              <emma:one-of disjunction-type="recognition" id="oneOf9">
                <emma:interpretation id="interp17" emma:lang="" emma:confidence="1">
                  <emma:literal/>
                </emma:interpretation>
              </emma:one-of>
            </emma:emma>
          </inkml:annotationXML>
          <inkml:trace contextRef="#ctx0" brushRef="#br0" timeOffset="3102.6503">3653 1261 2550 0,'-12'6'37'0,"12"-6"44"15,-12 2 15-15,3 0 24 0,9 2 0 16,-7-4-34-16,0 0-47 0,7 0 2 16,-5 0-27-16,5 0 11 0,0 0-9 15,0 0 33-15,0 0 5 0,12 0-26 16,0 0 8-16,4 0-17 0,1 0-19 15,4 0 14-15,5 0-9 0,31 0-118 16,-27 0 10-16,1 0-89 16,0 0-58-16,-5 0-91 0,2 0-196 15,-5 0-31-15</inkml:trace>
          <inkml:trace contextRef="#ctx0" brushRef="#br0" timeOffset="3638.026">4054 1134 2911 0,'0'0'16'0,"0"0"15"16,0 0 45-16,0 9 4 0,0-9-5 16,-7 8-13-16,7 2-4 0,-9 10-1 15,9-10-41-15,0 7-18 16,0-5 13-16,0 6 1 0,0-3-23 15,0 3 8-15,0-2-19 0,0-1-32 16,11 0-22-16,-1 5-102 16,-10-14 103-16,0 0-2 0,0-4 9 15,0-2-30-15,0 0-21 0,0 0 4 0,0 0 39 16,0-16 42-16,12-1-4 0,-12-18 56 16,0 17 19-16,0-4 18 15,0 7 22-15,0-4 53 0,0 6-7 16,0 3 13-16,0 0-27 0,0 4-45 15,0 3-1-15,0 3-23 16,0 0-33-16,0 0 3 0,0 0-18 16,0 0 21-16,0 0-20 0,0 0 16 15,0 0 6-15,0 0-18 0,30 9 20 16,-11 4-24-16,5-3 13 0,2 0-14 16,2 1 13-16,0 4-5 0,1 1-15 15,-1 1 4-15,-5-2-7 0,-1 1 21 16,8 16-19-16,-20-15 21 15,-6-5-15-15,-4 1 10 0,0-3 42 16,0 0-14-16,-16-1 14 0,-1-2-34 16,1 0 13-16,-1-4-21 0,-16 4 1 15,17-5-60-15,2-1-50 16,2-1-46-16,2 0-42 0,1 0-62 16,2 0-211-16,2 0-210 0</inkml:trace>
        </inkml:traceGroup>
        <inkml:traceGroup>
          <inkml:annotationXML>
            <emma:emma xmlns:emma="http://www.w3.org/2003/04/emma" version="1.0">
              <emma:interpretation id="{9E4479E2-EAD8-40FE-BF67-DEADCC0AA5B5}" emma:medium="tactile" emma:mode="ink">
                <msink:context xmlns:msink="http://schemas.microsoft.com/ink/2010/main" type="inkWord" rotatedBoundingBox="30588,13458 33106,13359 33130,13991 30613,14090"/>
              </emma:interpretation>
              <emma:one-of disjunction-type="recognition" id="oneOf10">
                <emma:interpretation id="interp18" emma:lang="" emma:confidence="1">
                  <emma:literal/>
                </emma:interpretation>
              </emma:one-of>
            </emma:emma>
          </inkml:annotationXML>
          <inkml:trace contextRef="#ctx0" brushRef="#br0" timeOffset="4446.7092">4686 1218 3541 0,'0'-6'83'0,"0"3"70"16,0 2 34-16,0-3-37 0,0 4-50 15,-9 0-15-15,9 0-54 16,0 0-11-16,0 0-5 0,0 18 4 15,0-5 0-15,0 3-7 0,0 2 1 16,0-3-1-16,0 5 3 0,11 16 3 16,-11-21-5-16,10 0 8 15,-10-2-8-15,0-5 1 0,0 1-11 0,0-5 9 16,0 1-11-16,0-3-6 0,0-2-34 16,0 0-120-16,0-11 87 15,0-3-5-15,0 1 25 0,0-7 11 16,0 2 3-16,0-1 29 0,0-4 1 15,14 3 2-15,-14-2 21 16,12-10 48-16,-3 21-31 0,1-3 7 16,-3 4-15-16,5 5 22 0,-5-3-25 15,4 6-4-15,-1 0-7 0,2 2 5 16,18 0 31-16,-16 0-16 16,1 16-13-16,-1 0 6 0,-2 1-14 0,2-2-11 15,0 3 5-15,0 1 9 16,-5 0-16-16,1 0 4 0,4 14-62 15,-7-19 14-15,-2-2-30 0,-5-1 12 16,0-4-10-16,0-7-12 0,0 0-42 16,0 0-43-16,0 0-6 0,0 0 28 15,0-35-54-15,0 17 140 16,0-1 23-16,0-2 21 0,0 0 23 16,0-3 2-16,0 3 38 0,0 1 25 15,0 2 15-15,0 3-4 0,0-9 98 16,0 19-97-16,0 0 0 0,7 5 21 15,-7 0-9-15,9 0-12 0,1 0 10 16,-5 0 8-16,2 13-36 16,2-2-11-16,17 18 13 0,-14-10-50 15,2 0 3-15,2 3-22 0,-1-2 14 16,1 0-16-16,-2-2-39 0,3 0-66 16,-3-2-67-16,9 10-293 15,-13-18 204-15,-3-1-10 0,-5-2-21 16,1 0-54-16,-3-5-196 0,0 0-16 15</inkml:trace>
          <inkml:trace contextRef="#ctx0" brushRef="#br0" timeOffset="4807.8051">5222 1148 2779 0,'0'-6'100'0,"0"-1"44"16,0 4-5-16,0 1 21 0,-10 2 12 15,10 0-3-15,-7 0-17 0,7 15-22 16,0 0-36-16,0 15 14 15,0-12-83-15,0-2 0 0,17 2-12 16,-1-3 1-16,1 3-2 0,-3 1-8 16,0-1-11-16,7-3-8 0,-2 0-39 15,16 8-94-15,-21-18 36 0,1-5-41 16,-1 0-26-16,-2 0 35 0,-5 0-13 16,2-19 43-16,-4 0 15 0,-1-2 51 15,1-3 18-15,-2-28 27 16,-3 26 49-16,0 3 37 0,0 4 37 15,0-1 29-15,0 7-36 0,-12 3-14 16,12 0-19-16,0 10-37 0,0 0 23 16,0 0 164-16,0 0-113 15,0 0-14-15,0 12-7 0,9 0-26 16,3 1-5-16,2 6-6 0,0 1-33 16,0 2-10-16,1 1-3 15,25 22 10-15,-17-23-68 0,-1 2-113 16,-1-7-157-16,-2-1-82 0,-3-5-55 0,3 2-66 15,-5-7-273-15</inkml:trace>
          <inkml:trace contextRef="#ctx0" brushRef="#br0" timeOffset="5160.0111">5714 1202 2537 0,'0'0'30'15,"0"0"48"-15,0 10-22 0,0-10 13 16,0 0-42-16,0 0-6 0,17 0-3 16,-1 0-15-16,1 0 5 15,21 0-52-15,-17 0-7 0,-2-10 5 16,4-2-18-16,-1 1-13 0,-1-1 12 16,-2 0 24-16,0-1 21 0,-8-2 9 15,11-12 89-15,-22 17 0 16,0 0 5-16,0 3 10 0,0 3 25 15,0 2-24-15,-17 2 21 0,3 0 8 16,-3 0 39-16,1 14 3 0,-19 19 133 16,18-17-164-16,1 4-44 15,1-1-22-15,1 1-34 0,7 1-20 0,7 0-1 16,0-1-4-16,0 2-6 0,0-2-90 16,12 18-365-16,2-20 161 15,0-2-17-15,3-2-79 0,-1-2-278 16</inkml:trace>
          <inkml:trace contextRef="#ctx0" brushRef="#br0" timeOffset="5514.6">6280 1151 2685 0,'-35'-6'94'0,"16"6"-6"0,3 0 31 15,-1 0-52-15,3 0-20 0,0 0-7 16,4 0-36-16,1 0 14 0,2 12-29 16,7-12 2-16,0 23-52 15,0-14 23-15,0 1 18 0,16-1-5 16,-1 2 11-16,-1-1-1 0,0 3 16 16,2 0-4-16,3 1-6 0,17 15 15 15,-15-16-14-15,-2 0 3 0,-3 0 10 16,1 0 7-16,-5-2-9 0,-3-2 25 15,0 0 38-15,-1-2 15 16,-8 0 20-16,0 2 42 0,0-5-91 16,-17-1-22-16,3-1-17 0,-3 3-12 15,-1-4-28-15,1-1-64 0,0 0-49 16,1 0-41-16,2 0-46 0,-12-24-546 16,16 7 121-16</inkml:trace>
          <inkml:trace contextRef="#ctx0" brushRef="#br0" timeOffset="5752.1539">6450 810 3003 0,'3'-11'97'0,"1"2"68"16,-4 2 13-16,3 7-44 0,-3 0-52 15,0 0-6-15,0 0 111 16,0 15-72-16,0 1-35 0,0 4 0 15,0 3-8-15,0 4 2 0,12 9-43 16,-1-1 2-16,1 3-26 0,2 3 9 16,12 39 4-16,-9-43-30 15,-5 1-76-15,2-5-102 0,-3-4-130 0,-1-1-48 16,-3-5-51-16,-5 1-207 16</inkml:trace>
          <inkml:trace contextRef="#ctx0" brushRef="#br0" timeOffset="5958.3563">6483 1259 3221 0,'0'-6'41'0,"0"3"30"16,0-2-33-16,0 2 0 0,0-1-26 0,0 1 3 15,0-3-109-15,12 3-46 0,5-3-48 16,23-5-376-16,-17 6 39 15,1 1-88-15</inkml:trace>
          <inkml:trace contextRef="#ctx0" brushRef="#br0" timeOffset="6214.0706">6729 1132 2694 0,'2'-2'97'16,"0"-1"64"-16,-2 3 56 0,0 0 236 15,0 0-285-15,0 0-12 16,0 0 0-16,0 0 1 0,0 0-24 15,0 15-31-15,0-4-40 0,0 3-12 0,0 2-25 16,31 19 1-16,-19-15-29 16,-3-1 9-16,-9 2-4 0,10-1 7 15,-10-2-7-15,7 1-4 0,-7-4-15 16,7 0-28-16,-7-2-41 16,0 7-193-16,0-16 114 0,0-4-24 15,0 0-5-15,0 0 62 0,0 0 32 16,0-9 19-16,0-8 18 0,14 2 33 15,10-24-146-15,-13 19 122 0,1-2-57 16,0 1-59-16,4 4-84 16,-1-1-218-16,1 3-210 0</inkml:trace>
          <inkml:trace contextRef="#ctx0" brushRef="#br0" timeOffset="6597.6611">7111 1111 2776 0,'-17'-2'85'0,"17"2"27"0,-16 0 54 16,-10 0 108-16,26 0-192 15,-14 0-39-15,2 0 6 0,2 0-38 16,1 13 7-16,-1-1-8 0,6-3-10 16,-1 3 2-16,-2 8 14 0,5-9-38 15,-1-3 13-15,3 2-24 0,0 0-58 16,0-2 9-16,0-1-24 0,0-1 11 15,14-1-26-15,-2-3-52 0,16-1-143 16,-9-1 149-16,-2 0 57 16,-1 0-64-16,-1-14 70 0,-1 3 8 15,0 1 96-15,-2-4 52 0,-3 1 54 16,-4 2 17-16,2-11 109 16,-7 16-111-16,0-2-33 0,0 8 18 15,0 0-3-15,0 0 25 0,0 0-23 16,0 0-28-16,0 17-36 0,0 1-22 15,0 17 31-15,12-15-30 0,-1-2-3 16,-11-1-74-16,8-1-44 0,1-2-57 16,-9-1-75-16,0 1-146 0,0-6-316 15</inkml:trace>
        </inkml:traceGroup>
      </inkml:traceGroup>
    </inkml:traceGroup>
  </inkml:traceGroup>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9:05.61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6318BDF-3FED-4DD7-91F5-C9808BEE71A9}" emma:medium="tactile" emma:mode="ink">
          <msink:context xmlns:msink="http://schemas.microsoft.com/ink/2010/main" type="writingRegion" rotatedBoundingBox="27323,9671 30908,9671 30908,10648 27323,10648"/>
        </emma:interpretation>
      </emma:emma>
    </inkml:annotationXML>
    <inkml:traceGroup>
      <inkml:annotationXML>
        <emma:emma xmlns:emma="http://www.w3.org/2003/04/emma" version="1.0">
          <emma:interpretation id="{B49503EE-06D8-4091-B4AF-1F608B4B525C}" emma:medium="tactile" emma:mode="ink">
            <msink:context xmlns:msink="http://schemas.microsoft.com/ink/2010/main" type="paragraph" rotatedBoundingBox="27323,9671 30908,9671 30908,10648 27323,10648" alignmentLevel="1"/>
          </emma:interpretation>
        </emma:emma>
      </inkml:annotationXML>
      <inkml:traceGroup>
        <inkml:annotationXML>
          <emma:emma xmlns:emma="http://www.w3.org/2003/04/emma" version="1.0">
            <emma:interpretation id="{200DC4B5-8DEA-43DB-A76C-C0D26C1D15BD}" emma:medium="tactile" emma:mode="ink">
              <msink:context xmlns:msink="http://schemas.microsoft.com/ink/2010/main" type="line" rotatedBoundingBox="27323,9671 30908,9671 30908,10648 27323,10648"/>
            </emma:interpretation>
          </emma:emma>
        </inkml:annotationXML>
        <inkml:traceGroup>
          <inkml:annotationXML>
            <emma:emma xmlns:emma="http://www.w3.org/2003/04/emma" version="1.0">
              <emma:interpretation id="{89F1B9A0-D2DF-4936-874D-5E90AF37E7E5}" emma:medium="tactile" emma:mode="ink">
                <msink:context xmlns:msink="http://schemas.microsoft.com/ink/2010/main" type="inkWord" rotatedBoundingBox="27323,9687 27712,9687 27712,9927 27323,9927"/>
              </emma:interpretation>
            </emma:emma>
          </inkml:annotationXML>
          <inkml:trace contextRef="#ctx0" brushRef="#br0">2153 4338 2581 0,'0'-4'85'16,"0"0"50"-16,0 2 36 0,0-1 19 15,0 3-44-15,0 0-10 0,0 0-39 16,0 0-18-16,0 0-10 16,0 0-32-16,0 0 14 0,0 16 25 15,-12 1-33-15,3-2-13 0,-8 3-10 16,3-1 5-16,0-1-13 0,2 1-3 15,-7 11-4-15,10-16-1 16,-1-4 6-16,6-2-7 0,4 1 11 0,0-2-28 16,0-5-19-16,0 0 0 0,0 0-16 15,0-12-11-15,0 0 36 16,11-4-23-16,-11-3 18 0,15-3 21 16,-1 0-3-16,-2 0 6 0,4 2 3 15,-2-1-8-15,3 4 16 0,4-12-22 16,-9 18 29-16,-3 4-1 15,1 2 12-15,-8 0 9 0,-2 5-6 16,5 0 29-16,-5 0 31 0,4 0-18 16,1 0-5-16,7 22 47 15,-3-22-76-15,3 11-23 0,2-1-5 0,3 3 13 16,-3-3-6-16,2 0-11 0,1 0 0 16,-3 0 7-16,-2 3-4 15,11 6 0-15,-13-10-7 0,-1-3-3 16,1 1 12-16,-3-1-7 0,-2-1-48 15,-1 0-61-15,1-2-90 0,0 2-98 16,-1-2-42-16,-1 8-533 16,-3-8-24-16</inkml:trace>
        </inkml:traceGroup>
        <inkml:traceGroup>
          <inkml:annotationXML>
            <emma:emma xmlns:emma="http://www.w3.org/2003/04/emma" version="1.0">
              <emma:interpretation id="{D8C0CFAA-3838-4886-94F8-3D3ED825BD47}" emma:medium="tactile" emma:mode="ink">
                <msink:context xmlns:msink="http://schemas.microsoft.com/ink/2010/main" type="inkWord" rotatedBoundingBox="28280,9671 29872,9671 29872,10615 28280,10615"/>
              </emma:interpretation>
              <emma:one-of disjunction-type="recognition" id="oneOf0">
                <emma:interpretation id="interp0" emma:lang="" emma:confidence="1">
                  <emma:literal/>
                </emma:interpretation>
              </emma:one-of>
            </emma:emma>
          </inkml:annotationXML>
          <inkml:trace contextRef="#ctx0" brushRef="#br0" timeOffset="733.7477">2990 4664 1523 0,'0'0'56'0,"0"0"56"15,0-10 32-15,26-1 149 16,-9 2-163-16,-6 9 3 0,4-10-15 16,-1 3-10-16,0 7-21 0,2 0-33 15,-4-5-17-15,2 2-15 0,12-2-21 16,-12 5-1-16,-2 0-63 0,0 0-68 15,0 0-84-15,0 0-180 0,-1 0-264 16</inkml:trace>
          <inkml:trace contextRef="#ctx0" brushRef="#br0" timeOffset="1059.5629">3051 4994 2704 0,'-4'5'76'0,"-1"-5"46"0,0 4 119 16,5-4-165-16,0 0-28 15,0 0 10-15,0 0 17 0,0 0 31 16,14 0-19-16,1-11-1 0,-1 11-41 16,5 0-7-16,18-18 5 0,-13 18-38 15,0-8-16-15,-3 1-51 0,-5-1-90 16,1 2-76-16,-3 1-50 0,0 0-97 16,-4 0-336-16</inkml:trace>
          <inkml:trace contextRef="#ctx0" brushRef="#br0" timeOffset="506.5791">3103 4469 2596 0,'0'-4'73'0,"0"0"39"0,-4 1 47 16,4 3 27-16,0 0-38 0,0 0-24 16,0 0-28-16,0 0 185 15,0 0-156-15,0 0-22 0,0 14-22 16,0 0-3-16,0 2-10 0,14 0-8 16,-14 4-18-16,14 1-32 0,-14 2-6 15,9 21 15-15,-9-24-12 16,0-1-7-16,0 0-26 0,10-3-33 15,-10 1-65-15,5-6-84 0,2 1-44 16,-7-4-32-16,4-3-15 16,-1 0-524-16,-3-5 117 0</inkml:trace>
          <inkml:trace contextRef="#ctx0" brushRef="#br0" timeOffset="2018.9208">3655 4289 2301 0,'-2'0'40'16,"0"0"29"-16,-1 0 3 0,3 0-14 16,0 0 1-16,0 0-31 0,0 0-4 15,0 0 3-15,14 0 16 0,3 0 0 16,-5 0 4-16,4 0 15 0,5-12 4 16,1 12 0-16,25-10 70 15,-24 1-54-15,3 2-35 0,0 7 15 16,-2 0-4-16,-1 0 2 0,-1 0-6 15,-1 0-30-15,0 0 3 0,0 0 27 16,19 21 76-16,-18-11-61 16,-6 0 4-16,1 3-14 0,-1 2-17 15,-2 0 12-15,-4 3-16 0,-6 4-5 16,-1 2 4-16,-3 2-14 0,0 35 59 16,0-25-21-16,-17 1-9 15,6 1-11-15,-1-1-14 0,0-2 1 0,0 3 2 16,-2 3 8-16,0-2-10 0,0 0-27 15,-22 37 24-15,20-38-11 16,-1-1-17-16,3-2-3 0,0-2 12 16,2-2-11-16,0-2 11 0,3-6-7 15,2-1 9-15,2 9-24 16,5-23 22-16,0-3-15 0,0-4 8 16,0-1-14-16,0 0 8 0,0 0-14 15,0 0 4-15,12 0 19 0,-3-11-11 16,15-14-2-16,-7 16 13 15,1-1 1-15,6 2-6 0,-3-4-5 0,0 2 2 16,1-1-1-16,1-1 5 0,1 2 6 16,-3 2 9-16,22-7-27 15,-20 7 18-15,3 5 1 0,0 3-5 16,0 0 0-16,0 0-2 0,-3 0 6 16,1 0-1-16,0 0-2 0,-3 0-1 15,17 0-7-15,-20 8 10 16,-1-8 3-16,-3 0-5 0,0 0 2 15,-2 0-39-15,0 0-17 0,-3-11-36 16,-2-3-28-16,3 6-49 0,9 0-305 16,-12-3 163-16,-5 3-25 15,3-1-142-15,-3 0-197 0</inkml:trace>
          <inkml:trace contextRef="#ctx0" brushRef="#br0" timeOffset="2291.1297">3884 4692 2268 0,'-5'0'53'0,"3"0"6"0,0 0 12 15,2 0 24-15,0 0 98 16,0 0-96-16,11 0 3 15,1 0-8-15,2 0 19 0,3 0 15 0,-1 0-12 16,6 0-44-16,4 0-27 0,25-10 2 16,-27 2-29-16,2 1-1 15,0-1-60-15,0 3-94 0,-3 1-68 16,1 0-63-16,-5 4-128 0,2 0-244 16</inkml:trace>
        </inkml:traceGroup>
        <inkml:traceGroup>
          <inkml:annotationXML>
            <emma:emma xmlns:emma="http://www.w3.org/2003/04/emma" version="1.0">
              <emma:interpretation id="{349058AB-CF50-49C2-8256-64A587E8D37F}" emma:medium="tactile" emma:mode="ink">
                <msink:context xmlns:msink="http://schemas.microsoft.com/ink/2010/main" type="inkWord" rotatedBoundingBox="30568,10426 30908,10426 30908,10648 30568,10648"/>
              </emma:interpretation>
              <emma:one-of disjunction-type="recognition" id="oneOf1">
                <emma:interpretation id="interp1" emma:lang="" emma:confidence="0">
                  <emma:literal>^</emma:literal>
                </emma:interpretation>
                <emma:interpretation id="interp2" emma:lang="" emma:confidence="0">
                  <emma:literal>a</emma:literal>
                </emma:interpretation>
                <emma:interpretation id="interp3" emma:lang="" emma:confidence="0">
                  <emma:literal>x</emma:literal>
                </emma:interpretation>
                <emma:interpretation id="interp4" emma:lang="" emma:confidence="0">
                  <emma:literal>al</emma:literal>
                </emma:interpretation>
                <emma:interpretation id="interp5" emma:lang="" emma:confidence="0">
                  <emma:literal>os</emma:literal>
                </emma:interpretation>
              </emma:one-of>
            </emma:emma>
          </inkml:annotationXML>
          <inkml:trace contextRef="#ctx0" brushRef="#br0" timeOffset="3628.0289">5450 5006 2574 0,'10'0'99'0,"-3"0"38"0,-3 0 38 16,1 0-10-16,-3 11-20 0,-2-2-28 15,0 1 52-15,0 0-95 16,0-1-13-16,0 1-6 0,0 2-26 15,-11 3-7-15,11-2 21 0,-17 0-16 16,3-1-3-16,-3 2-2 0,-13 14 0 16,11-18-24-16,2-1-6 15,1-5-49-15,-1 4-65 0,6-2-25 16,1-2-12-16,1-4-2 0,4 0 7 0,0 0 33 16,3 0-93-1,2-10 127-15,0-2 32 0,0-3 20 0,0 1 11 16,0 0 8-16,0-1 19 0,0 2 3 15,12-1-3-15,0 0 9 0,9-5 82 16,-9 11-36-16,-1 2 14 16,-1 0 28-16,-1 3-5 0,3 1-1 15,0 2 3-15,0 0-13 0,-3 0-1 16,0 0 2-16,15 0 9 16,-12 11-54-16,2 1-15 0,0-1-7 15,0-1-17-15,-2 2 2 0,2-1 0 16,-2-1 3-16,0 1-7 0,0 1 2 15,6 7-140-15,-8-5-15 0,-3-4-38 16,-2 2-34-16,4-2-80 0,-4-1-130 16,0-3-220-16</inkml:trace>
        </inkml:traceGroup>
      </inkml:traceGroup>
    </inkml:traceGroup>
  </inkml:traceGroup>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28:52.7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711DD6B-3B85-4803-80F2-74B68B10995C}" emma:medium="tactile" emma:mode="ink">
          <msink:context xmlns:msink="http://schemas.microsoft.com/ink/2010/main" type="writingRegion" rotatedBoundingBox="23989,9704 27741,9681 27748,10842 23996,10866"/>
        </emma:interpretation>
      </emma:emma>
    </inkml:annotationXML>
    <inkml:traceGroup>
      <inkml:annotationXML>
        <emma:emma xmlns:emma="http://www.w3.org/2003/04/emma" version="1.0">
          <emma:interpretation id="{4381C82B-BB9D-4928-A9D4-55512E92E480}" emma:medium="tactile" emma:mode="ink">
            <msink:context xmlns:msink="http://schemas.microsoft.com/ink/2010/main" type="paragraph" rotatedBoundingBox="23989,9704 27741,9681 27748,10842 23996,10866" alignmentLevel="1"/>
          </emma:interpretation>
        </emma:emma>
      </inkml:annotationXML>
      <inkml:traceGroup>
        <inkml:annotationXML>
          <emma:emma xmlns:emma="http://www.w3.org/2003/04/emma" version="1.0">
            <emma:interpretation id="{613367F8-4ACC-4DD7-94FB-8F9033EAE128}" emma:medium="tactile" emma:mode="ink">
              <msink:context xmlns:msink="http://schemas.microsoft.com/ink/2010/main" type="line" rotatedBoundingBox="23989,9704 27741,9681 27748,10842 23996,10866"/>
            </emma:interpretation>
          </emma:emma>
        </inkml:annotationXML>
        <inkml:traceGroup>
          <inkml:annotationXML>
            <emma:emma xmlns:emma="http://www.w3.org/2003/04/emma" version="1.0">
              <emma:interpretation id="{6321EB61-A056-4BE4-98E3-39D6353BBCE6}" emma:medium="tactile" emma:mode="ink">
                <msink:context xmlns:msink="http://schemas.microsoft.com/ink/2010/main" type="inkWord" rotatedBoundingBox="23989,9704 26828,9687 26834,10660 23995,10677"/>
              </emma:interpretation>
              <emma:one-of disjunction-type="recognition" id="oneOf0">
                <emma:interpretation id="interp0" emma:lang="" emma:confidence="1">
                  <emma:literal/>
                </emma:interpretation>
              </emma:one-of>
            </emma:emma>
          </inkml:annotationXML>
          <inkml:trace contextRef="#ctx0" brushRef="#br0">162 4526 1107 0,'0'0'152'16,"0"0"46"-16,0 0 31 0,0 0-29 15,0 0-9-15,0 0-13 0,0 0-11 16,0 0-13-16,0 0 91 15,0 0-136-15,0 0 9 0,0 0-6 16,0 0-35-16,0 0-12 0,0 0-11 0,0 0-3 16,0 0-30-16,0 0 2 0,0 0-19 15,0 0 4-15,0 0 14 16,0 0 53-16,0 0 50 0,0 10 16 16,0-1-9-16,0 1-19 0,0 4-26 15,0 4-9-15,0 27-7 16,0-19-44-16,0 3 1 0,10 2-12 15,-10 2-8-15,7-2 2 0,2 2-6 16,-4 0 7-16,2 2-13 0,-2 0 9 16,4 31 4-16,-4-35-18 15,-3-2 4-15,-2-2 15 0,0-5-9 0,0-1-5 16,0-5 16-16,0-2-21 0,0 0 13 16,0-5-6-16,0 8 3 15,0-9-4-15,0 0 14 0,0 1-4 16,0-4-6-16,0-1 11 0,0-4-7 15,0 0 5-15,0 0-12 0,0-15-69 16,0-2 30-16,0-2-12 16,-12 0-4-16,3-5-12 0,0-3 24 15,-6-3 8-15,6-5 18 0,-5 2-10 16,-3-5 17-16,-6-30 15 16,9 34-15-16,4 3 7 0,3 3-2 0,5 3 0 15,2 0 0-15,0 1-3 0,0 4-3 16,0-2 11-16,14 2 7 0,7-18-21 15,-11 22 8-15,1-1 15 16,6-1-2-16,-3 2-6 0,3 2 0 16,-3 2 5-16,-3 2-11 0,-1 1-1 15,-1 2 4-15,8 7 11 16,-12 0 3-16,-1 0-2 0,3 0-12 16,0 0 8-16,3 0-8 0,2 0 6 15,2 0-1-15,0 0-4 0,-2 0-7 16,14 0 12-16,-15 15-7 15,1-2 0-15,0 0 21 0,0 2 2 0,-3 3-14 16,1 1 0-16,-3 3-2 0,2 2 6 16,1 30-15-16,-10-26 25 15,0-2 6-15,0 1-1 0,0-8 17 16,0-1-3-16,0-3 22 0,0-2 5 16,0-1-11-16,0-1-8 0,-29 1 11 15,13-7-40-15,-1 0-6 16,-2-1 4-16,-2 0-24 0,-2-1 8 15,-1-2 3-15,3-1 5 0,-5 0 2 0,5 0-7 16,-15 0-15 0,25 0-11-16,-1 0-7 0,7 0-68 0,-4 0-79 15,6 0-69-15,1-10-77 0,0 10-44 16,2 0-20-16,0 0-195 16</inkml:trace>
          <inkml:trace contextRef="#ctx0" brushRef="#br0" timeOffset="4571.4698">-1175 4697 2271 0,'0'0'80'0,"0"0"29"0,0 0 17 16,0 0 4-16,0 0 34 0,0 0-23 16,0 0 34-16,0 0 21 0,0 0-31 15,0 38 53-15,0-19-140 16,0 3-20-16,12 2-20 0,2 2-28 16,-14 3 11-16,12-3-17 0,-8 2-3 15,-4-1 9-15,26 30-100 16,-16-33-24-16,-5-1-55 0,-1-5-55 15,3 1-21-15,-2-1-16 0,0-6-57 16,-5-1-200-16,0-4-141 0</inkml:trace>
          <inkml:trace contextRef="#ctx0" brushRef="#br0" timeOffset="4337.2944">-1260 4663 2079 0,'0'0'69'15,"0"0"-6"-15,0 0 124 16,0 0-100-16,0 0-24 0,0 0-25 15,0 0-9-15,0 0-5 0,0 0 26 16,0 0 2-16,0 0 9 0,0 0 7 16,0 0 162-16,0 0-94 15,0 0-27-15,10 0-41 0,8 0-13 16,-1 0-25-16,2 0-6 0,2 0-10 16,0 0-19-16,5 0 17 0,24 0-1 15,-24 0-9-15,0 0-39 16,0 0-26-16,-3-13-11 0,-4 13-13 0,0 0-9 15,-3 0 4-15,1 0-9 0,-8 0-57 16,-9 0-273-16,0 0 86 16,0 0-166-16,-14 0-39 0</inkml:trace>
          <inkml:trace contextRef="#ctx0" brushRef="#br0" timeOffset="4822.6076">-1295 5144 2122 0,'0'9'22'0,"0"-9"67"16,0 8 11-16,0-8 26 0,0 6 2 15,14-6-22-15,0 0-17 0,17 0 65 16,-15 0-82-16,10 0-33 0,-2 0-4 16,2-9-10-16,0-1-26 0,0 2 13 15,0 8-3-15,-1-8-16 0,-3 8 7 16,20 0-77-16,-25 0-27 15,-3 0-59-15,-2 0-27 0,-3 0-63 16,0 0-190-16,1 0-118 0</inkml:trace>
          <inkml:trace contextRef="#ctx0" brushRef="#br0" timeOffset="5318.5586">-611 4758 2240 0,'0'-7'74'15,"0"4"50"-15,0-1 23 0,0 2 30 0,-10 0-11 16,10 2-35-16,0 0-33 0,-7 0-8 16,-2 0-31-16,-5 0 78 15,4 14-66-15,-2-1-3 0,-2-3-12 16,0 4 5-16,-5 1 18 0,3 4-18 16,-3-1-15-16,0 0-15 0,2 2-5 15,-13 24-6-15,20-24-22 16,-1 0 19-16,6-2-11 0,5 1-12 15,0-1 9-15,0-3-9 0,0 0 10 16,0-2-11-16,38 15 16 16,-22-19-7-16,3-2-12 0,7-4 11 15,-5 1-3-15,5-4-3 0,-5 0 20 0,1 0-20 16,1 0 9-16,1-14-8 0,16-7-10 16,-21 21-5-16,0-8 0 15,-8 8-28-15,3-9-36 0,-4 9-48 16,-3-9-23-16,-5 9-18 0,1 0-32 15,-1 0-48-15,0 0-520 16,-2 0 150-16</inkml:trace>
          <inkml:trace contextRef="#ctx0" brushRef="#br0" timeOffset="5735.2686">-269 4518 2721 0,'0'-1'74'15,"-14"-2"55"-15,4 3 80 0,1 0-119 16,-1 0-23-16,3 0-16 0,-2 16-2 16,4-2 0-16,-2 1 18 0,0 1 18 15,0 8-1-15,0-1-2 0,-7 34 23 16,9-27-51-16,2 1-19 16,-1 4 10-16,1 0-10 0,3-1-10 15,0 3-10-15,0 0-8 0,0 0 19 16,0 0-14-16,33 34-5 15,-16-39-6-15,-1-1-7 0,6-4 3 16,-1-4 8-16,0-4 7 0,5-1-15 16,0-6-53-16,-2 1-98 0,4-5-65 15,24-4-370-15,-26-4 192 0,-3 0-269 16</inkml:trace>
          <inkml:trace contextRef="#ctx0" brushRef="#br0" timeOffset="6310.4696">625 4279 2427 0,'0'-2'43'0,"0"1"34"15,0-1 18-15,0 1 39 0,0 1 7 16,0 0 117-16,0 0-155 16,0 11 20-16,0 4 21 0,14-2-10 15,0 3 11-15,5 1 42 0,0 5-27 16,-1 3-55-16,4 3-23 0,23 35 54 15,-24-32-113-15,2 5 17 16,-1-2-3-16,-4 4-26 0,-1-1 0 0,-1 1-1 16,-1 0-4-16,-1 3-6 0,-5 1 6 15,8 40-5-15,-13-41 5 16,1-5-12-16,-5-4 4 0,0-1 12 16,0-6-9-16,0-3-5 0,0-2 3 15,0-4-41-15,0-6-48 16,0 2-219-16,0-7 28 0,0-5-77 15,0 0-61-15,0 0-175 0,0-16-336 16</inkml:trace>
          <inkml:trace contextRef="#ctx0" brushRef="#br0" timeOffset="11187.7965">1273 4582 2226 0,'0'0'78'16,"0"0"41"-16,0 0 190 15,0 0-147-15,0 0-26 0,0 0-13 16,0 0-16-16,0 0-1 0,0 0-27 16,0 0-12-16,0 0-18 0,0 0-14 15,0 0 5-15,0 0-39 16,0 0 5-16,0 0-2 0,12 0 10 16,-5 0-15-16,2 0 11 0,1 10 1 15,4-10-7-15,0 0-13 0,22 0-168 16,-18 0 25-16,1 0-38 15,-2 0-31-15,-1 0-69 0,-2 0-109 0,-2 0-256 16</inkml:trace>
          <inkml:trace contextRef="#ctx0" brushRef="#br0" timeOffset="11430.8027">1297 4776 2007 0,'0'5'71'0,"0"0"30"15,0 0 27-15,0-4-8 0,14-1 107 16,0 0-92-16,3 0-18 0,1 0-44 16,1 0-13-16,3 0-35 0,-1-8 7 15,2 8-27-15,-1 0 4 0,-4 0-63 16,13-8-185-16,-21 8 48 15,1 0-131-15,-6 0-332 0</inkml:trace>
        </inkml:traceGroup>
        <inkml:traceGroup>
          <inkml:annotationXML>
            <emma:emma xmlns:emma="http://www.w3.org/2003/04/emma" version="1.0">
              <emma:interpretation id="{44CC344D-6CC4-4AE9-A7B3-4A92E6EFE673}" emma:medium="tactile" emma:mode="ink">
                <msink:context xmlns:msink="http://schemas.microsoft.com/ink/2010/main" type="inkWord" rotatedBoundingBox="27357,10050 27743,10047 27748,10842 27362,10845"/>
              </emma:interpretation>
              <emma:one-of disjunction-type="recognition" id="oneOf1">
                <emma:interpretation id="interp1" emma:lang="" emma:confidence="1">
                  <emma:literal/>
                </emma:interpretation>
              </emma:one-of>
            </emma:emma>
          </inkml:annotationXML>
          <inkml:trace contextRef="#ctx0" brushRef="#br0" timeOffset="12217.0844">2075 4636 2649 0,'0'0'45'16,"-7"-4"27"-16,7 4 33 0,0-2-20 16,0 2-25-16,0 0 144 0,0 0-119 15,0 15 9-15,0 3 46 0,0 2-26 16,17 6-28-16,-6 3-31 0,3 2-14 15,-2 4 16-15,19 42 33 16,-15-38-64-16,3 5-8 0,-2 1-5 16,-1 1-1-16,-2 3-7 0,1-2-3 15,-1-3 6-15,-5-3-17 0,-4-1 7 16,-3 26-35-16,-2-43 8 16,0-4-15-16,0-4-15 0,0-4-12 15,0-1-1-15,0-6-45 0,0-4-11 16,0 0 24-16,0-12 7 0,0-18-12 15,-16 9 44-15,-1-4 13 16,3-2 26-16,-2-7-9 0,4-1 14 0,-2-5 17 16,4-2-11-16,-2-6-6 0,3 2 29 15,2-37-20-15,7 44 26 16,0 4-21-16,0 2 8 0,0 3-2 16,0 4 6-16,16 3 1 0,-1 4-3 15,-4-1 1-15,4 0 27 16,13-11 46-16,-14 18-64 0,2 2 13 15,1 2-17-15,-1 1 3 0,1 3-2 16,2 1-3-16,-3 4 19 0,1 0-19 16,14 16 28-16,-17 0-36 15,-3 2 26-15,4 2-27 0,-11 3 18 16,1 0-13-16,0 0 24 0,-5 1-5 0,0-1 23 16,0-2 45-16,0 17 71 15,-19-21-119-15,5-2-12 0,-5 1 6 16,0-5-36-16,0-5 9 0,-2-2-10 15,2-4-20-15,-7 0-32 0,5 0-41 16,-17 0-184-16,24-15 58 16,0 2-58-16,2 2-136 0,3-1-270 15</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44:33.9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9840AD8-A3D7-48A5-A8B3-CDB667F6D626}" emma:medium="tactile" emma:mode="ink">
          <msink:context xmlns:msink="http://schemas.microsoft.com/ink/2010/main" type="writingRegion" rotatedBoundingBox="2641,8568 3292,8568 3292,8734 2641,8734"/>
        </emma:interpretation>
      </emma:emma>
    </inkml:annotationXML>
    <inkml:traceGroup>
      <inkml:annotationXML>
        <emma:emma xmlns:emma="http://www.w3.org/2003/04/emma" version="1.0">
          <emma:interpretation id="{1B93A45F-6ED8-45ED-909F-29BDDF7A0951}" emma:medium="tactile" emma:mode="ink">
            <msink:context xmlns:msink="http://schemas.microsoft.com/ink/2010/main" type="paragraph" rotatedBoundingBox="2641,8568 3292,8568 3292,8734 2641,8734" alignmentLevel="1"/>
          </emma:interpretation>
        </emma:emma>
      </inkml:annotationXML>
      <inkml:traceGroup>
        <inkml:annotationXML>
          <emma:emma xmlns:emma="http://www.w3.org/2003/04/emma" version="1.0">
            <emma:interpretation id="{60F8618C-DECC-4803-A559-F7D7187491FD}" emma:medium="tactile" emma:mode="ink">
              <msink:context xmlns:msink="http://schemas.microsoft.com/ink/2010/main" type="line" rotatedBoundingBox="2641,8568 3292,8568 3292,8734 2641,8734"/>
            </emma:interpretation>
          </emma:emma>
        </inkml:annotationXML>
        <inkml:traceGroup>
          <inkml:annotationXML>
            <emma:emma xmlns:emma="http://www.w3.org/2003/04/emma" version="1.0">
              <emma:interpretation id="{B94E0196-F063-4643-A9D1-BB0F4C6CA04D}" emma:medium="tactile" emma:mode="ink">
                <msink:context xmlns:msink="http://schemas.microsoft.com/ink/2010/main" type="inkWord" rotatedBoundingBox="2641,8568 3292,8568 3292,8734 2641,8734"/>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_</emma:literal>
                </emma:interpretation>
                <emma:interpretation id="interp4" emma:lang="" emma:confidence="0">
                  <emma:literal>--</emma:literal>
                </emma:interpretation>
              </emma:one-of>
            </emma:emma>
          </inkml:annotationXML>
          <inkml:trace contextRef="#ctx0" brushRef="#br0">0 16 664 0,'0'0'129'0,"0"0"105"16,0 0-67-16,0 0-18 15,0 0-33-15,0 0 0 0,0 0 1 0,0 0-22 16,0 0 92-16,0 0-76 16,0 0-21-16,0 0-17 0,0 0 11 15,0 0-17-15,0 0 22 0,0 0-6 16,0 0-8-16,0 0-5 0,0 0 57 16,0 0-63-16,0 0 3 15,0 0-16-15,0 0-6 0,0 0-13 16,0 0 0-16,0 0 13 0,0 0-33 15,0 0 15-15,0 0-22 16,0 0-1-16,0 0-11 0,0 0 13 0,0 0-3 16,0 0-11-16,0 0 26 0,0 0 28 15,16 0-33-15,-4 0 11 0,14 0-26 16,-10 0 15-16,-1 0-20 16,1 0 7-16,3 0 3 0,2 0 1 15,-2 0 5-15,0-10-15 0,2 10 8 16,3 0 3-16,23 0 3 15,-26 0-18-15,0 0 4 0,-4 0 21 16,2 0-24-16,0 0 21 0,-5 0-12 16,2 0-4-16,-4 0 3 0,14 0-116 15,-17 0 8-15,1 0-17 16,-5 0-47-16,-1 0-7 0,1 0-23 16,-5 0-107-16,0 0-139 0,0 0 41 0,0 0 18 15</inkml:trace>
          <inkml:trace contextRef="#ctx0" brushRef="#br0" timeOffset="388.6448">210 157 1891 0,'0'8'11'15,"0"-3"3"-15,0-3 28 0,0-2 34 16,0 0-12-16,0 0 23 0,0 0-3 16,11 0 4-16,-4 0-4 0,0 0-13 15,10 0 40-15,-5 0-76 16,-3 0-10-16,5 0 3 0,-2 0-2 16,0-9-8-16,0 9-5 0,2 0-6 15,0 0 9-15,0-6-1 0,17 0 11 16,-12 0-26-16,-3 3 0 0,5 0 1 15,-2-1 0-15,0 2 5 16,2-1 6-16,-2 0 8 0,3 1-10 16,-4 1-1-16,15-4-8 0,-18 2 1 15,-4-1-8-15,-1 1 5 0,2 3-20 16,-12 0 0-16,0 0-26 0,0 0-7 16,0 0-31-16,0 0-179 15,0 0 10-15,0 0-91 0,0 0-54 16,0 0-23-16</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48:32.4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9DEDE93-42B1-48C0-86B2-F3D0EAECD8B4}" emma:medium="tactile" emma:mode="ink">
          <msink:context xmlns:msink="http://schemas.microsoft.com/ink/2010/main" type="writingRegion" rotatedBoundingBox="14101,5520 14374,5520 14374,5643 14101,5643"/>
        </emma:interpretation>
      </emma:emma>
    </inkml:annotationXML>
    <inkml:traceGroup>
      <inkml:annotationXML>
        <emma:emma xmlns:emma="http://www.w3.org/2003/04/emma" version="1.0">
          <emma:interpretation id="{9E564AE8-C4C1-408E-A42E-E08CA15EF848}" emma:medium="tactile" emma:mode="ink">
            <msink:context xmlns:msink="http://schemas.microsoft.com/ink/2010/main" type="paragraph" rotatedBoundingBox="14101,5520 14374,5520 14374,5643 14101,5643" alignmentLevel="1"/>
          </emma:interpretation>
        </emma:emma>
      </inkml:annotationXML>
      <inkml:traceGroup>
        <inkml:annotationXML>
          <emma:emma xmlns:emma="http://www.w3.org/2003/04/emma" version="1.0">
            <emma:interpretation id="{1A58E0D9-A384-4361-AD39-4F18C3A70DBB}" emma:medium="tactile" emma:mode="ink">
              <msink:context xmlns:msink="http://schemas.microsoft.com/ink/2010/main" type="line" rotatedBoundingBox="14101,5520 14374,5520 14374,5643 14101,5643"/>
            </emma:interpretation>
          </emma:emma>
        </inkml:annotationXML>
        <inkml:traceGroup>
          <inkml:annotationXML>
            <emma:emma xmlns:emma="http://www.w3.org/2003/04/emma" version="1.0">
              <emma:interpretation id="{00FD00F7-B7C5-45CA-ABAD-B3CE3C8B614D}" emma:medium="tactile" emma:mode="ink">
                <msink:context xmlns:msink="http://schemas.microsoft.com/ink/2010/main" type="inkWord" rotatedBoundingBox="14101,5520 14374,5520 14374,5643 14101,5643"/>
              </emma:interpretation>
              <emma:one-of disjunction-type="recognition" id="oneOf0">
                <emma:interpretation id="interp0" emma:lang="" emma:confidence="0">
                  <emma:literal>a</emma:literal>
                </emma:interpretation>
                <emma:interpretation id="interp1" emma:lang="" emma:confidence="0">
                  <emma:literal>^</emma:literal>
                </emma:interpretation>
                <emma:interpretation id="interp2" emma:lang="" emma:confidence="0">
                  <emma:literal>n</emma:literal>
                </emma:interpretation>
                <emma:interpretation id="interp3" emma:lang="" emma:confidence="0">
                  <emma:literal>M</emma:literal>
                </emma:interpretation>
                <emma:interpretation id="interp4" emma:lang="" emma:confidence="0">
                  <emma:literal>m</emma:literal>
                </emma:interpretation>
              </emma:one-of>
            </emma:emma>
          </inkml:annotationXML>
          <inkml:trace contextRef="#ctx0" brushRef="#br0">75 28 1165 0,'-7'14'132'16,"5"-13"-42"-16,-3 3-17 0,3-4 13 16,2 0-29-16,0 2 28 15,0-2-10-15,0 0-11 0,0 0-1 0,0 0 44 16,0 0-25-16,0 0-16 15,0 0 13-15,0 0-13 0,0 0 9 16,0 0-3-16,0 0 0 0,0 13-10 16,0-13-4-16,0 0 66 15,0 0-62-15,0 0-21 0,0 0-3 16,0 0 20-16,0 0-3 0,0 0-7 16,0 0-18-16,0 0 13 0,-10 0-15 15,10 0 43-15,0 0-34 0,-9 13-10 16,9-13-8-16,-7 14-11 15,0-14-11-15,0 0 13 0,2 9-4 16,3-9-11-16,-3 0 5 0,0 0-11 16,3 0 17-16,2 0 0 0,0 15-5 15,0-15-8-15,0 0 11 0,0 10-4 16,0-10 4-16,0 0 11 0,0 0-5 16,0 0-3-16,0 0-8 15,0 0-20-15,0 0 12 0,0 0-5 16,14 0 8-16,0 0-11 0,-14 0 17 15,12 0-25-15,9-25 18 16,-9 17-19-16,-3-3 11 0,3-1-14 0,0-2 18 16,0 3-5-16,-3-1 11 15,-2 2-6-15,7 2 8 0,-9 2 10 16,7 0-9-16,-7 6 5 0,-5 0-5 16,0 0-1-16,4 0 3 0,-4 0 5 15,0 0-5-15,0 0 7 0,0 0-7 16,0 0 16-16,0 0-24 15,10 13 2-15,-10-13 24 0,11 12-11 16,-1-2 9-16,-10-10-6 0,7 8 10 16,2 1-2-16,-2-4-7 0,1 3 0 15,3 6 25-15,-6-14-19 0,-3 5-8 16,1-5 9-16,-1 3-18 0,5 0 0 16,-7 1 9-16,3-4-16 15,-3 0 18-15,0 0-4 0,4 0-2 16,-4 0 1-16,0 0 0 0,0 0-15 15,0 0 17-15,0 0 1 0,0 0-6 16,0 14 1-16,0-14-3 0,0 0-28 16,0 0 13-16,0 0-15 15,0 0-61-15,0 0-40 0,0 0-53 16,0 0-69-16,0 0-153 0,0 0-260 16</inkml:trace>
        </inkml:traceGroup>
      </inkml:traceGroup>
    </inkml:traceGroup>
  </inkml:traceGroup>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1:49:00.80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61DE20-15AC-4261-8C20-4B68B7E6044E}" emma:medium="tactile" emma:mode="ink">
          <msink:context xmlns:msink="http://schemas.microsoft.com/ink/2010/main" type="writingRegion" rotatedBoundingBox="12766,8140 13153,8140 13153,8352 12766,8352"/>
        </emma:interpretation>
      </emma:emma>
    </inkml:annotationXML>
    <inkml:traceGroup>
      <inkml:annotationXML>
        <emma:emma xmlns:emma="http://www.w3.org/2003/04/emma" version="1.0">
          <emma:interpretation id="{BF321C32-581C-4CC7-A731-70CB5EC2ED0C}" emma:medium="tactile" emma:mode="ink">
            <msink:context xmlns:msink="http://schemas.microsoft.com/ink/2010/main" type="paragraph" rotatedBoundingBox="12766,8140 13153,8140 13153,8352 12766,8352" alignmentLevel="1"/>
          </emma:interpretation>
        </emma:emma>
      </inkml:annotationXML>
      <inkml:traceGroup>
        <inkml:annotationXML>
          <emma:emma xmlns:emma="http://www.w3.org/2003/04/emma" version="1.0">
            <emma:interpretation id="{DA036E41-2E5E-42E8-A942-F64C23F662EE}" emma:medium="tactile" emma:mode="ink">
              <msink:context xmlns:msink="http://schemas.microsoft.com/ink/2010/main" type="line" rotatedBoundingBox="12766,8140 13153,8140 13153,8352 12766,8352"/>
            </emma:interpretation>
          </emma:emma>
        </inkml:annotationXML>
        <inkml:traceGroup>
          <inkml:annotationXML>
            <emma:emma xmlns:emma="http://www.w3.org/2003/04/emma" version="1.0">
              <emma:interpretation id="{D9C825E0-5F02-46D8-8BA0-A5B328F9208A}" emma:medium="tactile" emma:mode="ink">
                <msink:context xmlns:msink="http://schemas.microsoft.com/ink/2010/main" type="inkWord" rotatedBoundingBox="12766,8140 13153,8140 13153,8352 12766,8352"/>
              </emma:interpretation>
              <emma:one-of disjunction-type="recognition" id="oneOf0">
                <emma:interpretation id="interp0" emma:lang="" emma:confidence="0">
                  <emma:literal>a</emma:literal>
                </emma:interpretation>
                <emma:interpretation id="interp1" emma:lang="" emma:confidence="0">
                  <emma:literal>^</emma:literal>
                </emma:interpretation>
                <emma:interpretation id="interp2" emma:lang="" emma:confidence="0">
                  <emma:literal>m</emma:literal>
                </emma:interpretation>
                <emma:interpretation id="interp3" emma:lang="" emma:confidence="0">
                  <emma:literal>n</emma:literal>
                </emma:interpretation>
                <emma:interpretation id="interp4" emma:lang="" emma:confidence="0">
                  <emma:literal>ñ</emma:literal>
                </emma:interpretation>
              </emma:one-of>
            </emma:emma>
          </inkml:annotationXML>
          <inkml:trace contextRef="#ctx0" brushRef="#br0">115 22 1318 0,'0'0'142'15,"0"0"-42"-15,0 0 13 16,0 0 20-16,0 0-1 0,0 0-47 0,0 0 6 15,0 0-25-15,0-13-14 16,0 13 3-16,0-10 61 16,0 10-87-16,0 0 24 0,0 0-32 0,0 0 18 15,0 0-8-15,0 0 23 0,0 0-6 16,0 0 7-16,0 0-14 0,0 0 56 16,0 0-63-16,0 0 15 15,0 0-24-15,0 0 2 0,0 0-31 16,0 0 7-16,0 12-5 0,0-12 5 15,0 9-6-15,-11 12 21 16,1-11-8-16,10-1-8 0,-7 1 7 16,7-4 0-16,-7 4-17 0,2-5-4 0,-2 1 15 15,0 1-12-15,2-2 17 16,-9 8 2-16,10-8-26 0,-4 0 26 16,1 0-22-16,5 0 21 0,-3-1-9 15,3 4-12-15,-3-2 0 0,3 0 3 16,0 0 14-16,2 1-34 15,-5-4 25-15,5-2 0 0,0-1 2 16,0 0-8-16,0 0 5 0,0 0-2 16,0 0 2-16,0 0 4 0,9-13 1 15,1 13 7-15,-1-14 5 16,1 14-1-16,-1-11-25 0,3 3 27 0,0-2-6 16,-3 0-21-16,5 2 18 15,-4-2-8-15,11 4 3 16,-9-1-7-16,-3 2 4 0,0 2 5 0,1-3 3 15,-3 0 2-15,-2 4-14 0,2 2-2 16,-3 0 4-16,4 0-1 0,-1 0 8 16,-3 0 7-16,1 0-13 15,-3 10-4-15,3-10 6 0,0 0 13 16,2 0-10-16,0 0 5 0,0 0 2 16,0 0 43-16,14 13 12 15,-11-13-53-15,-1 15 2 0,3-5 15 16,-3 0-20-16,3 1 8 0,-2 1-10 0,-1 1-3 15,-2-3 4-15,7 8-7 16,-9-10 0-16,0-1 20 0,-3-3-11 16,3 2 2-16,0-6 3 0,-5 0-17 15,0 0 1-15,0 0 1 0,0 0 3 16,0 0-5-16,0 0-75 16,0 0-74-16,0 0-109 0,0 0-202 15,0 0-260-15</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25.43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F52F413-3FBC-4B04-9C29-C2C0988C9E4D}" emma:medium="tactile" emma:mode="ink">
          <msink:context xmlns:msink="http://schemas.microsoft.com/ink/2010/main" type="inkDrawing" rotatedBoundingBox="26595,5548 26784,9076 26712,9080 26522,5552" semanticType="callout" shapeName="Other">
            <msink:sourceLink direction="with" ref="{A163EAA7-9268-40E1-9EA7-995136E23221}"/>
          </msink:context>
        </emma:interpretation>
      </emma:emma>
    </inkml:annotationXML>
    <inkml:trace contextRef="#ctx0" brushRef="#br0">38 14 1803 0,'-5'-5'62'0,"1"-2"135"16,1 5-83-16,1 2 3 0,0 0-27 15,-1 0-25-15,3 0 10 0,-2 0-2 16,2 0-9-16,-2 0 8 0,-1 0-11 16,3 0 35-16,0 0-74 15,0 8 6-15,0-8-19 0,-2 6-3 16,2-6-5-16,0 7 4 0,0-7 14 15,0 7 18-15,0 1 8 0,0 15-4 16,0-9-17-16,0 3-3 16,0 5-4-16,0 2 7 0,-10 3-3 15,10 3 4-15,0 3 42 0,0 2-18 16,0 0-21-16,0 42-6 0,0-40-2 16,0 2 1-16,0-3 0 0,0-1-13 15,0-1 31-15,0-1 39 0,0 3-22 16,0 0-29-16,10 0-2 15,-3 36 7-15,0-35-23 0,-7-1-4 16,5-1-1-16,-1 0 15 0,-4 0-13 16,5-1 5-16,0-1 73 0,-3 2-26 15,3 32-1-15,0-34-34 0,-3-1 2 16,3 1-13-16,-3 1-5 0,3-2 0 16,0-2 11-16,-3 5-3 15,0 0-6-15,1 1-9 0,4 37 19 16,-5-38-19-16,0 3 17 0,1-2-2 15,-3 0-4-15,2 2-1 0,-2-2-7 16,3-1 6-16,-1 3 13 0,0-3-11 16,1 38-5-16,-1-38 13 15,0-2-3-15,1 0-13 0,-3 1 6 16,2-1 5-16,-2 0 1 0,2 3-6 16,1-3 5-16,-1 0-9 0,5 34 14 15,-4-33-13-15,1-2 13 16,-4-3-4-16,0 2-2 0,0 0 15 15,0 1-1-15,0 1-6 0,0-2 3 16,0 0 0-16,0 34-9 0,0-33-20 16,0-3 17-16,0 2-11 0,0 2 10 15,0-2 3-15,0 4-8 0,0-1 16 16,0 2-18-16,0 0-6 16,0 43 8-16,0-41-5 0,12-1-3 15,-12 1 11-15,0-2-4 0,7 2-14 16,-7-2 13-16,7-2 2 0,0-3-14 15,3 29 16-15,-8-33 1 0,3-2-25 16,-3-2 29-16,0 0-15 0,1-5-4 16,-1 1 0-16,1-1 1 15,-1-3 7-15,3-4 8 0,-5 4-17 16,0-11-44-16,0-4-58 0,0 0-93 16,0 0-119-16,0 0-62 0,0 0-80 15,0 0-198-15,0-10-206 0</inkml:trace>
  </inkml:traceGroup>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26.51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163EAA7-9268-40E1-9EA7-995136E23221}" emma:medium="tactile" emma:mode="ink">
          <msink:context xmlns:msink="http://schemas.microsoft.com/ink/2010/main" type="inkDrawing" rotatedBoundingBox="22993,5416 31982,5913 31787,9437 22798,8941" hotPoints="0,0 30621,9065 23399,9063" semanticType="enclosure" shapeName="RightTriangle">
            <msink:destinationLink direction="with" ref="{9F52F413-3FBC-4B04-9C29-C2C0988C9E4D}"/>
            <msink:destinationLink direction="with" ref="{BD916F80-3DAE-4817-8632-244B3A269994}"/>
            <msink:destinationLink direction="with" ref="{80FD1353-A194-46BF-BF7B-DDB245DAE782}"/>
          </msink:context>
        </emma:interpretation>
      </emma:emma>
    </inkml:annotationXML>
    <inkml:trace contextRef="#ctx0" brushRef="#br0">0 75 2016 0,'0'2'-13'16,"0"-1"16"-16,0 1-12 0,12 0 42 15,0-2 0-15,2 0 9 0,0 0 5 0,7 0-1 16,5 0-3-16,5 0-25 16,49 0 64-16,-31 0-46 0,6 0 7 15,6 0-9-15,3 0 42 0,6 0-35 16,1 0-10-16,0 0 12 0,9 0-17 16,-2 0 5-16,82 0-2 15,-79-12-28-15,1 12 5 0,1 0-2 16,4 0 7-16,5 0-1 0,2 0-9 15,5-13 26-15,10 13-4 0,-1 0-7 16,123-10 14-16,-115 10-29 16,-3-10 7-16,0 10-16 0,1 0 22 15,-1 0-18-15,2 0 9 0,-1 0-3 16,3 0-8-16,122 0-7 16,-121 0 15-16,-3 0 1 0,-2 0-6 0,-4 0 12 15,-1 0-8-15,-1 0 3 0,-1 0-6 16,0 0 10-16,2 0 10 0,109 0-1 15,-108 0-8-15,-1 0-6 16,1 0-8-16,-1 0 3 0,-2 0 11 16,-4 0-10-16,-1 0 1 0,-2 0-1 15,-2 0 2-15,94 0-6 16,-97 0 17-16,-2 0-13 0,0 0 9 16,0 0-6-16,0 0 18 0,3 0 35 15,-6 0 7-15,3 0-13 0,3 0-8 16,93 0 4-16,-98 0-11 0,4 0-10 15,3 0-21-15,-3 10 6 0,5 0-6 16,0-10 18-16,0 8-13 0,3 0 1 16,-3 0-3-16,94 6-5 15,-103-9 4-15,-5-1-6 0,-5 2-6 16,-5-2 7-16,-4 0 2 0,-5-4 6 16,-4 2-12-16,1 1 8 0,55-2-12 15,-64-1 12-15,1 0 1 16,-3 0-9-16,-1 0-5 0,1 0-6 0,-2 0-23 15,-1 0 5-15,-1 0-15 0,-6 0-17 16,43 0-132-16,-50 0 49 16,-2 0-47-16,-2 0-113 0,-3 0-154 15,-2 0-69-15</inkml:trace>
    <inkml:trace contextRef="#ctx0" brushRef="#br0" timeOffset="2702.5113">113-345 1638 0,'0'12'-16'0,"0"-6"73"16,0 1 25-16,0-2 15 0,0 0 30 16,0-5-23-16,0 0-26 0,0 0 79 15,0 0-91-15,0 0 2 16,0 0-5-16,14 0-8 0,-14 14-9 15,14-14-11-15,-6 10-11 0,3-1-10 16,-1-9-13-16,16 8 18 16,-17-2-14-16,10-6 55 0,2 0-14 15,0 5-16-15,3-5-12 0,2 0-2 16,0 0 11-16,0 0 6 0,2 0-8 16,36-10 0-16,-33-2-18 0,-3 4 38 15,0 0 17-15,8-1-23 0,-6-1-10 16,1-4-10-16,2 2-5 0,-2-3 1 15,-1-1-8-15,41-20-10 16,-38 17 0-16,0 3 1 0,2-4 8 16,-2 2-1-16,-2 1-8 0,4 0 1 15,-2 1 12-15,-2-3 0 0,30-13 13 16,-32 16-1-16,-1 1-4 16,0-1-15-16,1 0 6 0,-6 2-2 15,3-1 2-15,2-2-3 0,-2 0 2 0,0 0-14 16,33-21 9-1,-33 20-6-15,3 0 6 0,-1-1-8 0,0-1 7 16,0 2-3-16,1-4 5 0,-3 4-3 16,4-1 11-16,-4 1-6 15,31-19 52-15,-29 19-38 0,-2-1 0 16,0 1-5-16,0 0-9 0,-2 0 6 16,-1-1 1-16,-2 2-9 0,3-1-3 15,0-5 5-15,25-18 17 16,-28 22-17-16,1-1-8 0,1-2-3 15,1 1 4-15,-5 0 7 0,0 1-4 0,-3-1 4 16,5-3-11-16,-2 1 8 16,19-22 2-16,-19 23-7 0,0 1 10 15,-1-1 1-15,-3 2-2 0,6 0-6 16,-5-1 3-16,1 1 0 0,-1-1-4 16,20-20 14-16,-17 19-16 15,-1 3 9-15,-1-3-8 0,2 2 2 16,-3 4-2-16,3-2 1 0,2 0-4 15,-2-2 7-15,3 2 0 0,18-19-5 16,-19 17 3-16,-2 2 2 16,0 0 1-16,-1 1 2 0,-1 0 7 15,-1-1-9-15,-1 0 3 0,1 1 5 16,-2 1-1-16,12-17 14 16,-19 18-19-16,3 0-5 0,-1 1-4 0,-4-1 8 15,2 0-3-15,2-1 3 0,1 0 1 16,-3-2 6-16,2 1-5 0,17-17-8 15,-14 16 5-15,2 3-1 16,-2-1-2-16,0-1-4 0,2-1 1 16,-5 1-2-16,3-1-2 0,2-1 1 15,-2 1 0-15,14-25 6 16,-12 24-4-16,0-2 3 0,3 1-1 16,-1 1 2-16,1 1-4 0,-3-1-1 0,5 1 10 15,0 1-9-15,11-23-7 16,-13 23 14-16,-5-1 5 0,2-2-11 15,2 4 6-15,-6-2-12 0,2 1 10 16,-1 3-1-16,1-4-8 0,2-1 2 16,12-18 6-16,-11 15 5 15,-1 3-12-15,5 1 4 0,-1-4 3 16,-3 3 0-16,1 1 1 0,1 1-7 16,-1-1-1-16,3 0 3 0,16-13 0 15,-18 18 2-15,-1 2-3 16,1-4 0-16,-1 1-5 0,1 2 12 0,-3 0-5 15,3 1-3-15,-3-3-1 16,0 3 1-16,16-12-2 16,-15 16 2-16,-1-2-1 0,2 0 9 0,-2 1 1 15,5 2-11-15,0 1 7 0,-2-3-3 16,2 2-3-16,2-2 5 16,21-2-6-16,-21 4 4 0,5 2 4 15,-2 0-7-15,0 1 9 0,2 1-3 16,-1 1 1-16,1 1-8 0,0-2 2 15,29 2 3-15,-25 0-1 16,-1 0 3-16,1 0 3 0,3 12-4 16,-2-12-1-16,0 12-7 0,-3 0-1 0,3-4 5 15,-3 0 9-15,36 12-3 16,-34-10-8-16,1 1 4 0,-3-1 5 16,0 3 0-16,1-3-3 0,-3 5-1 15,0 1 2-15,0-1-4 0,-3 0 9 16,29 20-6-16,-24-18 6 15,-2 1-5-15,0-1-5 0,0 0-6 16,-2 4 13-16,-3-3-5 0,3 2 6 16,-3 2-6-16,2 1 3 0,15 18-4 15,-19-20-5-15,0 4 2 16,-3-4-2-16,1 0 1 0,-3 1 9 0,3 1-4 16,-1 0 9-16,-2 1-8 15,0 0 3-15,19 27-9 16,-18-26 9-16,1 0-2 0,1-1 1 0,1 1 4 15,1-1-4-15,0 0-3 0,-2-3 9 16,4 0-7-16,-2 1 10 16,21 22-17-16,-21-25 7 0,2 3 8 15,0-3-3-15,0 4 2 0,1-1-16 16,1-2 5-16,1 2 13 0,-1-1-14 16,25 22 8-16,-25-21-2 15,3-3 0-15,-5 4 4 0,3-2-8 0,-1 1 5 16,1-4-3-16,0 2 1 15,-1 0 2-15,1 2-3 0,25 21 2 16,-23-21 12-16,0-1-11 0,0 2-1 16,2-1 6-16,1 1-5 0,-1 1-1 15,3 0-5-15,-3 0 3 0,3 1 0 16,25 26 6-16,-30-28-1 16,0 1-4-16,0-2 5 0,0 1-7 15,-5 0 6-15,5 1-3 0,-2-1 0 16,-1 1 3-16,3 1 0 15,22 28-9-15,-23-25 3 0,-1-2 5 16,2-1 6-16,-2 2-10 0,-3-2 9 0,0 1-10 16,3 0 15-16,-3 1-6 0,0-1 1 15,22 26-4-15,-20-26-10 16,1 2-1-16,-1-5 3 0,3 0-3 16,0 1 2-16,-2-2 16 0,-1-1-7 15,3-3 3-15,26 21 4 16,-26-19-18-16,2 2 7 0,1-3 4 15,1 3-3-15,-1-3 2 0,6 3 0 16,-2-1-1-16,2 1 3 0,3-1-6 16,40 21 4-16,-40-22 13 15,-3 1-16-15,1-1-7 0,-3-1 16 0,-3 1 0 16,1-2-7-16,2 1 11 16,0-1-13-16,0-3 2 0,31 20-5 15,-36-20 5-15,-4 0 2 0,1-2-2 16,-3-1-1-16,1 0 3 0,-2 2 0 15,1-1-5-15,-3 1 9 0,2 1-5 16,24 12 3-16,-24-15-4 16,2 1 11-16,1-2-3 0,0-2-10 15,4 0-1-15,0 0-1 0,3 0 5 16,0-3 4-16,-1 2-14 16,24 6 11-16,-30-9-9 0,2-1 0 15,-5 2-17-15,-2-2-45 0,-5 1-33 0,0-2-46 16,-4-3-57-16,-3 0-89 15,-2 0-853-15</inkml:trace>
    <inkml:trace contextRef="#ctx0" brushRef="#br0" timeOffset="5531.8756">6783-974 2316 0,'0'0'63'0,"0"0"134"16,0 0-75-16,0 0-2 15,0 0-22-15,0 0-12 0,0 0-11 16,0 0 10-16,0 0 3 0,0 0-16 16,0 0-30-16,0 0 23 15,0 0-3-15,0 0-3 0,0 15 19 16,0-1 57-16,0 2-18 0,0 2-34 15,0-1 1-15,0 6-13 0,0 30 72 16,-7-23-81-16,7 3-7 16,-9 0-15-16,9 3-16 0,0 0-7 0,-10 1 4 15,5-2-3-15,-2 2 1 16,7 0-1-16,-7 39 9 16,3-38-17-16,1-1-3 0,1-2 12 0,-3 1-6 15,3 0-13-15,-1-3-2 0,1-2 5 16,0 1 1-16,-3-4 1 0,3 25 1 15,-3-29 3-15,5-1-8 16,0-1 6-16,0-4-10 0,0-4 2 16,0 1 2-16,0-3-23 0,0-2-18 15,0-2-24-15,12-8-184 16,-12 0 32-16,0 0-65 0,0 0-76 16,0 0-54-16,0 0-273 0</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1.17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795A0FC-3735-4CE7-BAB3-61059C057F13}" emma:medium="tactile" emma:mode="ink">
          <msink:context xmlns:msink="http://schemas.microsoft.com/ink/2010/main" type="inkDrawing" rotatedBoundingBox="3497,12206 5457,11861 5477,11976 3518,12322" shapeName="Other"/>
        </emma:interpretation>
      </emma:emma>
    </inkml:annotationXML>
    <inkml:trace contextRef="#ctx0" brushRef="#br0">74 342 2218 0,'0'0'3'16,"-12"0"-5"-16,12 0 25 0,-9 0-4 0,0 0 23 15,3 0 32-15,-3 0 25 0,0 0-20 0,3 0-4 16,0 0-10-16,0 0-13 0,0 0 1 0,6 0-10 16,0 0-19-16,0 0 11 0,0 0 8 0,0 0 14 15,0 0-6-15,0-14 8 0,0 14-7 0,0 0-2 16,0 0 17-16,0 0-14 0,0 0-7 16,0 0 20-16,0 0-22 0,0 0 4 0,0 0-11 15,0 0-18-15,0 0 14 0,0 0 16 0,0 0 16 16,0 0-2-16,0 0-21 0,18 0-16 0,-3 0-7 15,0 0 8-15,3 0-7 0,6 0-2 0,-4-14 9 16,7 4-2-16,0 10 2 0,6-15-4 0,3 4 1 16,2 0-12-16,7 2 2 0,5-2 9 0,1-4 12 15,6 2 15-15,-1-4-6 0,7 1-11 0,2 0-2 16,1 1-10-16,-1-1-11 0,4 2-7 0,-4 0 9 16,1 2-12-16,5 1 15 0,-5-2-8 0,-1 1-19 15,-2-1 13-15,-4 2-10 0,1 1 16 0,-4 4-7 16,-5 0 2-16,-4-4 3 0,1 10-4 15,-9 0 2-15,2 0-11 0,-5 0 3 0,0 0 10 16,-6 0-12-16,-1 0 9 0,-2 0-8 0,0 0 14 16,-3 0-8-16,-3 0-5 0,-4 11-21 0,1-11-27 15,-6 0-8-15,0 10-23 0,-6-10-38 0,0 0-34 16,-3 0-20-16,0 0-19 0,0 0 8 0,-3 0-4 16,0 0-6-16,0 0-37 0,0 0-26 0,0 0-43 15,0 0-169-15,0 15-107 0</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8:33.04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971E2AC-27D1-4C6D-B527-4054AC19C261}" emma:medium="tactile" emma:mode="ink">
          <msink:context xmlns:msink="http://schemas.microsoft.com/ink/2010/main" type="inkDrawing" rotatedBoundingBox="27194,6828 27888,6729 27892,6755 27198,6854" shapeName="Other">
            <msink:destinationLink direction="to" ref="{28B71C6D-83A1-41B0-AF8E-A951129FBD51}"/>
            <msink:destinationLink direction="from" ref="{28B71C6D-83A1-41B0-AF8E-A951129FBD51}"/>
          </msink:context>
        </emma:interpretation>
      </emma:emma>
    </inkml:annotationXML>
    <inkml:trace contextRef="#ctx0" brushRef="#br0">-2 85 1991 0,'-5'0'22'0,"5"0"5"0,-6 0 10 0,6 0 22 16,0 0-8-16,0 0-5 0,0 0 3 0,0 0-23 16,0 0-4-16,0 0-19 0,0 0 5 0,0 0 3 15,0 0 1-15,0 0 16 0,0 0-9 0,0 0 12 16,0 0 11-16,0 0 6 0,0 0-4 0,0 0-4 15,0 0 2-15,0 0-7 0,0 0 17 0,6 0 6 16,-6 0-4-16,0 0-5 0,0 0 7 0,11 0-6 16,-11 0 4-16,6 0-7 0,3 0 0 0,-3 0-6 15,0 0-5-15,0 0-9 0,6 0 3 16,-3 0-14-16,3 0-4 0,6 0 0 0,-3 0-3 16,3 0-1-16,-4-11-2 0,10 1-11 0,3 10 8 15,-6-10-2-15,9 3-4 0,-4 1 8 0,1 1-2 16,6-1 10-16,-3 1 14 0,-3 1 4 0,-1 1-6 15,7-1-7-15,-6 1 0 0,-3 2-11 0,2-4-3 16,1 3 7-16,-9-1 4 0,3 3 14 0,-3 0 14 16,-3 0-1-16,-3 0-1 0,-1 0 6 0,-5 0-17 15,3 0 2-15,-3 0-1 0,0 0-4 0,0 0 1 16,-6 0-11-16,0 0 2 0,6 0-9 0,-6 0-3 16,0 0-5-16,6 0-4 0,-6 0 5 15,0 0 2-15,0 0-5 0,0 0 0 0,0 0 4 16,0 0-8-16,0 0 4 0,0 0 3 0,0 0-7 15,0 0 3-15,0 0-4 0,0 0 9 0,0 0-4 16,0 0 0-16,0 0-3 0,0 0 6 0,0 0-3 16,0 0 2-16,0 0-2 0,0 0 3 0,0 0 2 15,0 0-7-15,0 0 3 0,0 0-4 0,0 0 6 16,0 0 3-16,0 0-7 0,0 0 3 0,0 0 0 16,0 0-5-16,0 0 9 0,0 0-2 0,0 0-3 15,0 0-1-15,0 0 0 0,0 0 0 0,0 0 2 16,0 0-1-16,0 0 6 0,0 0-3 15,0 0-9-15,0 0 6 0,0 0 7 0,0 0-5 16,0 0-5-16,0 0 2 0,0 0-2 0,0 0 5 16,0 0-8-16,0 0 5 0,0 0 4 0,0 0 0 15,0 0-14-15,0 0 3 0,0 0-23 0,0 0-26 16,0 0-24-16,0 0-26 0,0 0-38 0,0 0-48 16,0 0-31-16,0 0-40 0,0 0-46 0,0 0-217 15,0 0-162-15</inkml:trace>
  </inkml:traceGroup>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30.9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4CF7194-82A4-4F10-A1F7-739F621CC1E7}" emma:medium="tactile" emma:mode="ink">
          <msink:context xmlns:msink="http://schemas.microsoft.com/ink/2010/main" type="inkDrawing" rotatedBoundingBox="24860,7755 24870,8773 24853,8774 24844,7756" semanticType="callout" shapeName="Other">
            <msink:sourceLink direction="with" ref="{2F03752C-B68B-413E-9859-30D02802B1E4}"/>
          </msink:context>
        </emma:interpretation>
      </emma:emma>
    </inkml:annotationXML>
    <inkml:trace contextRef="#ctx0" brushRef="#br0">28-2 1856 0,'7'0'48'15,"-7"0"24"-15,0 0 12 0,0 0-3 16,0 0-27-16,0 0-14 0,0 8-20 15,0-8 27-15,0 0 2 16,0 0 6-16,0 0 3 0,0 0-10 0,0 0-13 16,0 14 23-16,0-14 0 0,0 12-4 15,0 11 30-15,0-9-47 16,0-3-1-16,0 2-6 0,0 0-12 16,0 5-3-16,9 1 49 0,-9 3 26 15,0 0-21-15,0 3-26 0,0 28-6 16,0-23-13-16,0 1 38 15,0 0-25-15,0 2 0 0,0 1-12 16,0-1 48-16,0 0-10 0,0 0-25 16,0 0-9-16,0 29 10 15,0-31-20-15,0 0-9 0,0 2 1 16,0 0 1-16,0-4 7 0,0 1-1 16,0-1-3-16,0-1 24 0,0-3 7 15,0 18-3-15,0-26-38 0,0-3 10 16,0-1-12-16,0-3 5 0,0-1-14 15,0-4 9-15,0 1-8 0,0-2 11 16,0 0-3-16,10-1-3 16,-10-2 6-16,0-1-17 0,0 0 9 15,0 0-13-15,0 0 16 0,0 0-33 16,0 0-20-16,0 0-42 0,0 0-200 16,0 0 101-16,0 0-62 15,0 0-72-15,0 0-323 0</inkml:trace>
  </inkml:traceGroup>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33.75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9D2DAB5-19BF-4F3D-BBD2-652C3892F4D4}" emma:medium="tactile" emma:mode="ink">
          <msink:context xmlns:msink="http://schemas.microsoft.com/ink/2010/main" type="writingRegion" rotatedBoundingBox="23890,9299 31297,9124 31318,10005 23911,10179"/>
        </emma:interpretation>
      </emma:emma>
    </inkml:annotationXML>
    <inkml:traceGroup>
      <inkml:annotationXML>
        <emma:emma xmlns:emma="http://www.w3.org/2003/04/emma" version="1.0">
          <emma:interpretation id="{8AE652DC-F492-4922-837E-F837EF2FADDE}" emma:medium="tactile" emma:mode="ink">
            <msink:context xmlns:msink="http://schemas.microsoft.com/ink/2010/main" type="paragraph" rotatedBoundingBox="23890,9299 31297,9124 31318,10005 23911,10179" alignmentLevel="1"/>
          </emma:interpretation>
        </emma:emma>
      </inkml:annotationXML>
      <inkml:traceGroup>
        <inkml:annotationXML>
          <emma:emma xmlns:emma="http://www.w3.org/2003/04/emma" version="1.0">
            <emma:interpretation id="{772EC282-D1A9-48CD-9DF5-D6DEB7D10123}" emma:medium="tactile" emma:mode="ink">
              <msink:context xmlns:msink="http://schemas.microsoft.com/ink/2010/main" type="line" rotatedBoundingBox="23890,9299 31297,9124 31318,10005 23911,10179"/>
            </emma:interpretation>
          </emma:emma>
        </inkml:annotationXML>
        <inkml:traceGroup>
          <inkml:annotationXML>
            <emma:emma xmlns:emma="http://www.w3.org/2003/04/emma" version="1.0">
              <emma:interpretation id="{2F03752C-B68B-413E-9859-30D02802B1E4}" emma:medium="tactile" emma:mode="ink">
                <msink:context xmlns:msink="http://schemas.microsoft.com/ink/2010/main" type="inkWord" rotatedBoundingBox="23890,9299 26962,9226 26982,10068 23910,10140">
                  <msink:destinationLink direction="with" ref="{24CF7194-82A4-4F10-A1F7-739F621CC1E7}"/>
                  <msink:destinationLink direction="with" ref="{99FDD051-29F5-4814-9851-2D9A2B93C67A}"/>
                  <msink:destinationLink direction="with" ref="{A370ED0D-2F70-43D9-A5C1-D2C08D59C106}"/>
                  <msink:destinationLink direction="with" ref="{80FD1353-A194-46BF-BF7B-DDB245DAE782}"/>
                </msink:context>
              </emma:interpretation>
              <emma:one-of disjunction-type="recognition" id="oneOf0">
                <emma:interpretation id="interp0" emma:lang="" emma:confidence="1">
                  <emma:literal/>
                </emma:interpretation>
              </emma:one-of>
            </emma:emma>
          </inkml:annotationXML>
          <inkml:trace contextRef="#ctx0" brushRef="#br0">12 16 2441 0,'-3'7'54'0,"1"-3"43"0,-1 2 21 0,1-4 23 15,2 0 2-15,-2 0-31 0,2-2-32 16,0 0-30-16,0 0-14 15,0 0 4-15,0 0-6 0,0 0 41 16,0 0 48-16,12 0-8 0,-5 0-27 16,7 0-25-16,-5 0-25 0,3 0-11 15,-3 0-9-15,15 0 2 16,-12 0-12-16,-5 0-7 0,5 0 5 16,2 0-8-16,-5-10-7 0,3 10 9 0,-3 0 0 15,3 0-5-15,7-8-10 16,-14 8 13-16,4-6 3 0,-4 6-10 15,0-5-53-15,-1 1-61 0,-1 4-45 16,-3-2-39-16,5-1-28 0,-5 2-38 16,0 1-501-16,0 0 179 15</inkml:trace>
          <inkml:trace contextRef="#ctx0" brushRef="#br0" timeOffset="569.2234">596-215 2667 0,'0'0'53'0,"0"0"38"0,0 0 19 16,0 0-13-16,0 0-28 16,0 0-25-16,0 9 2 0,0-9-5 15,0 13 13-15,0-2 16 0,0 4 13 16,-18-1 14-16,6 3 12 0,-2 2-13 16,2 4-17-16,-9 30 51 15,11-26-87-15,10 1-10 0,-7 1-8 16,7-2-18-16,-7 3 5 0,7-4-9 15,0-3-2-15,0-2-6 0,0 2 0 16,31 10 10-16,-17-18-5 0,5-5 2 16,0-2 4-16,4 0-12 0,1-3-6 15,2-3 9-15,-3-2-20 16,3 0-2-16,-2 0-10 0,14-22-57 16,-22 13 38-16,-2-3-10 0,-2-1 16 15,-5-3 10-15,-5 2-5 0,3 1-17 16,-5-2 16-16,0-2 5 0,0 1 13 15,-16-9 0-15,1 15 12 16,15 0 6-16,-16 4-4 0,-1 6 3 16,1 0-2-16,2 0 3 0,-3 0 6 15,1 14 0-15,-5-2-1 0,-12 12-10 16,16-13-22-16,3 3-19 0,2-1-50 16,5-1-30-16,-2 0-29 0,6 0-12 15,3-1-55-15,0 3-87 16,0-2-154-16</inkml:trace>
          <inkml:trace contextRef="#ctx0" brushRef="#br0" timeOffset="1422.4804">1085 70 2371 0,'0'0'167'0,"0"0"-36"0,0 0 34 16,0 0-19-16,0 0-7 0,0 0-14 16,0 0-5-16,0 0 12 0,0 0 4 15,0 0-5-15,0 30 70 0,-10-20-105 16,10-2-15-16,0 0-23 0,0 2-12 15,-12 0-22-15,12 3-13 0,-4 2 22 16,4-4-23-16,0 4-13 0,0 21 0 16,0-20 3-16,0 1 6 15,-17-6-11-15,17 2-56 0,0-3-58 16,-12-2-72-16,12-3-65 0,0-2-48 16,0-3-63-16,0 0-722 15</inkml:trace>
          <inkml:trace contextRef="#ctx0" brushRef="#br0" timeOffset="1865.7179">1170-4 2041 0,'0'-4'15'0,"-12"-2"8"0,12-2 37 16,0-10 15-16,0 7-50 15,0-1-21-15,14 0 15 0,0-2-7 16,0 4-2-16,0 1 22 0,3-1 6 16,-1 0 10-16,15-6 5 15,-17 11-22-15,-2-1 20 0,-3 2-24 0,3 4 10 16,-7 0 18-16,2 0 2 16,-2 0-36-16,-1 18 6 0,1-3-15 15,5 21 39-15,-8-20-2 0,0 2-24 16,-2 1 0-16,0 4 0 0,0 1-14 15,0 1 11-15,-14 0-14 0,5-1-6 16,-5 0 4-16,-17 28-5 16,17-29 4-16,-3-3 0 0,3-2-7 15,2 2 8-15,3-2-20 0,-1-3-1 16,6-1 11-16,-1-4-3 0,5-3 14 16,0-1-4-16,0-3-5 15,0-2 12-15,14-1-10 0,-2 0 3 0,2 0 6 16,5 0-12-16,0-13 10 15,0 13-16-15,4-14-8 0,22-5-130 16,-26 9 11-16,-2 0-85 0,-1 2-198 16,1-2-242-16</inkml:trace>
          <inkml:trace contextRef="#ctx0" brushRef="#br0" timeOffset="2305.5338">1637-108 2511 0,'0'-6'69'0,"-12"6"51"0,12 0 34 0,-10 0 2 16,10 0-31-16,-9 0-28 0,9 10-27 16,-10 0 5-16,-8 17 74 15,11-14-88-15,-1 3-13 0,-1 2-11 16,0 2-4-16,-1-1-10 0,5 5-7 15,1-5-6-15,1 3 4 0,3-1-9 16,0 21-11-16,0-24 3 16,0-1 2-16,0-1 3 0,17-1-2 15,-3-2 0-15,0-3-2 0,0-2 0 16,0 0 10-16,3 0-16 0,18-8-21 16,-20 0 2-16,1 0-21 0,-2-14 9 15,-2-1 11-15,0 0 6 0,0 1 15 16,-5 0 4-16,0 4 4 0,0-8-12 15,-7 14 0-15,0 4 5 16,0 0-10-16,-14 0 8 0,-1 0 8 16,1 0-6-16,0 0 0 0,-5 14 3 15,3-1-1-15,-17 11-43 16,21-13-23-16,3-4-30 0,-1-1-38 0,3 2-9 16,0-2-39-16,7-6-60 0,-5 6-78 15,5-6-231-15</inkml:trace>
          <inkml:trace contextRef="#ctx0" brushRef="#br0" timeOffset="2760.0043">1868-8 1474 0,'0'-10'27'0,"0"0"25"0,0 1 35 0,0-2 10 16,0 0-25-16,16-1 6 0,1 2 25 15,2 2-12-15,-3 0-23 0,22-2 47 16,-19 5-72-16,0 1-20 16,-1 0 14-16,-1 2 14 0,2 2-14 15,-3 0-2-15,-2 0-3 0,-2 0 3 16,0 0 75-16,-12 15-70 15,0-2 4-15,0 0 8 0,0 4-13 16,-12 1-12-16,12 2-20 0,-16 6-4 0,2-2 11 16,-3 1-10-16,-14 26-9 15,17-30 6-15,-2 3 1 0,4-5 2 16,3-5-13-16,-3 0 4 0,7-3 7 16,5-4-10-16,0-1 5 0,0-1 11 15,0-5 3-15,14 0-16 16,-2 0 9-16,2 0 21 0,3 0-10 15,4 0-4-15,-2-10-4 0,4 10-9 16,3-11 9-16,0 1-13 0,26-6-36 16,-28 7-50-16,-1 3-68 15,3-1-106-15,-2 0-345 0</inkml:trace>
          <inkml:trace contextRef="#ctx0" brushRef="#br0" timeOffset="7755.7274">2441 178 2483 0,'7'0'105'16,"-7"0"-12"-16,5 0 13 0,-1 0-15 15,-1 0-34-15,-1 0-37 0,0 0-4 16,3 0 1-16,-5 0-5 0,0 0-14 15,0 0-15-15,0 0 16 0,0 0 5 16,0 0-19-16,0 0-71 16,0 0-49-16,0 0-92 0,0 0-179 0,0 0-272 15</inkml:trace>
          <inkml:trace contextRef="#ctx0" brushRef="#br0" timeOffset="17381.636">2880-536 1427 0,'0'0'66'0,"-10"0"130"16,10 0-49-16,-7 0-1 0,7 0-14 15,0 0-13-15,0 0-10 0,-7 0 8 16,7 0-7-16,-5 0-7 0,3-10 98 16,2 10-103-16,-3 0-17 15,-1 0-5-15,1 0-10 0,1 0-8 0,0 0-12 16,2 0-6-16,-3 0-6 15,1 0 5-15,0 0 39 0,2 0-48 16,0 0-6-16,-3 0-13 0,1 0-4 16,0 0-1-16,-3 0 3 0,0 0 3 15,0 10 1-15,-2-1-1 0,-7 11 14 16,7-7 4-16,-2 0-6 16,2 2-6-16,2-3-9 0,0 1 3 15,0-4 4-15,3 1-6 0,2 4 5 16,0-5 2-16,0 15 19 15,0-12-21-15,0 0 1 0,10 1-6 16,-10-2 0-16,14 0 0 0,-5-1 5 16,5-3-8-16,-2 2-1 0,-3-1-1 15,13 1 12-15,-11-3-8 0,1-3-3 16,0 0 3-16,-2 1 0 0,-1-2-6 16,0-2 0-16,1 0 4 0,-1 0-10 15,-2 0 7-15,7-12 0 16,-9 3-4-16,2 9 0 0,3-10 7 15,-6 1-9-15,3 0 2 0,1 0 4 16,1 0-5-16,0-1 0 0,8-9 1 16,-8 11 4-16,-2 0 0 15,1-1-8-15,-4 3 3 0,-1-1 8 16,-1 3 2-16,0-2-13 0,-2 0 4 16,3-1 0-16,-1-4-2 0,0 6 3 15,-2-3 5-15,0 3-9 0,3-3 2 16,-3 0 7-16,2 0 0 0,-2 0-9 15,0-1 11-15,0 2-4 0,0-10 8 16,-12 11-6-16,12 0-11 16,-11-1 0-16,11 2 8 0,-12 1-12 15,5 1 9-15,-3 0 3 0,1-1-1 16,-1 2-1-16,-11-5-10 16,12 4 10-16,-3 0-5 0,5-1 3 0,-5 3-10 15,3 0 1-15,2 1 3 0,-3 0 7 16,1 0-10-16,-1 0 4 15,-11 10-21-15,9-10-9 0,5 14-51 16,-2-3-37-16,-1 2-60 0,1-2-37 16,2 0-22-16,-3 0-29 0,6 2-138 15</inkml:trace>
        </inkml:traceGroup>
        <inkml:traceGroup>
          <inkml:annotationXML>
            <emma:emma xmlns:emma="http://www.w3.org/2003/04/emma" version="1.0">
              <emma:interpretation id="{F4FD6AE5-C1AC-4C4A-B0C2-33ED25FDDC75}" emma:medium="tactile" emma:mode="ink">
                <msink:context xmlns:msink="http://schemas.microsoft.com/ink/2010/main" type="inkWord" rotatedBoundingBox="28990,9394 31302,9340 31318,10005 29006,10059"/>
              </emma:interpretation>
              <emma:one-of disjunction-type="recognition" id="oneOf1">
                <emma:interpretation id="interp1" emma:lang="" emma:confidence="1">
                  <emma:literal/>
                </emma:interpretation>
              </emma:one-of>
            </emma:emma>
          </inkml:annotationXML>
          <inkml:trace contextRef="#ctx0" brushRef="#br0" timeOffset="5543.2576">6049-423 2678 0,'0'0'55'15,"0"0"42"-15,-14 0 7 0,14 0-14 16,-16 0-29-16,4 0 9 0,2 15 8 16,-1 3 27-16,-3-1 28 0,-12 29 108 15,11-18-156-15,4 2-20 16,-1 1-8-16,2 2-3 0,3-1-4 16,3 4-15-16,1-1-6 0,3 0-8 15,0-1-2-15,12 32 10 16,2-39-25-16,0-3 16 0,8-4-23 15,-1-5 0-15,2-1-11 0,1-10-1 0,4-4-12 16,1 0-16-16,-3 0-32 16,28-10-47-16,-31-4 84 0,-1-1-16 15,-1-3 12-15,-5-2 17 0,-2 3 14 16,-4-3 1-16,-5 2 5 0,-5 3 6 16,0 2 13-16,-15-5 18 15,-1 11-17-15,-1 4-12 0,-1-2-5 16,-4 5 6-16,1 0-1 0,2 0-1 15,0 0-2-15,1 0-2 0,-20 32-5 16,21-16 1-16,1-1 0 16,4 2-10-16,0 2-44 0,5-3-53 0,2-2-33 15,1 1-5-15,4-3-12 0,0-1-8 16,11 2-202 0,4-10 94-16,-1-3-167 0,2 0-134 0</inkml:trace>
          <inkml:trace contextRef="#ctx0" brushRef="#br0" timeOffset="6021.6033">6505-304 2388 0,'-12'-6'55'0,"12"1"42"0,-14 2 21 0,14 3-3 15,-12 0-23-15,2 0-35 0,-1 0-9 16,-6 0 39-16,10 12 0 16,0-1 10-16,0-1 3 0,0 2 2 0,-3 3-1 15,3 3-24-15,0 5 2 16,-2 2-7-16,-1 2-20 0,1 26 20 16,9-23-42-16,0-5-15 15,0 0-6-15,14-1 2 0,0-5-6 16,3-3 2-16,2 0-7 0,2-2-3 15,2-1-17-15,25 4-26 0,-22-12 16 16,-3-5-12-16,-2 0-15 0,1 0-6 16,-1-15 19-16,-5-2 12 0,1 0 12 15,-1-3 6-15,-4 1 15 16,7-25 5-16,-14 25 0 0,-5-1 1 16,0 6 14-16,0 1-1 0,-14 3-5 15,-1 3-4-15,-1 2-11 0,-3 1 1 16,-28 4 3-16,21 0-9 15,0 0 1-15,0 14 7 0,5-3-7 0,0 1-4 16,2 1-7-16,2-2-43 16,5 1-48-16,3 1-50 0,-5 15-212 15,11-17 137-15,1 2-93 0,2-3-200 16,0 0-186-16</inkml:trace>
          <inkml:trace contextRef="#ctx0" brushRef="#br0" timeOffset="6471.6923">6901-267 2132 0,'-12'0'14'15,"12"0"10"-15,0 0 4 0,0 0 23 16,0 0-33-16,0 0 25 15,0-14-33-15,17 3 27 0,-1 3 19 16,3-2-14-16,0 2 2 0,2 1-17 16,-2 0 19-16,-3 2-23 0,3 1 11 15,14 4 45-15,-21 0-36 16,-3 0 20-16,1 0 8 0,-5 0 20 0,-3 0 6 16,-2 16-17-16,0-1-22 15,0 1-26-15,0 4 13 0,-26 22 7 16,14-20-40-16,-2 1-2 0,-2 0 1 15,4 0-5-15,-2-4-6 0,2-1-2 16,-2-1 0-16,7-1 10 0,0-1-7 16,7 9 24-16,0-14-21 15,0-1 9-15,0-1-10 0,11-2 11 16,1-1-10-16,0-1 8 0,2-4-19 16,5 0 4-16,23 0-4 15,-20 0-10-15,-3-14-41 0,-1 14-50 16,1-11-35-16,-2 2-21 0,-1 1-49 0,-2 8-86 15,-2-9-136-15,0-1-117 16</inkml:trace>
          <inkml:trace contextRef="#ctx0" brushRef="#br0" timeOffset="4500.1893">5106-216 1953 0,'-5'1'52'0,"3"-1"-14"0,-3 0 31 15,5 0-7-15,-2 0-5 16,2 0-45-16,0 0-5 0,0 0-14 15,0-9 17-15,12 9-9 0,-1-11-1 16,-1 2-14-16,2 2 26 0,2-1-13 16,9-9-12-16,-8 8 13 15,-4 2 11-15,1 2-3 0,0 0-4 16,0-1-9-16,-3 2 2 0,-4 2 20 16,4 0-14-16,8 0 13 15,-13 2 8-15,4 0 10 0,-4 0-3 16,1 12-1-16,2-1-8 0,-5 2-6 0,3 5 26 15,-2 2-6-15,-1 2-25 16,5 31 44-16,-7-24-27 0,0 4-3 16,0-2 19-16,0-1-17 0,0 1 6 15,-14-1 4-15,2-2 10 0,3-1-16 16,-3-1-15-16,-12 19-10 16,12-29-1-16,-4 1 8 0,2-4-3 15,-3 0 1-15,1-5-5 0,4 0-5 16,-2-3-12-16,2-1-15 0,5-4-14 15,-7 0 1-15,9-12 17 16,-2-1 16-16,5 1-13 0,-1-2 20 16,3 0-4-16,0 0 1 0,0 1 8 15,17-2-1-15,-1 0 2 16,22-15 60-16,-19 17-33 0,2 0-10 0,0 1-11 16,1 2 8-16,-1 0-9 0,0 5-2 15,-4-1-5-15,1 6-10 0,15 0 12 16,-18 0-8-16,-4 0 3 15,1 0-2-15,-2 11-9 0,-1-1 8 16,5-10-47-16,-2 9-35 0,0 0-62 16,-3-1-73-16,8 7-660 15</inkml:trace>
          <inkml:trace contextRef="#ctx0" brushRef="#br0" timeOffset="4997.8682">5696 60 2451 0,'-5'7'61'0,"5"-1"33"16,-2-1 10-16,2-1-9 15,0-4-31-15,0 0-13 0,0 5 9 16,0 8 74-16,0-5-61 0,-15 2-2 16,4 1-18-16,11 1-16 0,-10-1-15 15,10 4-12-15,-9 1-6 0,-1-3 5 16,3-1-2-16,2 11-7 15,1-13-17-15,1-5-49 0,-1 1-61 16,1-6-28-16,3 0-43 0,0 0-63 0,0 0-192 16,0 0-165-16</inkml:trace>
          <inkml:trace contextRef="#ctx0" brushRef="#br0" timeOffset="6879.9009">7408-89 3052 0,'-7'10'271'16,"2"-5"-27"-16,0 2 9 0,3-3-49 16,0-4-62-16,2 0-63 15,0 0-16-15,0 0-25 0,0 0-26 0,0 0-11 16,0 0 0-16,0 0-3 15,0 0-17-15,0 0-51 0,0 0-82 16,0 0-102-16,0 0-67 0,0 0-14 16,0 0-55-16,0 0-202 0</inkml:trace>
        </inkml:traceGroup>
      </inkml:traceGroup>
    </inkml:traceGroup>
  </inkml:traceGroup>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3.0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9FDD051-29F5-4814-9851-2D9A2B93C67A}" emma:medium="tactile" emma:mode="ink">
          <msink:context xmlns:msink="http://schemas.microsoft.com/ink/2010/main" type="inkDrawing" rotatedBoundingBox="24907,7842 26903,6745 26928,6791 24932,7887" semanticType="callout" shapeName="Other">
            <msink:sourceLink direction="with" ref="{2F03752C-B68B-413E-9859-30D02802B1E4}"/>
          </msink:context>
        </emma:interpretation>
      </emma:emma>
    </inkml:annotationXML>
    <inkml:trace contextRef="#ctx0" brushRef="#br0">-1 1092 1631 0,'0'2'25'16,"0"-2"44"-16,0 0 2 15,16 0-11-15,1-17 33 0,-1 6-21 0,3-2-37 16,5 0 5-16,4-3-20 16,0-1-8-16,38-22 17 0,-30 16-21 15,4-2 22-15,0-2-3 0,5-1-3 16,0-1 21-16,2 0 18 0,5-1 9 15,-1 1-33-15,1-4-16 0,62-32 12 16,-55 32-32-16,-1-2 8 16,4-1-11-16,-3 2-9 0,0-2 19 15,2 3-14-15,0 0 5 0,-2 2-1 16,3 0-2-16,51-25 12 16,-59 31-16-16,-2 1 15 0,0 1-10 15,-5 0-3-15,3 1 0 0,-6 1 3 0,-1-1-10 16,-1 2 14-16,36-18 7 15,-42 20-15-15,-8 3 14 0,-2 2-10 16,-5 3-16-16,-7 4-50 0,0-1-55 16,-7 2-127-16,-7 5-217 0,0 0-68 15</inkml:trace>
  </inkml:traceGroup>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3.4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370ED0D-2F70-43D9-A5C1-D2C08D59C106}" emma:medium="tactile" emma:mode="ink">
          <msink:context xmlns:msink="http://schemas.microsoft.com/ink/2010/main" type="inkDrawing" rotatedBoundingBox="25096,8249 27764,7109 27791,7173 25123,8313" semanticType="callout" shapeName="Other">
            <msink:sourceLink direction="with" ref="{2F03752C-B68B-413E-9859-30D02802B1E4}"/>
          </msink:context>
        </emma:interpretation>
      </emma:emma>
    </inkml:annotationXML>
    <inkml:trace contextRef="#ctx0" brushRef="#br0">0 1134 1250 0,'0'0'39'0,"0"0"4"0,21-13 42 0,1 2-25 16,1-7 7-16,5-2 23 0,5-3 7 15,50-31-18-15,-31 25 27 16,2-1-29-16,7-2 22 0,13-2 21 15,3 1-38-15,8-2-10 0,10-5 32 16,4 2-34-16,9-2-1 0,109-46 17 16,-108 39-32-16,-1-2-23 0,-2 0-16 15,0 2 3-15,-4 2-4 16,-3 0-18-16,-5 3 20 0,-2-1-16 16,-2 7 13-16,77-30-10 0,-91 39-5 15,-10 1-5-15,-5 4 3 0,-4 2 5 16,-8 4-9-16,-6 4-10 0,-10 3-12 15,-5 4-17-15,-7 1-13 16,5 3-195-16,-26 1-38 0,0 13-239 16</inkml:trace>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3.90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D916F80-3DAE-4817-8632-244B3A269994}" emma:medium="tactile" emma:mode="ink">
          <msink:context xmlns:msink="http://schemas.microsoft.com/ink/2010/main" type="inkDrawing" rotatedBoundingBox="25543,8626 28285,7690 28295,7718 25552,8655" semanticType="callout" shapeName="Other">
            <msink:sourceLink direction="with" ref="{A163EAA7-9268-40E1-9EA7-995136E23221}"/>
            <msink:sourceLink direction="with" ref="{022B313D-78BC-4CC7-B435-05B91F578D1C}"/>
          </msink:context>
        </emma:interpretation>
      </emma:emma>
    </inkml:annotationXML>
    <inkml:trace contextRef="#ctx0" brushRef="#br0">-1 913 1466 0,'-12'11'36'0,"12"-2"33"15,0-9 37-15,17 0 44 16,9-12-111-16,4-4-23 0,11-1 54 16,8-2-8-16,5-4 61 0,10-3-19 15,9-4 11-15,7-1 12 0,10 2-32 16,101-34 94-16,-92 31-132 16,7 0 10-16,0 0-12 0,-2-1-16 15,5-3-10-15,4-3-10 0,2 0 0 16,1-3-9-16,117-44-14 15,-119 46 7-15,-6 2 1 0,-4 3-1 16,-12 3-10-16,-7 2 8 0,-7 7 1 16,-10 1-7-16,-4 3 4 0,-10 5-6 15,33-13-153-15,-56 17 3 16,-10 6-57-16,-7 0-57 0,-7 4-236 0</inkml:trace>
  </inkml:traceGroup>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4.24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22B313D-78BC-4CC7-B435-05B91F578D1C}" emma:medium="tactile" emma:mode="ink">
          <msink:context xmlns:msink="http://schemas.microsoft.com/ink/2010/main" type="inkDrawing" rotatedBoundingBox="26473,8784 28509,8173 28528,8235 26492,8847" shapeName="Other">
            <msink:destinationLink direction="with" ref="{BD916F80-3DAE-4817-8632-244B3A269994}"/>
          </msink:context>
        </emma:interpretation>
      </emma:emma>
    </inkml:annotationXML>
    <inkml:trace contextRef="#ctx0" brushRef="#br0">-1 594 1517 0,'0'3'35'0,"14"-3"73"0,7 0 21 16,0 0-8-16,5-18 0 0,5 1 31 16,7 0-35-16,54-25 114 15,-38 19-110-15,5 0-31 0,7-1-13 16,12-4-5-16,4-1-18 0,8 0-17 16,9-3-19-16,7-1-8 0,3 2-8 15,4 0 4-15,0-1 1 0,104-21 2 16,-116 28-3-16,-9 1-4 15,-7 4-16-15,-7 1 3 0,-10 5-38 16,-9 2-65-16,-7 4-78 0,-9 0-103 0,-10 3-177 16</inkml:trace>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5.01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A78BE61-950F-46FF-A703-1DA0D06763D1}" emma:medium="tactile" emma:mode="ink">
          <msink:context xmlns:msink="http://schemas.microsoft.com/ink/2010/main" type="inkDrawing" rotatedBoundingBox="28116,8696 29208,8472 29217,8519 28126,8743" shapeName="Other"/>
        </emma:interpretation>
      </emma:emma>
    </inkml:annotationXML>
    <inkml:trace contextRef="#ctx0" brushRef="#br0">50 220 1507 0,'-11'8'5'0,"-1"2"49"15,-7 1 129-15,14-3-106 0,3-4 15 16,0-3 1-16,2-1 5 0,0 0 15 16,0 0-12-16,14 0-15 15,0 0-11-15,28-24 38 0,-16 10-64 16,7 2-9-16,3-2 5 0,6 2 13 16,3-2-7-16,0 1 5 0,7 1-6 15,-1 3 4-15,1 0 7 0,62-3 68 16,-60 7-80-16,-2 0-7 15,-3 1-14-15,1-2-10 0,-5 1-2 16,-1-2-7-16,-4 1-12 0,-2-4-23 16,-2 0-52-16,23-13-225 15,-38 11 77-15,-5 1-150 0,-2-2-196 0</inkml:trace>
  </inkml:traceGroup>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6:47.31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9B1D962-68A6-403F-AE81-AEFB782F69B2}" emma:medium="tactile" emma:mode="ink">
          <msink:context xmlns:msink="http://schemas.microsoft.com/ink/2010/main" type="inkDrawing" rotatedBoundingBox="18986,12361 19706,11652 19943,11893 19224,12602" semanticType="callout" shapeName="Other">
            <msink:sourceLink direction="to" ref="{56D10407-43D6-42D1-8FFC-E3D893D3474A}"/>
          </msink:context>
        </emma:interpretation>
      </emma:emma>
    </inkml:annotationXML>
    <inkml:trace contextRef="#ctx0" brushRef="#br0">14 573 2025 0,'0'-3'14'0,"0"-1"35"0,0 1 50 15,0-2 15-15,0 2 21 0,0-4 94 16,0 7-132-16,0 0 8 15,0 0 11-15,-10 0 2 0,10 0-1 0,0 0 8 16,0 0 7-16,0 0 0 0,0 0-10 16,-5 0 57-1,5 0-118-15,0 0-8 0,0 0-16 0,0 0-12 16,0 0-3-16,0 0 6 0,0 0 2 16,0 0 8-16,0 14 12 15,0-3 14-15,0-1-37 0,0 0-1 16,0 1 4-16,10 0 9 0,-10-1-17 15,12 2-6-15,2-1 6 0,-5 2-4 16,-2 0 0-16,17 16 10 16,-12-17-13-16,2 2-11 0,-5 0 3 15,3-1-9-15,2 1 9 0,-7-3 1 0,7 1-12 16,-9-1 11-16,16 5-18 16,-16-13 8-16,0-1 5 0,0 0 8 15,-5-2-7-15,0 0 12 0,0 0-14 16,0 0 2-16,0-13-8 0,0 3 11 15,0-18-6-15,0 8 1 16,21-3-2-16,-5-4 1 0,3-7-9 16,2-3-4-16,1-2-6 0,-1-5 19 15,7-1-3-15,-2 2-1 0,35-41 29 16,-30 45-27-16,0 2-4 16,-1 5 12-16,-4 4 2 0,0-1 11 15,0 5 12-15,-5-1-9 0,1 6-6 16,-4-1 0-16,13-14 11 0,-19 20-18 15,2 3-14-15,-9 1 11 0,7 0 8 16,-8 3-15-16,1 3-2 0,0-2-9 16,-1 2 8-16,8-4 8 15,-7 3-4-15,-5 3 0 0,5 1 18 16,-1-3-18-16,-4 2-2 0,5 0 7 16,-5-1-3-16,0 2-2 0,0 1 5 15,0 0-16-15,0 0 4 16,0 0-1-16,0 0-3 0,0 0 9 0,0 0 2 15,0 0-24-15,0 0-13 16,0 0-8-16,0 0-11 0,0 0-103 16,0 0 51-16,0 0-21 0,0 0 1 15,0 0-5-15,0 0-14 0,0 0-9 16,0 0 1-16,0 0-10 16,0 0 1-16,0 12-141 0,-14-12 134 15,9 11-74-15,-7-11-120 0,3 0-186 16</inkml:trace>
  </inkml:traceGroup>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7:30.52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0FD1353-A194-46BF-BF7B-DDB245DAE782}" emma:medium="tactile" emma:mode="ink">
          <msink:context xmlns:msink="http://schemas.microsoft.com/ink/2010/main" type="inkDrawing" rotatedBoundingBox="26863,9013 29566,8982 29568,9208 26866,9239" semanticType="callout" shapeName="Other">
            <msink:sourceLink direction="with" ref="{2F03752C-B68B-413E-9859-30D02802B1E4}"/>
            <msink:sourceLink direction="with" ref="{A163EAA7-9268-40E1-9EA7-995136E23221}"/>
          </msink:context>
        </emma:interpretation>
      </emma:emma>
    </inkml:annotationXML>
    <inkml:trace contextRef="#ctx0" brushRef="#br0">31 163 916 0,'-2'0'31'15,"-1"-3"17"-15,1 1 47 0,0-1 13 16,-3 2-18-16,3 1-7 0,-6-6 50 16,8 6-118-16,-4 0 30 15,1 0-9-15,3 0 19 0,-2 0 5 16,2 0 5-16,0 0 4 0,0 0-18 15,0 0 9-15,0 0 109 16,0 0-104-16,0 0 2 0,0 0 19 16,0 0-11-16,0 0-7 0,0 0 11 15,0 0 2-15,0 0-21 0,0 0-2 16,0 0 58-16,0 0-60 0,0 0-8 16,0 0-7-16,0 0-5 0,0 0 0 15,0 0-9-15,0 0-7 0,0 0-4 16,0 0 7-16,0 0 0 15,0 0-7-15,0 0-9 0,0 0 12 16,0 0-12-16,0 0 10 0,0 0-14 16,0 0-6-16,0 0 7 0,0 0-5 15,0 0-10-15,0 0 13 16,0 0 1-16,0 0 1 0,0 0 0 0,0 0 3 16,0 0-5-16,9 10 15 0,1 0 15 15,14-2 7-15,-10-8-23 16,0 7-3-16,-2-7-8 0,4 6 2 15,1 0 2-15,1-6-2 0,-6 4 0 16,2-4-1-16,3 4-7 0,9-4 11 16,-14 0-11-16,2 0-9 15,-2 0 10-15,2 0 10 0,0 0-4 16,5 0 3-16,2 0-19 0,3 0 19 16,2 0-9-16,25-10-1 15,-20 10-4-15,-3-7 12 0,3 7-12 16,-3-6 8-16,1-1 3 0,-1 7-9 15,3-1-4-15,-3-3 5 0,0 2 2 16,19 2-12-16,-21 0 5 0,-4 0 17 16,1 0-3-16,1 0 11 0,2 0-9 15,0 0-2-15,4 0-9 0,3 0 11 16,40 0-5-16,-32 0-12 16,-4 0-1-16,-1 0 21 0,1 0-15 15,1 0 11-15,-3 0-8 0,1 11 9 16,-3-11-16-16,0 11 7 0,28 7 5 15,-35-18 8-15,-2 9 20 0,-3-3-17 16,-2-1-9-16,-5-5 14 16,0 6 8-16,-2-6-6 0,4 3 9 0,-1 1 64 15,20-4 30 1,-11 1-81-16,2 1-19 0,2-2-21 0,5 0 0 16,5 0 1-16,2 0-8 0,2 0 12 15,1 0-1-15,-1 0-5 0,41 0-3 16,-46-10 4-16,-1 10-10 15,-6 0-3-15,-1 0 11 0,-8 0-3 16,5 0-3-16,-7 0-1 0,-3 0 7 16,1 0 4-16,13 0 3 0,-13 0-4 15,-3 0 0-15,3 0-6 0,1 0 0 16,4 0 6-16,-3 0 0 0,4 0 3 16,-2 0-11-16,3 0 8 15,18 0-8-15,-23 0 0 0,2 0 6 16,-2 0-5-16,-2 0 0 0,2 0 1 15,-5 0 5-15,0 0-4 0,0 0 5 16,10 0-3-16,-12 0-11 16,-5 0 15-16,0 0-7 0,2 0 8 15,-2 0-12-15,0 0 15 0,-4 0-10 16,1 0 6-16,1 0 4 0,2 0 0 16,-7 0-17-16,0 0 11 15,0 0-7-15,0 0-2 0,0 0 7 16,0 0 5-16,0 0-9 0,0 0-2 0,0 0 7 15,10 0-7-15,-10 0 4 16,0 0-4-16,0 0 13 0,0 0-6 16,0 0-7-16,0 0 1 0,0 0 6 15,0 0-6-15,0 0 19 16,0 0 26-16,0 0-17 0,0 0-5 16,0 0 12-16,0 0-15 0,0 0 7 15,0 0-9-15,0 0 18 0,0 0-4 16,0 0-2-16,0 0 42 0,0 0-44 15,0 0-6-15,0 0-11 16,0 0 4-16,0-11-11 0,0 11 7 0,0-14-14 16,0 3-2-16,0-7 9 15,0 8-5-15,0-3-1 0,0-2-2 16,0 4 7-16,0-2 8 0,0 0-13 16,0-1 5-16,0 0 9 0,0 1-15 15,0-9 8-15,0 12-1 16,0 2-8-16,0 2 3 0,0 3 12 15,0-1-8-15,0 3-3 0,0 0-8 16,0 1-7-16,0 0 27 0,0 0-19 16,0 0-5-16,0 0 17 0,0 0-12 15,0 0-2-15,0 0-5 0,0 0 7 16,0 10 4-16,0-10 9 0,0 0-2 16,0 10-5-16,0-1 2 15,0-1 5-15,0-2-1 0,0 0-11 16,0 3 13-16,0-2-9 0,0 1-1 15,0-1 12-15,0 0-7 16,0 6-85-16,0-7-17 0,0 2-62 16,0-4-63-16,0 2-40 0,0-5-32 15,0 6-42-15,0-2-127 0,-15-4-284 16</inkml:trace>
  </inkml:traceGroup>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7:37.96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883197B-1592-48FA-95B1-664BED7D8B12}" emma:medium="tactile" emma:mode="ink">
          <msink:context xmlns:msink="http://schemas.microsoft.com/ink/2010/main" type="inkDrawing" rotatedBoundingBox="6414,13053 7469,13066 7466,13277 6411,13264" shapeName="Other"/>
        </emma:interpretation>
      </emma:emma>
    </inkml:annotationXML>
    <inkml:trace contextRef="#ctx0" brushRef="#br0">0 3 1528 0,'0'-3'78'0,"7"3"-5"0,-7 0-3 15,0 0-7-15,0 0-24 0,0 0-32 16,0 0 8-16,0 0-7 0,0 0-1 16,0 0 21-16,0 0 46 15,0 0-46-15,0 0 8 0,0 0-4 16,0 0 5-16,0 0 3 0,0 0 17 15,0 0-5-15,0 0 3 0,0 10-3 16,0 2 0-16,0-2-42 16,0 2-7-16,15-2 4 0,-15 1-6 0,11 2 0 15,-1-1 3-15,-1 2 5 0,1 0-5 16,-3-2-2-16,12 12-13 16,-12-15 17-16,0 1-8 0,2-2 6 15,1-1-5-15,-3 0 3 0,4-4-3 16,-1 2-1-16,4-3 3 0,-2-2 5 15,14 0 16-15,-10 0-14 16,-4-12-14-16,2 2 11 0,0 0-6 16,-2-1 4-16,-2-2-5 0,-1 0-1 15,0-2 17-15,-1-2-14 16,1-17 13-16,-7 19 2 0,1 0 10 16,-1 2 4-16,-2 4 11 0,0 0 5 0,0 4-14 15,0 1-9-15,0 2-15 0,0-1-9 16,0 3 8-16,0 0-12 15,0 0 9-15,0 0-14 0,0 9 13 16,0-9-9-16,0 15 4 0,0 2 7 16,0-6-8-16,0 17 14 15,0-10-14-15,0-5 9 0,0 2-11 16,17-2 7-16,-6-3 4 0,1 0-17 16,0-4 4-16,0-1 12 0,2-2-10 15,17-3 2-15,-15 0 13 0,3 0-12 16,0 0 9-16,2-14-2 0,0 0-2 15,-2 1 2-15,0 2-4 0,0-1-3 16,-5 3-6-16,14-11 21 16,-18 13-5-16,-6 1-5 0,1-1-3 15,-2 7 12-15,-1 0-4 0,-2 0 10 16,0 0-9-16,0 0-12 0,0 0 2 16,0 0-1-16,0 0-12 15,0 0 18-15,0 13-12 0,0-2 14 16,0-1-17-16,0 2 8 0,0 0 11 15,0-1-14-15,12 13 12 16,-1-14-9-16,-1-1 13 0,2-3-8 0,-1 2 6 16,1-4-18-16,2-1 12 0,3 0 4 15,2-3 2-15,2 0-12 0,29-18-7 16,-25 5 6-16,4-1 8 16,-3-3-3-16,0-1-5 0,0 2 4 15,-5-1 3-15,-2 4 5 0,-5 0 18 16,-2 3 7-16,2-1 63 15,-9 7-60-15,-5 4-5 0,0 0-5 16,0 0-14-16,0 0-2 0,0 0-2 16,0 0 4-16,0 0-2 0,0 0 0 15,0 0-2-15,0 0-7 16,0 0-5-16,0 0 7 0,0 0 0 0,0 0-2 16,0 0-14-16,0 0 1 0,0 0 5 15,0 0-63-15,0 0 16 16,0 0-32-16,0 0-46 0,0 0-91 15,0 0-188-15,0 0-234 0</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7:49.42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3BED26-89C4-43E1-9D4F-D5CFCBFF9DE1}" emma:medium="tactile" emma:mode="ink">
          <msink:context xmlns:msink="http://schemas.microsoft.com/ink/2010/main" type="writingRegion" rotatedBoundingBox="19372,123 20054,834 19490,1376 18808,665"/>
        </emma:interpretation>
      </emma:emma>
    </inkml:annotationXML>
    <inkml:traceGroup>
      <inkml:annotationXML>
        <emma:emma xmlns:emma="http://www.w3.org/2003/04/emma" version="1.0">
          <emma:interpretation id="{C2ADB8DA-5C1D-4B01-B352-839E6FABEA04}" emma:medium="tactile" emma:mode="ink">
            <msink:context xmlns:msink="http://schemas.microsoft.com/ink/2010/main" type="paragraph" rotatedBoundingBox="19372,123 20054,834 19490,1376 18808,665" alignmentLevel="1"/>
          </emma:interpretation>
        </emma:emma>
      </inkml:annotationXML>
      <inkml:traceGroup>
        <inkml:annotationXML>
          <emma:emma xmlns:emma="http://www.w3.org/2003/04/emma" version="1.0">
            <emma:interpretation id="{CA83C3CA-EA56-40ED-897A-D109BC4C557F}" emma:medium="tactile" emma:mode="ink">
              <msink:context xmlns:msink="http://schemas.microsoft.com/ink/2010/main" type="line" rotatedBoundingBox="19372,123 20054,834 19490,1376 18808,665"/>
            </emma:interpretation>
          </emma:emma>
        </inkml:annotationXML>
        <inkml:traceGroup>
          <inkml:annotationXML>
            <emma:emma xmlns:emma="http://www.w3.org/2003/04/emma" version="1.0">
              <emma:interpretation id="{912B0C59-1E7C-41AF-93DB-39A4BCB7FAF6}" emma:medium="tactile" emma:mode="ink">
                <msink:context xmlns:msink="http://schemas.microsoft.com/ink/2010/main" type="inkWord" rotatedBoundingBox="19372,123 20054,834 19490,1376 18808,665">
                  <msink:destinationLink direction="with" ref="{426624EF-1B2D-4678-8391-F3B1B1475127}"/>
                  <msink:destinationLink direction="with" ref="{16F820A2-EB56-4532-8F4D-C628DB9E6505}"/>
                </msink:context>
              </emma:interpretation>
            </emma:emma>
          </inkml:annotationXML>
          <inkml:trace contextRef="#ctx0" brushRef="#br0">-19-107 2006 0,'-3'9'52'0,"0"-9"17"0,0 0 17 16,3 0 4-16,0 0 1 0,0 0-1 0,0 0-5 16,0 0-21-16,0 0-12 0,0 0-6 15,0 0-11-15,0 0-3 0,0 0 2 0,0 0 0 16,0 0 1-16,0 0 1 0,0 0 1 0,0 0 6 16,0 0 4-16,0 0 19 0,0 0 23 0,0 0 11 15,0 0 5-15,0 0-10 0,12 0 3 0,-12 0-7 16,15 0-3-16,-6 0-17 0,6 0-5 0,-1 0 7 15,4 0-14-15,0 0 8 0,6 0-42 0,-3 0-10 16,3 0-6-16,-1 0 1 0,1 0-3 0,-3-9-4 16,3 9 11-16,-3-9-6 0,-3 9-6 15,-4-7 1-15,-2 7-4 0,3-7-13 0,-6 3 0 0,-3 4 3 16,3 0-37-16,-6 0-37 0,0 0-60 16,-3 0-68-16,0 0-54 0,0 0-38 0,0 0-55 15,0 0-199-15,0 0-139 0</inkml:trace>
          <inkml:trace contextRef="#ctx0" brushRef="#br0" timeOffset="-459.3527">34 136 2095 0,'0'-2'76'0,"0"2"8"0,0 0 9 16,0 0 17-16,0 0 1 0,0 0 1 0,0 0-4 15,0 0-11-15,0 0-9 0,0 0-9 0,0 0 6 16,0 0 11-16,0 0 0 0,0 0 1 0,0 0 4 15,0 0 0-15,0 0-17 0,0 0-6 0,0 0-14 16,0 0-9-16,0 0-20 0,0 0-4 16,0 0-8-16,0 0 0 0,0 0 4 0,0 0 22 15,0 0 47-15,0 0 8 0,0 0 8 0,0 0-28 16,0 12-5-16,12 3-22 0,0-4-21 0,3 1 7 16,-3 3-6-16,3-2-15 0,0 0-10 0,0 3 3 15,0-3 1-15,-1 2-15 0,1-3-4 0,-3-1 24 16,0 4-19-16,-3-5 7 0,3 1 2 0,-3-2-30 15,-3-1 25-15,0 2-21 0,0-2 21 0,0 2-10 16,0-3 8-16,-3 2 4 0,3-2-16 0,-3-3 11 16,3 5-10-16,0-1 18 0,-1 0-19 0,1-3 14 15,-3 1-14-15,0-2 16 0,0 0-19 16,0-3-2-16,0 3 20 0,-3-2-34 0,3-1 11 16,-3 2-27-16,0-2-5 0,0 0-46 0,3-1-37 15,-3 0-36-15,0 0-43 0,0 0-32 0,3 0-6 16,-3 0 2-16,0 0 2 0,0 0 5 0,0 0-39 15,0 0-86-15,0 0-103 0,0 0-15 0,0 0 12 16</inkml:trace>
          <inkml:trace contextRef="#ctx0" brushRef="#br0" timeOffset="-907.4117">395 0 2200 0,'-12'0'68'16,"12"0"24"-16,-9 0 13 0,9 0 3 0,-12 0-11 15,12 0-13-15,-6 0-15 0,-6 0-16 0,6 0-3 16,-3 0-4-16,3 13 5 0,0-3 4 0,-3-1 9 15,0-2 9-15,6 3 6 0,-3-2 7 0,3 3 9 16,-2-3 11-16,-1 5-1 0,0-4 7 0,-3-1-14 16,3 3 0-16,-3-1-17 0,0 2-2 15,-3-1-4-15,0 1-29 0,0 2-7 0,0 1-12 16,0 2 5-16,-3 2-23 0,1-1 8 0,-1 2-5 16,3 1-16-16,-3 0 17 0,3-2-13 0,0 3 10 15,0-4-18-15,0 2 1 0,3 1 25 0,0-3-9 16,3 2-16-16,1-4-3 0,2 2 4 0,0-3 12 15,0-3-7-15,0-2 11 0,0-3-15 0,0-2-28 16,0 0-18-16,0 0-26 0,0-2-33 0,3-2-25 16,-3 3-23-16,3-2-19 0,0-2-20 0,0 0-12 15,0 0-11-15,0 0-35 0,0 0-60 0,0 0-134 16,0 0-154-16</inkml:trace>
          <inkml:trace contextRef="#ctx0" brushRef="#br0" timeOffset="853.2724">582 83 1851 0,'-6'0'49'0,"3"0"-12"16,-3 13 24-16,3-13-13 0,-3 13 1 0,3-13-12 16,0 10-17-16,0-10-5 0,0 8-1 0,3-1-13 15,0-7-9-15,0 5 5 0,0-5 0 0,0 3-5 16,0-3 2-16,0 4 10 0,15 0-10 0,-6-4-26 15,0 0-25-15,0 0-17 0,0 0-4 0,3 0-13 16,-3 0-8-16,-3 0 31 0,0-14-32 16,0 5 32-16,0 9-22 0,-3-10 19 0,0-1 6 15,-3 11 29-15,0-5-18 0,0 5 1 0,0 0 3 16,0-6-19-16,0 6-43 0,0 0-32 0,0 0-47 16</inkml:trace>
          <inkml:trace contextRef="#ctx0" brushRef="#br0" timeOffset="524.9367">671 441 2386 0,'0'0'68'0,"0"0"28"16,0 0 10-16,0 0 18 0,0 0 11 0,0 0-6 15,0 0-24-15,0 0-24 0,-11 0-24 0,11 0-22 16,0 0-14-16,0 0-5 0,0 0-6 0,0 0-4 15,0 0 0-15,0 0 13 0,0 0 30 0,0 0 10 16,0 0 14-16,0 11-4 0,0 1-10 0,0-1-11 16,0 0-18-16,-12 0-5 0,12 3-4 0,0-2-7 15,0 0-8-15,0-1 1 0,0 0 10 16,0-4-14-16,0 1-8 0,0 0 4 0,0-1-4 16,0-1-1-16,0-3-7 0,0-2-14 0,0 2-37 15,0-3-35-15,9 0-27 0,-9 0-28 0,9 0-43 16,-9 0-46-16,2 0-53 0,1-13-129 0,3 4-233 15</inkml:trace>
        </inkml:traceGroup>
      </inkml:traceGroup>
    </inkml:traceGroup>
  </inkml:traceGroup>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8:43.092"/>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DABE4E4-0905-45EC-827A-FA3CE1919356}" emma:medium="tactile" emma:mode="ink">
          <msink:context xmlns:msink="http://schemas.microsoft.com/ink/2010/main" type="writingRegion" rotatedBoundingBox="27799,12803 31707,12374 32086,15824 28178,16252"/>
        </emma:interpretation>
      </emma:emma>
    </inkml:annotationXML>
    <inkml:traceGroup>
      <inkml:annotationXML>
        <emma:emma xmlns:emma="http://www.w3.org/2003/04/emma" version="1.0">
          <emma:interpretation id="{5B0D2153-4DD6-403D-9E08-451AB38BEC75}" emma:medium="tactile" emma:mode="ink">
            <msink:context xmlns:msink="http://schemas.microsoft.com/ink/2010/main" type="paragraph" rotatedBoundingBox="27799,12803 31707,12374 31817,13373 27909,13802" alignmentLevel="1"/>
          </emma:interpretation>
        </emma:emma>
      </inkml:annotationXML>
      <inkml:traceGroup>
        <inkml:annotationXML>
          <emma:emma xmlns:emma="http://www.w3.org/2003/04/emma" version="1.0">
            <emma:interpretation id="{6F286560-2FE1-41B9-B2E1-452AF1AD8700}" emma:medium="tactile" emma:mode="ink">
              <msink:context xmlns:msink="http://schemas.microsoft.com/ink/2010/main" type="line" rotatedBoundingBox="27799,12803 31707,12374 31817,13373 27909,13802"/>
            </emma:interpretation>
          </emma:emma>
        </inkml:annotationXML>
        <inkml:traceGroup>
          <inkml:annotationXML>
            <emma:emma xmlns:emma="http://www.w3.org/2003/04/emma" version="1.0">
              <emma:interpretation id="{56D10407-43D6-42D1-8FFC-E3D893D3474A}" emma:medium="tactile" emma:mode="ink">
                <msink:context xmlns:msink="http://schemas.microsoft.com/ink/2010/main" type="inkWord" rotatedBoundingBox="27835,13132 28085,13104 28104,13280 27855,13307">
                  <msink:destinationLink direction="to" ref="{C9B1D962-68A6-403F-AE81-AEFB782F69B2}"/>
                </msink:context>
              </emma:interpretation>
              <emma:one-of disjunction-type="recognition" id="oneOf0">
                <emma:interpretation id="interp0" emma:lang="" emma:confidence="1">
                  <emma:literal/>
                </emma:interpretation>
              </emma:one-of>
            </emma:emma>
          </inkml:annotationXML>
          <inkml:trace contextRef="#ctx0" brushRef="#br0">3934 3336 2200 0,'0'7'12'16,"0"-7"15"-16,0 3 15 0,0-3 15 16,0 0 4-16,0 0 14 0,0 0 12 15,0 0 6-15,21 0 64 16,-12 0-101-16,1 0-4 0,-1 0-14 16,1-7-34-16,-1 7 16 0,1 0-5 0,-1 0-28 15,-2 0-36-15,0 0-64 16,10 0-287-16,-13 0 13 0,-1 0-195 15</inkml:trace>
          <inkml:trace contextRef="#ctx0" brushRef="#br0" timeOffset="204.6568">3979 3479 1910 0,'14'11'120'0,"-2"-6"-10"16,-1-4 34-16,-4-1-23 16,3 0-14-16,-1 0-12 0,3 0-39 0,0 0-2 15,4 0-24-15,-1 0-19 0,20-10-23 16,-19 3-83-16,3 7-78 16,-2-7-138-16,-1 7-222 0</inkml:trace>
        </inkml:traceGroup>
        <inkml:traceGroup>
          <inkml:annotationXML>
            <emma:emma xmlns:emma="http://www.w3.org/2003/04/emma" version="1.0">
              <emma:interpretation id="{9A7DE8A6-692A-479E-870B-E7ED53DD72F0}" emma:medium="tactile" emma:mode="ink">
                <msink:context xmlns:msink="http://schemas.microsoft.com/ink/2010/main" type="inkWord" rotatedBoundingBox="28654,12709 31707,12374 31817,13373 28764,13708"/>
              </emma:interpretation>
            </emma:emma>
          </inkml:annotationXML>
          <inkml:trace contextRef="#ctx0" brushRef="#br0" timeOffset="2908.7857">6832 3167 2432 0,'-4'-11'2'0,"-1"1"4"0,3 1 0 16,2 1-12-16,0 2 2 0,0-1 10 15,0 4-13-15,14-2 8 16,12-1-124-16,-10 6-98 0,-2 0-106 16,1 0-102-16,-1 0-9 0</inkml:trace>
          <inkml:trace contextRef="#ctx0" brushRef="#br0" timeOffset="3255.0906">7009 3067 2097 0,'-9'-5'51'0,"9"0"36"16,0 5 7-16,0 0 19 0,0 0 46 0,0 0 5 16,0 0-16-16,0 0 4 15,0 13 193-15,0-1-187 0,0-2-8 16,9 2 0-16,3 0-6 0,0 1-26 16,2 4-36-16,0-1-38 0,5 2-3 15,21 20-4-15,-19-20-31 16,-2 0 7-16,0-3-12 0,-5-2-1 15,3-1 2-15,-3-3 11 0,-7-4-15 16,0-1 7-16,0-1-4 0,0-3-25 16,-2 0 13-16,0 0 9 15,-5-13-12-15,0-1 5 0,0 2 8 0,0-3 3 16,0-1-4-16,0-5-25 0,0-1-18 16,0-19-120-16,0 21 42 15,0 3-50-15,0 1-48 0,0 2-7 16,0 4-23-16,14 3-10 0,-2 2-45 15,-3 5-95-15,-2 0-141 0</inkml:trace>
          <inkml:trace contextRef="#ctx0" brushRef="#br0" timeOffset="854.8073">4811 3329 2879 0,'0'0'37'0,"0"0"11"16,0 0 134-16,0 0-72 0,0 12-13 16,0-2-24-16,0 3 3 0,0 3-2 15,0 4-5-15,0 4-29 16,0 5 24-16,14 38 10 0,-2-32-44 15,-2 0-17-15,-1-1-2 0,3 3-2 16,0-6 5-16,-1 0-16 0,1 0 7 16,0-1-1-16,-3-2 4 0,8 17-15 15,-12-25 8-15,-5-9-25 16,0-2-54-16,0-3-38 0,0-6-7 16,0 0 28-16,0 0 10 0,-15-15-24 15,15-2 3-15,-28-30-43 16,14 16 113-16,2-3 4 0,0-4 24 0,3-3-2 15,0-1 1-15,-3 2 13 0,7 3 0 16,5-3 13-16,0 5 11 0,0-27 20 16,0 35-35-16,17 2 15 15,-1 0 14-15,3 1-25 0,0 3 16 16,-5 1-8-16,5-1 5 0,2 5-8 16,19-12 12-16,-21 19-23 15,-3 5-2-15,1 4 3 0,2 0 11 16,0 0-9-16,-5 10 2 0,0 4-19 15,-5 1 10-15,1 3-5 0,-3 0 16 16,0 24 68-16,-7-17-47 16,0-1-15-16,-16 2-10 0,1-1 10 15,-1 1-8-15,-3-2-7 0,-5-5 4 16,3 1-9-16,-31 9-8 0,31-21-22 16,-5 0-42-16,5-2-64 0,0-6-36 15,7 0-25-15,-1 0-40 0,4-14-105 16,6 5-247-16</inkml:trace>
          <inkml:trace contextRef="#ctx0" brushRef="#br0" timeOffset="1269.0867">5375 3274 2683 0,'-12'0'127'16,"3"0"54"-16,9 10 27 0,-15-10-14 15,4 9-11-15,-3 0-35 0,2 1-24 16,-2-2-27-16,-1 1-21 0,-6 21 10 16,14-17-57-16,0 3-9 15,2 1-17-15,5-1 2 0,0 0-5 0,0 2 12 16,17-2-10-16,2-1 9 0,2-3-12 15,31 10 13-15,-24-14-6 16,3-5-7-16,2 0-10 0,0-3-38 16,0 0-13-16,-5 0 5 0,-2 0 0 15,-2-14 7-15,13-16-35 16,-27 15 55-16,-3-3 4 0,-7 0 8 16,0 0 2-16,0 0-1 0,0 1 16 15,-21-2 5-15,-1-1-18 0,1 4-6 16,-31-12-80-16,26 17-2 15,0 3-50-15,1 3-46 0,3 5-18 0,6 0-45 16,-1 0-154-16,3 0-157 16</inkml:trace>
          <inkml:trace contextRef="#ctx0" brushRef="#br0" timeOffset="1676.969">5806 3208 2907 0,'0'0'77'0,"0"0"59"15,-18 0 35-15,-1 0 14 0,0 0-34 16,-19 0 12-16,19 0-133 16,3 0-17-16,-3 12 6 0,7-12-10 15,3 15-17-15,4-4 2 0,-2-2-17 16,0-9 12-16,7 14 3 15,0 5-9-15,0-10 12 0,0-2 3 16,16 1-2-16,3 1-4 0,0-1 0 16,5 2 12-16,2-2 0 0,2 1-8 15,36 12 1-15,-36-11 7 16,0 0-5-16,-2 0 2 0,-2 3-3 16,-5-4 7-16,-8-1 28 0,-1 2 10 0,-10-2 20 15,0 1 4-15,0 7 3 16,-21-6-40-16,2-2-4 0,-3-1 1 15,1-2-16-15,-5-1-12 0,0-3 10 16,0-1-61-16,-2 0-68 0,4 0-87 16,-18-27-285-16,30 18 190 15,8-1-75-15,4-2-234 0,0 1-90 16</inkml:trace>
          <inkml:trace contextRef="#ctx0" brushRef="#br0" timeOffset="2046.7859">6071 3186 3075 0,'-7'-11'16'0,"2"2"18"16,-5-4 9-16,8 7-49 16,0 0-54-16,2 2-68 0,0 1-91 0,0-2-204 15,0 4-276-15</inkml:trace>
          <inkml:trace contextRef="#ctx0" brushRef="#br0" timeOffset="1899.7131">6122 3254 3233 0,'3'-1'97'15,"-1"1"56"-15,-2 0 14 0,0 0 39 16,0 0-160-16,0 0-23 16,0 0 60-16,0 0-5 0,0 0-15 15,0 12-23-15,0 2-15 0,0 1-3 16,0 3-5-16,26 24-12 15,-14-21-11-15,-3 2-99 0,3-1-100 16,-2-6-95-16,1 1-54 0,1-3-70 16,-5-2-307-16</inkml:trace>
          <inkml:trace contextRef="#ctx0" brushRef="#br0" timeOffset="2533.0335">6431 3247 2638 0,'-7'0'-3'0,"5"0"13"15,2 0 6-15,0 0-9 0,0 0-13 16,17 0-2-16,-1 0 6 0,5 0-65 16,31 0-437-16,-26-10-45 0</inkml:trace>
          <inkml:trace contextRef="#ctx0" brushRef="#br0" timeOffset="2352.999">6398 2739 2617 0,'0'-2'9'0,"0"-2"146"15,0 4-53-15,0 0 15 16,0 0 40-16,0 20-9 0,0 2 0 15,12 3 3-15,0 3-13 0,-3 6-31 16,6 6 2-16,15 46 24 16,-13-41-82-16,-3-1-12 0,2 0-20 15,1 2-4-15,-1-3-10 0,1-2-5 16,2-2 12-16,-5-1-12 0,14 24-157 16,-16-35-8-16,-5-5-69 15,3-2-33-15,-6-4-10 0,-4-4-113 16,0-3-305-16</inkml:trace>
          <inkml:trace contextRef="#ctx0" brushRef="#br0" timeOffset="2754.7225">6835 3161 2935 0,'0'0'23'0,"-10"0"4"0,10 0 22 16,0 0-25-16,0 9-1 0,0 1-12 16,12 0-7-16,0 2-8 0,4 0 0 15,-4-2 10-15,0 3 4 0,0 1-36 16,9 9-191-16,-12-12 36 15,-1-1-32-15,-4-1-117 0,-4-1-252 16</inkml:trace>
          <inkml:trace contextRef="#ctx0" brushRef="#br0" timeOffset="3572.8892">7648 3054 2840 0,'0'0'109'15,"0"-5"94"-15,0 5 70 0,0 0 20 16,-14 0-33-16,3 0-74 0,-4 0-54 16,-1 0-37-16,-10 12 40 15,12 0-90-15,0 2-17 0,-1 3-8 16,1-1-4-16,3 1-20 0,3 2 0 16,1 0 11-16,5 0-4 0,2 13-10 15,0-19 4-15,12 1 1 16,4-5-12-16,3-1-6 0,7-4-13 0,0-4-9 15,9 0-10-15,3 0-24 16,0 0-9-16,40-31-115 0,-43 16 85 16,-9-1 27-16,-5 0-23 0,-7-1-26 15,-14-1-48-15,0 0-7 0,0 3 1 16,-18 0-51-16,-6 2-88 0,-40-5-807 16</inkml:trace>
        </inkml:traceGroup>
      </inkml:traceGroup>
    </inkml:traceGroup>
    <inkml:traceGroup>
      <inkml:annotationXML>
        <emma:emma xmlns:emma="http://www.w3.org/2003/04/emma" version="1.0">
          <emma:interpretation id="{D17297BF-2766-41CF-AADF-D0EABC6EC157}" emma:medium="tactile" emma:mode="ink">
            <msink:context xmlns:msink="http://schemas.microsoft.com/ink/2010/main" type="paragraph" rotatedBoundingBox="28950,14026 31478,13208 31655,13754 29127,14573" alignmentLevel="3"/>
          </emma:interpretation>
        </emma:emma>
      </inkml:annotationXML>
      <inkml:traceGroup>
        <inkml:annotationXML>
          <emma:emma xmlns:emma="http://www.w3.org/2003/04/emma" version="1.0">
            <emma:interpretation id="{2E47C65A-16A1-4F2E-A054-86FED6222A40}" emma:medium="tactile" emma:mode="ink">
              <msink:context xmlns:msink="http://schemas.microsoft.com/ink/2010/main" type="line" rotatedBoundingBox="28950,14026 31478,13208 31655,13754 29127,14573"/>
            </emma:interpretation>
          </emma:emma>
        </inkml:annotationXML>
        <inkml:traceGroup>
          <inkml:annotationXML>
            <emma:emma xmlns:emma="http://www.w3.org/2003/04/emma" version="1.0">
              <emma:interpretation id="{5DAAA459-0F71-4890-9B19-4C7F4B2CC7BE}" emma:medium="tactile" emma:mode="ink">
                <msink:context xmlns:msink="http://schemas.microsoft.com/ink/2010/main" type="inkWord" rotatedBoundingBox="28966,14076 29216,13996 29315,14303 29066,14384"/>
              </emma:interpretation>
              <emma:one-of disjunction-type="recognition" id="oneOf1">
                <emma:interpretation id="interp1" emma:lang="" emma:confidence="0">
                  <emma:literal>"</emma:literal>
                </emma:interpretation>
                <emma:interpretation id="interp2" emma:lang="" emma:confidence="0">
                  <emma:literal>+ +</emma:literal>
                </emma:interpretation>
                <emma:interpretation id="interp3" emma:lang="" emma:confidence="0">
                  <emma:literal>+</emma:literal>
                </emma:interpretation>
                <emma:interpretation id="interp4" emma:lang="" emma:confidence="0">
                  <emma:literal>+ x</emma:literal>
                </emma:interpretation>
                <emma:interpretation id="interp5" emma:lang="" emma:confidence="0">
                  <emma:literal>+ X</emma:literal>
                </emma:interpretation>
              </emma:one-of>
            </emma:emma>
          </inkml:annotationXML>
          <inkml:trace contextRef="#ctx0" brushRef="#br0" timeOffset="12727.6072">5276 4212 2172 0,'12'0'25'0,"-12"0"51"15,7 0 21-15,-7 0 49 0,0 0 149 16,0 14-175-16,0-2-15 15,0-3 3-15,0 6 39 0,0-5-21 0,11 6-29 16,-11 1-34-16,10 2-21 0,-10-2-7 16,9 21 7-16,-9-19-29 15,0-1-6-15,0-1-3 0,0-3 11 16,0 2-10-16,0 0-7 0,0-3 6 16,0 1-94-16,0-4-52 15,0 4-257-15,0-11 145 0,0 0-130 0,0-3-252 16</inkml:trace>
          <inkml:trace contextRef="#ctx0" brushRef="#br0" timeOffset="12967.357">5122 4461 2085 0,'0'0'42'15,"0"0"36"-15,0 0 32 0,12 0-1 0,-12 0-10 16,17 0-27-16,-5 0-4 0,-1 0-8 16,4-12-9-16,10-4 4 15,-8 16-39-15,2-8-2 0,0 1-13 16,0 7-23-16,-1-5-56 0,4 5-70 16,-3 0-111-16,-1 0-246 0,-1 0-119 15</inkml:trace>
        </inkml:traceGroup>
        <inkml:traceGroup>
          <inkml:annotationXML>
            <emma:emma xmlns:emma="http://www.w3.org/2003/04/emma" version="1.0">
              <emma:interpretation id="{1F982920-5B0A-4C26-94AD-C322E7FAD48D}" emma:medium="tactile" emma:mode="ink">
                <msink:context xmlns:msink="http://schemas.microsoft.com/ink/2010/main" type="inkWord" rotatedBoundingBox="30175,13788 31287,13017 31613,13486 30501,14258"/>
              </emma:interpretation>
              <emma:one-of disjunction-type="recognition" id="oneOf2">
                <emma:interpretation id="interp6" emma:lang="" emma:confidence="1">
                  <emma:literal/>
                </emma:interpretation>
              </emma:one-of>
            </emma:emma>
          </inkml:annotationXML>
          <inkml:trace contextRef="#ctx0" brushRef="#br0" timeOffset="4136.9456">6823 3906 1847 0,'-17'12'54'16,"3"-1"13"-16,14-1 10 0,0-3 6 16,0-7 109-16,24 0-117 15,-1 0-3-15,8 0-8 0,5-17 32 16,1 4 6-16,8-1 15 0,5 0 8 16,-1 3-32-16,3-2-38 0,54-4 10 15,-56 13-54-15,-3 4 7 16,-7-5-7-16,-5-2-12 0,-4 4-69 0,-3-1-78 15,-6 1-48-15,-6 2-71 16,-2-2-201-16</inkml:trace>
          <inkml:trace contextRef="#ctx0" brushRef="#br0" timeOffset="3876.9505">6700 3696 2204 0,'-4'6'10'15,"4"2"39"-15,0-6 35 0,0-1 6 16,16-1-9-16,3 0-33 16,35-11 72-16,-21-3-48 0,7 2 12 0,5 1-12 15,7 0 24-15,2 0-14 0,5 3-23 16,0-3-29-16,3 3-6 16,55-8 13-16,-60 10-38 0,-3 0 0 15,-7 1-10-15,-4 2-55 0,-5-1-57 16,-8 2-49-16,-8-1-35 0,-6 3-108 15,-2 0-231-15</inkml:trace>
          <inkml:trace contextRef="#ctx0" brushRef="#br0" timeOffset="13965.1965">6493 4310 1788 0,'0'0'57'0,"16"0"185"0,-4 0-101 15,2 0-28-15,0 0 4 0,3 0-14 16,-3 0 39-16,3 0-3 0,-1 0-39 16,3-14-33-16,0 5-25 0,14 1-10 15,-17 8-29-15,1-7 8 16,-1 7-34-16,-2 0-49 0,-2 0-80 16,-5 0-99-16,3 0-212 0,-1 0-181 15</inkml:trace>
        </inkml:traceGroup>
      </inkml:traceGroup>
    </inkml:traceGroup>
    <inkml:traceGroup>
      <inkml:annotationXML>
        <emma:emma xmlns:emma="http://www.w3.org/2003/04/emma" version="1.0">
          <emma:interpretation id="{93535119-8BD7-4996-928A-F313A31B79F2}" emma:medium="tactile" emma:mode="ink">
            <msink:context xmlns:msink="http://schemas.microsoft.com/ink/2010/main" type="paragraph" rotatedBoundingBox="28595,14295 31363,14202 31422,15945 28654,16038" alignmentLevel="2"/>
          </emma:interpretation>
        </emma:emma>
      </inkml:annotationXML>
      <inkml:traceGroup>
        <inkml:annotationXML>
          <emma:emma xmlns:emma="http://www.w3.org/2003/04/emma" version="1.0">
            <emma:interpretation id="{F2FBD0FF-BC66-4220-B89A-F07DA6E2C01D}" emma:medium="tactile" emma:mode="ink">
              <msink:context xmlns:msink="http://schemas.microsoft.com/ink/2010/main" type="line" rotatedBoundingBox="28595,14295 31363,14202 31392,15056 28624,15148"/>
            </emma:interpretation>
          </emma:emma>
        </inkml:annotationXML>
        <inkml:traceGroup>
          <inkml:annotationXML>
            <emma:emma xmlns:emma="http://www.w3.org/2003/04/emma" version="1.0">
              <emma:interpretation id="{C51D7F2F-2520-4359-A4E7-1C85E8FC54C3}" emma:medium="tactile" emma:mode="ink">
                <msink:context xmlns:msink="http://schemas.microsoft.com/ink/2010/main" type="inkWord" rotatedBoundingBox="28596,14330 29830,14288 29858,15099 28624,15140"/>
              </emma:interpretation>
              <emma:one-of disjunction-type="recognition" id="oneOf3">
                <emma:interpretation id="interp7" emma:lang="" emma:confidence="1">
                  <emma:literal/>
                </emma:interpretation>
              </emma:one-of>
            </emma:emma>
          </inkml:annotationXML>
          <inkml:trace contextRef="#ctx0" brushRef="#br0" timeOffset="9197.4525">4830 4539 2158 0,'0'-4'130'16,"0"0"-52"-16,0 3 37 15,0 1 31-15,0 0-7 0,0 0-4 16,0 0 14-16,0 0 12 0,0 0 0 15,0 0 7-15,0 0 171 16,0 0-171-16,0 0-21 0,-12 0-24 16,12 0-27-16,0 0-8 0,0 0-21 15,0 0 6-15,0 0 6 0,0 13 22 16,0-1-64-16,-12 5 4 0,12-1-6 16,-16 4-9-16,4-1 3 0,12 3-16 15,-9 5-1-15,-3 1-6 0,2 1 10 16,-8 32 17-16,18-29-34 15,-7 3-5-15,-1-2 7 0,6-3 5 16,2 0 1-16,0 2 1 0,0-2-1 16,0 1-7-16,0-6-5 0,14 30 14 15,-4-29-7-15,1-4 0 16,1-2-13-16,-2 0 5 0,4-4-7 16,-2 0 24-16,2-2 8 0,-2-3-18 15,-1 1-2-15,13 10 0 0,-15-14-2 16,-2-2 15-16,-2-2-3 0,2 2-14 15,-2-5 2-15,-3 1 6 0,1 0-1 16,1-2-11-16,-4 0-1 16,0 0-86-16,0 0 16 0,0 0-25 15,0 0-40-15,0 0-115 0,0 0-150 16,0 0-72-16,0 0-75 0,0 0-271 16</inkml:trace>
          <inkml:trace contextRef="#ctx0" brushRef="#br0" timeOffset="10422.5803">5439 4833 1485 0,'0'-7'85'15,"0"1"30"-15,0-2 63 0,0 2 13 16,0-2-19-16,-15 2-22 0,4 0-10 16,1 0-11-16,1 5-18 0,-13-6 63 15,11 7-80-15,-3 0 15 0,-1 0-20 16,1 0 10-16,-2 14 12 0,-3-3-10 16,0 0-35-16,0 4-14 0,-4 0-7 15,-20 22 34-15,24-20-73 16,0 3 10-16,0 2-2 0,5-2-7 15,0 0-15-15,5 2 4 0,4 0 5 16,5-1 1-16,0 5-1 16,33 17-6-16,-14-21-6 0,2-6 2 15,7 1-23-15,3-5-10 0,2-4-14 16,-2-8-6-16,4 0-7 0,-2 0-10 0,28-18-39 16,-35 0 91-16,-4-2 2 15,-8-2 4-15,0-3 16 0,-5 2-4 16,-4-1 9-16,-5-5 7 0,0 2 7 15,0 1 30-15,0-23 86 16,-14 26-60-16,2 1 6 0,12 6-4 16,-9 2 7-16,-1 4-20 0,3 1-17 15,7 3-14-15,0 2-2 0,0 4-8 16,0 0 65-16,0 0-29 0,0 0-3 16,0 15-5-16,0-1 15 15,0 2 5-15,0 0-17 0,0 4-18 16,10 3-14-16,-10-1-8 0,19 23 8 15,-10-21-17-15,-4-1 5 0,4-1-10 16,-2-3-109-16,-2-4-120 0,4-1-85 16,-2-2-47-16,3 2 3 0,-1-2-92 15,10 3-837-15</inkml:trace>
          <inkml:trace contextRef="#ctx0" brushRef="#br0" timeOffset="10662.0937">5887 5072 2700 0,'7'0'48'0,"-3"0"81"15,1 0 60-15,-5 0 23 0,3 0-19 16,-3 10-30-16,2 2-28 0,-2 4 37 16,0-5-127-16,0 3-11 15,0 2-16-15,0-1-7 0,0-1 5 16,0 1-6-16,0 0 2 0,0 2-8 15,12-3-9-15,-12 14-83 16,7-18-115-16,-7-3-90 0,0 1-53 0,12 0-82 16,-5-7-199-16,2-1-80 15</inkml:trace>
        </inkml:traceGroup>
        <inkml:traceGroup>
          <inkml:annotationXML>
            <emma:emma xmlns:emma="http://www.w3.org/2003/04/emma" version="1.0">
              <emma:interpretation id="{C033D73D-3431-40B4-AF16-8C5CAC425944}" emma:medium="tactile" emma:mode="ink">
                <msink:context xmlns:msink="http://schemas.microsoft.com/ink/2010/main" type="inkWord" rotatedBoundingBox="30461,14232 31363,14202 31392,15056 30489,15086"/>
              </emma:interpretation>
              <emma:one-of disjunction-type="recognition" id="oneOf4">
                <emma:interpretation id="interp8" emma:lang="" emma:confidence="0">
                  <emma:literal>b)</emma:literal>
                </emma:interpretation>
                <emma:interpretation id="interp9" emma:lang="" emma:confidence="0">
                  <emma:literal>Es)</emma:literal>
                </emma:interpretation>
                <emma:interpretation id="interp10" emma:lang="" emma:confidence="0">
                  <emma:literal>b}</emma:literal>
                </emma:interpretation>
                <emma:interpretation id="interp11" emma:lang="" emma:confidence="0">
                  <emma:literal>es)</emma:literal>
                </emma:interpretation>
                <emma:interpretation id="interp12" emma:lang="" emma:confidence="0">
                  <emma:literal>vs)</emma:literal>
                </emma:interpretation>
              </emma:one-of>
            </emma:emma>
          </inkml:annotationXML>
          <inkml:trace contextRef="#ctx0" brushRef="#br0" timeOffset="11214.9915">6606 4588 2766 0,'0'-9'58'0,"0"9"42"0,-12 0 36 15,12 0 26-15,-14 0 13 0,7 15 9 16,7 3-16-16,0 0-43 0,0 5-10 15,0 4-15-15,0 32 39 16,0-26-102-16,0 3-1 0,0 1-16 16,0-2-15-16,9 1-4 0,-9-3 4 15,10-2 0-15,-3 2 9 0,-7-3-4 16,19 21-48-16,-19-35-34 16,7 0-56-16,-2-4-24 0,-5-12-22 15,4 0-17-15,6 0 23 0,-6 0 19 16,4-18 26-16,1-2 22 15,12-28-22-15,-7 20 85 0,3 0 23 0,-1 1 16 16,3 2-5-16,0 2 4 0,0 2 43 16,5 4 26-16,-3 3-5 15,-2 1 8-15,18-2 27 0,-22 10-38 16,1 5 14-16,-2 0-16 0,-2 0-2 16,2 13 1-16,-2-1-13 0,0 2 1 15,-3 3-9-15,5 29 48 16,-9-21-50-16,-5-2-1 0,0 1 35 15,0 4-2-15,0 1-11 0,-24-6-14 16,3-1-14-16,0-3-1 0,-5-3-9 16,-24 12-9-16,25-24-11 0,-4-4-4 15,3 0-21-15,5 0-47 0,0-13-59 16,4 1-72-16,3-3-29 0,2 0-26 16,3-3-5-16,9-16-437 15,0 19 125-15</inkml:trace>
          <inkml:trace contextRef="#ctx0" brushRef="#br0" timeOffset="11874.9688">7304 4416 2446 0,'0'-3'128'0,"0"2"-17"0,0 1 23 15,0 0-11-15,0 0-16 16,0 0-34-16,0 0 5 0,0 0 101 0,0 0 21 16,0 0 186-16,0 0-214 15,0 11-13-15,0 1-43 0,0 0-40 16,0 0-6-16,14 1-2 0,-4 3 1 15,-3 6-7-15,5 4-31 0,11 32 7 16,-9-25-25-16,0 3-6 16,1 1-16-16,-1 1 2 0,0 1 20 15,-2 0-6-15,-3 1-6 0,-2 2 3 16,-4-2-3-16,6 36-1 0,-9-37 9 16,0-5 0-16,0 0-6 0,-17-4-13 15,6-6-27-15,-1 1-51 0,-2-7-96 16,2-1-145-16,0-5-123 0,-9 2-563 15,12-11 128-15</inkml:trace>
        </inkml:traceGroup>
      </inkml:traceGroup>
      <inkml:traceGroup>
        <inkml:annotationXML>
          <emma:emma xmlns:emma="http://www.w3.org/2003/04/emma" version="1.0">
            <emma:interpretation id="{C7258868-2C6B-470D-B512-69DA0C5DF700}" emma:medium="tactile" emma:mode="ink">
              <msink:context xmlns:msink="http://schemas.microsoft.com/ink/2010/main" type="line" rotatedBoundingBox="29326,15681 30915,15480 30973,15942 29385,16143"/>
            </emma:interpretation>
          </emma:emma>
        </inkml:annotationXML>
        <inkml:traceGroup>
          <inkml:annotationXML>
            <emma:emma xmlns:emma="http://www.w3.org/2003/04/emma" version="1.0">
              <emma:interpretation id="{A338B62B-F1B5-4097-AF06-AB93C4E2679C}" emma:medium="tactile" emma:mode="ink">
                <msink:context xmlns:msink="http://schemas.microsoft.com/ink/2010/main" type="inkWord" rotatedBoundingBox="29357,15920 29720,15874 29723,15895 29359,15941"/>
              </emma:interpretation>
              <emma:one-of disjunction-type="recognition" id="oneOf5">
                <emma:interpretation id="interp13" emma:lang="" emma:confidence="1">
                  <emma:literal/>
                </emma:interpretation>
              </emma:one-of>
            </emma:emma>
          </inkml:annotationXML>
          <inkml:trace contextRef="#ctx0" brushRef="#br0" timeOffset="16147.1332">5464 6131 1409 0,'-2'0'74'0,"2"0"62"0,0 0 17 16,0 0 10-16,-2 0-16 15,2 0-2-15,-5 0-33 0,5 0 92 16,0 0-110-16,0 0 0 0,0 0 13 16,0 0 7-16,0 0-5 15,0 0 7-15,0 0-12 0,0 0-3 16,0 0-10-16,0 0 87 0,0 0-59 15,0 0-9-15,0 0-17 0,0 0-26 16,14 0-25-16,-2 0-10 0,2 0-14 16,-2 0-5-16,26 0-9 15,-15 0 3-15,-2-9-9 0,5 9 2 16,-4-9 2-16,1 9-2 0,1-10 5 16,-3 10 4-16,-2-7-3 0,-3 7-9 15,13-7 1-15,-17 7 0 0,-5-7 6 16,2 7-14-16,-2 0-69 0,-5 0-78 15,1 0-91-15,2 0-48 16,-5 0-30-16,2 0-73 0,0 0-861 16</inkml:trace>
        </inkml:traceGroup>
        <inkml:traceGroup>
          <inkml:annotationXML>
            <emma:emma xmlns:emma="http://www.w3.org/2003/04/emma" version="1.0">
              <emma:interpretation id="{DC3B0B83-3D61-4350-AF38-00FA290D99F7}" emma:medium="tactile" emma:mode="ink">
                <msink:context xmlns:msink="http://schemas.microsoft.com/ink/2010/main" type="inkWord" rotatedBoundingBox="30548,15526 30915,15480 30973,15942 30606,15989"/>
              </emma:interpretation>
              <emma:one-of disjunction-type="recognition" id="oneOf6">
                <emma:interpretation id="interp14" emma:lang="" emma:confidence="0">
                  <emma:literal>+</emma:literal>
                </emma:interpretation>
                <emma:interpretation id="interp15" emma:lang="" emma:confidence="0">
                  <emma:literal>t</emma:literal>
                </emma:interpretation>
                <emma:interpretation id="interp16" emma:lang="" emma:confidence="0">
                  <emma:literal>-l</emma:literal>
                </emma:interpretation>
                <emma:interpretation id="interp17" emma:lang="" emma:confidence="0">
                  <emma:literal>Í</emma:literal>
                </emma:interpretation>
                <emma:interpretation id="interp18" emma:lang="" emma:confidence="0">
                  <emma:literal>f</emma:literal>
                </emma:interpretation>
              </emma:one-of>
            </emma:emma>
          </inkml:annotationXML>
          <inkml:trace contextRef="#ctx0" brushRef="#br0" timeOffset="17367.1645">6681 6003 1935 0,'0'9'30'16,"0"-9"65"-16,0 0 38 0,0 0 148 16,0 0-170-16,10 0 9 0,-10 0-17 15,9 0 8-15,1 0 19 0,-3 0-19 16,2 0 11-16,-2 0-33 15,5 0 1-15,9 0 8 0,-6 0-80 16,-4-10-6-16,8 10-8 0,-2-13 10 16,2 4-14-16,-1 1 4 0,4 8-6 15,1-6 6-15,-2 6 1 0,17-10-4 16,-21 5-6-16,-1 5 9 16,-2 0-7-16,-4-4 1 0,-5 3-44 15,2-2-60-15,-5 3-60 0,3 0-33 16,-5 0-20-16,0 0-412 15,0 0 86-15</inkml:trace>
          <inkml:trace contextRef="#ctx0" brushRef="#br0" timeOffset="16995.1973">6795 5738 2382 0,'0'-7'31'0,"0"3"51"0,0-1 61 0,0 0 7 16,0 3 10-16,0-1-15 0,0 3-13 16,0 0-14-16,0 0-22 15,0 0 138-15,0 0-44 0,0 10-11 16,0 2-28-16,0 3-56 0,0 3-32 15,0 4-21-15,0 3-8 0,0 2-12 16,0 4-1-16,11 33 21 0,-11-34-41 16,12 2-2-16,-2-3 7 15,-1 0-4-15,1-3 7 0,-3-5-11 0,-7-2 7 16,7-2-3-16,-3 2-13 16,1-12-35-16,-5-5-61 0,0 0-76 15,5 0-61-15,-3-2-49 0,1 0-25 16,-3 0-16-16,0 0-51 0,0 0-193 15</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8:18.3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A05BDDD-95F2-409D-9499-78B36868A8CC}" emma:medium="tactile" emma:mode="ink">
          <msink:context xmlns:msink="http://schemas.microsoft.com/ink/2010/main" type="writingRegion" rotatedBoundingBox="21403,12693 26737,12660 26744,13820 21410,13853"/>
        </emma:interpretation>
      </emma:emma>
    </inkml:annotationXML>
    <inkml:traceGroup>
      <inkml:annotationXML>
        <emma:emma xmlns:emma="http://www.w3.org/2003/04/emma" version="1.0">
          <emma:interpretation id="{2382C86A-A7CD-4B7F-858A-C4B3BA655507}" emma:medium="tactile" emma:mode="ink">
            <msink:context xmlns:msink="http://schemas.microsoft.com/ink/2010/main" type="paragraph" rotatedBoundingBox="21403,12693 26737,12660 26744,13820 21410,13853" alignmentLevel="1"/>
          </emma:interpretation>
        </emma:emma>
      </inkml:annotationXML>
      <inkml:traceGroup>
        <inkml:annotationXML>
          <emma:emma xmlns:emma="http://www.w3.org/2003/04/emma" version="1.0">
            <emma:interpretation id="{146D61CF-494E-45DB-91E5-53BEED7F1CE2}" emma:medium="tactile" emma:mode="ink">
              <msink:context xmlns:msink="http://schemas.microsoft.com/ink/2010/main" type="line" rotatedBoundingBox="21403,12693 26737,12660 26744,13820 21410,13853"/>
            </emma:interpretation>
          </emma:emma>
        </inkml:annotationXML>
        <inkml:traceGroup>
          <inkml:annotationXML>
            <emma:emma xmlns:emma="http://www.w3.org/2003/04/emma" version="1.0">
              <emma:interpretation id="{55AC0275-C32E-430E-8E65-280D4A6841E8}" emma:medium="tactile" emma:mode="ink">
                <msink:context xmlns:msink="http://schemas.microsoft.com/ink/2010/main" type="inkWord" rotatedBoundingBox="21403,12693 24151,12676 24158,13836 21410,13853"/>
              </emma:interpretation>
              <emma:one-of disjunction-type="recognition" id="oneOf0">
                <emma:interpretation id="interp0" emma:lang="" emma:confidence="1">
                  <emma:literal/>
                </emma:interpretation>
              </emma:one-of>
            </emma:emma>
          </inkml:annotationXML>
          <inkml:trace contextRef="#ctx0" brushRef="#br0">-2401 3756 2052 0,'0'8'43'16,"0"0"34"-16,0-1 55 0,0-4 26 15,0 3 17-15,0-4 8 0,16 1 11 16,-6 0-16-16,4-1 10 0,21-2 211 15,-14 0-221-15,8 0-43 16,-1 0-35-16,-2 0-7 0,9-14-24 16,1 14-20-16,-3-10-13 0,-3 10-18 15,6-10-9-15,25 2 1 16,-30 8-7-16,-10 0-5 0,3 0-11 0,-8 0-54 16,1 0-47-16,-8 0-44 15,1 0-41-15,-6-11-35 0,1 11-24 16,-3 0-368-16,-2 0 84 0,0 0-277 15</inkml:trace>
          <inkml:trace contextRef="#ctx0" brushRef="#br0" timeOffset="-291.7745">-2069 3070 2542 0,'-9'-6'-5'0,"-1"1"59"15,10-1 71-15,-7 0 7 0,7 0 23 16,0 4-19-16,0-2-18 15,0 0 9-15,0 2 166 0,0 2-139 16,0 0-27-16,0 0 7 0,0 0 11 16,0 0-8-16,0 14-28 0,0 0-7 15,0-2-49-15,0 3 4 16,0 21 24-16,0-17-62 0,0 4 14 16,0 5-17-16,0 0 3 0,0 1-15 15,0 3 7-15,0 2-16 0,0 4 18 16,0 31 2-16,0-36-4 0,0 0-26 15,0 1 7-15,17-1 8 16,-17-6-3-16,0-1-21 0,9-3-17 16,1 0-10-16,-10-6-51 0,7 2-223 15,-7-13 64-15,0-2-40 0,0 0-64 16,0-4 7-16,0 0-32 0,0 0-174 16,0 0-85-16</inkml:trace>
          <inkml:trace contextRef="#ctx0" brushRef="#br0" timeOffset="1262.8962">-1300 3129 2436 0,'-9'-9'161'0,"-1"5"-16"0,3 1 43 16,3 0 23-16,-11 1-14 0,8-1-11 15,-2 2-30-15,-1-1-31 0,3 0-9 16,-11 0 34-16,8 2-105 15,5 0-17-15,-4 0-4 0,-3 0-3 16,3 0 10-16,-1 14 12 0,-6-3 11 16,-1 0-10-16,3 2-7 0,-21 20 19 15,18-13-30-15,1 1-12 16,-3 5-14-16,7 2 15 0,-2 1-12 16,7 2-7-16,0 1 7 0,0 1-2 15,7-2-2-15,0 33 15 16,16-35-14-16,-2-4 4 0,0 2-3 15,3-5-7-15,-1-2 0 0,3-3 8 0,3-1-4 16,-1-5 9-16,0-2-9 0,19-5 19 16,-19-4-1-16,-2 0-10 15,-2 0-8-15,-1 0-4 0,-2-13 2 16,5 3 10-16,-7-1-2 0,2 11-6 16,-2-13 3-16,9-5-49 15,-14 11-9-15,0 7-48 0,-2-9-63 16,2 3-71-16,-4 2-51 0,-1 0-45 15,-2 1-52-15,0 1-132 0</inkml:trace>
          <inkml:trace contextRef="#ctx0" brushRef="#br0" timeOffset="1918.7918">-889 2888 2575 0,'-15'0'15'15,"11"0"42"-15,4 0 46 0,-10 0 11 16,3 0-30-16,0 0-17 0,0 0 9 16,7 0 94-16,0 0-42 15,0 0 31-15,0 16 3 0,0-2-33 16,0 2-6-16,0 1 36 0,-16 4-20 16,8 5-36-16,8 4-10 15,-28 38 23-15,16-27-55 0,12 4-26 16,-9 4 1-16,0-1-5 0,1 1-12 0,4 0-6 15,4-2 8-15,0 1-8 0,0-2 5 16,0 39-11-16,16-43-12 16,5-2 8-16,1-4 4 0,-3 2 5 15,11-4-13-15,-9-2-12 0,10 0 13 16,-3-6 6-16,29 17 14 16,-31-24-13-16,-2-3-8 0,-6-2 2 15,1-3 3-15,-2-2-3 0,-3 1-13 16,-2-1 20-16,0-2-19 0,-3 1 16 15,7 1-4-15,-6-4-51 16,-5-2-39-16,-1-3-69 0,1 0-142 0,-5 0-110 16,0 0-80-16,0 0-272 0</inkml:trace>
          <inkml:trace contextRef="#ctx0" brushRef="#br0" timeOffset="3405.7979">-227 3044 2349 0,'0'-1'28'0,"-9"1"51"0,-3 0 23 16,7 0-1-16,-2 0-7 0,-2 0-15 15,-3 12-6-15,3 2 2 0,-5-3 28 16,-3 25 58-16,10-15-63 16,-5-1-16-16,7 5 8 0,1 3 0 0,-1 1-6 15,5 2 32-15,-2 1-7 0,2 1-12 16,0 1-15-16,0 34 44 15,14-33-78-15,-2 1-2 0,-12-5-27 16,18-1-11-16,-3-4 1 0,1 0-1 16,3-1-5-16,0 1 16 0,7-4-7 15,21 19 5-15,-19-25 2 16,1-3-14-16,-1-1 17 0,0-6-16 16,-4-6-13-16,2 0 19 0,0 0-23 15,2-13 17-15,0-1-9 0,19-20 7 16,-23 16 7-16,-3-1-14 15,0-3 7-15,-4-1-4 0,-3-2 3 0,-4 1-4 16,-1 0-9-16,-4-3 9 0,-3 2-10 16,-2-27 7-16,0 26-1 15,-16 2 2-15,4-2 14 0,-7 1-13 16,5 0 0-16,-5 1 2 0,-2 0-1 16,-5 0-7-16,-21-20 28 15,18 22 3-15,6 4-1 0,-3 4 0 16,2 1 15-16,1 3-22 0,1 1-9 15,-1 3-1-15,-8-2-3 0,5 4 1 16,-21 2-7-16,21 2 5 16,0 0 2-16,2 15-5 0,3 2-3 0,2-1 4 15,3 1-3-15,-3 0 3 0,0 1-4 16,5-1 12-16,-7 21-5 16,11-23-3-16,1 3-8 0,9-3 13 15,0 2-3-15,0 0-9 0,0 1 7 16,21-3 7-16,-7-1-5 0,10 0-9 15,30 11 11-15,-23-15 2 16,4-4 1-16,0-6-14 0,6 0 10 16,1 0-4-16,-2-14 4 0,0 0-8 15,3-1 6-15,-6-3 1 16,29-19 5-16,-37 17 10 0,-3 2-21 16,-10-1 17-16,3 5 0 0,-7 0 0 0,2 3-23 15,-2-1 7-15,-7 2 2 0,4 2-4 16,0-4-84-16,-6 7-70 15,-3 1-90-15,0 0-103 0,0 0-53 16,0 4-47-16,0 0-162 0,-12 0-182 16</inkml:trace>
          <inkml:trace contextRef="#ctx0" brushRef="#br0" timeOffset="529.7137">-2453 3147 2504 0,'-10'-10'98'0,"6"10"47"0,-1 0 24 15,0 0 24-15,3-8-42 0,-7 8-21 16,9 0-34-16,-5 0-8 0,5 0-22 15,-5 0-3-15,5 0 37 16,0 0-2-16,0 0 5 0,17 0-9 0,-8 0 20 16,5 0 9-16,7 0-3 15,1-11-31-15,8 11-44 0,6-14-18 16,46 0 17-16,-37 4-43 0,2 0 15 16,-2 2-22-16,-3 8 24 15,-1-9-19-15,-11 3-10 0,-4 6 5 0,0-6-35 16,9 6-121-16,-20 0 24 15,-11 0-99-15,-1 0-59 0,1 0-37 16,-4 0-30-16,0 0-86 0,0 0-332 16</inkml:trace>
        </inkml:traceGroup>
        <inkml:traceGroup>
          <inkml:annotationXML>
            <emma:emma xmlns:emma="http://www.w3.org/2003/04/emma" version="1.0">
              <emma:interpretation id="{D0D654DB-AB62-4DAA-AA28-3DA75030531C}" emma:medium="tactile" emma:mode="ink">
                <msink:context xmlns:msink="http://schemas.microsoft.com/ink/2010/main" type="inkWord" rotatedBoundingBox="24557,13265 24616,13264 24619,13597 24559,13598"/>
              </emma:interpretation>
            </emma:emma>
          </inkml:annotationXML>
          <inkml:trace contextRef="#ctx0" brushRef="#br0" timeOffset="4679.8766">714 3472 2949 0,'-16'-3'245'0,"4"3"-2"15,12 0 46-15,0 0-26 0,0 0-62 16,0 0-50-16,-16 0-41 0,16 0-3 16,-5 0-17-16,5 0 7 0,0 0 123 15,0 0-110-15,-10 11 19 16,10 4 13-16,0-2 10 0,0 3-8 16,0 1-14-16,0 3 6 0,0 2-11 15,0 0-17-15,22 26 3 0,-22-26-75 16,0 1-20-16,9-1-13 0,-9-4 15 15,10-3-18-15,-6 1-61 0,-4-6-116 16,0-3-101-16,10-1-21 0,-6 4-265 16,-4-10 111-16,0 0-155 15,0 0-71-15,0-14-416 0</inkml:trace>
        </inkml:traceGroup>
        <inkml:traceGroup>
          <inkml:annotationXML>
            <emma:emma xmlns:emma="http://www.w3.org/2003/04/emma" version="1.0">
              <emma:interpretation id="{63F789C5-1E7F-4EB7-AD43-6379E937902D}" emma:medium="tactile" emma:mode="ink">
                <msink:context xmlns:msink="http://schemas.microsoft.com/ink/2010/main" type="inkWord" rotatedBoundingBox="24970,13041 25390,13038 25391,13097 24971,13100"/>
              </emma:interpretation>
            </emma:emma>
          </inkml:annotationXML>
          <inkml:trace contextRef="#ctx0" brushRef="#br0" timeOffset="5064.4016">1078 3290 3027 0,'-10'8'19'0,"10"-2"54"16,0-6 59-16,0 0-6 0,0 0 36 16,0 0-95-16,0 0 38 15,0 0 7-15,17 0-22 0,6 0 16 16,6 0 3-16,1 0-37 0,3-11-37 15,7 2-11-15,38-10-7 16,-45 11-6-16,3 8-24 0,-8-6-54 16,-5-2-82-16,-6 8-64 0,-5 0-57 15,0 0-20-15,-8 0-41 0,1 0-124 16</inkml:trace>
        </inkml:traceGroup>
        <inkml:traceGroup>
          <inkml:annotationXML>
            <emma:emma xmlns:emma="http://www.w3.org/2003/04/emma" version="1.0">
              <emma:interpretation id="{F2BCE5A7-52D5-4F31-A8B7-66EB91108C24}" emma:medium="tactile" emma:mode="ink">
                <msink:context xmlns:msink="http://schemas.microsoft.com/ink/2010/main" type="inkWord" rotatedBoundingBox="25806,12814 26738,12808 26742,13466 25810,13472"/>
              </emma:interpretation>
            </emma:emma>
          </inkml:annotationXML>
          <inkml:trace contextRef="#ctx0" brushRef="#br0" timeOffset="5845.8302">2205 3026 3085 0,'0'-5'60'0,"-17"1"73"0,-11 4 186 16,14 0-195-16,2 0-15 16,-2 0-9-16,2 16-17 0,-2-1-4 15,0 3 27-15,0 0-7 0,-5 3-20 16,-2 3-3-16,-17 35 44 15,21-26-83-15,1 2-5 0,4 1 15 16,0 0-25-16,12 0 9 0,0 2-18 16,0-3-4-16,15 0 1 0,1-2 1 15,29 23-3-15,-19-33-6 0,2-3-4 16,3-3 2-16,-1-2 9 0,6 0-7 16,2-5-10-16,-3-5-2 0,0-5 0 15,36 0 22-15,-38 0-13 16,-2-14-3-16,-5-2-11 0,-5-3-8 15,2 0 5-15,-1 1 1 0,-1-1 13 16,-2-1-1-16,0-1-6 0,11-23 5 16,-20 21 5-16,-6-5-9 15,-1 1 17-15,-3-1-12 0,0-3-4 16,0 0 12-16,-19-1-5 0,0 1-2 16,0 0 9-16,-23-26-1 0,18 33-9 15,-4 4 12-15,0 2 6 0,-5 3-3 16,0 4-4-16,-8 4-3 0,-1 4-13 15,2 3 25-15,0 0-5 0,-45 0-20 16,47 15 20-16,5-1-2 16,2-2-8-16,6 2 9 0,3 0-1 15,1-3-17-15,7 3 3 0,7 0 4 16,-3 4-2-16,10 17 7 16,0-18-17-16,24 2 12 0,0 0 3 0,6 0 5 15,3-1-2-15,3-5 11 16,6-4-23-16,3-4 16 0,49-5-3 15,-49 0-17-15,0-11 15 0,-3-2 10 16,-4-4-14-16,-3 4 11 0,-6-2-16 16,-3 1 9-16,-3 1 4 0,-4-2-12 15,7-9-16-15,-14 14-24 16,-3-2-45-16,-2 5-82 0,0-1-115 16,-2 2-96-16,-2 1-43 0,-1 2-54 15,-2 1-361-15</inkml:trace>
          <inkml:trace contextRef="#ctx0" brushRef="#br0" timeOffset="6521.8568">2799 3464 3022 0,'0'-2'124'0,"-4"-1"104"0,-1-1 97 16,3 2 4-16,-3 0-38 0,0-2-80 15,3 4-27-15,2-3 51 0,0 2-151 16,0 1 32-16,0 0 86 15,0 0 48-15,0 16-20 0,0 0-62 0,12-1-21 16,-12 5-6-16,21 19 61 16,-21-17-134-16,9-5-27 0,-9 0 0 15,0-2-14-15,0-2-13 0,0-3 3 16,0-1-5-16,0 0-11 0,0-6-1 16,0 2-2-16,0-3-44 15,0-2-65-15,0 0-77 0,0 0-121 16,0 0-20-16,0 0 17 0,0 0 6 15,0 0-120-15,10 0-159 0,-10-10-697 16,11 0 270-16</inkml:trace>
        </inkml:traceGroup>
      </inkml:traceGroup>
    </inkml:traceGroup>
  </inkml:traceGroup>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8:56.80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A87BFFB-020B-4D65-911C-30523486EBDF}" emma:medium="tactile" emma:mode="ink">
          <msink:context xmlns:msink="http://schemas.microsoft.com/ink/2010/main" type="writingRegion" rotatedBoundingBox="23952,14094 24447,14033 24498,14443 24002,14504"/>
        </emma:interpretation>
      </emma:emma>
    </inkml:annotationXML>
    <inkml:traceGroup>
      <inkml:annotationXML>
        <emma:emma xmlns:emma="http://www.w3.org/2003/04/emma" version="1.0">
          <emma:interpretation id="{F63EFF36-1BC1-4D40-8CE2-24D2E80F845F}" emma:medium="tactile" emma:mode="ink">
            <msink:context xmlns:msink="http://schemas.microsoft.com/ink/2010/main" type="paragraph" rotatedBoundingBox="23952,14094 24447,14033 24498,14443 24002,14504" alignmentLevel="1"/>
          </emma:interpretation>
        </emma:emma>
      </inkml:annotationXML>
      <inkml:traceGroup>
        <inkml:annotationXML>
          <emma:emma xmlns:emma="http://www.w3.org/2003/04/emma" version="1.0">
            <emma:interpretation id="{E7D81E62-27BC-4129-BF06-EFDD31237F55}" emma:medium="tactile" emma:mode="ink">
              <msink:context xmlns:msink="http://schemas.microsoft.com/ink/2010/main" type="line" rotatedBoundingBox="23952,14094 24447,14033 24498,14443 24002,14504"/>
            </emma:interpretation>
          </emma:emma>
        </inkml:annotationXML>
        <inkml:traceGroup>
          <inkml:annotationXML>
            <emma:emma xmlns:emma="http://www.w3.org/2003/04/emma" version="1.0">
              <emma:interpretation id="{1E7204B8-0CCA-48F9-A54B-C36FA3D40443}" emma:medium="tactile" emma:mode="ink">
                <msink:context xmlns:msink="http://schemas.microsoft.com/ink/2010/main" type="inkWord" rotatedBoundingBox="23952,14094 24447,14033 24498,14443 24002,14504"/>
              </emma:interpretation>
            </emma:emma>
          </inkml:annotationXML>
          <inkml:trace contextRef="#ctx0" brushRef="#br0">6630 4041 2510 0,'0'0'85'0,"0"0"-26"16,0 0 21-16,0 0-14 0,0 0 22 16,0 0 11-16,0 0 7 0,0 13 8 15,0 2-21-15,0 0 0 0,0 26 94 16,0-18-133-16,0-2-16 15,0 2 16-15,0-1 25 0,0 0-27 16,0-1-7-16,0-1-26 0,0 1-7 16,0-3 3-16,0 20-8 15,0-21-10-15,0-4-7 0,0-2-82 16,0-1-69-16,9-2-55 0,-9-1-22 0,7-2-19 16,-7-2-43-16,0 0-125 0,0-1-823 15</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8:25.632"/>
    </inkml:context>
    <inkml:brush xml:id="br0">
      <inkml:brushProperty name="width" value="0.05833" units="cm"/>
      <inkml:brushProperty name="height" value="0.05833" units="cm"/>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74650901-6938-4C48-8FE0-B97D286CAE8A}" emma:medium="tactile" emma:mode="ink">
          <msink:context xmlns:msink="http://schemas.microsoft.com/ink/2010/main" type="writingRegion" rotatedBoundingBox="27569,12968 26607,14737 25983,14398 26946,12629"/>
        </emma:interpretation>
      </emma:emma>
    </inkml:annotationXML>
    <inkml:traceGroup>
      <inkml:annotationXML>
        <emma:emma xmlns:emma="http://www.w3.org/2003/04/emma" version="1.0">
          <emma:interpretation id="{856BDCC9-D4A1-4200-8E34-EDF53B07A27E}" emma:medium="tactile" emma:mode="ink">
            <msink:context xmlns:msink="http://schemas.microsoft.com/ink/2010/main" type="paragraph" rotatedBoundingBox="27569,12968 26607,14737 25983,14398 26946,12629" alignmentLevel="1"/>
          </emma:interpretation>
        </emma:emma>
      </inkml:annotationXML>
      <inkml:traceGroup>
        <inkml:annotationXML>
          <emma:emma xmlns:emma="http://www.w3.org/2003/04/emma" version="1.0">
            <emma:interpretation id="{2FB1788B-31E3-425D-9D9D-DED9B2EF48EF}" emma:medium="tactile" emma:mode="ink">
              <msink:context xmlns:msink="http://schemas.microsoft.com/ink/2010/main" type="line" rotatedBoundingBox="27569,12968 26607,14737 25983,14398 26946,12629"/>
            </emma:interpretation>
          </emma:emma>
        </inkml:annotationXML>
        <inkml:traceGroup>
          <inkml:annotationXML>
            <emma:emma xmlns:emma="http://www.w3.org/2003/04/emma" version="1.0">
              <emma:interpretation id="{4BA0216E-7D12-4685-8B5A-0AE5B6A93B65}" emma:medium="tactile" emma:mode="ink">
                <msink:context xmlns:msink="http://schemas.microsoft.com/ink/2010/main" type="inkWord" rotatedBoundingBox="27569,12968 27020,13976 26397,13637 26946,12629"/>
              </emma:interpretation>
            </emma:emma>
          </inkml:annotationXML>
          <inkml:trace contextRef="#ctx0" brushRef="#br0">3080 2870 2438 0,'-5'-5'84'16,"-9"-4"180"-16,9 4-68 0,1 1 7 15,-1 3-11-15,0-2-3 0,3-1 1 16,2 4-7-16,0 0-10 15,0 0-10-15,0 0-15 0,0 0 83 16,0 0-129-16,0 0 6 0,0 0 20 16,0 0 29-16,0 0 115 0,14 0-14 15,-2 18-36-15,0-2-46 0,21 21 100 16,-14-12-169-16,-1 1-23 16,4 1 0-16,-1 5-21 0,0-3-22 15,5 2-13-15,-5 2 0 0,0-2 5 16,1 0 16-16,18 35 55 15,-28-34-59-15,-1-2-13 0,1-2 9 16,-5 3 2-16,-2-3-13 0,-3 3 2 16,-2-1-2-16,0-1-5 0,0-3-8 15,-14 25-12-15,14-28-3 0,-12-3-1 16,12 1 6-16,-11-4-7 0,11-1 4 16,0-1 2-16,0 0-5 0,0-1-3 15,0 0 0-15,-12 8-51 16,12-12-9-16,0-3-32 0,0-1-35 15,0-1-52-15,0-2-74 0,0 1-104 16,0-4-52-16,0 0 26 0,0 0 8 16,0 0-718-16,0-16 462 15,0 1-396-15</inkml:trace>
          <inkml:trace contextRef="#ctx0" brushRef="#br0" timeOffset="1837.0771">2825 3565 846 0,'0'0'72'0,"0"0"57"0,0 0 19 16,0 0 0-16,0 0 7 0,0 0-7 16,0 0 21-16,0 0-39 0,0 0 103 15,0 0-117-15,0 0-26 0,0 0-20 16,0 0 3-16,0 0-12 15,0 0 21-15,0 0-13 0,0 0 3 16,0 0-6-16,0 0 46 16,0 12-66-16,0-12 3 0,0 11-12 15,0-11 11-15,0 12-10 0,0-12 11 0,0 10 8 16,0-4-1-16,0-6 4 0,0 7 67 16,0-2-61-16,0-5 15 15,0 5-14-15,0-2-7 0,-9 2-9 16,9-1 11-16,0 3-1 0,0-2-11 15,-7 3-5-15,7 9 33 0,0-11-49 16,0-1-16-16,0 0-1 16,0 1-2-16,0-3 4 0,0 0-15 15,0-3 13-15,0 0-9 0,0 0 4 16,0 0-14-16,0 0 4 16,0 0-1-16,0-12 4 0,0 12-11 0,0-10 9 15,0 2-19-15,0 8-6 0,0-9 15 16,0-9-18-16,0 10 21 15,0 1-1-15,9 2 18 0,-9-2-19 16,10-1 13-16,-3 0-1 0,-7 1-3 16,7-1 7-16,-3 1-5 0,8-7-16 15,-5 11 15-15,-2-2 2 16,2 3 5-16,0-1-5 0,0-1-1 16,0 4-5-16,-2-2 0 0,2-2 10 15,-2 0-8-15,0-4 3 16,-3 7 1-16,0-3 3 0,-2 1 2 0,0 1-13 15,0 2 5-15,0 0 2 0,0 0-3 16,0 0 1-16,0 0 5 16,14 0 3-16,-4 0-12 0,-10 0 12 15,9 0 4-15,-9 0 0 0,0 0 15 16,0 0 3-16,7 15 18 0,-7-3-2 16,7-1-5-16,-2 15 16 15,-5-13-21-15,0 4-8 0,0-2-2 16,0 0 14-16,0 1-12 0,0 0 10 15,0 2-20-15,0 2 2 0,-14 19 19 16,14-19-21-16,-12-2 1 0,3 2-5 16,-3-1 8-16,5 1-5 0,-2 0-9 15,1-2 7-15,1 3-6 0,-2-1-5 16,-5 14-2-16,7-20 3 16,0-3-13-16,2-1 12 0,-2-3-10 15,4 0 5-15,-1 1 10 0,1-8-16 16,3 0 17-16,0 0-7 0,0 0-23 15,0 0 26-15,0 0-15 0,0 0 10 16,0 0-9-16,0 0 2 16,0 0 15-16,0 0-13 0,0 0 0 15,0-13 2-15,0 1-5 0,0 2 9 16,12 10 1-16,-12-10 5 16,14 10-6-16,-14 0 5 0,12 0-12 0,-2 0 5 15,-1 0 9-15,3 0-6 16,11 0 27-16,-11 0-15 0,0 0 2 15,4 0-9-15,-1 0-9 0,-1 0 1 16,0 0-2-16,2 0 19 0,-1 0-12 16,11 0-2-16,-19 0 10 15,2 0-17-15,0 0-2 0,-4 0 6 16,0 0 2-16,-3 0-2 0,3 0 5 16,-3 0 3-16,3 0-8 0,7-12-35 15,-10 2-27-15,1 10-47 0,-1-9-91 16,0 9-94-16,1-10-73 0,-3 2-62 15,0 8-140-15,0 0-338 0</inkml:trace>
        </inkml:traceGroup>
        <inkml:traceGroup>
          <inkml:annotationXML>
            <emma:emma xmlns:emma="http://www.w3.org/2003/04/emma" version="1.0">
              <emma:interpretation id="{109B74E5-50C2-45D9-9055-3F2B4462D45E}" emma:medium="tactile" emma:mode="ink">
                <msink:context xmlns:msink="http://schemas.microsoft.com/ink/2010/main" type="inkWord" rotatedBoundingBox="26645,14328 26464,14659 26109,14466 26290,14135"/>
              </emma:interpretation>
            </emma:emma>
          </inkml:annotationXML>
          <inkml:trace contextRef="#ctx0" brushRef="#br1" timeOffset="16493.4051">2500 4408 2451 0,'0'0'31'0,"0"0"107"16,0 0-43-16,0 0 1 15,0 0-15-15,0 0-21 0,0 0 9 16,0 0 14-16,0 0 33 0,0 0 47 16,0 0 20-16,0 0 171 15,0 0-206-15,0 0-21 0,0 12-4 0,0-2-27 16,0-1-4-16,0 5-29 0,0-2-9 15,0 2-21-15,0 20 14 16,0-12-23-16,0-2 12 0,0 0-20 16,0 0 2-16,0 0-18 0,0-4 6 15,9-2-8-15,-9 0 1 0,0-1 11 16,10 5-11-16,-10-12 9 16,0 0-19-16,0-5 19 0,0 0-10 15,0-1 7-15,0 0-11 0,0 0 1 16,0 0-3-16,0 0 17 0,0 0-1 15,0 0 2-15,0 0-18 0,9 0-1 16,-9 0-3-16,0 0 6 0,0-14-10 16,0-4 9-16,0 3-7 15,0-3 3-15,0-23 20 0,0 22-9 16,-12 1 0-16,12 0-14 0,0 1 23 16,-9 3-13-16,9 0-2 0,-7 4 6 15,0 2 6-15,7 2 2 16,-7-1-2-16,7 5-13 0,0 0 2 15,0 2 17-15,0 0-7 0,0 0-16 16,0 0 23-16,0 0 0 0,0 0 12 16,0 11 27-16,0-11-42 0,0 16 8 15,0 0 14-15,0 1 5 0,0 1 13 16,9 3-1-16,-9 0-19 0,5 1-10 16,-5 0-1-16,7 23 22 15,0-23-21-15,-7-2 0 0,0-3 24 16,0-1-2-16,0-1-25 0,0 2-8 15,0-4 6-15,0-1 3 0,0-4-20 16,0 7 2-16,0-9 14 16,0-1-1-16,0-5-4 0,0 0 2 15,0 0-13-15,0 0 20 0,0 0-16 0,0 0 4 16,0 0 13-16,0 0-16 16,0 0-25-16,0-11 18 0,0 4 11 15,0-7-27-15,0 0-10 0,0-3 5 16,0-3-7-16,0 0-16 0,0-5-9 15,-9-20 20-15,9 24 35 16,0 1-6-16,0-2-10 0,0 5-1 16,-8 1 7-16,8 0-2 0,-7-1 3 15,7 4 13-15,-4-12 7 16,4 15-10-16,-3 1 0 0,3 1-3 16,-2 0-3-16,0 2-6 0,-3-2 20 15,2 3 0-15,1 0 3 0,2 4-16 0,0-6 4 16,0 7-3-16,0 0 1 15,0 0 22-15,0 0-14 0,0 0-3 16,0 0 7-16,0 0-5 0,0 0-6 16,0 0 9-16,0 0-16 15,0 0 3-15,0 0 17 0,0 0-13 16,0 0 5-16,0 0 2 0,0 0-9 16,-12 0 6-16,12 12-5 0,-14-2 9 15,-14 11-3-15,14-11-5 16,-5 2-1-16,2-1 5 0,-4 3-1 0,5-2 7 15,-1-2-5-15,1 0 5 16,1-2-11-16,4 0 9 0,-3 5-4 16,14-12 3-16,0 2 5 0,0-1-17 15,0-2-8-15,0 0 3 0,0 0-11 16,0 0-4-16,0 0 15 0,0 0-1 16,16-31-19-16,1 21 10 15,-3-1 19-15,-3-4-13 0,6 0 4 16,-3-1 9-16,0 2 3 0,0 0 11 15,-2 1-10-15,7-11 14 16,-9 15-21-16,-1 3 11 0,-4-1-8 16,-1 4 8-16,-1 1-13 0,1-1 10 15,-1 3 10-15,-1 0-3 0,-2 0-2 16,0 0-14-16,0 0 18 0,0 0-15 16,0 0 4-16,0 0-2 0,0 0 10 15,0 0 21-15,0 0-15 0,0 0 18 16,12 0-3-16,7 0 14 15,-12 0-46-15,2 0 15 0,1 15 6 16,2-4-15-16,-3-1-4 0,3 2 13 16,0-1-6-16,-1 0 11 0,1 1-5 15,7 9 9-15,-10-7-1 16,1 0-10-16,-1-4-2 0,1 1 8 0,-1 1-22 16,-2 1 16-16,0-3-1 15,0 0-10-15,8 10 2 16,-11-12 7-16,-1-1-6 0,-1-3 3 0,3 0-2 15,-5 0 1-15,0-4 11 0,0 0-7 16,0 0-5-16,0 0 4 0,0 0 10 16,0 0 0-16,0 0-18 15,0 0-5-15,0 0 5 0,0 0 4 16,0 0 3-16,0 0-9 0,0 0 1 16,-14-9 5-16,-12-1-3 15,14 10-9-15,-5-10-9 0,6 5 9 16,-4 5-1-16,1-7-8 0,-2 1 9 0,-1 6 6 15,1-4-8-15,-1-1 20 0,-11 4-21 16,11 1 11-16,1 0-20 16,-1 0 5-16,3 0 6 0,-2 0 3 15,-1 0 3-15,3 10 13 16,2-10-4-16,0 10-9 0,-4-10-4 16,9 0-6-16,7 0-4 0,0 0-4 15,0 0 7-15,0 0 2 0,0 0 17 16,0 0 3-16,0 0 4 0,12 0-11 15,9-10 7-15,-9 10-21 16,4-9 17-16,1 2 0 0,-1 3-2 0,1-3 7 16,2 4 6-16,-5-2-24 0,-2-3 6 15,4-2 0 1,-11 7-3-16,0 2 6 0,-3-3 7 0,-2 3 2 16,0 1 13-16,0 0-17 0,0 0 1 15,0 0 1-15,0 0-15 0,0 9 17 16,0 1-13-16,0-10 13 15,0 8-18-15,-14-8 15 0,2 8 14 16,0-8-20-16,0 0-5 0,3 0 3 16,9 7 12-16,-19-7-15 15,12 0-7-15,7 0-5 0,-5 0 0 16,5 0-10-16,0 0 10 0,0 0 0 0,0 0-6 16,0 0 12-16,0-10-4 15,10-6 4-15,-10 9 9 0,11-2 7 16,-1 0-12-16,-3 0 5 0,0 0 6 15,-7 2-6-15,0 1 18 0,7 4-7 16,-7 2-6-16,5 0 3 16,0 0 8-16,-5 0-13 0,0 0 13 15,0 10-4-15,0-10-9 0,0 12 5 16,-15-2-7-16,4-2-8 0,-13 7 17 16,15-9-3-16,-1 2-2 15,10-3 4-15,-7-5-16 0,7 3 12 0,0-3-9 16,0 0 10-16,0 0-5 0,0 0 1 15,12 0-13 1,0 0 19-16,-1-10 0 0,-1 1-11 0,2 9 18 16,-3-10-15-16,1 10 1 0,-3-6 3 15,2 6 2-15,-4-6-3 0,0 6-4 16,-5 0 8-16,2 0 6 16,-2 0-15-16,0 0 13 0,0 0-6 15,0 12-2-15,0-12 2 0,0 9-5 16,0-9-3-16,0 8-54 15,0-8-23-15,0 0-76 0,0 0-79 16,0 0-68-16,0 0-52 0,0 0-21 0,0 0-87 16,0 0-276-16</inkml:trace>
        </inkml:traceGroup>
      </inkml:traceGroup>
    </inkml:traceGroup>
  </inkml:traceGroup>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25T02:28:38.11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3C06AE70-5AE4-4231-A68E-1144211A34E5}" emma:medium="tactile" emma:mode="ink">
          <msink:context xmlns:msink="http://schemas.microsoft.com/ink/2010/main" type="writingRegion" rotatedBoundingBox="23952,14094 24447,14033 24498,14443 24002,14504"/>
        </emma:interpretation>
      </emma:emma>
    </inkml:annotationXML>
    <inkml:traceGroup>
      <inkml:annotationXML>
        <emma:emma xmlns:emma="http://www.w3.org/2003/04/emma" version="1.0">
          <emma:interpretation id="{DFC895CE-37A3-496A-8C45-5F2F53A5F332}" emma:medium="tactile" emma:mode="ink">
            <msink:context xmlns:msink="http://schemas.microsoft.com/ink/2010/main" type="paragraph" rotatedBoundingBox="23952,14094 24447,14033 24498,14443 24002,14504" alignmentLevel="1"/>
          </emma:interpretation>
        </emma:emma>
      </inkml:annotationXML>
      <inkml:traceGroup>
        <inkml:annotationXML>
          <emma:emma xmlns:emma="http://www.w3.org/2003/04/emma" version="1.0">
            <emma:interpretation id="{6432B960-FB07-4A6C-9FFE-EE12E9CB068A}" emma:medium="tactile" emma:mode="ink">
              <msink:context xmlns:msink="http://schemas.microsoft.com/ink/2010/main" type="line" rotatedBoundingBox="23952,14094 24447,14033 24498,14443 24002,14504"/>
            </emma:interpretation>
          </emma:emma>
        </inkml:annotationXML>
        <inkml:traceGroup>
          <inkml:annotationXML>
            <emma:emma xmlns:emma="http://www.w3.org/2003/04/emma" version="1.0">
              <emma:interpretation id="{AD6D7228-1AAE-4D56-B228-11F1462BFE33}" emma:medium="tactile" emma:mode="ink">
                <msink:context xmlns:msink="http://schemas.microsoft.com/ink/2010/main" type="inkWord" rotatedBoundingBox="23952,14094 24447,14033 24498,14443 24002,14504"/>
              </emma:interpretation>
            </emma:emma>
          </inkml:annotationXML>
          <inkml:trace contextRef="#ctx0" brushRef="#br0">302 4292 2176 0,'0'-5'42'0,"0"3"52"0,0-3 43 0,0 1-10 15,0 0 10-15,0 3-23 0,0 1 1 16,0 0-13-16,0 0 22 0,0 0 127 16,0 0-102-16,0 0 0 15,0 0 11-15,0 0-21 0,0 0-11 16,0 0-31-16,0 0-9 0,0 0-20 16,0 0-18-16,0 0 20 15,0 0-29-15,0 0-17 0,0 11 6 16,0 3-7-16,0 4 2 0,0-2-9 0,0 1 5 15,0 5-2-15,0-1-1 16,0 27-9-16,0-29-2 0,0-2-16 16,0-1 16-16,0 0-18 0,0-1 19 15,0-3-11-15,0 1-2 0,0-2 0 16,11 1 14-16,-11 4-7 16,12-9-4-16,-12 1 6 0,0-2-10 15,7-2 5-15,-7 1 11 0,0-4-14 16,5 3 12-16,-5-3-2 0,0-1-6 15,0 0-5-15,0 0 9 16,0-11-14-16,0 1-6 0,0-2-4 16,0 0 8-16,0-5 8 0,0-3-1 15,0 2-6-15,0-26-10 16,-9 21 15-16,9 0-1 0,-12 0 15 0,12-1-7 16,-7 4 3-16,7 2-12 0,-7 3 11 15,7 0 0-15,0 5-12 0,0-4 16 16,0 8-8-16,0 2 1 15,0 2 10-15,0-1-3 0,0 3-8 16,0 0-1-16,0 0 14 0,0 0-4 16,0 0 13-16,0 0 1 15,0 0-16-15,0 0-2 0,0 0 5 16,0 0 10-16,0 0-1 0,0 15 1 0,0 1-4 16,0 0-5-16,0 4 17 15,0 26 19-15,0-23-33 0,0-3-6 16,9 2-6-16,-9-1 4 0,5-4 0 15,-5 0-12-15,9-4 2 0,-4 3 13 16,4 10 3-16,-9-12-19 16,0-5 17-16,0 1-10 0,0 2 4 15,0-4-1-15,0 1 8 0,0-2-7 16,0 3 2-16,0-3-10 0,12 6 10 16,-12-8-15-16,10-2 22 15,-10 1-17-15,0-4 7 0,0 0 15 0,0 0-19 16,0 0-15-16,0-19 16 0,0 6 8 15,0-21-15 1,0 12 14-16,0 3-7 0,0-4-13 0,0 3 21 16,0 0-13-16,-15-2 7 0,15 2-1 15,-4 1-5-15,4 2 15 0,-12-13-11 16,7 18 6-16,-4 5-5 16,4-3-4-16,0 2-8 0,5 4 16 15,0 4-6-15,0 0 4 0,0 0-1 16,0 0 0-16,0 0-2 15,0 0 2-15,0 0-4 0,0 0-4 16,0 0 10-16,0 0 0 0,0 0-15 0,0 0 16 16,0 0 0-16,0 0-12 15,0 0 12-15,0 14 7 0,0-1-10 16,0 1-9-16,0 1 12 0,0 0 7 16,0 2-13-16,0 0 3 0,0 0 14 15,10 16 2-15,-1-17-17 16,-9-5 0-16,0 3 1 0,0-6-4 15,7 0-2-15,-2 2 0 0,0-3 2 16,-5 1 4-16,4 0-4 0,4 5 9 16,-6-7 3-16,0 3-4 15,-2-5 0-15,0-3 1 0,0 3 0 0,0-4 3 16,0 0-2-16,0 0 2 0,0 0-15 16,0 0 2-1,0-12 3-15,0 0 8 0,0-3-20 0,-12 0-2 16,12-1-1-16,0 0 19 0,-11-2-10 15,11-5-7-15,-7 1 12 16,7-21 0-16,0 24-11 0,0-1 18 16,0 0-14-16,0 3 6 0,0 2-5 15,0 2 21-15,0 1-4 0,0 5-8 16,0-7-9-16,0 10 4 0,0 3 5 16,0 1 3-16,0 0-9 15,0 0 14-15,0 0-12 0,0 0 15 0,0 0-21 16,0 0 7-16,0 0 7 15,0 0-4-15,0 0-1 0,0 0 10 16,0 0-13-16,0 0 5 0,0 0 8 16,0 0-7-16,0 0-8 0,0 0 0 15,0 0 14-15,0 0-1 16,0 11-8-16,-15-11-12 0,4 14 13 16,-1-6-13-16,-5-8 20 0,-2 9-11 15,3 1-5-15,-3 2 11 0,-16 4-1 16,18-3-3-16,3-6-2 15,-2 2 9-15,6 0-6 0,-2-4 10 0,3 0-23 16,4 0 10-16,0-2-7 0,1-1 10 16,1 4-13-16,3-3 16 15,0-1-8-15,0-1 0 0,0-1-8 16,0 0 22-16,0 0-7 0,12 0-3 16,-12 0 11-16,10 0-16 15,16-25-9-15,-10 13 19 0,-2 2-12 16,10-4 3-16,-3 0 5 0,-4 3 4 15,6-5-8-15,-6 1 21 0,-1 1-13 16,12-6-5-16,-16 8-2 16,-7 5 1-16,2 2 2 0,0 1-1 0,-5 0-3 15,-2 3 22-15,0-3-11 0,0 3-10 16,0 1 8-16,0 0-2 16,0 0-2-16,0 0-11 0,0 0 4 15,0 0-2-15,0 0 12 0,0 0-9 16,-9 11 7-16,9-1 3 0,-9 1-4 15,-10 11 14-15,9-11-14 16,1 2-2-16,-3-2 5 0,0 0-5 16,-2 2-12-16,0-2 22 0,0 2 5 15,2-3-21-15,-2 0 2 16,-3 5 2-16,10-14-2 0,0 3 2 16,5-4 4-16,-3 0 10 0,5 0-8 0,0 0-9 15,0 0-9-15,0 0 23 0,0 0-13 16,0 0 6-16,0-15-3 15,14 3 0-15,-4-1-8 0,-1-2 12 16,3-2-10-16,0 1 3 0,0 0 6 16,6 2 9-16,15-6-4 15,-18 10-20-15,-4 1 17 0,-1 3-2 16,2 1 11-16,-5 2-13 0,0 0 1 16,-3-1-6-16,-4 1 16 0,8 3-8 15,6 0 11-15,-10 0-27 0,1 0 20 16,2 0-1-16,-2 10 14 0,4 0-1 15,-4-10 19-15,2 10 26 0,3 2-5 16,-3-1 8-16,12 13 18 16,-8-12-59-16,-4 1-10 0,5-1-10 15,0 2-2-15,0-4-1 0,-3 2 3 16,3-3-1-16,-3 0 3 0,1-4 7 16,2 5-11-16,-5-8-5 15,0 0 1-15,-2 2 0 0,-5-4 16 16,0 0-26-16,0 0 9 0,0 0 6 15,0 0 9-15,0 0 0 16,0 0 3-16,0 0-3 0,0 0 11 16,0 0-20-16,0 0-16 0,0 0 14 0,0 0-11 15,0 0-11-15,0 0-3 0,-12-12-26 16,0 2 27-16,0 4-23 16,-2-1 1-16,2 1 17 0,-2-2-3 15,-2 2 12-15,-1-2-2 0,-2 4 9 16,3-2 18-16,-13 0 1 15,15 1-5-15,-2 1-17 0,6 0 17 16,-2 0-12-16,3 0 23 0,0-2-14 16,-3 2-1-16,5 0-3 0,0 1-2 15,-5 1-15-15,5 2 20 0,2 0-10 16,0 0 8-16,3 0 7 0,-3 0-3 16,3 0 4-16,-3 10-13 0,-2-10 17 15,2 10-22-15,-6-1 12 16,4-9 13-16,-1 8-11 0,-1 0-5 15,2-2 12-15,-5-1-2 0,3 3-6 16,-8-3-5-16,10 4-4 0,-2-3 8 16,-13 6 13-16,13-4-18 15,0-3 4-15,4 1 2 0,-5-2-4 16,6 0-5-16,-3 1-1 0,2-2 1 16,0 3-2-16,3-5-6 0,0 3-37 15,2-4 19-15,0 0 9 0,0 0 5 16,0 0 16-16,0 0 6 0,0 0-8 15,9 0-12-15,-9-9 23 0,31 1 6 16,-15-2-23-16,-6 5 11 16,8-1-7-16,-1-2 17 0,2 1-14 15,0 2 4-15,0 0-1 0,-1 0 8 16,-1 0-12-16,18-8 14 16,-18 9-1-16,-3 2-11 0,-2-3 3 15,-3 5 9-15,3 0-16 0,-3 0 7 16,-4 0 11-16,5 0-7 0,-3 0-9 0,7 0 7 15,-7 0 4-15,-2 7-5 16,-1-7 3-16,3 8 5 0,3-8-12 16,-5 0-3-16,-1 0 20 0,1 0-13 15,0 0 8-15,-3 0-11 16,0 0 8-16,-2 0-3 0,0 0-8 16,0 0 12-16,0 0-1 0,0 0 5 15,0 0-6-15,0 0 2 0,0 0 9 16,0 0-10-16,0 0-13 15,0 0 4-15,0 0 13 0,-9 0-19 16,9 0 17-16,-12 0-4 0,0 0-5 16,1 10-4-16,-20-10 14 0,14 12-12 15,1-3 4-15,-3-1-8 16,-2-2 15-16,4 2-9 0,-4-1-3 0,2 1 9 16,3-1 3-16,-3-4-8 0,-7 5 0 15,19-2-4-15,2-4 2 16,3-2 6-16,-3 0-16 0,5 0-2 15,0 0 25-15,0 0-20 0,0 0 2 16,0 0 18-16,26 0-25 16,-12 0 13-16,0 0 7 0,5 0 2 15,2-9-2-15,3 1-9 0,0 8 6 16,-1-8-4-16,-2 2 13 0,1-2-8 16,15 4-11-16,-23 0 6 15,-2 1 9-15,-5 0 1 0,0 1-13 0,-2-1 14 16,-3 1-10-16,1 2 9 0,-3 0-1 15,0 0 1-15,0 0 11 16,0 0-17-16,0 0-9 0,-12 0 11 16,3 0-5-16,-3 0 2 0,0 0-2 15,-2 0 5-15,0 0-8 0,-22 0 12 16,17 10 1-16,5-10-12 16,-2 0 11-16,2 6-7 0,2-6-8 15,2 8 20-15,3-3-22 0,0-5 7 16,3 0-5-16,1 0-12 0,3 0 29 15,0 0-13-15,0 0 6 0,0 0-3 16,0 0 0-16,0 0 9 0,14 0-3 16,-2 0-17-16,2 0 10 0,15 0-2 15,-15 0 1-15,-2-10 1 16,2 10 6-16,-5 0 5 0,3-9-2 16,-3 2-12-16,-4 7 12 0,0 0 3 15,-1 0-14-15,1 0 14 16,-5 0-15-16,0 0 6 0,0 0-11 15,0 0 11-15,0 0-8 0,0 0 8 16,-14 0-12-16,0-11 15 0,2 11 3 16,-11 0-5-16,11 0-1 15,0 0-8-15,-2 0 19 0,-3 0-8 0,3 0-3 16,5 0-14-16,-1 0 7 0,-2 0 4 16,-2 10-1-16,10-2 7 15,1-8-6-15,3 0-9 0,0 0 6 16,0 0 8-16,0 0-3 0,17 0-10 15,-3 0 14-15,-2-13 2 0,14-9 4 16,-15 12-13-16,1 1-5 16,0 9 9-16,-3-8 7 0,-4 8-5 15,-2 0-1-15,1 0-5 0,-4 0 1 0,5 0 7 16,-5 0 5-16,0 0-3 16,0 0-15-16,0 0 5 0,0 0 3 15,0 0-7-15,0 0 8 0,-12 0 10 16,3 0-16-16,9 0 11 15,-31 12-17-15,17-2 20 0,0-3-4 16,2 2-11-16,0-9 8 0,3 9-2 16,2-4-17-16,2-5 15 0,5 5-10 15,-5-5 13-15,5 0-11 16,0 0 6-16,0 0 12 0,17 0-19 16,-5-10 16-16,-1 10-3 0,1-11-17 15,2-1 15-15,-2 2 16 0,7 4-9 16,-19 6-10-16,7 0-6 0,-7 0 12 15,0 0 7-15,0 0 0 0,0 0-4 16,0 0-2-16,0 0-3 0,0 0-11 16,-12 0 3-16,-2 0 13 15,0 10-2-15,0-1-7 0,2 0 10 16,-5-5-10-16,10-4-2 0,-7 7 4 16,5-7-4-16,-3 0-1 0,-2 0-18 15,12 0 0-15,2 0-2 16,0 0-7-16,0 0 34 0,0 0-12 15,0 0-4-15,0 0 4 0,0 0 12 0,11 0 9 16,11 0-16-16,-13 0-5 16,0-9 11-16,-9 3 13 0,7 6-18 15,3 0 5-15,-3 0 8 0,-7 0-6 16,0 0 7-16,0 0-14 16,0 0 15-16,0 0-16 0,0 0 4 15,-17 0 7-15,6 0-13 0,-3 0 11 16,4 10-5-16,1-10-4 0,-3 10 2 15,-2-10-15-15,14 0-5 0,-5 0-6 16,5 0-11-16,0 0-10 16,0 0 34-16,0 0-11 0,0 0 20 0,0 0 5 15,14 0-13-15,3 0 15 16,-3 0-2-16,0 0 1 0,0-14 5 16,3 14-8-16,-6-9 9 0,-1 9-1 15,2 0-1-15,-5-5 7 0,-7 5-10 16,7 0 1-16,-7 0 19 15,0 0-12-15,0 0-11 0,0 0 1 16,0 0 2-16,0 0 2 0,0 0 2 16,0 0 5-16,0 0-12 15,0 0 0-15,0 0-5 0,0 0 4 16,0 0 8-16,0 0-8 0,0 0 10 16,0 0 2-16,0-10-10 0,0 10 5 0,12-11-12 15,-12 11 9-15,9-8 0 16,-9 3-8-16,7 0 12 0,-5 1 6 15,6 1-20-15,-4 2 21 0,-4-1 0 16,0-2-2-16,0 4-13 16,0 0 19-16,0 0-17 0,0 0 10 15,0 0 3-15,0 0-15 0,0 0 6 16,0 0 12-16,0 0-19 0,0 0 13 16,0 0-6-16,0 0-14 15,0 0 7-15,0 0 6 0,0 0-8 16,0 0 2-16,0 0 14 0,0 0-4 0,0 0-12 15,0 0 12-15,0 0-8 16,10 0 7-16,-6 0 9 0,8 0-24 16,-2 0 4-16,-10 0 19 0,7 0-23 15,-5 0 10-15,7 0 9 0,-1 0-18 16,3 0 8-16,-11 0 7 16,0 0-8-16,0 0 10 0,0 0-1 15,0 0-1-15,0 0 5 0,0 14-6 16,0-14-7-16,0 0-1 0,0 0 12 15,0 0-3-15,0 0-5 16,0 8-4-16,0-8 9 0,0 0-4 0,0 0-2 16,0 0 5-16,0 0-3 0,0 0 14 15,0 0-22-15,0 0 15 16,0 0-6-16,0 0 2 0,0 0-9 16,-11 0-3-16,11 0 8 0,0 0 7 15,-10 0-3-15,10-8 10 16,-9 1-10-16,9 7-12 0,0 0 16 15,-7 0-5-15,7 0-5 0,0 0-3 16,0 0 7-16,0 0 5 0,0 0-8 16,0 0 5-16,0 0-20 15,0 0 17-15,0 0-5 0,0 0-4 16,0 0 14-16,0 0 3 0,0 0-8 0,0 0 5 16,0 0 1-16,0 7 8 15,0-7-14-15,9 10 17 0,0-2-7 16,1-2-9-16,2 3-1 0,-3-3 11 15,1-1-15-15,-1 3 12 0,0-5-2 16,3 4-9-16,-5-2 2 16,-2-5 8-16,-5 0-13 0,7 0 7 15,-7 0 9-15,0 0 1 0,0 0-9 16,0 0-2-16,0 0 13 0,0 0-12 16,0 0-4-16,0 0-8 15,0 0 15-15,0 0-9 0,0 0-1 0,-14 0 5 16,5 0 14-16,1-12-16 0,-1 12-4 15,2 0 5-15,7 0 0 16,-9-11 0-16,1 11-3 0,1 0 14 16,5 0-12-16,0-7 1 0,-1 7 4 15,3-8-2-15,-2 8-3 16,2 0 10-16,0 0-13 0,0 0 8 16,0 0-17-16,0 0 19 0,9 0-11 15,-9 0 7-15,12 0 1 0,-12 0 8 16,14 13-2-16,-9-6 0 0,-3-7-12 15,5 6 13-15,1-1-1 0,-4-1-6 16,1-1-2-16,-3 2 2 0,-2-5-2 16,5 2 4-16,-5 1-10 15,0-2 11-15,0 1-7 0,0-2 4 16,0 0 4-16,0 0 2 0,0 0 3 16,0 0-1-16,0 0-17 0,0 0 5 15,0 0 9-15,0 0-2 0,0 0-14 16,0 0-13-16,0 0-46 15,0 0-83-15,-14 0-129 0,14 0-116 16,-19-11-96-16,-9 11-1123 0</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29:54.11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BCBACBE-DC9E-47FC-B39A-990F2EDCE7C7}" emma:medium="tactile" emma:mode="ink">
          <msink:context xmlns:msink="http://schemas.microsoft.com/ink/2010/main" type="inkDrawing" rotatedBoundingBox="9446,8800 11368,8983 11363,9030 9441,8847" shapeName="Other"/>
        </emma:interpretation>
      </emma:emma>
    </inkml:annotationXML>
    <inkml:trace contextRef="#ctx0" brushRef="#br0">0-3 1434 0,'0'0'55'0,"0"0"0"16,0 0 11-16,0 0-5 0,15 0 119 16,-2 0-91-16,-13 0-36 15,12 0 2-15,-1 0 8 0,-4 0-14 16,1 0 3-16,-3 0-2 0,3 0 9 15,7 0 35 1,-8 0-51-16,1 0-17 0,7 0-2 16,-7 0-21-16,0 0 11 0,2 0-3 15,13 0 51-15,0 0-26 16,2 0 10-16,-7 0-31 16,0 0-11-16,0 0 6 0,20 10 0 15,-18-10 1-15,1 0-7 16,19 7 4-16,-19-7 2 15,32 0-9 1,-17 0 14-16,-18 0-9 0,-3 8-7 0,0-8 2 16,3 0 3-16,0 0 5 15,-3 0 3-15,23 0 38 0,-17 0-32 16,-1 0 2-16,3 0-7 0,0 0-12 16,-3 9 1-16,3-9 3 0,0 0 0 15,-5 0-5-15,18 0 12 16,-21 10 2-16,3-10-12 0,81 24 5 31,-78-24-1-31,-1 4-8 0,-2-2 8 16,-3-2-5-16,0 3-3 0,1-2-3 0,-4 2 2 15,1-1-2-15,2 2 13 16,-2-2-11-16,0 2 0 0,2 0 14 0,-2 1-17 16,2-3 6-16,3 2-6 0,5 1 13 15,-5-4-3-15,25 6-16 16,-25-5 16-16,2 2-11 0,-2-3 14 15,0 1-10-15,-5 0 10 0,-1-2-3 16,1 0 1-16,0 0-4 0,2 0-5 16,6 0-1-16,-11 0 14 15,3 0-7-15,-3 0-4 0,2 0 7 16,-4 0 21-16,2 0 8 16,13 10-3-16,-13-10-17 0,1 0-3 15,-1 8-13-15,2-8-1 0,-1 0 14 16,4 0-4-16,-2 0-7 0,2 0-3 0,-2 0 4 15,5 0 6-15,-3 0-1 16,18 0-11-16,-18 0 13 0,1 0-9 16,-1 0-8-16,-2 0 9 0,-1 0 12 15,1 0-1-15,-3 0-15 0,-2 0-1 16,-1 0 12-16,9 0 20 16,-11 0-23-16,0 0-3 0,-5 0 7 15,2 0-13-15,4 0 11 0,-1 0 9 16,0 0-10-16,0 0 2 15,10 0-2-15,-10 0-17 0,3 0 3 16,-3 0 13-16,0 0-6 0,-2 0 13 0,2 0 0 16,-3 0-1-16,-2 0-14 0,0 0 11 15,0 0 2-15,0 0-20 16,0 0 18-16,0 0-2 0,0 0-6 16,0 0-10-16,0 0 6 0,0 0 18 15,0 0-12-15,0 0-3 16,0 0-9-16,0 0-3 0,0 0-24 15,0 0-35-15,0 0-40 0,0 0-53 16,0 0-85 31</inkml:trace>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0:29.28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3BFF294-94F0-4B4D-8D8F-FC906AF9BDDB}" emma:medium="tactile" emma:mode="ink">
          <msink:context xmlns:msink="http://schemas.microsoft.com/ink/2010/main" type="inkDrawing" rotatedBoundingBox="6449,10888 9849,10924 9847,11085 6447,11049" shapeName="Other"/>
        </emma:interpretation>
      </emma:emma>
    </inkml:annotationXML>
    <inkml:trace contextRef="#ctx0" brushRef="#br0">0 22 2408 0,'0'0'19'0,"0"0"-22"0,0 0-11 15,0 0 18-15,0 0 8 16,0 0 16-16,0 0-26 0,0 0 7 15,0 0-13-15,0 0 4 0,0 0 2 16,0 0-10-16,0 0 17 0,0 0 22 16,0 0 5-16,0 0 15 0,0 0-8 15,0 0 3-15,15 0-9 0,-15 0 2 16,13 0-34-16,-13 0 16 0,12 0-16 16,-1 0-2-16,-1 0 4 0,-3 0-1 15,6 0-9-15,0 0 8 16,5 0-4-16,15 0-7 0,-15 0 8 15,5 0-5-15,-3 0 10 0,0 0 2 16,3 0-2-16,0 0 4 0,0 0-2 16,3 0-13-16,-4 0 15 0,24 0 51 15,-23 0-41-15,3 0-8 16,2 0-11-16,-3 0-7 0,1 0 8 16,-1 0-2-16,-2 0 6 0,0 0-9 15,-5 0-6-15,10 0 9 16,-18 0 0-16,-5 0 3 0,3 0 0 0,2 0-9 15,0 0 0-15,3 0 9 16,2 0-1-16,3 0 1 0,23 9 2 16,-21-9-5-16,3 0-10 0,3 0 12 15,27 8-6-15,-27-8 10 16,-1 4-3-16,0-1-4 0,1 0 2 16,2 0-12-16,-5 1 7 15,0 0 12 32,234 15-15-31,-239-19-6-16,0 0 18 0,2 0-5 15,3 0 5-15,-5 0-11 0,5 0 9 16,-3 0-4-16,3 0-3 0,0 11 9 16,0-11-14-16,-3 8 11 0,1-1-9 15,-3-7 11-15,2 8 0 0,-2-2-10 16,0 1-1-16,-1-3 12 0,4 0-16 15,20 2 18-15,-19-2-4 0,1-4-14 16,5 0 19-16,-2 0-8 0,-1 0-9 63,312 0 10-63,-325 0-4 15,1 0 8-15,5 0-7 0,-3 0 1 16,6 0 7-16,1 0-11 0,-1 0 15 0,-1 0-12 15,1-9 4-15,-1 9 0 16,21-7 8-16,-21 7-20 0,0-5 6 16,6 0 3-16,-1 5-6 0,3-8 13 15,0 5-5-15,3-1-13 0,2 0 6 16,0 3 6-16,33-5 5 16,-30 4 0-16,0-1-10 0,-3-1-7 15,0 3 19-15,0-1-8 0,-5 1 6 16,0 1-9-16,26 0-5 0,-31-2 15 15,0-3-14-15,-3 5 6 16,0-5 3-16,1 1 6 0,-4-1-5 0,4 1-10 16,-3 1 12-16,2-2-7 0,-2 0 5 15,0 0-3-15,20-3 0 16,-20 4 1-16,-3 0-15 0,0 2 15 16,-2-3-7-16,0 3 3 0,-6 1 3 15,1-1-4-15,0 1 1 0,-6-1 5 16,6 0 16-16,-8 2-17 15,2 0-3-15,-2-3 8 16,0 3-9-16,0 0-2 16,0 0-1-16,0 0 9 15,0 0 0-15,0 0-1 0,11 0 4 16,-11 0-11-16,10 0 3 0,-10 0 5 16,10 0 0-16,-10 0-10 0,0 0 16 15,5 0-11-15,-5 0 4 0,0 0-2 16,0 0-2-16,0 0 12 0,0 0-5 15,0 0 7 1,0 0-17-16,0 0 12 0,0 0-14 16,0 0 6-16,0 0 11 0,0 0-16 15,0 0 2-15,0 0 8 16,0 0 0-16,0 0-12 16,0 0 4-16,0 0 14 15,0 0-12-15,0 0-1 0,0 0 12 0,0 0-3 16,0 0-16-16,0 0 9 0,0 0 7 15,0 0 3-15,0 0-6 0,0 0-19 16,0 0 33-16,0 0 8 16,0 0-20-16,0 0 8 0,0 0 11 15,0 0-6-15,0 0 15 16,0 0 0-16,0 0-13 0,0 0 4 16,0 0 10-16,0 0-2 0,0 0-5 15,0 0 8-15,0 0-16 0,0 0 8 16,0 0 12-16,0 0-10 0,0 0 10 0,0 0 15 15,0 0-41 1,0 0 0-16,0 0 3 0,0 0 18 16,0 0 4-16,0 0 2 0,0 0-26 15,0 0 22-15,0 0-12 0,0 0-24 16,0 0-5-16,0 0 29 0,0 0-29 16,0 0 12-16,0 0 2 0,0 0-22 15,0 0 30-15,0 0-27 16,0 0 30-16,0 0-24 0,0 0 8 15,0 0-20-15,0 0 30 0,0 0-23 16,0 0-4-16,0 0 6 0,0 0-5 16,0 0 12-16,0 0 2 15,0 0-8-15,0 0 12 0,0 0-19 0,0 0 8 16,0 0-3-16,0 0 4 0,0 0-60 16,0 0-48-16,0 0-33 0,0 0-213 15,0 0 127 1,0 0-635-16</inkml:trace>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0:33.314"/>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10 0 2399 0,'6'0'24'16,"-1"0"131"-16,-5 0-56 0,0 0-6 16,0 0-20-16,0 0-23 0,0 0-10 15,0 0-10-15,0 0 0 0,0 0 8 16,0 0 0-16,0 0 4 16,-11 0 10-1,1 0-53-15,10 0 4 0,0 0-2 16,0 0-45-16,0 0-26 0,0 0-60 15,0 0-72-15,0 0-523 16,0 0 108-16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2:48.61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0FF2FB2-294B-40D4-A763-57FF4C930223}" emma:medium="tactile" emma:mode="ink">
          <msink:context xmlns:msink="http://schemas.microsoft.com/ink/2010/main" type="writingRegion" rotatedBoundingBox="23268,706 25359,706 25359,2975 23268,2975"/>
        </emma:interpretation>
      </emma:emma>
    </inkml:annotationXML>
    <inkml:traceGroup>
      <inkml:annotationXML>
        <emma:emma xmlns:emma="http://www.w3.org/2003/04/emma" version="1.0">
          <emma:interpretation id="{748E7D90-36F8-497E-AEE9-A937DB36449D}" emma:medium="tactile" emma:mode="ink">
            <msink:context xmlns:msink="http://schemas.microsoft.com/ink/2010/main" type="paragraph" rotatedBoundingBox="23324,573 25074,783 24964,1703 23214,1493" alignmentLevel="1"/>
          </emma:interpretation>
        </emma:emma>
      </inkml:annotationXML>
      <inkml:traceGroup>
        <inkml:annotationXML>
          <emma:emma xmlns:emma="http://www.w3.org/2003/04/emma" version="1.0">
            <emma:interpretation id="{486CD2F8-1F20-4E2F-84BA-CB269AF705EB}" emma:medium="tactile" emma:mode="ink">
              <msink:context xmlns:msink="http://schemas.microsoft.com/ink/2010/main" type="line" rotatedBoundingBox="23324,573 25074,783 24964,1703 23214,1493">
                <msink:destinationLink direction="with" ref="{FDDC7B3A-C132-41CF-AEDA-16BC0D2B05AF}"/>
              </msink:context>
            </emma:interpretation>
          </emma:emma>
        </inkml:annotationXML>
        <inkml:traceGroup>
          <inkml:annotationXML>
            <emma:emma xmlns:emma="http://www.w3.org/2003/04/emma" version="1.0">
              <emma:interpretation id="{F42ED403-2B1E-425F-9D65-E8E92D0D5AAF}" emma:medium="tactile" emma:mode="ink">
                <msink:context xmlns:msink="http://schemas.microsoft.com/ink/2010/main" type="inkWord" rotatedBoundingBox="23324,573 25074,783 24964,1703 23214,1493"/>
              </emma:interpretation>
              <emma:one-of disjunction-type="recognition" id="oneOf0">
                <emma:interpretation id="interp0" emma:lang="" emma:confidence="1">
                  <emma:literal/>
                </emma:interpretation>
              </emma:one-of>
            </emma:emma>
          </inkml:annotationXML>
          <inkml:trace contextRef="#ctx0" brushRef="#br0">3295-17 2415 0,'0'0'36'16,"0"5"94"-16,0 0-80 0,0-5-20 15,31 6 97 1,-21-4-94-16,23 1 23 15,-15-1-22-15,2 0-18 0,3-2-3 0,3 0-8 16,2 0 9-16,2 0-7 16,1 0 0-16,-3 0-4 0,-5 0 1 0,28 0-48 15,-34 0-70 1,4 0-86-16,-6 0-134 0,-2 0-241 0</inkml:trace>
          <inkml:trace contextRef="#ctx0" brushRef="#br0" timeOffset="-1350.5493">2882-245 2599 0,'6'-8'15'0,"4"2"43"16,-5 4 47-16,-3 2 23 0,1 0-19 15,-1 0-15-15,1 0-31 0,-3 0 19 16,0 0-26-16,3 0-10 16,-3 0-6-16,0 0 12 0,0 0 42 15,0 12-10-15,0 3-7 0,-18 0-3 16,2 4-28-16,-17 25 64 15,18-18-75-15,-3 2-12 0,-5-2-8 0,8 2 4 16,-3-2-22-16,-2-1 1 0,2-2-3 16,3 1 11-16,-3-3-4 15,-10 18-101-15,20-22-18 0,-7-2-75 16,5-5-48-16,2 0-15 0,3-4-11 16,0-1-37-16,0-2-170 0,5-3-125 15</inkml:trace>
          <inkml:trace contextRef="#ctx0" brushRef="#br0" timeOffset="-728.6051">2704-545 1959 0,'-10'-4'22'0,"2"1"60"0,-2 2 12 0,-5-4 60 16,12 5-106-16,-2 0-6 16,3 0-1-16,-1 0-9 0,3 0-7 15,-2 0-3-15,2 0-12 0,0 0 0 16,0 9-6-16,0-9 2 0,0 8 61 15,0-8 11-15,15 9-26 0,5-9-17 16,-7 7-10-16,7-7-6 0,3 5-8 16,0-1-4-16,33-1 2 15,-23-3 3-15,-2 4-9 0,-3-4-5 16,-3 1-4-16,1 1-61 0,-8-1-55 16,-3-1-72-16,0 0-138 0,-7 0-249 15</inkml:trace>
          <inkml:trace contextRef="#ctx0" brushRef="#br0" timeOffset="-1076.0213">2732-265 2529 0,'5'0'146'0,"-5"0"-100"15,3 0-17-15,-3 0-4 0,2 0 30 0,1 10 33 16,-1 0 39-16,4 1 4 15,16 34 111-15,-11-23-194 16,1 0-7-16,1 2-16 0,2-3-14 16,-2 2 20-16,-3-2-12 0,8-2-4 15,-5 1-5-15,0-4-20 0,2 1 8 16,-2-2 3-16,-3-1 12 0,0 0-5 16,-2-4-3-16,2 0-5 0,-5-3-27 15,0 2-87-15,0-5-77 0,-2 0-290 16,-3-4 118-16,0 0-321 15</inkml:trace>
          <inkml:trace contextRef="#ctx0" brushRef="#br0" timeOffset="850.2041">3843 80 2256 0,'-10'6'15'15,"10"4"70"-15,-8-5-37 16,8-1-2-16,0-3-17 0,0 2-10 16,0-2-21-16,0 0 11 0,0 0-6 15,0-1 8-15,0 2-14 0,15-2 7 16,-5 0-4-16,18 0 7 0,-12 0-1 16,2-11-5-16,-3-1 5 0,3 1-4 15,2-2-1-15,-2-2-1 0,2 1-5 16,-2-5 6-16,20-21 12 15,-5-2-10-15,-20 21 3 16,2 1-8-16,-4 1 6 0,-4 1 11 16,1 3 30-16,-6 3 8 0,1-1-2 15,0 5 4-15,-1 0 7 0,-2 2-13 16,0 1-3-16,0 3-16 0,0 2-17 16,0 0 11-16,0 0-20 0,0 0 2 15,0 0 0-15,-15 0-1 0,5 10 9 16,-16 20 4-16,18-16-10 15,3-1-12-15,-5 2 8 16,0 2-7-16,5 0 5 0,0 14-6 16,2-1-1-16,3-2-3 15,0-15 3-15,0-5 11 0,13 2-13 16,15 9 19 0,-13-15-5-16,-2-3-14 0,2-1 11 15,1 0-9-15,-1 0-12 0,0 0-18 16,3-17-11-16,2 0 1 0,1 0 9 15,17-19 0-15,-18 15 33 16,-2-2-4-16,-3-3 0 0,-2-1 3 0,-5-1 11 16,5-2 3-16,-6-1 8 0,-4-1 11 15,-1 2 17-15,1-1 5 0,-3 2 4 16,0-25 51-16,0 33-41 16,0 2 4-16,0 4-15 15,0-6 9-15,0 13-10 16,0 8-33-16,0 0-13 0,0 0-29 15,0 0 18-15,0 11 8 16,0 1 6-16,0 4-19 0,0 4 6 16,0 6 14-16,0 5-15 0,0 9 31 15,0 2-15-15,-13 3 0 0,13 3 3 16,-15 48-9-16,2-48 0 0,13-2-6 16,-10-1 7-16,0-2-12 0,10-2 19 15,-5-3-16-15,0-2 13 0,-1-2-7 16,4-1-9-16,-6 24 22 15,6-32-26-15,-3-3 16 0,2-3-7 16,-5 9-122-16,6-20-26 16,2-4-42-16,-3 1-25 0,3-5-85 15,-5 0-275-15</inkml:trace>
        </inkml:traceGroup>
      </inkml:traceGroup>
    </inkml:traceGroup>
    <inkml:traceGroup>
      <inkml:annotationXML>
        <emma:emma xmlns:emma="http://www.w3.org/2003/04/emma" version="1.0">
          <emma:interpretation id="{F8385DEE-26F5-4F5D-8763-A303ABB92F05}" emma:medium="tactile" emma:mode="ink">
            <msink:context xmlns:msink="http://schemas.microsoft.com/ink/2010/main" type="paragraph" rotatedBoundingBox="23543,1875 25359,1875 25359,2975 23543,2975" alignmentLevel="1"/>
          </emma:interpretation>
        </emma:emma>
      </inkml:annotationXML>
      <inkml:traceGroup>
        <inkml:annotationXML>
          <emma:emma xmlns:emma="http://www.w3.org/2003/04/emma" version="1.0">
            <emma:interpretation id="{C32270D7-CF8A-4769-81CD-80787F31DA11}" emma:medium="tactile" emma:mode="ink">
              <msink:context xmlns:msink="http://schemas.microsoft.com/ink/2010/main" type="line" rotatedBoundingBox="23543,1875 25359,1875 25359,2975 23543,2975"/>
            </emma:interpretation>
          </emma:emma>
        </inkml:annotationXML>
        <inkml:traceGroup>
          <inkml:annotationXML>
            <emma:emma xmlns:emma="http://www.w3.org/2003/04/emma" version="1.0">
              <emma:interpretation id="{F6C920BE-5C4F-412A-9534-761B47465C1B}" emma:medium="tactile" emma:mode="ink">
                <msink:context xmlns:msink="http://schemas.microsoft.com/ink/2010/main" type="inkWord" rotatedBoundingBox="23543,1875 25359,1875 25359,2975 23543,2975"/>
              </emma:interpretation>
              <emma:one-of disjunction-type="recognition" id="oneOf1">
                <emma:interpretation id="interp1" emma:lang="" emma:confidence="0">
                  <emma:literal>rfrn</emma:literal>
                </emma:interpretation>
                <emma:interpretation id="interp2" emma:lang="" emma:confidence="0">
                  <emma:literal>rprn</emma:literal>
                </emma:interpretation>
                <emma:interpretation id="interp3" emma:lang="" emma:confidence="0">
                  <emma:literal>sfrn</emma:literal>
                </emma:interpretation>
                <emma:interpretation id="interp4" emma:lang="" emma:confidence="0">
                  <emma:literal>roren</emma:literal>
                </emma:interpretation>
                <emma:interpretation id="interp5" emma:lang="" emma:confidence="0">
                  <emma:literal>rifen</emma:literal>
                </emma:interpretation>
              </emma:one-of>
            </emma:emma>
          </inkml:annotationXML>
          <inkml:trace contextRef="#ctx0" brushRef="#br0" timeOffset="2227.9269">2982 641 2118 0,'5'-5'18'16,"-5"2"27"-16,8 0 17 0,-1 1 9 15,-7 2-53-15,0 0-3 16,0 0-9-16,5 0 5 0,-2 0 50 0,2 0 3 16,0 13-1 77,112 402 404-93,-127-404-451 0,10 0-10 16,-18-5-29-16,8-2-43 0,-3-4-13 16,1 0-8-16,-4 0-18 0,-2 0-22 15,-2 0-8-15,2-18-35 0,-20-23-241 16,20 18 240-16,-2-3 59 15,4-4 49-15,4-1 51 0,2 0 42 0,4 2 41 16,4 1 15-16,2 3 5 0,0-1-13 16,18-15 72-16,0 21-72 15,-1 5-2-15,4 1-7 0,7-1-1 16,-3 3 1-16,1 0-12 0,-1 4-2 16,-2 0-19-16,5 3 13 0,26-5 60 15,-26 8-51-15,-3-1-16 16,1 1-23-16,2 0-4 0,0 2-8 15,-5 0-10-15,-3 0 9 0,-2 0-10 16,-8 0 10-16,13 0-6 0,-18 11-43 16,-5-11-68-16,0 13-65 15,0-13-160-15,5 8-252 0</inkml:trace>
          <inkml:trace contextRef="#ctx0" brushRef="#br0" timeOffset="2587.3969">3718 736 2523 0,'0'13'50'16,"0"8"191"-16,0-11-114 16,0 1-2-16,-18 4-7 0,0 6 33 15,0 4-29-15,1 6 18 0,-6 2-26 0,-5 6-35 16,0 5-36-16,-44 52 13 16,34-48-47-16,2 3 2 0,-7-1-4 15,0 0-4-15,0-4-11 16,4-2 12-16,1-3-24 0,2-3-29 15,-2-2-8-15,-15 22-233 0,30-35 65 16,5-3-35-16,3-2-58 0,2-2-186 16,3-4-147-16</inkml:trace>
          <inkml:trace contextRef="#ctx0" brushRef="#br0" timeOffset="3161.8392">3636 1406 2495 0,'16'0'24'16,"-11"0"44"-16,8 0 14 15,-6 14-21-15,14-1 14 63,226 248 5-48,-240-255-80-15,1 0 13 0,-3-2-4 16,-2-3 5-16,-1-1-14 0,1 0 6 16,-3 0-14-16,5-13-25 0,-5-2-21 15,0-23-79-15,0 12 53 0,0-2 29 16,0-5 16-16,0 0 10 0,-16-2 16 15,-1-5 0-15,6 2 6 0,-4-3 31 16,2 0 20-16,3 0 4 0,3 1-6 16,-4 3 1-16,11-53 72 15,0 24-95 1,0 49-20-16,28-18 1 16,-12 19 16-16,2 1 7 0,-1 1 15 15,4 1 28-15,7 2 8 0,0 0 11 16,5 6-31-16,0-1-18 0,5 0-11 15,44 1-15-15,-41 5 1 16,43 0 17-16,-44 0-28 0,1 0-9 16,-5 0 7-16,-3 0 1 0,-3 0-2 15,-7 0-13-15,0 0 2 0,-5 0 1 16,-5 0 8-16,-6 0-29 0,-7 0-51 16,0 0-461-1,-12 0 43-15,-14 14-457 16</inkml:trace>
          <inkml:trace contextRef="#ctx0" brushRef="#br0" timeOffset="3728.4814">4204 1305 2586 0,'8'-11'63'0,"7"-4"237"16,-10 8-104-16,-5 3-10 16,6 0-23-16,-4 3-57 0,-2 1-16 15,3 0 0-15,-3 0-64 16,0 0-16-16,0 0-8 0,0 0 13 15,0 11-22-15,0 0 34 0,0 2-25 16,0 0 2-16,0 3 13 0,0-1 0 16,0 4-10-16,0 2-9 0,0-3-8 15,0 13 8-15,0-19 12 16,0-1-20-16,0-4-19 16,0-1-119-16,0-6 31 0,0 0-33 0,0 0-16 15,0 0 35-15,0-14 17 16,0-3 27-16,0-1 27 0,15-3 18 0,0 0 9 15,-2-5 14-15,2-1 8 0,1-2 16 16,1 3 33-16,4 6 37 0,17-20 133 16,-18 26-108-16,-2 4-12 15,15-1 63 1,8 9 85-16,-13 2-43 16,-13 12-124-16,3-12-30 0,-3 14 3 15,3 2 1-15,13 14 37 16,-18-14-26-16,-1 4-18 0,1 3-30 15,-5 0 9-15,-1 0 0 0,1 1-36 16,-5 1-74-16,-1-5-45 0,-2-1-54 16,0-1-63-16,0-5-33 0,0 6-353 15,0-13 41-15</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2:58.48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6B817A6-E3FB-421E-8E4A-0A97D7A01B41}" emma:medium="tactile" emma:mode="ink">
          <msink:context xmlns:msink="http://schemas.microsoft.com/ink/2010/main" type="inkDrawing" rotatedBoundingBox="25356,4930 25498,8210 25400,8214 25258,4935" semanticType="callout" shapeName="Line"/>
        </emma:interpretation>
      </emma:emma>
    </inkml:annotationXML>
    <inkml:trace contextRef="#ctx0" brushRef="#br0">-1 0 1505 0,'0'0'43'0,"0"0"35"0,0 0 12 0,0 0 99 15,0 0-122-15,0 0 0 16,0 0-7-16,0 0 2 0,0 0 9 16,0 0-1-16,0 0 4 0,0 0-3 15,0 0 59-15,0 0-58 16,0 0-17-16,0 10-13 0,0-4 1 16,0-6-8-16,0 8-10 0,0-2-9 15,0 0 1-15,0-1 0 0,0 9-16 16,0-6 1-16,0 1 3 15,0 0 34-15,0 1-2 0,13 0-6 0,-13 1-4 16,0 0-5-16,0 2 13 0,13-1-6 16,-13 12 14-16,7-11-27 15,-7 1-9-15,8 0 6 0,-8 2 6 16,15 15 25-16,-12-13-37 16,2 1 3-16,-2-2 0 0,-1 2-14 15,1 0 10-15,-3 2-2 0,2-1 7 16,1-1 3-16,-3-1 5 0,0 3 2 15,5 0 2-15,0-1 1 0,-3 2 13 16,1 0-5 0,2 69-3-16,-5-67-16 0,0-3-8 15,0 1-14-15,0 1 3 0,0-1 19 16,0-2-24-16,0 5 11 0,0-2 19 16,0-1-26-16,0-1 19 0,0 2-15 15,0-2 16-15,10 1-3 0,-10-1 2 16,0 0-17-16,0 2 2 0,10-3 11 15,-10 21 7-15,0-20-18 16,0-2 18-16,0-2-20 0,0 1 4 16,0-1 4-16,0-1 12 0,0 5-10 15,11-2 14-15,-11-3-4 0,12 24 32 16,-12-21-50-16,0 0 33 16,11 0 15-16,-11 0-15 0,0 1-9 0,0-1 4 15,0-1-13-15,0 1-2 0,0 1 0 16,0 17 28-16,0-18-48 15,0 1 32-15,0-4-10 0,0 0-16 16,0 40 13 0,0-27-10-16,0-15 11 15,0 0-7-15,0 0-16 0,0 0-2 16,0 2 27-16,0-2-6 0,0 19-14 16,0-17 8-16,0 1-7 15,0-2 23-15,0 18 17 16,0-17-5-16,0 2-3 0,0-3-12 0,0 2 22 15,0 2-19-15,0 1-19 0,0-2-3 16,0 1 10-16,0 1 2 0,0 1 7 16,0-2 7-16,0 0 2 0,0-1-1 15,0 2-12-15,0-1-8 16,0 13 78-16,0-18-45 0,0 2-4 16,10-2-29-16,-10 0-4 0,0-3 3 15,0 2 15-15,0 0-26 0,0-1 43 16,0 12-24-16,0-10-30 0,0-3 43 15,0 1-9-15,0 0-26 0,0 0 2 16,0 0-4-16,0 14 55 16,0 2-41 31,0 121 59-32,0-127-57 1,0-11-1-16,0 4 43 0,0 0-38 15,0 2 2-15,0 2 24 0,0 3-39 0,0 2 36 16,0 23-26-16,0-22-1 16,0-1 24-16,0 1 15 0,0-2-8 15,0 20-1-15,0-26-34 16,0 2-2-16,0-2 17 0,0-1-20 16,0 0 4-16,0 11 47 15,0-14-38-15,0 2 11 0,0-1-34 16,0-1 35-16,0 0 6 0,0 0-19 0,0 1 3 15,0 1-7-15,0 0 13 0,0 3 29 16,0-4-26-16,0 2-36 0,0 0 38 16,0 3-11-16,0-2-15 0,0-2 9 15,0-1 16-15,0-2 8 0,0 11-42 16,0-15 3-16,0-4 29 16,0 0-30-16,0-2 35 0,0-2-35 15,0 0 17-15,0 0 18 0,0 0-24 16,0 0 32-16,0 0-48 15,0 0 8-15,0 0 5 0,0 0-6 16,0 0-37-16,0 0-1 0,0 0-36 16,0 0-27-16,0 0-44 0,0 0-362 15,0 0 124-15,0 0-128 0,0 0-276 16</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1:03.66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5D8341D-16DA-43F1-9624-833A57894ECD}" emma:medium="tactile" emma:mode="ink">
          <msink:context xmlns:msink="http://schemas.microsoft.com/ink/2010/main" type="inkDrawing" rotatedBoundingBox="20665,1320 30669,1805 30615,2915 20611,2430" semanticType="callout" shapeName="Other">
            <msink:sourceLink direction="with" ref="{4017EF0E-A3C2-426B-96BE-BE953EADAFD5}"/>
          </msink:context>
        </emma:interpretation>
      </emma:emma>
    </inkml:annotationXML>
    <inkml:trace contextRef="#ctx0" brushRef="#br0">0 820 792 0,'0'0'-16'0,"0"0"30"0,9 0 13 16,-3 0 27-16,0 0 12 0,3 0-11 0,0 0-15 15,-3 0 5-15,0 0-12 0,3 0-33 0,-3 0 63 16,0 0-24-16,0 0 100 0,-6 0-59 0,6 0-19 16,5 0-12-16,-5 12-21 0,6-12-12 0,-3 0-10 15,3 0 25-15,6 0 65 0,0 12-35 0,-6-12-38 16,3 7 13-16,3-7-20 0,-1 0-3 0,-2 0-15 16,0 0 8-16,3 0 0 0,-3 0 1 15,0 0 3-15,3 0 15 0,2 0-19 0,-2 0 2 16,0 0 8-16,3 0-1 0,-6 0-27 0,3 0 19 15,0 0-12-15,-1 0 21 0,-2 0-4 0,3 0-38 16,-3 0 43-16,3 0-27 0,-3 0 26 0,3 0-6 16,0 0 24-16,2 0 46 0,1 0-41 0,-3 0-2 15,6 0-34-15,0 0 1 0,0 0 16 0,-1 0-20 16,4 0 15-16,-3 0-13 0,3 0 0 0,0 0-11 16,-1-10 4-16,1 10 9 0,0 0 3 15,0 0-19-15,-3 0 19 0,-1 0-10 0,4 0 12 0,-6-10-10 16,3 10 8-16,-3 0 4 0,-1 0-10 15,4 0-1-15,-3 0 2 0,-3 0-16 0,3 0 26 16,-3 0-28-16,0-11 16 0,2 11 7 0,-2-6-18 16,3 6 20-16,0-9-16 0,0 3 17 0,3 2-13 15,-1-1 7-15,4-1-12 0,0-2 17 0,0 1-21 16,-3 1 23-16,2-1-7 0,-2-1-9 0,-3 1-9 16,6-1 29-16,-6 2-8 0,-4 2-7 0,7 0 6 15,-3 0-15-15,6 1 13 0,-6-1 4 0,6 1-17 16,-4-2 15-16,-2 0 2 0,3-1-9 0,0 0-9 15,0 2 6-15,-1-1 10 0,4 0-3 16,-3 0-9-16,3 0-7 0,-9-1 7 0,8 1 7 16,1 0 11-16,-6-5-9 0,3 4-5 0,-6-4-1 15,3 4 6-15,-1-1-3 0,1 0-2 0,-3 2 6 16,0-4-5-16,0 7 5 0,-3-4-12 0,3 2 9 16,2-4 13-16,-8 1-3 0,9 2-17 0,-9-1 1 15,9-3 7-15,-6 3 10 0,3-3-6 0,5 3 5 16,-2-2 31-16,0 1-2 0,3-1-2 0,3 0-16 15,-3-2-23-15,2 2 2 0,-5 0 21 0,6-2-10 16,-3 1-1-16,-3 0-5 0,2 3-3 0,-2-1-17 16,-3-1 18-16,9 5-19 0,-6-3 10 0,0 2 15 15,2 0-2-15,-5 0-4 0,3 0-12 16,0 1 5-16,3-2 10 0,-6-1 0 0,8 1-9 16,-5-1 12-16,3 2-13 0,3-4-4 0,0 1 14 15,-1 3-4-15,4-1-4 0,-3 1-2 0,0-4-1 16,6 3 4-16,-10 0 1 0,10-1-3 0,-6 0 9 15,-3 0-1-15,5 1-5 0,1 0-15 0,3 0 9 16,-6 2 10-16,3 0 2 0,-1-2-12 0,1 2-1 16,-3-2 6-16,-3-1 1 0,2 2 9 0,-5-3-22 15,3 3 22-15,3-1-13 0,-6 1 3 0,3-2 4 16,2 2-15-16,-8 1 20 0,9 0-18 0,-6 1 13 16,0-6-3-16,-3 3 3 0,2 0 0 15,-2-1-1-15,0 0-12 0,3-1 16 0,-6 0-16 16,3 2 1-16,0-1 8 0,2 1 3 0,1 0 9 15,3 0-8-15,3 2 2 0,-6 1-11 0,8-3-7 16,-8 0 22-16,3 1-23 0,-3-1 11 0,3 1 9 16,2 1-1-16,-5-1-12 0,3 1 13 0,3 0-11 15,0 0 7-15,-1 1 0 0,-2-1-19 0,3-2 14 16,-6 3-3-16,3-3 17 0,3 2-6 0,-10-2 0 16,4 2-4-16,3 0-1 0,3 1-16 0,0 0 18 15,-1 1-5-15,-8-1 9 0,3-1-17 0,-3 1 23 16,3-1-10-16,-3 1-15 0,-3 0 15 0,8-1-8 15,-8 2 1-15,3-1-1 0,3 0 13 16,3 0-2-16,-3 1-16 0,-1-1 12 0,-2 1-6 16,0-2-3-16,3 1 14 0,-3 0 3 0,3 2-2 15,-6 0-20-15,8 0 22 0,-8 0-24 0,3 0 29 16,0 0-24-16,3 0 17 0,-3 0-13 0,3 0 3 16,-7 0-6-16,10 0 3 0,-6 0 13 0,3 0 1 15,-6 0-18-15,9 0 4 0,-4 0 3 0,-2 0 11 16,3 0-3-16,-3 0-14 0,-3 0 14 0,3 0-3 15,3 0-12-15,-10 0 21 0,7 0-27 0,-3 0 16 16,-3 0 2-16,0 0-9 0,3 0 1 0,-3 11 20 16,-3-11-8-16,3 10-2 0,0-10-15 0,-1 0 18 15,4 4-16-15,-3 4 9 0,0-8-4 16,-3 3 2-16,9 1 9 0,-6-1-11 0,9 2-1 16,-3-2 7-16,2 3 3 0,-5-2 1 0,3 1-15 15,0-2 4-15,-3 4-4 0,3-3 5 0,-9 0 9 16,9 3 7-16,-7-2-9 0,4 1-4 0,-3-1-5 15,3 0 11-15,3-1 2 0,-6 3-11 0,3-1 12 16,3-2-12-16,-6 3-4 0,2-4 1 0,-2 2 6 16,0 2-5-16,3-2 8 0,3 1-5 0,-3-3-1 15,-3 1 14-15,3 0-11 0,-3 4-4 0,5-3 1 16,-2 1 11-16,-3-1 2 0,0 1-4 0,3 0-3 16,3 1-5-16,-6-4-7 0,-3 5 20 0,3-1-7 15,0-1-8-15,2 2 2 0,-2-1 14 16,0 2-1-16,3-2 5 0,-3 0-17 0,9 1 3 15,-3 0 6-15,3-1-8 0,-4 0 7 0,10 1-6 16,-3-2 1-16,-3 2 4 0,6-1-1 0,-4 0 5 16,4-2-15-16,-6 1 4 0,3-1 11 0,-3 1-5 15,6-1-11-15,-10-1 0 0,4 4 1 0,-9-2 4 16,6 1 9-16,-3 1 2 0,3 1-4 0,-3 0 4 16,2-1-17-16,-5 2 32 0,3-3 19 0,3 3-7 15,-3 1 3-15,3-3-28 0,-3-1 6 0,-3 4-15 16,5 0 13-16,-2 1-18 0,3-2 13 0,3 1-7 15,-3-1 2-15,-3 0-12 0,3 0 6 16,3 1-8-16,-4-2 9 0,4 2 6 0,-3 0-11 16,-3-1 8-16,3 1-10 0,3-1 1 0,-3 3 15 15,-4-4-3-15,4 0-4 0,-3-1-3 0,-3 4-7 16,6-1 12-16,3-1-10 0,-3 0 11 0,-4-2-12 16,4 1 9-16,-3 1 4 0,3-1-12 0,-3-3-4 15,3-2 16-15,-6 1-9 0,9-2 4 0,-10 2 0 16,10 1 6-16,-3-2-4 0,-6 0-2 0,3 3 1 15,6 0-14-15,-3 1 9 0,0 0 2 0,-4 0-1 16,4 1 1-16,-3-3-2 0,3 3 15 0,3 0-17 16,-9-3 2-16,9-1 11 0,-4 2-14 0,4 1 4 15,3-3 8-15,-3 1-12 0,3 1 14 0,-3-3-17 16,-1 4 16-16,4-5-2 0,-3 1-3 16,6-3-10-16,-9 4 10 0,3-2-12 0,2-2 0 15,-2 4 15-15,3-1-7 0,-3 0 0 0,3 2-6 16,-3-1 7-16,-1-2 3 0,4 2 5 0,3-2-3 15,-6 2-2-15,3 0-9 0,-10-4 3 0,10 3 5 16,-3-2-1-16,3 2 8 0,-3 1-5 0,0-2-5 16,2 4 3-16,4-2-7 0,0 0 9 0,-3 1-15 15,3-1 4-15,-7 0 5 0,4-2 13 0,-3 4-12 16,3-2 4-16,-3-1-6 0,0 1 10 0,2-1-9 16,-2 3-3-16,3-3 14 0,-3 3-5 0,3-2-10 15,-3 0 6-15,-1 1-3 0,-2-1 15 16,9 2-4-16,-9-4-5 0,-3 2 1 0,9 0-13 15,-4-2 13-15,1 1-10 0,-3 0 3 0,6 0 12 16,-3-1-11-16,0 1-6 0,2-2 21 0,-2 3-19 16,6 0 17-16,0 0-22 0,-3-1 16 0,2 0-1 15,7 1 5-15,-3-1-19 0,3 2 19 0,-1-1-8 16,7-1 12-16,0 2-26 0,0-1 16 0,-1 1 1 16,-5 0-15-16,6-4 7 0,-7 3 2 0,1-2 11 15,0 1-18-15,0-1 15 0,-4 1-1 0,-2 0-1 16,0-2-19-16,-3 2 24 0,-9-1-19 0,8-1 18 15,-8 0-10-15,0 0-4 0,-3 0-1 16,0 1 19-16,6-2-16 0,-9 3 5 0,-3-3-3 16,6 1 10-16,-6-2-14 0,0 1 10 0,-3-1 5 15,3 0-13-15,-1 0 2 0,1 0 10 0,9 0-5 16,-3 0 1-16,0 0-16 0,6 0 13 0,-3 0 7 16,3 0-14-16,-3 0 17 0,5 0-23 0,-2 9 22 15,3 0-6-15,-3-9-7 0,9 9 1 0,-9-3 0 16,3-1 2-16,-1 1 2 0,-2-2-11 0,-6-2 15 15,3 2-9-15,-6-3-2 0,0 2 14 0,-3-1-13 16,-6-2 2-16,6 0 4 0,-6 0-2 0,0 0 33 16,0 0 31-16,0 0-18 0,0 0-22 0,0 0-7 15,0 0-5-15,0 0-4 0,0 0-8 0,0 0 3 16,0 0-19-16,0 0-31 0,0 0-44 16,0 0-49-16,0 0-92 0,0 0-221 0,0 0-210 15</inkml:trace>
  </inkml:traceGroup>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3:00.87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D48B387-8A14-4203-8B3E-49C8A7A06D94}" emma:medium="tactile" emma:mode="ink">
          <msink:context xmlns:msink="http://schemas.microsoft.com/ink/2010/main" type="inkDrawing" rotatedBoundingBox="21164,5473 31365,6178 31165,9074 20964,8369" hotPoints="25256,5811 30928,8723 21509,8291 24550,5778" semanticType="enclosure" shapeName="Trapezoid">
            <msink:sourceLink direction="with" ref="{D42AB952-C54E-487C-BD49-587BA3EEFD1E}"/>
            <msink:sourceLink direction="with" ref="{EAED2A28-EB56-4929-A889-005728DE2380}"/>
          </msink:context>
        </emma:interpretation>
      </emma:emma>
    </inkml:annotationXML>
    <inkml:trace contextRef="#ctx0" brushRef="#br0">0-4 289 0,'0'0'39'32,"0"0"312"-32,0 0-312 15,0 0-19-15,0 0 2 0,0 0 2 16,0 0 1-16,0 0-17 15,0 0-6-15,0 0 29 0,0 0 65 16,0 0 10-16,0 0 6 0,0 0-15 16,0 0 5-16,0 0-6 0,0 0-14 15,0 0 9-15,15 0-27 0,-15 0 8 16,0 0-6-16,0 0 13 0,13 0-7 16,-13 0 1-16,28 0 39 15,-18 0-42-15,6 0-8 0,-4 0 3 0,11 0-6 16,-2 0-15-16,2 0-6 15,5 0 20-15,0 0 3 0,5 0-9 0,33 0 22 16,-33 11-40-16,5-3-18 16,-5-2-8-16,1-6 22 0,4 8 23 15,0-1 1-15,-2-3-21 0,2 3 2 16,48-3 35-16,-45 1-46 16,3-4-15-16,1 3 3 0,-1-3 0 15,4 1-9-15,3 0 3 0,43 0-15 16,-38 1 8-16,-2-2 7 15,-3 2 5-15,5-2-2 0,-5 4 22 0,2-2-6 16,-2 0-9-16,0 3-14 0,-3-2 10 16,3 2-2-16,44 3-14 15,-52-7 20-15,5 1-16 0,-2-1 18 16,-2-2-2-16,4 0-1 0,-7 0 10 16,7 0 12-16,-2 0 15 0,2 0-6 15,-4 0-1-15,1 0-11 0,45 0 22 16,-47 0-23-16,0 0-18 15,-2 0-2-15,-3 0-4 0,3 0-6 16,-3 0 5-16,39 0-1 16,-39 0-8-16,5 0-11 0,-2 0 17 0,2 9-3 15,0-9 7-15,3 0-15 0,0 0-5 16,-3 4 20-16,1-4-1 16,2 6-17-16,-3-2 10 0,-5-2-10 15,44 5 5-15,-44-3 3 0,-3-2-2 16,4 0 15-16,1-2-9 0,1 5 1 15,0-5-8-15,-3 0-7 0,5 0 24 16,-2 0-7-16,38 0-2 16,-38 0 3-16,-3 0-8 0,3 0-10 15,-3 0 12-15,0 0 12 0,-2 0-17 16,2 0 12-16,0 0-5 0,36 0-16 16,-33 0 17-16,-3 0-22 15,-2 0 7-15,7 0 9 0,-2 0 1 16,2 0 8-16,44 0-3 0,-41 0 0 15,2-9-4-15,-2 9 3 0,0-10-12 16,-3 10 22-16,0 0-9 0,3-5 8 16,-2 1-10-16,4 4-6 0,-2-7-10 15,0 6-10-15,50-8 36 16,-1 2-22-16,-49 6 3 16,-3-3 3-16,3 0 2 0,0 1 11 15,124-12 4 1,-126 11-15-16,-1 1-12 0,0 0 10 15,161-11-6 1,-120 9 9-16,-41 3 14 16,1-1-24-16,50-1 14 15,5 2 8-15,6-4 0 16,-52 4-17-16,3 2 9 0,3 0 4 16,58 0-13-16,-61 0 4 15,2 0 8-15,4 0 1 0,-6 0-10 16,2 11 6-16,-2-11-2 0,56 19-5 15,-56-19 8-15,0 9-8 16,57 7-21-16,-60-8 32 0,3-1-15 16,3-2 8-16,-1 4-6 0,3-2 20 15,-2-1-22-15,2 2 7 0,-2-2 17 16,2 1-13-16,-3-3-15 0,1 1 25 16,-3 0 0-16,0 0-27 0,-2-1 6 15,-1-1 6-15,-2 0 6 0,0 2-6 16,-5-1-1-16,5 1 2 15,48 2 18-15,-48-2-24 0,48 4 2 16,-48-6 19-16,0 2-8 63,619 35-11-63,-634-40 5 15,-1 3 11-15,44-1 37 16,3-2-34-16,-41 0-18 15,-1 0 11-15,-1 0-11 0,-1 0-2 16,-5 0 5-16,-2 0 0 0,-1 0 17 16,-4 0-9-16,14 0-3 0,-24 0 17 15,32 0-19-15,-5-8-21 16,-25 8 22 0,3 0 14-1,114-5-40 1,-90 5 11-16,-27 0 20 0,5 0-14 15,-5 0 25-15,-3 0-27 16,1 0 11 31,24 0-1769-47,-40 0 1074 16</inkml:trace>
    <inkml:trace contextRef="#ctx0" brushRef="#br0" timeOffset="3359.2597">89-264 451 0,'16'11'24'0,"-9"-11"-20"0,3 7 61 0,18-7 50 15,-12 7-28 1,-4 0 2-16,-6-7-2 0,4 0-23 16,-5 0-28-16,8 0 17 0,-3 0 61 15,5 0 6-15,-2 0-9 0,20 0 116 16,5 0-14-1,-20 0-110-15,2 0-11 0,-2 0-16 16,-3 0-10-16,13 0 59 16,13 0 12-16,-26 0-113 15,-4 0-7-15,6 0 5 0,-6 0-3 16,7 0 15-16,10 0 15 0,-13 0-26 16,3 0 14-16,2-5-1 0,-2 5-18 15,2 0 3-15,-2-5-16 0,2-1-1 16,-2 1 23-16,5 0-7 0,15-5-2 15,-20 5 10 17,191-90 276-1,-196 87-285-31,2 1-3 0,-2-2-1 16,2-2-13-16,6 0 1 0,-9 0 4 15,9-1-6-15,-4-2-1 0,6 0-10 16,-2 1 12-16,-3 0 5 0,-1 1-13 15,27-15 26-15,-21 13-15 16,-3 2-10-16,-2-4 10 0,2-1-2 16,-2-2-6-16,5 2 4 0,-5-2-10 15,-3 0 8-15,46-38 7 16,-5 9-10 0,-40 35-4-16,17-14 0 0,-15 12 7 15,2 2 1-15,-2 0 4 16,2 0-6-16,21-16 10 15,12-15-3 1,-12 0-12-16,-10 17-1 16,-19 13 15-16,6 0-5 15,8-12-7-15,14-13 16 16,-24 27-16-16,-4-1 6 0,-1 0-6 16,17-12-6-16,-10 11 11 15,-6 2 3-15,1-1 5 0,2 0-17 0,3-2 2 16,-3 2 8-16,-2-1-2 0,5-1 6 15,13-15 0 1,-19 12-5-16,6 3-6 0,-3-1 14 0,-2 0-13 16,2-1 5-16,3 3 4 0,-2-1-9 15,1-2 0-15,-1 0 6 0,17-13 0 16,-13 14 3-16,-2 1-11 16,-3-1 12-16,-2 1-2 0,2 0-13 15,3 1 16-15,-5-3-14 0,-3 1 16 16,8-2-15-16,7-19 9 15,-12 20-10-15,-3-2 6 0,6 0 4 16,-4 3-4-16,-2 1-5 0,6-1-2 0,-4-1 15 16,4 1-2-16,-4 0 0 0,22-14-4 15,-17 18-1-15,-1-3-4 16,4-1-1-16,-7 2 6 0,5-1-7 16,-3 0 6-16,3-1 2 0,-3-2 2 15,3 0-9-15,15-18-25 16,-18 20 17-16,6-2 11 0,-9 3 5 15,9-3-10-15,-9 3-2 0,9-1 13 16,-3 2 3-16,15-17-3 16,-15 17-15-16,-1-1 10 0,-1 4 9 15,2-2-5-15,-3 1 0 0,3 1-11 0,-3-2 11 16,5 1-3-16,-2 1 0 0,0 1-4 16,15-12 2-1,-12 14-8-15,-4-5 6 0,-1 5 8 0,1-5-4 16,1 2 0-16,-2 3-13 0,1-2 13 15,-1 2-8-15,4-6 2 0,11-2-42 16,-14 5 16-16,-1 2 4 16,2 0 8-16,-1 2 7 0,-1 0 3 15,-4-2 1-15,6 1 5 0,0 1-16 16,0-1 10-16,18-5-38 16,-19 6 33-16,6-1 8 0,-2 3-2 15,19-8 3-15,-22 8 4 0,3-1 3 16,2 1-8-16,-6 0-4 0,1 2-6 15,3-1-1-15,-1 0-8 0,-2 1-2 16,-3 0 0-16,3 0-3 0,-3-2 9 16,3 2 11-16,-3-2-25 0,3 2 5 15,-3 0 10-15,21-3 2 16,-18 4-3-16,2-2-18 0,-4 2 1 16,4 1-2-16,0-1-4 0,1 2 7 15,-1 0-1-15,1 0 10 0,19 0-2 16,-22 0 12-16,0 0 0 0,2 0 10 15,1 0-5-15,-1 0 9 0,0 0-5 16,6 0 12-16,-3 0-3 0,5 0-8 16,33 9 4-1,64 2 14-15,-97-9 6 16,23 6-20-16,-28-6 6 16,0 2 1-16,-3 1 0 0,3-1 0 15,0 0-4-15,-3 0 0 0,1-1 10 16,4 2 4-16,1 0-8 0,27 3-2 15,-25-4-4-15,3 2 5 16,-3 1-4-16,2 0 1 0,1 0 2 16,-3 1 2-16,2 0 2 0,-2 1-2 15,-2-1 3-15,35 12-13 0,-30-11 10 16,-3 1 4-16,0 1-14 0,0 0-5 16,2 0 21-16,3 0-11 0,-5 1 10 15,5-1 13-15,1 3 0 16,32 10-6-16,-36-11-11 0,3-2-6 15,26 18 5-15,-31-17 2 16,0 3-12 0,71 45 30-16,-73-43-13 0,-3-1-3 15,0 2 2-15,0-1 5 0,0 0-7 0,0 2 4 16,25 18 30-16,-23-18-31 16,1-2-7-16,-1 7 8 0,1-5-10 15,2 0 11-15,2 1-11 0,1 0-1 16,30 19 5 31,278 216 129-32,-326-240-120-15,2 1-8 0,3-1-8 16,-6 1 3-16,4 1 3 0,2-2-1 16,-1 2-2-16,1 0-1 0,0 2-1 15,-3-2 14-15,6 2 10 0,-6-2-4 16,3 2-4-16,0 0-9 0,10 20 2 15,-10-18-5-15,-3-1 2 16,3 2-7-16,-1 0-3 0,1 0 9 16,3 0-4-16,2 0-2 0,2 0 0 15,1 1 7-15,27 22-6 0,-28-23 11 16,1-2-10-16,-1 1 2 16,1 2 1-16,-1-2-3 0,-4-1 1 0,-1-2-3 15,1 2-1-15,-1-1 5 16,18 17-1-16,-15-21-4 0,0-1 1 15,2 1 8-15,3-2-10 0,3 2 15 16,2-3-10-16,3 2 0 0,2 0-1 16,-2 0-2-16,38 13 0 15,-39-11 5-15,1-2 1 0,-1 2-4 16,4 1-6-16,-1 1 5 0,-2-2 8 16,-1 3-10-16,1-2 10 0,33 17 13 15,-34-15-2-15,-4-3-14 16,2 1 3-16,-2-1 5 0,2-1-8 15,2 3 1-15,-2-3-4 0,1 2-4 0,4 0 8 16,25 17-16-16,-32-16 21 16,0-4-13-16,-1 2 0 0,1 0 9 15,-1-2-2-15,3-1-6 0,1 2 1 16,-1-1-5-16,5 2 12 0,43 13-7 16,-40-13 11-16,2 0-18 0,-2-5 8 15,2 4 0-15,-2-1 1 16,3 1-4-16,-4-3 4 0,1 2-4 15,2-2 4-15,72 24 1 16,-77-26 3-16,-5 1-6 16,6-1-6-16,-4 0 10 0,-2-2 0 0,3 0 4 15,2 0-14-15,-2 1-2 0,-3-2 9 16,3 1 7-16,-3-4-7 0,0 2-5 16,2 1 5-16,-4-3-3 0,0 3 2 15,-1-1-2-15,1-2-2 0,-3 0 4 16,25 4-10-16,-27-5-5 15,-3 0 7-15,-3 1 7 0,-2-3-10 16,0-1 4-16,-8 3-6 0,3-3 6 16,-3 0-14-16,-5 0-26 0,3 0-152 15,-6 0-25-15,-2 0-187 0,0 0-148 16</inkml:trace>
    <inkml:trace contextRef="#ctx0" brushRef="#br0" timeOffset="17845.0517">7071-1162 1846 0,'0'0'21'16,"0"0"29"-16,0 0 10 16,0 0 37-16,0 0-75 0,0 0-3 15,0 0 0-15,0 0 10 0,0 0-3 16,0 0 24-16,0 0 6 0,0 0 5 16,0 0 14-16,0 0 66 15,0 0-68-15,0 0-10 16,0 0 50-16,0 0-67 0,0 0 11 0,0 0-15 15,0 0 1-15,0 0-13 16,0 0 73-16,0 10-69 16,0-10 20-16,0 0-16 0,0 0 22 15,0 0-20-15,0 0 22 0,0 0-2 16,0 0-15-16,0 0 6 0,0 0-27 16,0 0 0-16,0 7 13 0,0-7-9 15,0 5 21-15,0-5-10 0,0 6 16 16,0 0 2-16,0 0-8 0,0 13-3 15,0-7 15-15,0 1-7 16,0 0-44-16,0 2 16 0,0 1-16 16,0 0 20-16,0 1 18 0,0 0-42 0,0-1-5 15,0 17 48-15,0-16-52 16,0-3 28-16,0 1-3 0,0-2-6 16,0-1-9-16,0-1 8 0,0-1 1 15,0 1-14-15,0 2 3 16,0 6-31-16,0-9 29 0,0 0 0 15,0-1-10-15,0 1 7 0,0 1 2 16,0 0 7-16,0 2 39 0,0-3-34 16,0 18 70-16,0-13-80 15,0-1-1-15,0 1 12 0,0-1-5 16,0-2-20-16,0-2 21 0,0 6-14 16,0-2-8-16,0 0 22 0,0 13-23 15,0-13 8-15,0 1 14 0,0 0 3 16,0-2-3-16,0 2-3 0,0-1-18 15,0 0 0-15,0 0 14 0,0-2 35 16,0 18-18 0,0-3-16-16,0-12 23 0,0 0-23 15,0 0 1-15,0 26 30 16,0-16-43-16,0-14-6 16,0-2 29-16,0 1-15 0,0 0 19 15,0 13-53-15,0-11 35 16,0-1 19-16,0 0-24 0,0 0 15 0,0 0-1 15,0-1-16-15,0 0 1 0,0-1 21 16,0-1-21-16,0 3 23 0,0-3 0 16,0 14 4-16,0-11-9 15,0 0-19-15,0 0-9 0,0-2 9 16,0 2 25-16,0-1-33 0,0-2 36 16,0 7-22-16,0-8-20 15,0 0 43-15,0-2-26 0,0 0-9 16,0 2-3-16,0-2 17 0,0 0 25 15,0 1-31-15,0-1 20 0,0 3-5 16,0 3-10-16,0-8-17 0,0 2 20 16,0-3-4-16,0 0 11 15,0 0-23-15,0-2 30 0,0 0-24 16,0 0 14-16,0 0 6 0,0 3-5 16,0-3-34-16,0 0 21 0,0 0 8 15,0 0-2-15,0 1-19 16,0-1 10-16,0 0 38 0,0 0-54 15,0 3 47-15,0-3-20 32,0 1-20-32,0-1 6 15,0 0 35-15,0 0-45 0,0 0 24 16,0 0 18-16,0 0-28 0,0 0 11 0,0 0 8 16,0 0-14-16,0 0 13 0,0 0-32 15,0 0 28 1,0 0-7-16,0 0-9 0,0 0 26 0,0 0-2 15,0 0-19-15,0 0-27 0,0 0 6 16,0 0-17-16,0 0-66 0,0 0-418 16,0 0 48-16,0 0-90 15,0 0-321-15</inkml:trace>
  </inkml:traceGroup>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3:42.15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8E17C96-935A-469F-9DD4-D183D437B47C}" emma:medium="tactile" emma:mode="ink">
          <msink:context xmlns:msink="http://schemas.microsoft.com/ink/2010/main" type="writingRegion" rotatedBoundingBox="2051,15303 13198,14943 13302,18180 2156,18540"/>
        </emma:interpretation>
      </emma:emma>
    </inkml:annotationXML>
    <inkml:traceGroup>
      <inkml:annotationXML>
        <emma:emma xmlns:emma="http://www.w3.org/2003/04/emma" version="1.0">
          <emma:interpretation id="{E9201809-DF06-40DC-9CDA-02529A4F9F86}" emma:medium="tactile" emma:mode="ink">
            <msink:context xmlns:msink="http://schemas.microsoft.com/ink/2010/main" type="paragraph" rotatedBoundingBox="2848,15278 13198,14943 13242,16309 2893,16643" alignmentLevel="1"/>
          </emma:interpretation>
        </emma:emma>
      </inkml:annotationXML>
      <inkml:traceGroup>
        <inkml:annotationXML>
          <emma:emma xmlns:emma="http://www.w3.org/2003/04/emma" version="1.0">
            <emma:interpretation id="{A1119FF5-F388-4B2F-9248-B248FAC087F2}" emma:medium="tactile" emma:mode="ink">
              <msink:context xmlns:msink="http://schemas.microsoft.com/ink/2010/main" type="inkBullet" rotatedBoundingBox="2861,15656 3890,15623 3902,15978 2872,16011"/>
            </emma:interpretation>
          </emma:emma>
        </inkml:annotationXML>
        <inkml:trace contextRef="#ctx0" brushRef="#br0">374 0 1638 0,'0'7'59'0,"0"-7"-8"16,0 8-11-16,0-8 25 0,0 10 51 15,0-8-57-15,-16 3-5 16,16-1 18-16,0 0 7 0,-7 0-6 0,7 3 4 16,-8-3-1-16,0 2 8 0,3-1-17 15,-7 5 85-15,7-3-89 16,-6 1 0-16,4-2-14 0,2 5 2 15,-6-1-7-15,1 4-11 0,3-3-2 16,-6 0 7-16,3 3-20 0,-13 13 19 16,13-14-17-1,-1 2-9-15,-9 13 32 0,10-18-30 16,0 3 5 15,-46 37 9-31,50-47-21 0,1-1-7 16,0 0-18-16,-2 0-7 0,-1-1 5 15,0-1-12-15,1 0 1 0,-3 0 2 16,2 0-18-16,0 0 3 0,1-11-3 0,-1 11 15 16,3-18-13-16,0 1 13 0,5 5 6 15,0-4 12-15,0-15-3 16,0 17 12-16,18-1-1 0,-6 0 6 16,1 2-4-16,-3 2 1 0,3 3 3 15,-3 2 2-15,0-3-9 0,1 4 9 16,9-5-7-16,-12 5 6 15,2 4 0-15,-3 0 9 0,-1-3-2 16,1 3-10-16,1 1 5 0,-3-3-4 16,0 3 19-16,3 0 1 0,4 0 35 15,-4 0-39-15,0 0-7 0,2 0 35 16,0 15 0-16,3-2-10 0,-3-1-9 16,3 0-10-16,-1 0 1 0,1 1 13 15,13 12 26-15,-14-12-34 16,1-1 11-16,-3 1-9 0,0-1-10 15,1-1-4-15,1 0 7 0,-4-1-5 16,2 0-8-16,-2 0-10 16,5 2 19-16,-6-5-15 0,-2-3 3 0,-5 1 11 15,5-4-8-15,-2 3-7 16,0-1 2-16,2-2-1 0,-3 1 4 16,3-1-21-16,-2-1-63 0,2 0-57 15,-3 0-64-15,4 0-96 0,-1 0-178 16,0 0-104-16</inkml:trace>
        <inkml:trace contextRef="#ctx0" brushRef="#br0" timeOffset="583.4936">791 223 2156 0,'0'2'26'0,"0"6"110"15,13-8-42-15,0 3 10 0,2-1-19 16,0-2-24-16,3 0-25 0,0 0-18 15,2 0-4-15,1 0-7 0,-3 0 0 16,15 0 3-16,-23 0-7 16,0 0-15-16,0 0-73 0,-2 0-94 15,-3 0-124-15,-2 0-72 0,2 0-6 16,0 0 22-16</inkml:trace>
        <inkml:trace contextRef="#ctx0" brushRef="#br0" timeOffset="341.2081">812 117 2412 0,'0'8'20'0,"-13"0"-13"16,13-3 25-16,0 0-20 15,0-5-1-15,0 5 4 0,0 0 2 0,0 0 4 16,0-4 23-16,0 1 10 15,13 2-6-15,2-1-7 0,11 1 4 16,-11-4-35-16,-2 2-2 0,-1-2-9 16,6 0-1-16,-8 0 0 0,3 0-8 15,-3 0-57-15,3 0-55 16,-3 0-44-16,8 0-420 0,-10 0 268 16,-3 0-21-16</inkml:trace>
      </inkml:traceGroup>
      <inkml:traceGroup>
        <inkml:annotationXML>
          <emma:emma xmlns:emma="http://www.w3.org/2003/04/emma" version="1.0">
            <emma:interpretation id="{1DCECF4B-3A3C-45B3-8089-0D13C205262E}" emma:medium="tactile" emma:mode="ink">
              <msink:context xmlns:msink="http://schemas.microsoft.com/ink/2010/main" type="line" rotatedBoundingBox="4193,15234 13198,14943 13242,16309 4237,16600"/>
            </emma:interpretation>
          </emma:emma>
        </inkml:annotationXML>
        <inkml:traceGroup>
          <inkml:annotationXML>
            <emma:emma xmlns:emma="http://www.w3.org/2003/04/emma" version="1.0">
              <emma:interpretation id="{184857AA-F3DD-424B-860A-D86B77774A26}" emma:medium="tactile" emma:mode="ink">
                <msink:context xmlns:msink="http://schemas.microsoft.com/ink/2010/main" type="inkWord" rotatedBoundingBox="4207,15643 5771,15593 5786,16071 4222,16122"/>
              </emma:interpretation>
              <emma:one-of disjunction-type="recognition" id="oneOf0">
                <emma:interpretation id="interp0" emma:lang="" emma:confidence="1">
                  <emma:literal/>
                </emma:interpretation>
              </emma:one-of>
            </emma:emma>
          </inkml:annotationXML>
          <inkml:trace contextRef="#ctx0" brushRef="#br0" timeOffset="1952.2413">2274 17 2736 0,'-15'-6'158'16,"2"6"-77"-16,3 0 26 0,10 0 13 15,-13 0-8-15,-10 0 89 16,10 0-99-16,3 15 25 0,-3 1-15 0,1 1 4 16,-24 37 121-1,13-12-189 1,3 22-13 0,15-26 7-16,5 15 6 0,0-38-53 15,0 1 16-15,17 0 2 0,-4-2 9 16,2-2-17-16,19 7-28 15,-1-8 35-15,-16-10-59 16,4-1-1-16,37-12-76 16,-24-16 36-16,-17 15 56 15,1-2 27-15,-5 1-3 0,-3-1-12 0,0-2 7 16,-2 3 13 0,2-20 41-16,-10 18-23 0,0-1-2 0,0 3-10 15,0-1 22-15,0-2-33 0,0 3 2 16,-15-1-8-16,2 1 3 0,0 1 20 15,-10-11-26-15,11 15 1 16,-4 2-12-16,4 0-53 0,-1 1-58 16,-2 3-62-16,5-2-57 0,-3 2-19 15,0 2-36-15,3-3-82 0,-5 2-634 16</inkml:trace>
          <inkml:trace contextRef="#ctx0" brushRef="#br0" timeOffset="2829.5398">2546-39 2412 0,'-5'0'34'0,"3"0"32"16,-1 0 100-16,3 8-87 15,0-8 18-15,0 0 10 0,0 7 21 16,0 2-9-16,0-4 5 0,0 2-6 16,0 2-33-16,0 1-19 0,0 11 0 15,0-6-41-15,0 0-10 16,0 0-7-16,0 1-13 0,0-1 17 16,0 0-19-16,0-4 20 0,0 0-21 15,0-2 8-15,0 2-15 16,0-8 9-16,18-1-9 0,-3-2 9 15,-2 0-2-15,2 0-2 0,3 0 25 16,0 0-28-16,0-13 22 0,23 3-14 16,-24 10-4-16,1-8 13 0,0 8-3 15,0-10 10-15,-3 10-4 0,1 0-10 16,-1 0 2-16,0 0 14 0,-2 0-13 16,10 0 33-16,-13 14 28 15,0-3 19-15,0-1-28 0,-2 1 20 16,-3-1 18-16,0 1-7 0,-5 2-38 15,3 3 33-15,-1-1-15 0,-2 17 45 16,0-16-65-16,0 1 6 16,0-2 18-16,-15 1-6 0,15 0-24 0,-15-2 25 15,-1-4-17-15,4 2 24 0,-1-1 19 16,-18 4 55-16,19-9-95 16,-4-2-36-16,4-1 24 0,-4-2-41 15,1-1 35-15,2 0-21 0,-2 0-22 16,2 0 1-16,-2 0 14 0,-13-10 7 15,15 10-2-15,0-11-31 16,1 11-36-16,2-10 15 0,-1 10-33 16,1-8-42-16,0 8-6 0,2 0-82 15,3-7-148-15,-5 3-494 0,10 4 361 16,-5 0-284-16</inkml:trace>
          <inkml:trace contextRef="#ctx0" brushRef="#br0" timeOffset="2274.9561">2552-20 2698 0,'0'0'61'0,"0"0"-4"15,0 10 6-15,0-10-14 0,0 0-15 0,0 0-5 16,0 0-17-16,15 0 2 16,0 0-3-16,0 0-3 0,6 0-9 0,-1 0 0 15,3 0 10-15,5 0-13 16,26-9 17-16,-29 9-12 0,-2 0-7 16,0 0-28-16,-3-6-58 0,-7 6-44 15,-3 0-53-15,-2-3-89 0,-3 3-137 16,-5-7-9-16,0 7-336 15</inkml:trace>
          <inkml:trace contextRef="#ctx0" brushRef="#br0" timeOffset="1153.174">1423 16 2385 0,'0'-1'82'0,"0"-4"19"15,0 4 17-15,0-3 44 0,0 1-7 16,0 1-3-16,0 1 52 0,0 1-154 16,0 0 5-16,0 0 23 0,0 0 3 15,-13 0 16-15,13 14-19 0,-12-2 24 16,4 4-6-16,-2 1-17 0,0 21 55 16,10-17-92-16,-8 2-28 15,0 2-1-15,3 1-8 0,5-2 12 16,0 1 23-16,0-2-49 0,0 1 42 15,0-3-26-15,18 16 14 16,-8-22-37-16,3 1 21 0,0-2 10 16,193-33-156 31,-183-7 122-32,-15 14 4-15,12-33 30 16,-15 17-20-16,-5 12 30 15,0-3-26-15,-15-41 34 32,-31 6-16-32,36 45-29 0,0 3 26 15,2-3-3-15,-7 1-17 0,4 1 1 16,-1 1 24-16,-1 0-13 0,0-2-3 16,-2 1-18-16,-5-2-33 15,12 5 6-15,0 0-82 0,3 1-72 16,0 2-65-16,3-2-36 0,-1 2-31 15,0-2-92-15,1 3-125 0,2 0-504 16</inkml:trace>
          <inkml:trace contextRef="#ctx0" brushRef="#br0" timeOffset="1425.8058">1899 357 2666 0,'6'6'24'15,"1"-1"43"-15,-4 1 42 0,2-3 26 16,-3-2-8-16,1-1-26 0,-1 0-24 0,-2 0-8 16,3 0 13-16,0 0 2 15,-3 0-55-15,0 0-11 0,0 0-9 16,0 0-12-16,0 0-2 0,2 0 6 15,-2-10-79-15,0 10-60 16,0-8-71-16,0-2-317 0,0 2 105 16,0 5-70-16,0-4 5 0</inkml:trace>
        </inkml:traceGroup>
        <inkml:traceGroup>
          <inkml:annotationXML>
            <emma:emma xmlns:emma="http://www.w3.org/2003/04/emma" version="1.0">
              <emma:interpretation id="{B410696A-3EFC-47FB-AD51-F5CE8C073319}" emma:medium="tactile" emma:mode="ink">
                <msink:context xmlns:msink="http://schemas.microsoft.com/ink/2010/main" type="inkWord" rotatedBoundingBox="7785,15300 10550,15210 10588,16395 7823,16484"/>
              </emma:interpretation>
              <emma:one-of disjunction-type="recognition" id="oneOf1">
                <emma:interpretation id="interp1" emma:lang="" emma:confidence="1">
                  <emma:literal/>
                </emma:interpretation>
              </emma:one-of>
            </emma:emma>
          </inkml:annotationXML>
          <inkml:trace contextRef="#ctx0" brushRef="#br0" timeOffset="17697.9684">4918-344 1760 0,'0'0'4'0,"0"10"32"16,0-10-20-16,0 0 11 0,0 7 124 16,13-1 0-1,-1 1-27-15,-4-6-56 0,0-1-11 16,7 0 39-16,-2 0-41 16,10 0-23-1,-16 0-29-15,3 0-2 16,11 0-3-16,-8 0 4 0,-1-6 1 15,1 6-2-15,0 0 0 0,-1-5-3 16,1 5 7-16,0 0 14 0,0 0-4 0,-3 0-2 16,0 0 2-16,0 0-2 15,-2 0 16-15,0 0-1 0,-1 0-7 0,1 0 0 16,-1 10 39-16,-1-3-9 0,4 2 10 16,-5 1-16-16,2 0-16 15,1 3-11-15,5 14 2 0,-8-15 29 16,-3 19 69-16,-2-16-68 15,0 1-8-15,0-1-11 16,0 2-14-16,-12 16 9 0,-11 2 32 31,-38 54 29-15,-6-6-57 0,45-57-6-16,11-11-14 0,1-3-3 0,3 0 0 15,-1 1-3-15,0-2-1 0,1 0-4 16,-1 0 9-16,-7 11-17 15,7-13 12-15,3-3-14 0,-5 6 0 16,7-8 11-16,1 1-14 16,2-4-5-16,0-1 0 0,0 3 2 15,0-1 11-15,0 0 7 0,0-1 3 16,0 1-5-16,12-2-11 0,-1 1 13 16,1-1 3-16,-1 0-11 0,1 0 12 15,4 0-12-15,-1 0 13 16,18 3-15-16,-13-2 18 0,-2 2-15 15,3-1 12-15,14 0-1 0,-20 2-4 16,3-2-10-16,0 0 9 0,-3-2 10 16,3 0-19-16,-2 0 10 0,1 0 11 15,1 0-7-15,-3 0-16 0,3 0 14 16,3 0-7-16,-3 0 8 0,-1 0 6 16,4 0-10-16,17-10 3 15,-20 10-15-15,0 0 14 0,-3 0 6 16,-2-9-4-16,-1 9 2 0,-7-3-2 15,6 3 10-15,1-9-20 0,-7 4 20 16,6-3-75-16,-6 5-36 16,-3-2-50-16,3 1-44 0,-5 1-27 15,0-1-66-15,0 0-174 0,0-3-215 16</inkml:trace>
          <inkml:trace contextRef="#ctx0" brushRef="#br0" timeOffset="18046.6869">5089-25 1741 0,'0'0'29'0,"0"0"55"16,17 0 48-16,-1 0 5 0,-1 0-8 0,3 0-8 15,2 0 6-15,3 0 0 16,3 0 6-16,22 0 104 16,-25-11-134-16,-3 11-37 0,1-11-24 0,-4 2-6 15,-4 9-18-15,-3-7-6 16,1 7-5-16,-4-5-1 0,-2 5-12 0,6-7-3 15,-6 3-63-15,0 1-67 16,-5 2-71-16,2-1-96 0,1 0-268 16</inkml:trace>
          <inkml:trace contextRef="#ctx0" brushRef="#br0" timeOffset="18893.6716">5832 329 2213 0,'0'-4'65'0,"3"3"12"0,-1-2 10 0,-2 3-10 16,0 0-4-16,0 0 78 15,0 0-72-15,0 0 5 0,0 14 3 16,-15 1-2-16,5-2 3 0,-3 1-10 16,3 2-28-16,2-1-9 0,-2 2 19 15,-8 23 23-15,11-21-55 16,2 1 23-16,0 1-3 16,-1 21 26-16,6-21-47 0,0-2-6 15,0-2-11-15,0 2 2 0,0-4-19 16,0 0 4-16,13-3 16 0,0-1-10 15,-3-2 0-15,13-1 4 0,-10-8 10 16,28 0-10 0,32-40-8 15,-11-26 7-31,-55 55 0 16,1 0 19-16,-3 2-18 0,0-2-14 15,3-4 0-15,-6 2 21 0,1-2-6 16,-1 2 1-16,-2-6 10 0,0 1-12 15,0 1-12-15,0-1 9 0,-18 2 12 16,18 0 8-16,-15 2-31 0,5 1 13 16,10 3-17-16,-20-9 0 0,20 12 17 15,-11 1-2-15,6 4-21 16,-5-2 18-16,2 2 4 0,1 2-18 0,-6 0-29 16,5 0-20-16,-4 0-23 0,-11 0-158 15,10 0 99-15,3 14-40 16,0 1-10-16,0 0-23 0,4 0-61 15,-1-5-153-15,2 3-197 0</inkml:trace>
          <inkml:trace contextRef="#ctx0" brushRef="#br0" timeOffset="19208.8198">6258 652 2621 0,'0'0'29'16,"0"0"16"-16,0 0 16 0,0 0 1 15,0 0 42-15,0 0-38 16,0 0 33-16,0 0 30 0,0 0 10 0,0 0-16 15,0 0 2-15,0 0-50 0,0 0-3 16,0 0-34-16,0 0-19 16,0 0-31-16,0 0-23 0,0 0-84 15,0 0-79-15,0 0-65 0,0 0-51 16,0 0-136-16,0 0-354 0</inkml:trace>
          <inkml:trace contextRef="#ctx0" brushRef="#br0" timeOffset="19852.0533">6551 372 2117 0,'0'-4'40'0,"0"-3"38"0,0 3 29 16,-13 0 1-16,3 3-19 0,0-2 30 16,-3 0-71-16,5 3 0 15,-2 0-11-15,0 0-12 0,0 0-14 16,-1 0-4-16,-1 0 0 0,-1 0 5 0,-2 15-7 16,-11 11-4-16,11-16 6 15,5 1-7-15,-3 0 0 0,3 0-3 16,2-1 6-16,3 0-6 0,2-2-1 15,1 0-2-15,2 2 0 0,0 3-2 16,0-7 6-16,0 0-7 16,15-3-3-16,1 2-13 0,-1-4-20 15,0-1-13-15,-2 0-7 0,5 0-6 16,-1 0 5-16,14 0-7 16,-16-14 34-16,-2 2 15 0,0 1 6 15,-3 1 14-15,0-3-3 0,0 0 5 0,-2 1 12 16,0 0 14-16,-3-2 16 15,2-11 77-15,-4 16-53 0,2 1 13 16,-2 1 2-16,-3-1 4 0,2 7-7 16,-2 1-3-16,3 0 0 0,-3 0-16 15,0 0 79-15,0 0-55 16,0 0 9-16,0 12-5 0,0 1-7 16,0-1 4-16,0 4-41 0,0 0-13 15,0 3 16-15,0 2-24 0,0 23 0 16,0-23-15-16,0 4 1 15,0-5 7-15,0 1-10 0,0-3-12 16,0 0 13-16,0-2 7 0,0-1-15 0,0-4 6 16,0 7-14-16,0-10-9 15,0-4-6-15,0-1-62 0,0-3-78 16,0 0-47-16,0 0-42 0,0 0-59 16,0 0-137-16,0 0-280 0</inkml:trace>
          <inkml:trace contextRef="#ctx0" brushRef="#br0" timeOffset="20723.2549">6851 383 2137 0,'0'11'31'0,"0"-11"9"15,0 10 26-15,0-10 6 0,0 8 32 16,0-3-51-16,0 2 8 16,0-1-9-16,0 4-18 0,0-3-18 15,0 4 2-15,0-3-4 0,-13 2-8 16,13 0 0-16,-7 13-1 16,7-13-2-16,0-3-10 0,0 2 4 15,0-3-2-15,0-1 9 0,0-1-6 16,0-4-27-16,0 0-12 0,0 0-22 15,23 0-42-15,-10 0 70 0,-3 0 14 16,0-10 2-16,0 10 11 0,5-9 2 16,-2 9 3-16,0-10 2 0,5 3-4 15,10-6 11-15,-13 13-2 16,3-4 5-16,-5 4 29 0,-1 0-9 16,1 0 6-16,-3 0 14 0,11 0 57 15,-14 0-52-15,1 13 6 16,5 9 64-16,-8-9-60 0,-3 2-1 15,-2 1-12-15,3 0-6 16,-3 2 5-16,0 2-8 0,0-2 1 0,0 0 8 16,0 0 21-16,-16-1-3 15,6 11 58-15,-8-16-67 0,8 0 2 16,-2-5 2-16,-1-2-7 0,0 1 18 16,0-3-33-16,1-3-1 0,1 0-14 15,-1 0 25-15,-1 0-8 0,0 0-4 16,3 0-38-16,-3 0-2 0,3 0 11 15,0-10 9-15,0 10-4 0,2-10-26 16,3 10 14-16,-3 0-15 16,6 0 6-16,2 0-21 0,0 0-12 15,0 0-34-15,0 0-49 0,0 0-57 16,0 0-38-16,0 0-27 0,0 0-283 16,0 0 142-16,0 0-251 0</inkml:trace>
          <inkml:trace contextRef="#ctx0" brushRef="#br0" timeOffset="20136.1992">6869 383 2310 0,'-8'0'118'0,"8"0"-102"16,0 0 16-16,13 0-28 15,0 0 3-15,15 0-4 16,-13 0-1-16,0 0 1 0,3 0-9 16,0-11 4-16,3 11-7 0,-4-11-28 15,-1 11-42-15,-4-8-45 0,1 8-55 16,0-7-435-16,-13 2 231 15</inkml:trace>
          <inkml:trace contextRef="#ctx0" brushRef="#br0" timeOffset="44284.5676">7289-334 1486 0,'0'0'109'0,"0"0"11"16,0 0-26-16,0 0 10 0,0 0-11 16,0 0-11-16,0 0-15 0,0 0-13 0,0 0-2 15,0 0 45-15,0 0-37 16,0 0-1-16,0 0-2 0,0 0 4 16,0 0 2-16,0 0 1 0,0 0-2 15,0 0-15-15,0 0 2 16,0 0 13-16,0 0-50 0,0 5-5 15,0-5-3-15,0 0 0 0,0 0-7 16,16 0 4-16,-16 5-3 0,12-5 13 16,-1 5-11-16,11 0 5 15,-11-5 1-15,1 0-8 0,6 1-1 16,-2 2 9-16,-4-1-1 0,4-2-10 0,-4 0 8 16,4 0-1-16,14 0-2 15,-17 0-2-15,2 0 0 0,0 0 3 16,-2 0-45-16,0-10-33 0,-3 10-50 15,0-9-47-15,0 9-80 0,-7 0-138 16,5-5-467-16</inkml:trace>
          <inkml:trace contextRef="#ctx0" brushRef="#br0" timeOffset="44643.6106">7409-159 1955 0,'10'1'44'0,"3"2"15"0,-3-3 29 15,3 0 2-15,2 0-9 16,138 0 421 31,-145 0-504-31,-1 0 5-16,-2 6 1 0,3-6 0 15,0 0-3-15,-1 0-8 0,-2 0 0 16,1 8-55-16,1-8-70 0,-7 0-106 0,5 5-141 15,-2-5-79-15</inkml:trace>
        </inkml:traceGroup>
        <inkml:traceGroup>
          <inkml:annotationXML>
            <emma:emma xmlns:emma="http://www.w3.org/2003/04/emma" version="1.0">
              <emma:interpretation id="{0BCAC81D-A6FB-4D6D-A5A0-D9C6F23BC21A}" emma:medium="tactile" emma:mode="ink">
                <msink:context xmlns:msink="http://schemas.microsoft.com/ink/2010/main" type="inkWord" rotatedBoundingBox="11093,15011 12215,14975 12243,15853 11122,15889"/>
              </emma:interpretation>
              <emma:one-of disjunction-type="recognition" id="oneOf2">
                <emma:interpretation id="interp2" emma:lang="" emma:confidence="1">
                  <emma:literal/>
                </emma:interpretation>
              </emma:one-of>
            </emma:emma>
          </inkml:annotationXML>
          <inkml:trace contextRef="#ctx0" brushRef="#br0" timeOffset="57361.0645">8650 209 652 0,'7'-13'112'0,"-4"7"-19"0,-3-1 22 0,0-1 143 15,0 6 88-15,2-2-45 0,-2-3-56 16,0 4-57-16,0-2-24 0,0-5 112 15,0 7-167-15,0 1-10 16,0 2-30-16,0 0 2 0,0 0-10 16,0 0-19-16,0 0 7 0,-7 0 3 15,7 15 34-15,-11-7-68 16,11-8 8-16,-5 11-8 0,5 1-23 16,0-3 6-16,-5-2 5 0,5 0-4 15,0 1-3-15,0-3-2 0,0 4-2 16,0-7-5-16,0-2 13 0,0 0-3 15,10 0 4-15,-10 0 5 16,16 0 1-16,-9 0 3 0,6-13-22 0,-5 2 19 16,10-11-9-16,-13 11 10 15,2 1-8-15,-4 0 6 0,-3-1 13 16,0 4-1-16,0 3-8 0,0-1 2 16,0 0-8-16,0 5-15 15,0 0 1-15,-15 0 16 0,15 0-20 16,-11 0-33-16,1 0-38 0,3 0-40 15,-1 0-42-15,3 10-35 0,0-10-27 16,0 6-45-16,2-6-187 0,3 0 263 16,0 0 45-16,0 0-9 0,0 0-37 15,13 0 11-15,0 0-55 16</inkml:trace>
          <inkml:trace contextRef="#ctx0" brushRef="#br0" timeOffset="57878.2873">9037-268 782 0,'2'-15'75'0,"-2"3"40"0,0 1 289 16,0 3 7-16,0-2-86 0,0 2 73 15,0 6-250-15,0-2-17 16,0 3-28-16,-12 1-8 0,12 0-14 15,-13 0 0-15,13 12 6 0,-8 1 21 16,-2 2 7-16,-5 19 64 0,5-12-103 16,2-2-14-16,0 5-4 15,1 1-1-15,-4 2-3 0,6-3-7 16,0 4-37-16,3 0 36 0,-3-3-40 16,5 31-8-1,0-7 9-15,12-29 7 0,-12 2-22 0,21-5 21 16,-3 0-3-16,2-1 0 0,0-6-12 15,1-1 7-15,2 1-22 0,-1-7 13 16,7 0 14-16,-7-4-16 0,6 0-1 16,-5 0-20-16,3 0 2 0,-1-15-17 15,-2 1 3-15,0-1 16 0,0-2 4 16,10-19 22-16,-20 17 14 16,-3 1-10-16,-2 0 13 0,-6 2-11 15,1 0-5-15,-3 1 24 0,0 0-12 0,0 2-31 16,0 5 9-1,-15-2 19-15,4 10 21 0,-4 0-16 0,2 0-25 16,-4 12 26-16,-1 2-27 0,0 2 16 16,-2 3-21-16,-1 0 8 0,-15 21 5 15,21-21-65-15,2-3-96 16,3 2-69-16,5-5-42 0,0-1-12 16,5-1-6-16,0-1-53 0,0-7 37 15,0 1-20-15,0-4-262 16,15 0 392-16,-2-17 51 0</inkml:trace>
          <inkml:trace contextRef="#ctx0" brushRef="#br0" timeOffset="56347.7221">8283-627 1102 0,'0'-3'207'0,"0"3"88"0,0-1-48 0,0 0-58 16,0-1-42-16,0 2-23 0,0 0-13 16,0 0-24-16,0 0-21 0,0 0 33 15,0 0-46-15,0 0 11 16,0 0 13-16,0 0-2 0,0 0 5 15,0 0 7-15,0 0-6 0,0 0 13 16,0 0 53-16,0 0-91 16,0 0-11-16,0 0 5 0,0 11-8 15,0-7-2-15,0 4-18 0,0 0 14 16,0 3-12-16,0 0 0 0,-10 2 37 16,2 15-3-16,8-13-13 15,-5 3 15-15,5 2 1 0,0 0 24 0,-8 0-4 16,8 3-25-16,0 0-24 0,0 0 0 15,0 31 17-15,0-28-47 16,0 0 46-16,0 4 10 0,0 0-49 16,0 2 33-16,0-4-57 0,0 0 38 15,0 2 0-15,0 0-13 0,0 20-4 16,0-26-17-16,0-3 29 16,0 1-7-16,0-2-10 0,0 0 19 15,0-4-36-15,0-1 13 0,0 0-2 0,0-5 16 16,0 6-3-1,0-11-10-15,0-2 17 0,0-3-31 0,0 2 9 16,0-2 20-16,0 0-29 0,0 0-22 16,0 0-30-16,0 0-124 0,0 0-376 15,0 0 229-15,0 0-20 16,0-9-16-16,0 9 22 0,0-11 5 16,0 0-18-16,0 1 6 0</inkml:trace>
        </inkml:traceGroup>
        <inkml:traceGroup>
          <inkml:annotationXML>
            <emma:emma xmlns:emma="http://www.w3.org/2003/04/emma" version="1.0">
              <emma:interpretation id="{FA1C0B92-4995-4ED9-9DD0-1EB0D82B6460}" emma:medium="tactile" emma:mode="ink">
                <msink:context xmlns:msink="http://schemas.microsoft.com/ink/2010/main" type="inkWord" rotatedBoundingBox="12357,15199 13205,15172 13224,15755 12375,15783"/>
              </emma:interpretation>
              <emma:one-of disjunction-type="recognition" id="oneOf3">
                <emma:interpretation id="interp3" emma:lang="" emma:confidence="0">
                  <emma:literal>45</emma:literal>
                </emma:interpretation>
                <emma:interpretation id="interp4" emma:lang="" emma:confidence="0">
                  <emma:literal>f y</emma:literal>
                </emma:interpretation>
                <emma:interpretation id="interp5" emma:lang="" emma:confidence="0">
                  <emma:literal>4 5</emma:literal>
                </emma:interpretation>
                <emma:interpretation id="interp6" emma:lang="" emma:confidence="0">
                  <emma:literal>* y</emma:literal>
                </emma:interpretation>
                <emma:interpretation id="interp7" emma:lang="" emma:confidence="0">
                  <emma:literal>A y</emma:literal>
                </emma:interpretation>
              </emma:one-of>
            </emma:emma>
          </inkml:annotationXML>
          <inkml:trace contextRef="#ctx0" brushRef="#br0" timeOffset="58562.7966">9556-324 800 0,'8'-8'75'0,"0"2"394"0,7-6 335 15,-7 7-523-15,-3 1-52 16,2 3-7-16,-4-2-11 0,2 1-55 16,-3 2-50-16,1 0-44 0,-3 0-30 15,0 0 45-15,0 0 102 0,0 10-119 16,0 1-13-16,0 1-28 0,0 1-5 16,-13-1 16-16,3 4-26 0,0-1 38 15,10-1-20-15,-15 5-6 0,-6 12-11 16,14-17 0-16,-4 4-12 15,-4 10-3-15,8-15-44 16,1-4-15-16,1 0 14 16,5-3 29-16,0 2-29 15,16-6 21-15,-1-2 34 16,69-21-6 0,-69 21-36-16,-2-8-15 15,0 1-42-15,2 7-16 0,-2-10-16 0,-1 6-18 16,4-3-22-16,-6 5-32 15,3-3-39-15,-6-1-71 0,3 1-82 16,-2-2 66-16,-3 3 50 0,-2-5 47 0,-3 3 5 16,0-4 77-16,0 0 57 0,0 0 35 15,0-1 22-15,0-1 15 16,-26-19 37-16,26 14 30 0,-12 0 24 16,-1-2 7-16,8 3-23 0,-3 1 362 15,8 1 22-15,-8-1-83 0,1 2-87 16,4-3 107-16,3 11-233 15,0 0-22-15,0 2-24 0,0 3-8 16,0 0 22-16,0 0 38 0,0 0 11 0,0 14-1 16,0 16 76-1,0-14-90-15,0 6-14 0,0 3 8 0,0 3-26 16,0 0-40-16,0 3-20 0,0 2-22 16,0-2-26-16,0 2 27 0,0 27-33 15,0-30 21-15,0-5-6 16,0-1-16-16,0-1-6 0,0-3 6 15,0 0 8-15,0-1-16 0,0-5-6 16,0-2-64-16,0 7-300 16,0-14 94-16,0-3-41 0,0-2-55 15,0 0-130-15,0 0-144 0</inkml:trace>
          <inkml:trace contextRef="#ctx0" brushRef="#br0" timeOffset="59455.2406">10033-411 2040 0,'-8'4'118'0,"3"-3"2"16,0 4-18-16,0-3-5 0,5 1-2 15,-3 2-8-15,1-1-2 0,-1 2 9 16,1 10 90-16,-1-6-117 15,-2 2 5-15,2 4-4 0,1 1-17 0,-3 0-17 16,0 2-12-16,0-2-9 16,2-2-18-16,-2 15 19 15,5-18-20-15,0 1 2 0,0-6 6 0,0 1-1 16,0-5 2-16,0 0 4 16,13-1-10-16,-3-2 6 0,0 0-23 0,15 0-32 15,-12-16 25-15,3 5 4 16,-1-3 14-16,3 3 1 0,-3-2 3 15,3 2 6-15,0 0-10 0,-1 0 4 16,4 5 6-16,9-8-9 16,-14 14 11-16,-4 0-6 0,4 0 1 15,-1 0 15-15,-2 0-13 0,-1 0 33 16,-1 14 24-16,-1-1 6 0,3 0 36 16,2 18 124-16,-10-10-107 0,-3-1-43 15,1 1-27-15,0 4 7 16,-3 0 13-16,0 0 13 0,0 2-1 15,0-4 28-15,-36 23 68 0,21-27-118 16,-3-1 10-16,2-4-31 0,-1-1 11 16,1-1-3-16,-1-5-28 0,-1 0 25 15,2-3-6-15,-1-2-30 0,-17-2 1 16,19 0-11-16,0 0 32 16,0 0-28-16,2-13-6 0,-2 1 21 15,7 12-13-15,-5-9-7 0,6 0-37 16,-1 9-5-16,-5-14-164 0,11 14-18 15,-1-7-91-15,1 7-55 0,2-2-30 63</inkml:trace>
          <inkml:trace contextRef="#ctx0" brushRef="#br0" timeOffset="58924.3582">9982-374 1087 0,'0'0'414'0,"0"0"-46"0,0 0-85 15,0 0-86-15,0 0 89 0,0 0-159 16,0 0-23-16,0 0 15 0,18 0-34 15,-3 0 5-15,5 0-45 0,1-14-19 16,2 3-1-16,5-1-12 16,25-8-5-16,-30 11-2 0,0-1-1 15,-5 4-28-15,0 0-37 0,-3 3-47 16,-5 1-26-16,0 2-13 0,-5-3-27 16,3 3-281-16,-5 0 160 0,-3 0-2 15,0 0 6-15,0 0 9 16,0 0-11-16</inkml:trace>
        </inkml:traceGroup>
      </inkml:traceGroup>
    </inkml:traceGroup>
    <inkml:traceGroup>
      <inkml:annotationXML>
        <emma:emma xmlns:emma="http://www.w3.org/2003/04/emma" version="1.0">
          <emma:interpretation id="{3BEC21CF-A96C-48EC-A681-67C16EBA17C7}" emma:medium="tactile" emma:mode="ink">
            <msink:context xmlns:msink="http://schemas.microsoft.com/ink/2010/main" type="paragraph" rotatedBoundingBox="2170,16219 9901,17152 9734,18539 2003,17606" alignmentLevel="1"/>
          </emma:interpretation>
        </emma:emma>
      </inkml:annotationXML>
      <inkml:traceGroup>
        <inkml:annotationXML>
          <emma:emma xmlns:emma="http://www.w3.org/2003/04/emma" version="1.0">
            <emma:interpretation id="{0D5182EC-1815-4E6B-8E49-EF67A9A429E5}" emma:medium="tactile" emma:mode="ink">
              <msink:context xmlns:msink="http://schemas.microsoft.com/ink/2010/main" type="line" rotatedBoundingBox="2170,16219 9901,17152 9734,18539 2003,17606"/>
            </emma:interpretation>
          </emma:emma>
        </inkml:annotationXML>
        <inkml:traceGroup>
          <inkml:annotationXML>
            <emma:emma xmlns:emma="http://www.w3.org/2003/04/emma" version="1.0">
              <emma:interpretation id="{C054D4FC-CDDF-46BB-82E0-0CC87CA20B8B}" emma:medium="tactile" emma:mode="ink">
                <msink:context xmlns:msink="http://schemas.microsoft.com/ink/2010/main" type="inkWord" rotatedBoundingBox="2130,16548 5590,16966 5506,17659 2047,17242"/>
              </emma:interpretation>
              <emma:one-of disjunction-type="recognition" id="oneOf4">
                <emma:interpretation id="interp8" emma:lang="" emma:confidence="1">
                  <emma:literal/>
                </emma:interpretation>
              </emma:one-of>
            </emma:emma>
          </inkml:annotationXML>
          <inkml:trace contextRef="#ctx0" brushRef="#br0" timeOffset="5115.1126">542 1276 2619 0,'0'0'44'0,"0"0"32"15,0 11 162-15,0-11-117 16,0 13 1-16,0-5-14 0,-15 6-3 15,4-4-12-15,-1 6-17 0,-1-1-10 16,-2 4 23-16,-21 19 45 16,16-18-113-16,-1 0 21 0,-2 0-28 15,0-4-11-15,3 3 13 0,0-5-11 16,-1-2-2-16,1 3-31 0,2-6-43 16,-18 5-164-16,21-11 95 0,0 0-25 15,2-3-2-15,3 0 14 16,-5 0 11-16,7-12 9 0,-2-4 25 0,2 0 34 15,3 1 30-15,0-19-11 16,5 18 42-16,0 0 12 0,0 0 4 16,13 3 2-16,-13 1 31 0,17 1 19 15,11-9 79-15,-12 14-53 16,-6 2 21-16,13-5 125 16,-10 9-148-16,-1 0 49 0,-2 0 6 15,3 0-22-15,-3 15-30 0,6 0-43 16,-1 0 1-1,59 66 29-15,-61-64-75 32,53 88 57-17,-64-92-58-15,1-9-1 16,-3-2-18-16,0 1-73 0,2-2-33 16,-2 1-48-16,0-2-247 15,0 0 153-15,0 0-149 0,0 0-204 0</inkml:trace>
          <inkml:trace contextRef="#ctx0" brushRef="#br0" timeOffset="5402.9989">822 1456 2460 0,'0'4'18'0,"0"2"2"15,0-3 27-15,0-3 8 0,0 5-20 16,0-5-3-16,18 0-16 0,-3 0 3 16,5 0-1-16,1 0 5 0,4 0-19 0,1 0 7 15,2 11-12-15,2-11 5 16,24 10-67-16,-29-3-73 0,-7-7-87 15,0 7-142-15,-8-7 23 0,-5 7-47 16</inkml:trace>
          <inkml:trace contextRef="#ctx0" brushRef="#br0" timeOffset="5632.9618">830 1588 2630 0,'12'2'63'0,"-12"-2"57"0,16 0 14 0,1 0-23 16,-1 0-19-16,-1 0-4 0,3 0 1 15,2 0-30-15,1 0 35 0,22 0-15 16,-20 0-53-16,-3 0-17 16,-2 0-16-16,0 0-26 0,0 0-72 15,-3 0-74-15,-5 0-69 0,3 0-69 16,-5 0-124-16,12 0-471 15</inkml:trace>
          <inkml:trace contextRef="#ctx0" brushRef="#br0" timeOffset="4224.7591">-767 1152 2369 0,'0'0'50'0,"0"0"-1"15,0 10 226 1,0-10-216-16,0 0-2 0,0 8 46 15,0-1-42 1,0 4 62-16,0-10-17 31,0-1-93-31,0 0-15 0,0 0 8 0,0 0-4 16,0 0-5-16,0 0 0 0,12-12-8 16,-2-2 4-16,1 3 5 15,9-20-8-15,-10 16 20 0,3-2-20 16,-5 3 7-16,-1-1 3 0,1 3 12 15,0 1-9-15,-6 3-8 0,3 2 4 16,0 1 9-16,0-1 34 16,-5 6 18-16,0 0 52 15,0 14 264 1,0 16-132-16,0-11-169 0,0 1 37 16,0 5-46-16,0 4-8 0,0 33 27 15,0-29-74-15,0 3-7 0,0 0 14 16,0 0-14-16,0 0-19 0,0-4 31 15,0-2-21-15,0-3 17 0,0 3-21 16,0-6 9-16,0 1 16 0,0-6-23 16,0 10-2-16,0-20-17 15,0-2-46-15,0-7-65 0,0 0-356 16,0 0 180-16,0 0-24 16,0 0-52-16,0 0-205 0,0-11-202 0</inkml:trace>
          <inkml:trace contextRef="#ctx0" brushRef="#br0" timeOffset="4533.4893">-355 1374 2546 0,'0'14'34'15,"-13"-14"26"-15,13 7 30 0,0-7-8 16,0 0-21-16,0 0-24 16,0 0-11-16,0 0-9 0,0 6 13 15,0-6 8-15,0 0 4 0,18 0-11 16,0 0 29-16,0 0 4 0,5 0-17 16,0 0-22-16,0 0-5 0,5 0-17 15,25 0-5-15,-27 0 1 16,-3 0 17-16,12 0-44 15,-19 0-81-15,-4 0-75 0,-2 0-49 16,-2 0-151-16,0 0-308 0</inkml:trace>
          <inkml:trace contextRef="#ctx0" brushRef="#br0" timeOffset="5910.8152">1520 1649 2990 0,'-10'0'66'0,"10"0"52"0,0 0 57 15,0 15 35-15,0-15-19 0,0 0-71 16,0 0-11-16,0 9 38 16,0-9-92-16,0 0-39 0,0 0-10 0,0 0 16 15,0 0-16-15,0 0-28 0,0 0-44 16,0 0-59-16,0 0-135 0,0 0-410 15,0 0 246-15,0 0-92 16,0-9 35-16,0-1-21 0</inkml:trace>
          <inkml:trace contextRef="#ctx0" brushRef="#br0" timeOffset="6532.0157">2040 1287 2365 0,'0'-15'217'15,"-13"8"-94"-15,13 0 1 0,-15 4 9 16,-1-1-12-16,4 0-21 0,1 4 2 15,-1-3-20-15,1 3-22 0,-1 0-21 16,1 0 10-16,-1 0-9 0,2 0-6 16,-13 14 14-16,12-14-36 0,-1 14 14 15,-1-4-8-15,3 1-14 0,-3-3 4 16,3 2-23-16,0-2 17 0,-1 2-18 16,6 1-4-16,-2 8-67 15,7-10 47-15,0-3-18 0,0 2-23 16,0-2-3-16,18 1 0 0,-6-1-13 15,6-3-8-15,-3-3-11 0,3 0 5 16,18 0-26-16,-16 0 93 16,-4 0 2-16,1-11 17 0,-1 0 3 0,-6-2 13 15,3 3 4-15,-3-1 14 16,3-13 77-16,-8 13-6 16,2-6 124-16,-4 8-90 0,-1 7 1 15,-2-3-2-15,0 5 8 16,0 0-3-16,0 0 205 15,0 0-58-15,0 0-110 0,0 26 64 32,0 63 27-32,0-35-232 15,0 9 8-15,0-34-12 16,0 6-27-16,0 1 16 0,0 35 17 16,0-42-22-16,0-1 21 15,0-3 4-15,0-3-25 0,0-5-3 16,-10-5-61-16,10-3-44 0,0-3-109 0,0-6-175 15,0 0-516 1,0 0 254-16,0-15-54 0</inkml:trace>
          <inkml:trace contextRef="#ctx0" brushRef="#br0" timeOffset="6819.2644">2366 1322 2631 0,'0'0'20'46,"180"-6"80"-30,-111 6-247-16,-56 0 6 16,0 0-92-16,-3 0-135 0,8 0-389 15</inkml:trace>
          <inkml:trace contextRef="#ctx0" brushRef="#br0" timeOffset="7523.6526">2373 1319 2371 0,'0'5'22'0,"-2"0"12"16,2-2 23-16,0-3 15 0,0 4 5 16,0 3 55-16,0-2-75 15,0 6 111-15,12-5-79 16,-12 1-3-16,0 1-28 0,0 0-22 15,0 12 41-15,0-8-33 16,0-1-17-16,0 2-8 0,0-2-18 16,0 0-5-16,0 18 16 15,0-15-36-15,0-11 16 16,0-3 5-16,0 0-15 16,11 0-25-16,-11 0-12 0,30-11-60 15,-4-4 64-15,19-12 24 16,-29 27 13-16,-3-10 22 15,-1 2-7-15,1 8-7 0,2-4 14 16,-5 0-14-16,3 4 13 0,-3 0-8 16,3 0 9-16,-3 0 22 0,-2 0 24 15,2 0-15-15,-5 0 22 0,11 12 59 16,-9-1-45-16,1 0-6 16,-3-2 25-16,0 1-23 0,0 0 4 0,-5 6 2 15,0-6-17-15,0 5-13 0,0 13 59 16,0-11-60-16,0-1 4 15,-13 3 4-15,13-2 1 0,-17 2 49 16,1-4-5-16,3 2-20 0,-12 13 35 16,12-20-49-16,1 1-45 15,1-4 27-15,1-5-13 0,3 1 22 16,-1-3-32-16,0 0-4 0,3 0 1 16,-2 0-17-16,1 0-8 0,1 0 20 15,-10 0-8-15,10-10 13 16,0 10-20-16,0 0 7 0,0-9-15 15,0 9 19-15,2 0-49 16,0 0 35-16,3-9 24 0,0 9-18 16,0 0-93-16,0 0 57 15,0 0-3-15,0 0-12 16,0 0 31-16,0 0 16 0,0 0 3 16,0 0-3-16,0 0-6 0,0-8-27 15,0 8-19-15,0 0-20 0,0 0-29 16,0 0-391-16,0 0 110 15,0 0-35-15,0 0-101 0,0 0-253 16</inkml:trace>
        </inkml:traceGroup>
        <inkml:traceGroup>
          <inkml:annotationXML>
            <emma:emma xmlns:emma="http://www.w3.org/2003/04/emma" version="1.0">
              <emma:interpretation id="{EFA7EB0A-A58E-4F01-9FA5-5A4B61F12F9D}" emma:medium="tactile" emma:mode="ink">
                <msink:context xmlns:msink="http://schemas.microsoft.com/ink/2010/main" type="inkWord" rotatedBoundingBox="7672,16883 8935,17036 8768,18422 7504,18270"/>
              </emma:interpretation>
              <emma:one-of disjunction-type="recognition" id="oneOf5">
                <emma:interpretation id="interp9" emma:lang="" emma:confidence="1">
                  <emma:literal/>
                </emma:interpretation>
              </emma:one-of>
            </emma:emma>
          </inkml:annotationXML>
          <inkml:trace contextRef="#ctx0" brushRef="#br0" timeOffset="27989.6471">4750 1689 2081 0,'0'0'14'0,"15"0"35"0,-5 0-5 0,-2 0-15 15,5 0-10-15,-3 0-9 0,3 0 38 16,4 0-1-16,-1 0 4 0,22-11 54 16,0 5-5-1,-20 6-71-15,2-7 8 0,1 7 1 16,-1-8-2-16,3 4-22 0,0 0 6 16,0-2-16-16,2 2-3 0,1 1 3 15,-3 1-2-15,2 0-2 0,-2 2 0 16,20 0 77-16,-25 0-39 15,-3 0-11-15,1 17 7 0,-6-2 30 0,3-3-10 16,-1 21 61-16,-6-10-48 16,-1 2-31-16,-5 2-8 0,0 4-6 15,0 1 61-15,0 4-7 0,0 1-26 16,-18 2-4-16,3 1-28 0,-1 0 2 16,-2 0 23-16,-15 41 27 15,15-44-52-15,1 3-9 0,-1-3-4 16,3-2 10-16,-3-1-11 0,5-1 5 15,3-4 14-15,-3 3-9 0,3-4-25 16,0-1 3-16,5-4 5 0,-1 1 12 0,4-4-1 16,-3-3-11-16,5 0 10 0,0-2-6 15,0 5-27-15,0-11 20 16,0-2 12-16,0-1-6 16,13 5-10-16,2-5 16 0,-2 1-5 15,2-1 2-15,3-2 2 0,2 1-19 16,0-1 0-16,3-2 25 0,-2-2-11 15,4 5 4-15,1-5 0 0,2 0-13 16,-3 0 9-16,-2 0 11 16,26-16 4-16,-27 16-17 15,22-11-5-15,-26 2 4 0,-3 0-1 16,0 9 12-16,-2-7-56 0,0 3-48 0,2-2-235 16,-5-4-97-1,-5 1-179-15,-5 2 31 0</inkml:trace>
          <inkml:trace contextRef="#ctx0" brushRef="#br0" timeOffset="28349.622">4982 2125 2631 0,'7'0'108'0,"6"0"7"0,-3 0-17 0,8 0 9 16,0 0-26-16,5 0 7 0,5 0-13 15,0 0-20-15,0 0-22 0,33 0 0 16,-31 0-17-16,-2 0-12 16,-5 0 7-16,-2 0-2 0,-3-10-5 15,-6 10-1-15,-1-7-6 0,-1 7-71 16,-8-8-82-16,3 4-289 0,-5 4 112 16,0 0-287-16</inkml:trace>
          <inkml:trace contextRef="#ctx0" brushRef="#br0" timeOffset="32706.7961">5753 1604 1434 0,'-10'0'65'0,"8"0"19"0,-3 0 207 15,-3 0 57 16,8 0-307-31,0 13 5 0,0-13-3 16,0 0 21-16,0 0 21 0,0 11 12 16,25-4 89-16,-9-7-73 15,1 7-14-15,6-7-22 0,0 5-21 16,0-5-15-16,5 0-14 0,-2 6-17 16,-3-6 8-16,-3 0-16 0,13 0 48 15,-20 0 5-15,-5 0-24 16,-1 0-8-16,1 0-5 0,-3 0-9 15,0 0-3-15,-2 0-3 0,-1 0 7 16,-2 0 1-16,0 0-18 0,0 0 11 16,0 0-8-16,0 0-42 15,0 0-65-15,0 0-60 0,0 0-54 0,0 0-97 16,0-8-245-16</inkml:trace>
          <inkml:trace contextRef="#ctx0" brushRef="#br0" timeOffset="32329.1658">5848 1378 1802 0,'0'-6'46'0,"7"3"21"0,-7 3 14 15,5-1 4-15,0 1 67 0,-5 0-86 16,0 0 0-16,3 0 8 16,-3 0 13-16,0 0 3 0,0 0-4 0,0 0-2 15,0 0 2-15,0 0-5 0,0 0 71 16,0 10-59-16,0 0-21 15,0 1-32-15,0 2-1 0,0-1-23 16,-10 5 26-16,10 4-11 0,-8 2 9 16,1 1 4-16,-1 27 3 15,0-21-13-15,3 0-16 0,0-1-12 16,0 0 15-16,2 1-20 0,1-2 12 16,-1-5-7-16,3 2 1 0,0-3-1 15,0 16-18-15,0-24 3 16,0 0 20-16,0-5-21 0,0-2 19 0,0 0-21 15,0-3 5 32,0-36-2501-31,0 21 2093-16</inkml:trace>
        </inkml:traceGroup>
        <inkml:traceGroup>
          <inkml:annotationXML>
            <emma:emma xmlns:emma="http://www.w3.org/2003/04/emma" version="1.0">
              <emma:interpretation id="{C5039786-597E-4156-AF3E-2B669E86799D}" emma:medium="tactile" emma:mode="ink">
                <msink:context xmlns:msink="http://schemas.microsoft.com/ink/2010/main" type="inkWord" rotatedBoundingBox="9557,18135 9780,18162 9769,18246 9547,18219"/>
              </emma:interpretation>
              <emma:one-of disjunction-type="recognition" id="oneOf6">
                <emma:interpretation id="interp10" emma:lang="" emma:confidence="1">
                  <emma:literal/>
                </emma:interpretation>
              </emma:one-of>
            </emma:emma>
          </inkml:annotationXML>
          <inkml:trace contextRef="#ctx0" brushRef="#br0" timeOffset="30173.026">6681 2564 2382 0,'0'8'43'0,"0"-8"-7"0,0 0 12 15,0 0-2-15,0 4-10 0,0-4-17 16,0 0-1-16,0 0-8 16,0 0-7-16,15 0 27 0,0 0-4 0,0 0-11 15,3-12-5-15,0 2-7 16,20-1 4-16,-20 4-3 0,0 7-1 15,0-8-35-15,-3 8-58 0,-2-7-62 16,0 7-95-16,-8 0-115 0,2-3-56 16,-2 3-100-16</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4:12.00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99B8687F-3975-49A6-9E14-BF8B2D1172AD}" emma:medium="tactile" emma:mode="ink">
          <msink:context xmlns:msink="http://schemas.microsoft.com/ink/2010/main" type="writingRegion" rotatedBoundingBox="8718,18195 9852,18195 9852,18579 8718,18579"/>
        </emma:interpretation>
      </emma:emma>
    </inkml:annotationXML>
    <inkml:traceGroup>
      <inkml:annotationXML>
        <emma:emma xmlns:emma="http://www.w3.org/2003/04/emma" version="1.0">
          <emma:interpretation id="{1406B2B6-F798-48F1-A356-2C8340447E92}" emma:medium="tactile" emma:mode="ink">
            <msink:context xmlns:msink="http://schemas.microsoft.com/ink/2010/main" type="paragraph" rotatedBoundingBox="8718,18195 9852,18195 9852,18579 8718,18579" alignmentLevel="1"/>
          </emma:interpretation>
        </emma:emma>
      </inkml:annotationXML>
      <inkml:traceGroup>
        <inkml:annotationXML>
          <emma:emma xmlns:emma="http://www.w3.org/2003/04/emma" version="1.0">
            <emma:interpretation id="{24AFD82E-F780-41AC-B5C3-C6D846035F74}" emma:medium="tactile" emma:mode="ink">
              <msink:context xmlns:msink="http://schemas.microsoft.com/ink/2010/main" type="line" rotatedBoundingBox="8718,18195 9852,18195 9852,18579 8718,18579"/>
            </emma:interpretation>
          </emma:emma>
        </inkml:annotationXML>
        <inkml:traceGroup>
          <inkml:annotationXML>
            <emma:emma xmlns:emma="http://www.w3.org/2003/04/emma" version="1.0">
              <emma:interpretation id="{24B9861C-CDF5-4517-8B91-594A27309BD3}" emma:medium="tactile" emma:mode="ink">
                <msink:context xmlns:msink="http://schemas.microsoft.com/ink/2010/main" type="inkWord" rotatedBoundingBox="8718,18195 9852,18195 9852,18579 8718,18579"/>
              </emma:interpretation>
              <emma:one-of disjunction-type="recognition" id="oneOf0">
                <emma:interpretation id="interp0" emma:lang="" emma:confidence="1">
                  <emma:literal/>
                </emma:interpretation>
              </emma:one-of>
            </emma:emma>
          </inkml:annotationXML>
          <inkml:trace contextRef="#ctx0" brushRef="#br0">387-250 2653 0,'0'-1'37'0,"0"-2"29"15,0 3 106-15,0 0-100 0,0 0 38 16,0 0-43-16,0 0 37 16,0 0 15-1,-38 96 315 17,15 47-243-32,23-126-187 15,0-3 6-15,13 12 3 16,-13-11-1-16,15-5-29 0,-5 1 11 15,3-2 14-15,-3-1-10 0,3 0-9 0,0-5 20 16,0 1 12-16,17-4-15 16,-12 0 3-16,0 0-10 0,2-16-14 15,-2 0-12-15,0 0 11 16,15-19 1-16,-18 14 18 0,-2 4 4 16,-3-2 21-16,-2 2-20 0,-6-1 8 15,1 4 9-15,-3 1-22 0,0 2 4 16,0-1-7-16,0 1 16 0,-15 3-13 15,2-1-3-15,-2 2 24 0,-8-1-3 16,7 6-35-16,1 2-4 16,-3 0-19-16,-2 0-19 0,2 0-47 0,0 0-74 15,0 0-45-15,3 12-18 0,0-12-21 16,0 8-363-16,12-8 57 16,3 0-118-16</inkml:trace>
          <inkml:trace contextRef="#ctx0" brushRef="#br0" timeOffset="-521.1477">0 25 2354 0,'0'0'8'0,"0"0"13"0,0 0 30 16,15 10-29-16,-15-10-5 0,0 7-5 16,0 2 1-16,11-3 6 15,-11 1-2-15,0-1 0 0,12 0-8 0,-12 1-2 16,18 5-4-16,-10-5-6 15,-3-3 6-15,0 1 0 0,0-2 6 16,3-2-10-16,-3-1 7 0,3 0-4 16,-1 0 7-16,-2 0-9 0,8-13 4 15,-8 0 3-15,0 2 25 16,5-9 58-16,-10 12-42 16,0-2 12-16,0 1-3 0,0 1-14 15,0 2-2-15,0 2-6 0,-15-3 0 0,15 5-16 16,-13 2-1-16,-10 0-5 15,16 0-17 1,-1 10-10-16,0-10-34 0,3 11-32 16,0-11-39-16,0 6-34 0,0-6-43 15,3 0-113-15,-1 0-202 0</inkml:trace>
          <inkml:trace contextRef="#ctx0" brushRef="#br0" timeOffset="899.8359">859-248 2107 0,'-6'0'51'16,"4"0"6"-16,-3 0 14 0,2 0 10 15,1 0-7-15,-3 14 2 0,5-4-10 16,-5 20 86 0,5-20-106-16,0 1-12 0,0 2-6 15,0-1-14-15,0 2-7 0,0-2 3 16,0-1-8-16,0 4 2 0,0-5-5 15,10-1 0-15,-10-1 2 0,12 0-2 16,-4-5-2-16,0 1 0 0,2-1 3 16,-2-3 1-16,4 0-4 0,1 0 1 15,0 0 9-15,2 0-1 0,18-14-4 16,-18 4-3-16,1 10-6 0,2-8 7 16,-6 8-3-16,-1-7-2 15,11 7 3 32,45 68 400-47,-67-57-313 16,0-2-8-16,0 3 10 0,0-1-11 15,0-1 19-15,0 5-9 0,0-4 32 16,-16 2-36-16,-9 9 102 16,-23 7 88-1,35-25-228-15,3-1 11 0,-3-1-34 16,3-2 8-16,-3 0-22 0,3 0 10 15,-3 0-9-15,3 0 13 0,-3 0-22 16,3-13-5-16,-10 2 13 16,12 11-18-16,3-8 11 0,-3 2 1 15,3 6 6-15,0 0-28 0,2-5-35 16,3 5-19-16,-2 0-26 0,2-4-55 0,-5 4-324 16,5 0 192-16,0 0-39 15,0 0-520-15,0 0 106 16</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2:50.08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DDC7B3A-C132-41CF-AEDA-16BC0D2B05AF}" emma:medium="tactile" emma:mode="ink">
          <msink:context xmlns:msink="http://schemas.microsoft.com/ink/2010/main" type="inkDrawing" rotatedBoundingBox="23195,1615 25121,1557 25122,1603 23197,1662" semanticType="underline" shapeName="Other">
            <msink:sourceLink direction="with" ref="{486CD2F8-1F20-4E2F-84BA-CB269AF705EB}"/>
          </msink:context>
        </emma:interpretation>
      </emma:emma>
    </inkml:annotationXML>
    <inkml:trace contextRef="#ctx0" brushRef="#br0">2534 395 1236 0,'20'0'25'0,"-7"0"68"0,7 0 45 16,-2 0 15-16,5 0-19 0,5 0-10 15,-3-11-19-15,8-1 3 16,46 1 130-16,-33 3-145 0,3 8 25 15,9-9-29-15,6 4-22 0,7 5-12 16,3-6-17-16,5 6-17 0,8 0-9 16,-1 0-3-16,82 0 0 15,-91 0-11-15,2 0 4 0,-8 0 0 16,-5 0 10-16,-2 0-16 0,-5 0-2 16,-6 0 17-16,-2 0-15 0,-3 0 7 15,36 0 11-15,-43 0-17 16,-5 0 8-16,-3 0-6 0,-3 0-3 0,-4 0 8 15,-3 0-3-15,-8-11-27 16,0 11-52-16,-7-8-54 0,-3 8-334 16,-5 0-7-16,0 0-108 0</inkml:trace>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16.90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0-1 1594 0,'0'0'70'0,"15"0"28"16,-15 0 59 15,36 0-39-31,-36 0-103 0,7 0-8 16,4 0-5-16,-4 0-1 0,1 0 3 15,5 0-13-15,-3 0-47 0,3 0-130 16,2 0-148-16,0 0 61 0,-2 0-26 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2:45.75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DB44090-042D-4994-9A4F-4B3BF0DAA8D8}" emma:medium="tactile" emma:mode="ink">
          <msink:context xmlns:msink="http://schemas.microsoft.com/ink/2010/main" type="writingRegion" rotatedBoundingBox="20662,1265 21857,1265 21857,1969 20662,1969"/>
        </emma:interpretation>
      </emma:emma>
    </inkml:annotationXML>
    <inkml:traceGroup>
      <inkml:annotationXML>
        <emma:emma xmlns:emma="http://www.w3.org/2003/04/emma" version="1.0">
          <emma:interpretation id="{61D4827A-4CF9-4404-9450-DA40F069FE8D}" emma:medium="tactile" emma:mode="ink">
            <msink:context xmlns:msink="http://schemas.microsoft.com/ink/2010/main" type="paragraph" rotatedBoundingBox="20662,1265 21857,1265 21857,1969 20662,1969" alignmentLevel="1"/>
          </emma:interpretation>
        </emma:emma>
      </inkml:annotationXML>
      <inkml:traceGroup>
        <inkml:annotationXML>
          <emma:emma xmlns:emma="http://www.w3.org/2003/04/emma" version="1.0">
            <emma:interpretation id="{CF617E70-F317-44C7-8FFF-4546CDCA1053}" emma:medium="tactile" emma:mode="ink">
              <msink:context xmlns:msink="http://schemas.microsoft.com/ink/2010/main" type="line" rotatedBoundingBox="20662,1265 21857,1265 21857,1969 20662,1969"/>
            </emma:interpretation>
          </emma:emma>
        </inkml:annotationXML>
        <inkml:traceGroup>
          <inkml:annotationXML>
            <emma:emma xmlns:emma="http://www.w3.org/2003/04/emma" version="1.0">
              <emma:interpretation id="{185AC8B0-4720-46A7-A897-D414D65A9E5A}" emma:medium="tactile" emma:mode="ink">
                <msink:context xmlns:msink="http://schemas.microsoft.com/ink/2010/main" type="inkWord" rotatedBoundingBox="20662,1265 21857,1265 21857,1969 20662,1969"/>
              </emma:interpretation>
              <emma:one-of disjunction-type="recognition" id="oneOf0">
                <emma:interpretation id="interp0" emma:lang="" emma:confidence="1">
                  <emma:literal/>
                </emma:interpretation>
              </emma:one-of>
            </emma:emma>
          </inkml:annotationXML>
          <inkml:trace contextRef="#ctx0" brushRef="#br0">25 45 1745 0,'-11'7'60'0,"11"0"14"0,0-6 31 0,0 4 15 15,0-1-5-15,-10-4-5 0,10 0-14 16,0 0 91-16,-5 0-85 15,5 0 117-15,0 0-126 16,0 0 17-16,0 0-22 0,0 0-12 0,0 0-15 16,0 0-22-16,0 0-5 15,0 0-6-15,0 0-27 0,0 0 2 0,0 0-7 16,0 0 5-16,0 0-12 0,0 0 14 16,0 0 2-16,20 0-12 15,-7 0 13-15,8-9-21 0,7 1 23 16,0 0-25-16,5-1 15 0,0 1 5 15,0 0-12-15,5 2 11 0,3 1-9 16,-8 1 5-16,0 1 11 0,0 3-14 16,21 0 6-16,-36 0-16 62,-97 352 409-46,63-326-403-16,-7-1 39 0,3 1-29 15,2 0 2-15,-5 0 15 0,-20 25 3 16,20-28-36-16,3 0 18 16,-13 18-25-16,-1 3 14 15,27-26-22-15,7-7 5 16,0-7 32-16,0-1-25 16,0-1 27-16,12 0 3 0,4-1-7 15,-3-1-16-15,7 0 19 0,3 0-11 16,5 0 15-16,0 0-23 0,5 0 12 15,5 0-8-15,-5 0 5 0,5 0 3 16,-4-11-3-16,-1 11 23 0,28-7-42 16,-33 0 38-16,-10 7-15 15,-3-5-12-15,18-6-330 16,-33 5-108 0,0 2 133-16,0 0-219 0,0 0-221 15</inkml:trace>
          <inkml:trace contextRef="#ctx0" brushRef="#br0" timeOffset="307.2488">65 330 2711 0,'-7'0'28'15,"2"0"17"-15,5 0 21 0,-6 0 6 16,6 0 29-16,0 0-85 16,0 0-6-16,0 0-1 0,0 0 12 15,18 0 57-15,-8 0-15 0,8 0-28 16,-2 0-2-16,6 0-2 0,35 0-13 16,-27 0-11-16,3 0-7 0,0 0 7 15,0 0 2-15,-5 0-6 16,0 0-5-16,-5 0-35 0,-5 0-73 0,-2 0-45 15,1 0-266-15,-12-8 83 16,1 8-255-16</inkml:trace>
          <inkml:trace contextRef="#ctx0" brushRef="#br0" timeOffset="839.8605">944 486 2243 0,'0'6'49'0,"0"-3"51"0,0-1 5 0,0 1-6 16,0-1-36-16,18-2-20 0,2 0-16 15,-2 0-13-15,2 0-7 0,21 0 12 16,-20 0-16-16,2 0 1 16,-1 0-79-16,1 0-96 0,-7 0-152 15,1 0-279-15</inkml:trace>
          <inkml:trace contextRef="#ctx0" brushRef="#br0" timeOffset="647.9743">967 314 2636 0,'-8'11'-4'0,"3"-11"1"15,-5 11 18-15,10-7-15 16,0-4-12-16,0 0 8 0,0 8 2 16,0-8 5-16,15 3-2 0,3-3 0 15,-3 4-2-15,3-3 1 0,23 4 4 16,-21-3 2-16,3-2-36 0,0 0-51 16,-2 3-55-16,-4-3-88 0,-1 0-100 15,-4 0-124-15,-1 0-44 0</inkml:trace>
        </inkml:traceGroup>
      </inkml:traceGroup>
    </inkml:traceGroup>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32.35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D992EA2-EE39-4D73-B370-AC6018B9F774}" emma:medium="tactile" emma:mode="ink">
          <msink:context xmlns:msink="http://schemas.microsoft.com/ink/2010/main" type="writingRegion" rotatedBoundingBox="20924,4131 33191,5066 33031,7167 20764,6233"/>
        </emma:interpretation>
      </emma:emma>
    </inkml:annotationXML>
    <inkml:traceGroup>
      <inkml:annotationXML>
        <emma:emma xmlns:emma="http://www.w3.org/2003/04/emma" version="1.0">
          <emma:interpretation id="{16C84A83-4F90-45D8-9723-57ED51139D9B}" emma:medium="tactile" emma:mode="ink">
            <msink:context xmlns:msink="http://schemas.microsoft.com/ink/2010/main" type="paragraph" rotatedBoundingBox="20924,4131 33191,5066 33031,7167 20764,6233" alignmentLevel="1"/>
          </emma:interpretation>
        </emma:emma>
      </inkml:annotationXML>
      <inkml:traceGroup>
        <inkml:annotationXML>
          <emma:emma xmlns:emma="http://www.w3.org/2003/04/emma" version="1.0">
            <emma:interpretation id="{19E5F0D2-6A0F-40A6-B23F-B0A628EC2A08}" emma:medium="tactile" emma:mode="ink">
              <msink:context xmlns:msink="http://schemas.microsoft.com/ink/2010/main" type="line" rotatedBoundingBox="20924,4131 31564,4942 31471,6161 20831,5350"/>
            </emma:interpretation>
          </emma:emma>
        </inkml:annotationXML>
        <inkml:traceGroup>
          <inkml:annotationXML>
            <emma:emma xmlns:emma="http://www.w3.org/2003/04/emma" version="1.0">
              <emma:interpretation id="{F92E019B-4383-4C0C-B52D-6909841B03C6}" emma:medium="tactile" emma:mode="ink">
                <msink:context xmlns:msink="http://schemas.microsoft.com/ink/2010/main" type="inkWord" rotatedBoundingBox="20899,4469 22688,4605 22646,5161 20856,5024"/>
              </emma:interpretation>
              <emma:one-of disjunction-type="recognition" id="oneOf0">
                <emma:interpretation id="interp0" emma:lang="" emma:confidence="1">
                  <emma:literal/>
                </emma:interpretation>
              </emma:one-of>
            </emma:emma>
          </inkml:annotationXML>
          <inkml:trace contextRef="#ctx0" brushRef="#br0">-7183-3179 601 0,'0'17'725'0,"0"-17"-442"15,0 9-78-15,0-9-58 0,0 7-13 32,0-4 242-1,71-3-338-16,-20 0 42-15,-30 0-26 16,-4 0-8-16,6 0 1 0,-7 11-7 16,7-11 18-16,-1 11 12 0,-1-2-18 15,-3-9-9-15,5 10-27 0,-8-2-1 16,3 1 1-16,-3 2 18 0,3-3 2 16,30 60 91 30,-33 116-81-46,-15-167-41 16,-15-2-11-16,-8 17 21 16,8-17-18-16,5-2 4 0,-3 1 4 0,-2 0-16 15,-3 2 4-15,3-4 5 0,2 3 6 16,3-5-16-16,0 1-6 16,-3 4-4-16,13-11 11 0,0 1 10 15,0-1-4-15,0-3 3 0,23 2 7 16,-5-3 1-16,2 0-11 0,8 0 15 15,0 0-12-15,33 0 9 16,5 0-57-16,-33 0-50 16,-5 0-14-16,1-8-23 0,-4 8-24 0,-7-9-36 15,0 9-69-15,-3-7-163 16,-10-1-107-16</inkml:trace>
          <inkml:trace contextRef="#ctx0" brushRef="#br0" timeOffset="222.7582">-6905-2842 2571 0,'0'0'47'16,"0"0"120"-16,0 0-93 0,0 0-11 0,0 0-26 15,0 0-9-15,15 0-3 16,3 0-21-16,-3 0 11 0,3 0-8 0,5 0-10 15,-3 0-32-15,31 0-210 16,-25 0 58-16,-4 0-100 0,6 0-248 16,-5 0-102-16</inkml:trace>
          <inkml:trace contextRef="#ctx0" brushRef="#br0" timeOffset="602.6753">-6381-2871 2358 0,'0'0'69'0,"0"0"44"0,-10 0 32 16,10 0 21-16,-8 0 8 0,-2 0 168 15,-5 0-130 1,7 0-143-16,-2 0-16 0,5 16-3 0,-5-3-14 16,7-1-17-16,-7 0 11 0,5 3-26 15,0-3-6-15,5 5 15 16,-5 11-15-16,5-13-22 0,0-5 3 15,0 3-7-15,20-2-16 0,-7-1 4 16,7-4-24-16,-2-2 10 0,0 1-37 16,2-5 17-16,3 0-5 0,0 0 4 15,0 0 27-15,-2-15 19 0,-4 2 9 16,14-14-6-16,-23 15 15 0,-3-2 13 16,-5 1-13-16,0 2-2 0,0 0-4 15,0 2 4-15,-18 3-20 0,-3 1-15 16,4 0-31-16,1 5-25 0,-1 0-41 15,1 0-61-15,-12 11-574 16</inkml:trace>
          <inkml:trace contextRef="#ctx0" brushRef="#br0" timeOffset="997.8757">-6070-2793 2682 0,'5'0'55'0,"-5"0"42"0,5 0 35 16,-5 0 187-16,0 0-184 15,0 0-30-15,0 15-10 0,0-3-29 16,0-1-34-16,0 4 5 0,0-2-28 16,0 1 7-16,0 2 3 0,0 15-40 15,0-16-26-15,0-5-65 16,0 1-43-16,0-3-17 0,0-3 4 15,0-1-8-15,0-4 0 0,0 0 20 16,0 0 30-16,0-10-13 0,0-1 108 16,0-2 14-16,0 1 22 0,16-4 34 15,-4 2 29-15,4-1 12 0,-4-2 8 16,21-11 54-16,-12 14-73 16,-3 6 0-16,-1-3 1 0,6 2-19 15,-7 3-4-15,4 1-8 0,-2 1-8 16,-5 4 9-16,-3 0-7 0,0 0-12 15,3 0-4-15,-3 11 13 16,-5-1-24-16,0 1-2 0,3-1-28 0,-3 1-43 16,-3 0-55-16,6 12-227 15,-8-10 80-15,5-1-202 0,0-1-173 16</inkml:trace>
          <inkml:trace contextRef="#ctx0" brushRef="#br0" timeOffset="1419.2445">-5476-2770 2434 0,'0'-7'52'0,"-13"-1"30"0,13 1 52 0,-13 2 20 16,13-1-1 31,-104 35 376-32,93-19-536-15,1-1 11 0,5 4-10 16,-2-2-13-16,-4 1 3 0,6 1-26 16,5 8-63-16,0-10 30 0,0-1-1 15,16-1-10-15,-4-4-11 0,4-2-2 16,1-3 25-16,4 0 17 0,-3 0 10 16,-1 0 21-16,17-15 6 15,-24 0 15-15,0 3 11 0,3-2 5 16,-8 0 28-16,0 1 24 0,0 3 12 15,0 0 1-15,-5-3-28 0,5 9-16 16,-2-6-1-16,-1 10-22 16,-2 0-1-16,0 0-7 0,0 0 9 15,0 0-4-15,0 0-5 0,0 0 9 16,0 13-7-16,0-2-4 16,0 12-14-16,0-10-66 0,0 1-62 0,0 0-58 15,0-2-74-15,0 1-214 0,18 0-162 16</inkml:trace>
        </inkml:traceGroup>
        <inkml:traceGroup>
          <inkml:annotationXML>
            <emma:emma xmlns:emma="http://www.w3.org/2003/04/emma" version="1.0">
              <emma:interpretation id="{FCFEF2BA-C2A3-47AE-AE44-9D61BDD454D6}" emma:medium="tactile" emma:mode="ink">
                <msink:context xmlns:msink="http://schemas.microsoft.com/ink/2010/main" type="inkWord" rotatedBoundingBox="23174,4570 23799,4618 23764,5073 23140,5025"/>
              </emma:interpretation>
              <emma:one-of disjunction-type="recognition" id="oneOf1">
                <emma:interpretation id="interp1" emma:lang="" emma:confidence="1">
                  <emma:literal/>
                </emma:interpretation>
              </emma:one-of>
            </emma:emma>
          </inkml:annotationXML>
          <inkml:trace contextRef="#ctx0" brushRef="#br0" timeOffset="1940.0391">-4796-2792 2460 0,'0'-5'85'0,"0"0"-2"16,0 5 5-16,0 0-6 0,0 0-12 15,-13 0-24-15,-2 0-22 0,-1 0-2 16,-1 14-4-16,6 0-13 0,-22 10-3 16,20-12 6-16,3 3-10 15,3-5 1-15,2 3 8 0,5 0-18 16,0-3-13-16,0-1-4 0,0 0 10 15,0-1 0-15,12 2-21 16,4-6 19-16,1-4 14 0,4 0-11 16,2 0-1-16,0 0-27 0,7-13-13 15,-2 1 4-15,0-3 14 0,5-3 11 0,18-25-4 16,-28 18 34-16,0-3 12 16,-13 0 24-16,3-7 44 0,-5 5 18 15,-8-1 10-15,0 0-14 0,0 5 13 16,0-18 83-16,0 30-109 15,-16 6-29-15,16 0 2 0,0 3-24 16,-10 2-22-16,10 3-6 0,0 0 10 16,0 0 6-16,-5 0 31 0,-8 36 44 15,8-16-72-15,-2 3 5 0,2 1-4 16,-3 1-9-16,0 7-10 16,3-3 5-16,0 3-14 0,0-1 13 15,0 4-28-15,5 28-85 0,0-36-29 16,0-1-50-16,0-5-56 0,0-6-65 15,15-1-251-15</inkml:trace>
          <inkml:trace contextRef="#ctx0" brushRef="#br0" timeOffset="2313.6392">-4587-2757 1756 0,'0'0'21'0,"0"0"6"0,0 0 1 16,0 0 8-16,0 0-23 0,17 0 10 16,1 0-9-16,-3 0-6 0,6 0-10 15,2 0 4-15,25 0-104 16,-22 0-48-16,-1-13-6 0,-2 13-5 16,-3-15 55-16,-2 3 35 0,-5 1 112 15,2-14 311-15,-7 14-118 16,-8 0-7-16,0-8 123 0,0 11-222 15,0 2-29-15,0 4 13 16,-15 2 19-16,2 0-9 0,0 0-45 16,3 0-26-16,-8 0-8 0,8 11-17 0,-8 2-12 15,3-1 1-15,0 3 1 0,2 0-6 16,3 1-2-16,2-1-9 0,-2 4 2 16,5-2-2-16,5 0-2 0,0 17-75 15,0-17-18-15,0-3-49 16,0 0-32-16,20-1-35 0,-7 1-129 15,5-2-206-15</inkml:trace>
        </inkml:traceGroup>
        <inkml:traceGroup>
          <inkml:annotationXML>
            <emma:emma xmlns:emma="http://www.w3.org/2003/04/emma" version="1.0">
              <emma:interpretation id="{9517DA7D-37D8-48C7-8235-89C7A8D51877}" emma:medium="tactile" emma:mode="ink">
                <msink:context xmlns:msink="http://schemas.microsoft.com/ink/2010/main" type="inkWord" rotatedBoundingBox="24288,4388 27344,4620 27252,5839 24195,5607"/>
              </emma:interpretation>
              <emma:one-of disjunction-type="recognition" id="oneOf2">
                <emma:interpretation id="interp2" emma:lang="" emma:confidence="1">
                  <emma:literal/>
                </emma:interpretation>
              </emma:one-of>
            </emma:emma>
          </inkml:annotationXML>
          <inkml:trace contextRef="#ctx0" brushRef="#br0" timeOffset="2808.3589">-3579-2844 2725 0,'0'-8'55'16,"-7"2"25"-16,-4-7 105 15,1 10-68-15,-18 2 129 16,-25 1 36 0,22 23-164-16,16-23-115 15,-67 75 14 1,75-64-24-16,-3 13-33 15,10-16-8-15,0 3-12 0,0-2 18 16,0-1-1-16,10-2-34 0,8 0-8 16,15 1-138-16,-10-7 121 15,-3 0 13-15,33 0-67 16,-25-17 99-16,0 0 18 0,-5 3 19 16,0-1 3-16,0-1 25 0,-2 0 32 15,7-21 126-15,-11 8 55 16,-11 6-24-16,-1 16-129 15,-5 2-10-15,0 2-7 0,0 3 4 16,0 0-33-16,0 0 5 16,0 0 1-16,0 0 3 0,0 15-10 0,-11-1-12 15,11-1 1-15,-10 2-10 0,3 2 15 16,-4 24-16-16,6-20-8 16,5 1-27-16,0-2-52 0,0 1-68 15,0-2-38-15,0-1-21 0,0-2-33 16,0-4-125-16,26-1-943 15</inkml:trace>
          <inkml:trace contextRef="#ctx0" brushRef="#br0" timeOffset="3054.9797">-3225-2939 2963 0,'0'-11'119'0,"0"0"110"16,0 6 43-16,0-1-36 0,0 3-62 15,-10-1-41-15,10 4-66 0,-13 0-16 16,1 0 9-16,-9 14-25 16,11 1-32-16,-3 3-3 0,3-1 29 15,-3 4-29-15,3-2-8 0,0 2 12 0,5 3-1 16,-3 3-59-16,1 17-53 16,7-23-10-16,0-2-21 0,0-3-31 15,0-2-73-15,20-3-40 0,0-5-29 16,3 0-152-16,3-4-353 15</inkml:trace>
          <inkml:trace contextRef="#ctx0" brushRef="#br0" timeOffset="3478.5512">-3059-2911 2428 0,'0'-3'53'0,"-8"3"15"15,1 0 5-15,7 0-10 0,0 0-24 16,0 0-13-16,0 0-11 0,0 0 2 16,0 0-10-16,20 0-1 15,-2 0-8-15,2 0-3 0,-2 0-9 16,7-8-27-16,-2 0-45 0,0-1-18 16,0 2 6-16,23-13-17 15,-26 11 98-15,-4-1 12 0,-4 2 35 16,-6 0 38-16,1 2 25 0,-7 3 0 15,0 0 6-15,0-2 13 0,0 4 6 16,-30-1 129-16,17 1-131 16,3 1-9-16,-3 0-14 0,0 0 10 0,1 0 10 15,-4 0 9-15,3 0-23 0,-2 0-45 16,0 13-18-16,-13 14-11 16,15-10-28-16,-2-2 26 0,5 0-39 15,0 5 10-15,2-2 10 0,3 0-31 16,2 3 8-16,3-4-32 0,0 25-81 15,0-24 19-15,16 0-26 16,-1-1-39-16,0-2-33 0,3-1-17 16,2-3-92-16,3-2-226 0,0-4-164 15</inkml:trace>
          <inkml:trace contextRef="#ctx0" brushRef="#br0" timeOffset="3755.9078">-2583-2905 2785 0,'0'-9'76'0,"0"3"43"16,0-4 115-16,0 10-172 0,0 0-9 15,0 0 73-15,0 0 8 0,0 0 0 16,0 15-17-16,0-1-53 0,0 4-7 16,0 2-29-16,-23 30 14 15,23-23-23-15,-10 3-24 0,0 3 29 0,10 3-31 16,-8-4 9-16,8 1-34 0,0-2-64 15,0-4-93-15,0 25-313 16,0-32 239-16,0-6-42 0,0-4-168 16,0-2-187-16</inkml:trace>
          <inkml:trace contextRef="#ctx0" brushRef="#br0" timeOffset="3996.9716">-2616-2764 2200 0,'18'-35'34'0,"15"-37"97"0,-18 42-75 15,3 1 2-15,-3 5-16 0,8 3-8 16,-2 3-6-16,-3 2 8 0,2 6-5 63,84 114 379-48,-121-86-410-15,1 0 0 0,1 0 9 16,0-1-5-16,-1 0 3 0,1-2-9 15,-15 9 9-15,22-17-21 0,-2 0-13 16,2-3-27-16,0 0-54 0,1-4-73 16,7 0-59-16,0 0-98 0,0 0-144 15,0 0-102-15</inkml:trace>
          <inkml:trace contextRef="#ctx0" brushRef="#br0" timeOffset="4220.2759">-2140-3127 2777 0,'0'-7'128'0,"0"7"-56"15,0 0-19-15,0 0 5 0,0 0 22 16,0 13 40-16,-7 34-54 16,7-5-43-1,-10 60 8 1,10-47-33-16,-6-28-21 15,1-3-31-15,0-2-53 0,3-1-47 16,-3-3-52-16,0 0-70 0,-1-4-168 16,4-4-290-16</inkml:trace>
          <inkml:trace contextRef="#ctx0" brushRef="#br0" timeOffset="4799.9898">-1765-2986 2606 0,'-10'-4'48'0,"-1"1"59"16,1 0 43-16,0 1-3 0,0 2-40 15,0 0-35-15,0 0-20 0,-3 0-6 16,0 0-20-16,-2 16 1 0,-1-2-20 0,1 0 7 15,0 1-9-15,0 4-5 16,-1 0-10-16,6-1-10 0,0 0-17 16,5 1 3-16,2-2-11 0,3 15-58 15,0-21 11-15,16-2-3 0,1-3-3 16,1-1-3-16,3-5 2 0,-1 0 26 16,3 0 23-16,2 0 22 0,-2-15 11 15,16-10 11 1,14-27 278-16,-48 39-150 15,8-6 95-15,-11 10-154 16,1 3-15-16,0 4-16 0,-3 2-3 16,0 0-13-16,0 0 3 0,0 0-4 15,0 17-6-15,0-5-11 0,0 12-9 16,0-11-12-16,0-2-12 0,0 0-45 16,0 0-39-16,0-5-39 0,0 1-54 15,0-7-82-15,0 3-80 16,15-3-138-16</inkml:trace>
          <inkml:trace contextRef="#ctx0" brushRef="#br0" timeOffset="5098.6672">-1564-2890 2291 0,'5'-11'81'15,"0"2"46"-15,0 1 23 0,0 1 1 16,-5 2 8-16,3 5-17 0,0 0-1 16,-3 0 16-16,0 0-17 0,0 15 21 15,0-5-130-15,0 5-7 0,0-4-5 16,-13 3 16-16,13 3-16 15,-10-2-5-15,-1-1-7 0,11 2-21 0,0-6 22 16,-5 6-32-16,5-10-6 16,0-1-14-16,0-5 14 0,0 0-7 15,0 0-18-15,13 0-2 0,2 0-8 16,-2-12 2-16,7-2 35 0,19-11-37 16,-19 13-2-16,0 0-14 15,19-14-134-15,-24 11 57 16,0 3-77-16,-2-1-150 0,-3 1-305 15</inkml:trace>
          <inkml:trace contextRef="#ctx0" brushRef="#br0" timeOffset="-2264.9787">-1671-2425 1698 0,'-8'0'147'16,"1"0"-18"-16,-1 0-21 0,1 0-7 0,-4 0 95 16,6 0-138-16,3 0-19 15,-1 0-8-15,-2 0-10 0,2 0-5 16,-4 0-4-16,-1 0-5 0,1 0-2 15,-9 0-15-15,-19 0-124 16,14 0-40-16,-4 0-75 0,-1 0-75 16,-4 0 31-16,-1 0 81 0,-2 0 84 15,2 0 44-15,-2-11 6 0,-33 2-19 16,38 0 56-16,0-1 29 16,3 5-9-16,-1-3 2 0,1 3 14 15,4 0 5-15,1 0-15 0,-3-1 21 16,-13 1 6-16,16 5-16 0,5 0 78 15,-3 0 254-15,0 0-52 0,3 0-92 16,-1 0-102-16,1 0-37 0,0 0-30 16,-13 0-161-16,13-12-69 15,2 12 17-15,-5 0 76 0,0-13 12 16,-2 13 15-16,-3-11 23 0,3 5 26 16,-24 6-27-16,24 0 42 15,2 0 11-15,0 0 8 0,8 0 14 16,0 0-7-16,5 0 6 0,2 0 5 15,1 0-6-15,-3 0-15 16,2 0 4-16,-5 0 5 0,1 0 9 0,-1 0 96 16,-2 0 76-16,-51 0 702 31,-46 0-225 0,104 0-753-15,3 0-110-16,-5 0-199 0,5 0 72 15,-5 0 88-15,0 0 35 0,0 0-4 16,-3 0 33-16,-2 0 38 0,-3 0 57 16,-2 0 34-16,2 0 19 0,-7 0 14 15,7 0 16-15</inkml:trace>
          <inkml:trace contextRef="#ctx0" brushRef="#br0" timeOffset="6079.3549">-1882-2247 2478 0,'5'-15'60'0,"0"1"49"15,-3 2 31-15,3 2-8 0,1-1 47 16,-6 11-115-16,0 0-7 16,0 0 51-16,0 0 29 0,0 0-7 15,0 16 15-15,0 1-19 0,0 1-35 16,0 6-36-16,-13 58 55 16,3-52-108-16,-1-3 17 15,11 3-3-15,-5-6-18 0,5 1 16 0,-7-2-43 16,7-3-22-16,0-1-59 0,0-7-108 15,0 3-85-15,0-6-45 0,0-1-94 16,0-2-370-16</inkml:trace>
          <inkml:trace contextRef="#ctx0" brushRef="#br0" timeOffset="6293.4848">-2124-2065 2261 0,'0'0'35'0,"0"0"7"0,0 0-2 0,0 0-10 15,18 0-11-15,-3 8-1 0,3-8-8 16,-1 7-6-16,9-7-18 0,27 11-228 16,1-8-506-1,-26-3 216-15</inkml:trace>
          <inkml:trace contextRef="#ctx0" brushRef="#br0" timeOffset="5844.4719">-2096-2212 2367 0,'5'-2'62'0,"0"-1"29"16,-3 2 25-16,-2-1-8 0,0 0-13 15,0 2 13-15,0 0-47 0,0 0 21 16,0 0 25-16,0 0 13 16,0 15-32-16,0-2 23 0,-10 0-19 15,10 1-6-15,-7 24 38 0,-1-19-82 16,8 2-19-16,0-1 0 0,0 2-28 16,0-3 12-16,0-1 0 0,0 2-16 15,0-3 29-15,0-5-31 0,0 13-36 16,0-15-49-16,13 0-38 15,-13-5-54-15,7-2-15 0,-7 1-49 16,11-4-89-16,-4 0-212 0,1 0-197 16</inkml:trace>
          <inkml:trace contextRef="#ctx0" brushRef="#br0" timeOffset="6619.143">-1579-2047 2616 0,'0'0'89'0,"0"0"91"15,-13 0 48-15,3 0-11 0,-13 21 85 16,10-21-221-16,0 11-41 16,3 2-13-16,0-2-13 0,0 0-5 0,2 0 4 15,3 3-3-15,3-3-18 16,2 0 1-16,0 9-3 0,0-13 0 16,17-1-32-16,4-1-29 15,20-1-64-15,-18-4 61 0,-1 0-12 16,1 0 27-16,0 0 0 0,-2-11 10 15,-4 11 19 1,-4-16 6-16,10-21-37 16,-41 10-284 15</inkml:trace>
          <inkml:trace contextRef="#ctx0" brushRef="#br0" timeOffset="-2866.0594">-779-2477 537 0,'-21'0'19'0,"-4"0"481"16,-34 0 457 0,46 0-805-16,-2 0-4 0,8 0-4 15,-1 0-26-15,8 0-18 0,0 0-28 16,0 0 6-16,0-10 7 0,0 10 6 0,0 0 3 15,0 0 62 1,0 0-93-16,0 0-22 0,-26 0 70 16,11 0-77-16,5 0-34 15,0 0 10-15,0 0-64 0,-3 0-75 16,0 0-57-16,-20 0-241 16,15-11 187-16,-2 11-54 0,2-11-40 15,-2 5-18-15,-1-1 56 0,6 1 92 16,-5 0 51-16,2 6 57 0,0 0 27 15,-10 0-3-15,15 0 52 16,-2 0 21-16,0 0-13 0,-1 0 18 16,1 0-5-16,0 0 1 0,-1 0 0 0,-17 0-22 15,18 0 26 1,0 0 19-16,-1 0 50 0,4 0 16 0,2 0 39 16,-1 0 18-16,4 0 26 0,-1 0 8 15,5 0 5-15,-2 0 146 63,5 0 708-63,0 0-1037 0,0 0-10 15,0 0-54-15,0 0-101 0,0 0-176 16,0 0-287-16,0 0-2 0</inkml:trace>
        </inkml:traceGroup>
        <inkml:traceGroup>
          <inkml:annotationXML>
            <emma:emma xmlns:emma="http://www.w3.org/2003/04/emma" version="1.0">
              <emma:interpretation id="{71AF9BE0-B76D-409C-9B5C-DA6F12C670F3}" emma:medium="tactile" emma:mode="ink">
                <msink:context xmlns:msink="http://schemas.microsoft.com/ink/2010/main" type="inkWord" rotatedBoundingBox="27872,5282 27937,5287 27935,5311 27871,5307"/>
              </emma:interpretation>
              <emma:one-of disjunction-type="recognition" id="oneOf3">
                <emma:interpretation id="interp3" emma:lang="" emma:confidence="1">
                  <emma:literal/>
                </emma:interpretation>
              </emma:one-of>
            </emma:emma>
          </inkml:annotationXML>
          <inkml:trace contextRef="#ctx0" brushRef="#br0" timeOffset="-3398.9778">-145-2361 1298 0,'-3'0'249'16,"-2"0"-34"-16,0 0-38 0,5 11-11 15,-5-11 137-15,2 0-186 16,3 0-26-16,-2 9-26 0,-1-9-10 16,3 0 0-16,0 0-14 0,0 0-7 0,0 0-6 15,0 0 5-15,0 0 59 16,0 0-34-16,0 0 12 0,0 0 8 16,0 0-1-16,0 0-25 0,0 0 0 15,0 0-21-15,0 0-20 16,0 0-1-16,0 0-6 0,0 0-6 15,0 0-51-15,0 0-64 0,-10 0-45 16,10 0-24-16,-10 0-66 0,-3 0-255 16,6 0-257-16</inkml:trace>
        </inkml:traceGroup>
        <inkml:traceGroup>
          <inkml:annotationXML>
            <emma:emma xmlns:emma="http://www.w3.org/2003/04/emma" version="1.0">
              <emma:interpretation id="{EEB521FA-86D9-4D4A-B270-663E10A7F074}" emma:medium="tactile" emma:mode="ink">
                <msink:context xmlns:msink="http://schemas.microsoft.com/ink/2010/main" type="inkWord" rotatedBoundingBox="28759,4789 30388,4913 30316,5862 28687,5738"/>
              </emma:interpretation>
            </emma:emma>
          </inkml:annotationXML>
          <inkml:trace contextRef="#ctx0" brushRef="#br0" timeOffset="-12876.4623">1248-2154 2336 0,'0'0'70'16,"3"0"147"-16,-3 0-94 0,2 0-3 15,-2 0-11-15,0 0-6 0,0 0-6 16,0 0-6-16,0 0-6 0,0 0-12 16,0 0 1-16,-10 0 19 15,10 11-67-15,-10 2-12 0,10-1-16 16,-8-3 3-16,8 0 0 0,0-1 3 16,0 11 14-16,0-12-23 0,0 3 2 15,0-5 7-15,0 2-3 16,0 0-3-16,13 0-1 0,-3-3-1 15,0 2-14-15,3-4 3 0,0 0-12 0,5-2-4 16,10 0-49 0,-10 0 41-16,-6-14 6 0,1 3-3 0,2 1 20 15,-5-1 8-15,1-2 8 0,-6 1-9 16,2-1 10-16,-4 2 13 0,-3-1 25 16,0-9 37-16,0 11-47 15,0 2-15-15,-13-7-24 16,-2 9 12-16,2 1-5 0,3 0-5 15,2 3-19-15,-4-2-49 0,1 4-52 16,1 0-16-16,-2 0-11 0,-1 0-18 16,3 12-18-16,-3-12-43 0,0 16-115 0,0-2-98 15,6-4 35-15,2 1-5 0</inkml:trace>
          <inkml:trace contextRef="#ctx0" brushRef="#br0" timeOffset="-12384.4525">1528-2187 2659 0,'5'-3'75'0,"6"0"244"0,-9 3-131 31,8 0 436 0,-10 46-437-31,0-35-187 0,0 2 17 16,0-1-22-16,0-1 16 0,13 2 4 15,-13-1-10-15,5-3-20 0,-5 3 15 16,8-2-16-16,-3-3-23 0,-5-1-39 16,5-3-27-16,-2-3-27 0,-3 0-21 15,0 0-12-15,0 0 4 0,2 0 9 16,1 0 35-16,4-13 31 0,-2 3 32 15,13-18-4-15,-8 14 43 16,3-4 19-16,2 0 24 0,-2 0 8 0,2 1 12 16,-2 2 15-16,3 0 14 15,-1 2 6-15,0 3 2 16,13-3 45-16,0 5-44 0,-15 8-58 16,-3 0-6-1,28 0 80-15,-30 0-81 16,10 21 2-16,-8-10-11 0,-2 0-6 15,2-1-18-15,-3 1-17 0,-2 1-57 16,1 1-33-16,-1-3-41 0,-3 1-44 16,1-1-43-16,-1-1-85 15,-2 3-560-15,0-7 478 0</inkml:trace>
          <inkml:trace contextRef="#ctx0" brushRef="#br0" timeOffset="-11928.9041">2198-2208 2440 0,'0'-10'123'0,"0"7"-18"0,0 0 12 16,-15 1-30-16,5 1 10 16,0 1-68-16,10 0 15 0,-13 0 12 15,0 0-11-15,0 0-6 0,3 10-8 16,-2 1-7-16,1 0-11 0,-1-1-5 15,1 0 4-15,1 1-9 0,5-1-1 16,-3 0-4-16,3 1-24 0,0 7-42 16,5-11 20-16,0 1 4 0,0-5-17 15,0 2-2-15,18-3-21 0,0 1-3 16,7-3-75-16,-7 0 89 16,-5 0 16-16,2 0 14 0,1-13 26 15,-4 2 0-15,1 0 10 0,0 3 12 16,-3-5 22-16,0 2 33 0,-5 3 25 15,3-2 8-15,-3 1 0 0,5-5 86 16,-7 9-83-16,-1 1-3 0,1 1-6 16,-1 3-23-16,1 0-35 15,-3 0-8-15,0 0 0 0,0 0-6 16,0 0-5-16,0 13 9 0,0 0-15 16,0 0 3-16,0-2 3 15,0-1-39-15,0 3-34 0,0-2-42 0,0-1-50 16,0 6-245-16,0-9 120 15,0 1-221-15,0-8-81 0</inkml:trace>
          <inkml:trace contextRef="#ctx0" brushRef="#br0" timeOffset="-14735.0197">726-2855 1007 0,'0'0'88'0,"0"0"24"16,0 0 38-16,0 0 7 0,0 0-9 15,0 0 1-15,0 0 0 0,0 0 296 16,0 0-194 15,0 0-205-31,0 0-43 0,0 0 3 0,0 0 3 16,0 0-10-16,0 0-1 0,0 0 7 15,0 11-4-15,0-11 9 0,0 11-5 16,0-5 13-16,0-6-8 16,0 9-4-16,51 12 10 15,-15-9-9 1,-26-9-2-16,-5 1-11 31,20 8 16-31,-22-9-13 16,5 11 4-1,-3-3 0-15,-3-4 4 16,1 1 0-16,2 1-1 0,-5-3 4 16,0 2 14-16,2 3 22 0,-2-3 2 0,0-1 9 15,0 9 58-15,0-7-73 16,0 1-11-16,0-1-5 0,-12 2-9 16,12 2 14-16,-13 2-15 0,3-3-5 15,-3 2-4-15,5 1-4 0,-2 11 13 16,3-14-10-16,4 0-12 15,3-4 7-15,0 2 3 0,-5-6-1 16,5 5-3-16,-5-4 12 0,5-1-15 16,0-1-17-16,0 7-104 15,-3-6 21-15,1-3-33 0,2 4-39 16,-3 0-72-16,3 1-131 0,0 2-66 16,0-4-22-16</inkml:trace>
          <inkml:trace contextRef="#ctx0" brushRef="#br0" timeOffset="-13579.9755">650-2315 2218 0,'0'0'30'0,"0"0"12"0,-13 0 7 16,13-10-15-16,0 10-8 0,0 0-11 16,0 0 0-16,0 0-6 0,0 0 9 15,0 0 23-15,0 0-26 16,15 0 6-16,-2 0-11 16,56 0 78-1,-31 0-58-15,-23 0-25 16,46 0 43-1,-43 0-2-15,-10 0-28 0,-3 0 3 0,0 10 9 16,-3 1-2-16,1 0 11 16,2 2-3-16,-5 1 1 0,0 21 18 15,0-17-34-15,0 2-4 0,0 1-6 16,0-3-4-16,-13 2-3 0,13-1 2 16,-12-1 0-16,-1-1-12 0,3 1 8 15,-8 16-2-15,8-21 3 16,0 6-3-16,2-5-9 0,-2 2 7 15,5-4 5-15,5 3-3 0,0-5-4 16,0 1 5-16,0-4-6 0,0 5 13 16,15-8-7-16,-2-4 2 15,2 0-5-15,-2 0 2 0,2 0-23 0,0 0-18 16,6 0-28-16,-1-12-21 16,-2 1-21-16,15-9-174 0,-20 12 63 15,-1-1-106-15,-4-1-84 0,0 1 2 16</inkml:trace>
          <inkml:trace contextRef="#ctx0" brushRef="#br0" timeOffset="-13313.9045">734-2168 2207 0,'-3'0'46'0,"3"0"27"15,0 0-16-15,0 0-14 0,0 0-1 0,0 0-15 16,0 0 13-16,0 0 17 0,0 0 11 16,33 0 50-16,-15 0-75 62,260-25-816-46,-263 25 289-16,0 0 5 15</inkml:trace>
          <inkml:trace contextRef="#ctx0" brushRef="#br0" timeOffset="-15310.9615">795-2738 1358 0,'0'0'35'16,"0"0"-5"-16,0 11-27 0,0-11-7 16,0 0 17-16,0 0-16 0,0 0-3 15,10 0-108-15,-10 0-38 0,0 0 21 16,8 0-106-16,-1 0 118 0,-7 0 3 15,0 0-53-15</inkml:trace>
        </inkml:traceGroup>
        <inkml:traceGroup>
          <inkml:annotationXML>
            <emma:emma xmlns:emma="http://www.w3.org/2003/04/emma" version="1.0">
              <emma:interpretation id="{77653B31-B56A-458E-9ABD-F4AD9D3D2BFC}" emma:medium="tactile" emma:mode="ink">
                <msink:context xmlns:msink="http://schemas.microsoft.com/ink/2010/main" type="inkWord" rotatedBoundingBox="30806,5104 31547,5161 31511,5643 30769,5586"/>
              </emma:interpretation>
              <emma:one-of disjunction-type="recognition" id="oneOf4">
                <emma:interpretation id="interp4" emma:lang="" emma:confidence="0">
                  <emma:literal>de</emma:literal>
                </emma:interpretation>
                <emma:interpretation id="interp5" emma:lang="" emma:confidence="0">
                  <emma:literal>dé</emma:literal>
                </emma:interpretation>
                <emma:interpretation id="interp6" emma:lang="" emma:confidence="0">
                  <emma:literal>toe</emma:literal>
                </emma:interpretation>
                <emma:interpretation id="interp7" emma:lang="" emma:confidence="0">
                  <emma:literal>Joe</emma:literal>
                </emma:interpretation>
                <emma:interpretation id="interp8" emma:lang="" emma:confidence="0">
                  <emma:literal>dl</emma:literal>
                </emma:interpretation>
              </emma:one-of>
            </emma:emma>
          </inkml:annotationXML>
          <inkml:trace contextRef="#ctx0" brushRef="#br0" timeOffset="-11415.7218">2922-2528 1970 0,'0'0'78'0,"0"0"52"16,0 0 14-16,0 14 75 16,0 2-146-16,0 4-15 0,0 1-2 15,0 4-6-15,0 1-13 0,-10 6-14 16,10-2 0-16,-11-1-11 0,11 2-4 15,-7 23 9-15,2-28-11 0,5-1-6 16,0 0 6-16,0-4-3 0,0 1-4 16,0-4-4-16,0-5-10 0,0 0-10 15,0 5-50-15,0-15 10 16,0-3-23-16,0 0-17 0,0 0-4 16,0 0 4-16,0 0 14 0,0-12 9 15,0-3 30-15,0 2 22 0,-11-19 13 16,11 14 38-16,-12 0 35 15,12 1 29-15,-11 1 8 0,4 3-14 16,7 3-9-16,-8 3-24 0,1 1-7 16,1 5-4-16,-6 1 17 0,2 0-31 15,2 0 4-15,-5 0-4 0,0 16-10 16,1-2-7-16,-6-1-2 0,5 0-2 16,0 1-3-16,1-3 3 0,1 14 1 15,11-15 2-15,0 0-6 16,0-4 0-16,18 0-15 0,0-2-48 15,2-4-60-15,1 0-52 0,4 0-137 16,1 0-198-16</inkml:trace>
          <inkml:trace contextRef="#ctx0" brushRef="#br0" timeOffset="-10926.1474">3052-2215 1615 0,'0'0'16'16,"0"0"-1"-16,0 0 18 0,17 0-17 0,14 0 25 15,-13-9-27-15,0 9-8 16,2-10-20-16,0 10 20 0,1-7-3 15,-1-1-12-15,-2 0-1 0,0 2 40 16,-3-1 22-16,8-6 172 16,-15 7-95-16,-3-3 12 0,-3 3-4 15,1 1-12-15,-1-6 101 16,-2 5-133 0,-15-6 37-16,2 8-121 15,3 4-8-15,-8 0 33 16,8 0 3-16,0 0 22 0,-3 16-11 0,3 0 1 15,-5-4-14-15,2 3-26 0,0 2 5 16,1 0-5-16,4 1 1 0,0-2-11 16,3 1 5-16,5 0 8 0,0-2-6 15,0 0 0-15,0 0 0 0,18-2-2 16,2-5-4-16,-2-1 7 0,8-2 0 16,-3-2-9-16,2-3-7 0,29 0-43 15,-29 0 0-15,1-13-24 16,-9 13-22-16,1-16-45 0,-2 5-51 15,-6 0-83-15,-3 2-211 0,-7-2-132 16</inkml:trace>
        </inkml:traceGroup>
      </inkml:traceGroup>
      <inkml:traceGroup>
        <inkml:annotationXML>
          <emma:emma xmlns:emma="http://www.w3.org/2003/04/emma" version="1.0">
            <emma:interpretation id="{BCF848CC-5730-4C0C-96C6-B4035A1ECC97}" emma:medium="tactile" emma:mode="ink">
              <msink:context xmlns:msink="http://schemas.microsoft.com/ink/2010/main" type="line" rotatedBoundingBox="29075,5601 33094,5533 33107,6290 29088,6358"/>
            </emma:interpretation>
          </emma:emma>
        </inkml:annotationXML>
        <inkml:traceGroup>
          <inkml:annotationXML>
            <emma:emma xmlns:emma="http://www.w3.org/2003/04/emma" version="1.0">
              <emma:interpretation id="{C2B5452D-7D4F-4EA9-B3C9-FCAE1F628B42}" emma:medium="tactile" emma:mode="ink">
                <msink:context xmlns:msink="http://schemas.microsoft.com/ink/2010/main" type="inkWord" rotatedBoundingBox="29079,5861 32017,5811 32026,6308 29088,6358"/>
              </emma:interpretation>
              <emma:one-of disjunction-type="recognition" id="oneOf5">
                <emma:interpretation id="interp9" emma:lang="" emma:confidence="1">
                  <emma:literal/>
                </emma:interpretation>
              </emma:one-of>
            </emma:emma>
          </inkml:annotationXML>
          <inkml:trace contextRef="#ctx0" brushRef="#br0" timeOffset="-9939.9522">1113-1706 1991 0,'15'-17'57'0,"1"0"38"16,2 4 44-16,-1 3-3 0,4 0-23 15,-6 3-32-15,16 0 70 16,-16 3-64-16,-2 4 4 0,-1 0-35 15,-1 0-6-15,-1 0 2 0,8 16 52 16,-8-3-81-16,-3-2 0 0,-1 2-9 16,-4 0-1-16,1-1-7 0,-3 1 2 15,0 16 1 1,0-14 1-16,0 1-8 0,-16-2-3 0,4-2 4 16,-1 4-1-16,-2-1 2 0,-1 0-6 15,1 1 3-15,0-3-13 0,-6 4 7 16,4-2-27-16,1-1-6 0,1-1-3 15,2 0 11-15,3-5 2 0,0 11-16 16,10-13 36-16,0-3 1 16,0 1 8-16,15-4-2 0,3 0 7 15,0 0-3-15,2 0 0 0,3 0-1 16,31 0 15-16,-26 0-14 0,-3 0 1 16,3-10-5-16,-2 10-9 15,-1 0-29-15,-5 0-59 0,1 0-54 0,-1 0-68 16,-5 0-134-16,1 0-270 0</inkml:trace>
          <inkml:trace contextRef="#ctx0" brushRef="#br0" timeOffset="-9457.1488">1648-1463 2364 0,'0'0'78'0,"0"0"-32"31,66 0 59-15,-33-10-96-16,-12 1-4 0,-1-1-2 16,23-7-9-16,-22 8 7 15,-3 0-7-15,0-3 1 0,-1 4 5 16,14-31-2-1,-29 31 14-15,-2-2 15 0,0 3 22 16,0-1 19-16,0-1 19 0,0-3 136 16,0 5-127-16,-12 4-17 0,-1 0 46 15,0 3-37-15,1 0-8 16,-4 0 17-16,1 14-21 0,0 1 18 16,-3 0-39-16,0 1-20 0,0 2-15 15,5 3 0-15,-2-4-13 0,0 4 6 16,7-1-10-16,-2-2-15 0,8 0-26 15,2-3-26-15,0-1-39 16,0 9-196-16,17-14 66 0,4-5-28 16,-1-2-68-16,6-2-240 0,2 0-133 15</inkml:trace>
          <inkml:trace contextRef="#ctx0" brushRef="#br0" timeOffset="-9275.5118">2262-1589 2909 0,'0'-5'101'16,"0"0"69"-16,0 0 181 15,0 5-138-15,-13 0-126 16,1 0 7-16,-1 0-17 0,0 0-39 16,-2 14-2-16,-3-2-6 0,-2-2-7 0,2 4-11 15,0-2-4-15,3 1-9 0,2 0-1 16,3 0-43-16,2-1-43 0,8-1-21 15,0-1-8-15,0 0-41 0,0-2-63 16,33-1-245-16,-15-4 181 16,2-3-152-16,6 0-196 0</inkml:trace>
          <inkml:trace contextRef="#ctx0" brushRef="#br0" timeOffset="-8843.9336">2453-1740 2589 0,'0'-58'441'16,"0"51"-364"-16,0 3 5 16,0 4-24-16,0 0 56 0,0 0-2 15,0 0 17-15,0 15-18 0,0 0 0 16,0 2-39-16,0 5-28 0,0 1-15 16,0 36-9-16,0-26-23 15,0 2 12-15,0-2 6 0,-5 93-15 31,-3-77-51-31,8-32 7 0,0-3-40 16,0-5-36-16,0-1-1 0,0-8-145 16,0 0 129-16,0 0 18 15,0-14 13-15,0 0 33 0,10-4 15 0,1-1 17 16,-1-6 16-16,0 1 13 0,3-2 2 16,0 1 7-16,2 2 5 0,13-15 24 15,-15 23 3-15,-1 2 11 16,1 3 0-16,-3 4-5 0,3 3 0 15,-5 1 12-15,-1 2 3 0,1 0 10 16,-6 0-19-16,6 0 19 16,-5 15-42-16,2 1-9 0,-3 2 3 15,-2 0-8-15,3 0-12 0,2-1-48 16,0 23-162-16,-5-21 57 16,3-2-48-16,2 15-526 15,0-21 164-15</inkml:trace>
          <inkml:trace contextRef="#ctx0" brushRef="#br0" timeOffset="-10334.2412">1042-1740 2230 0,'-8'-3'52'0,"1"-1"23"0,1 4 26 16,1 0 7-16,3 0 0 0,-3 0 2 15,0 0 2-15,5 0 34 0,-3 15 14 16,3-3-24-16,0 2-45 0,0 2-36 15,0 3-10-15,0-1-10 0,0 26-2 16,13-21-34-16,-13 3 7 16,0 2 1-16,0-3-5 0,0 2 2 15,0 1 1-15,7 0-31 0,-7-2-24 16,0 0-57-16,0 15-189 16,0-25 131-16,0-1-17 0,0-8-37 15,0-4-501-15,0-3 120 16</inkml:trace>
          <inkml:trace contextRef="#ctx0" brushRef="#br0" timeOffset="-8362.4281">2812-1563 2743 0,'0'-5'79'0,"0"0"49"16,0 3 40-16,0-1-24 0,0 3-29 15,0 0-48-15,-10 0-12 0,10 0 3 0,-10 0 55 16,2 0-47-1,3 14-36-15,-3-3-4 0,1-1-18 0,2 1-7 16,-6-1 1-16,6 3-28 0,0-2-10 16,3 1-38-16,2 9-99 15,0-12 64-15,0-1-7 0,0-2-10 16,12 1 4-16,1-4 21 0,3-3 23 16,-1 0 6-16,3 0-10 0,20 0-42 15,-20-10 76-15,58-57-64 31,-66 49 127-31,-2-2 18 0,-3 3 40 16,0-2 20-16,-2 4-20 0,-3 2-11 16,0 4 7-16,0 1 19 0,0 8 24 0,0 0-1 15,0 0-2-15,0 0-34 16,-13 19-16-16,13-4-22 0,-10 1-13 0,10-1-1 16,-10 1-4-16,10-1-19 15,0 10 16-15,0-11-19 0,0-3 1 16,0-2-23-16,0-1-46 0,0 1-42 15,0-3-48-15,0 9-254 16,12-11 57-16,-12 1-299 16</inkml:trace>
          <inkml:trace contextRef="#ctx0" brushRef="#br0" timeOffset="-8061.0403">3082-1656 2195 0,'0'-4'6'0,"0"-2"20"0,0 4 0 16,0-1-10-16,0-1-4 0,0 3-1 0,0-2-10 15,10 1 12-15,6 0 17 16,-6 2 27-16,18 0 50 0,-15 0-79 16,2 0-7-16,0 0 4 0,-5 0 12 15,3 0-1-15,-3 12 0 0,-2-12 3 16,-3 13 2-16,0 6 45 15,-2-6-49-15,-3-1-14 0,0 2-5 16,0-1 6-16,0 3-14 0,-16 2 1 16,1-2-3-16,2 3-6 0,3-2-2 15,-13 17 2-15,16-19-3 16,-1-1-2-16,8-3 8 0,-8 0-4 16,8-3-3-16,0-3 8 0,0 0-15 15,0-2-17-15,0 4-28 0,28-4-208 16,5-3-275-16,-15 0 54 15,5 0-61-15</inkml:trace>
          <inkml:trace contextRef="#ctx0" brushRef="#br0" timeOffset="-7640.103">3477-1635 2787 0,'0'-4'67'0,"0"4"30"0,0 0-4 0,0 0 8 15,-13 0 49 1,13 0-81-16,-10 0 10 0,0 15-26 0,2 0-1 16,1-2-26-16,-1 0-1 0,0 2-23 15,-2 0 4-15,5-1 2 0,-3 16 13 16,6-14-36-16,-1-3-37 16,3 0-23-16,0-2-4 0,0-1-11 15,0-1-8-15,0-3 2 16,0 1-83-16,18-6 92 0,-5-1 0 15,0 0 4-15,2 0-15 0,0 0 21 16,0-12 1-16,3-3 8 0,-2 2 31 0,1-4 18 16,-1-1 16-16,-4-2 38 15,11-22 129-15,-12 23-56 0,-6 0 5 16,0 3 4-16,-3 6-9 0,1 3-18 16,-1 2-29-16,-2 5-14 0,0 0 46 15,0 0 37-15,0 0-95 16,0 17-17-16,0-2 12 0,0-4-14 15,0 4-4-15,0 13-22 16,0-15-70-16,0 0-41 0,0-5-49 16,0 1-49-16,0-3-57 0,0 2-161 15,0-3-204-15</inkml:trace>
          <inkml:trace contextRef="#ctx0" brushRef="#br0" timeOffset="-7362.6301">3716-1625 2570 0,'0'-6'64'0,"0"-2"41"0,0 8 30 0,0 0 12 16,0 0-3-16,0 0-5 0,0 0-20 16,0 0-10-16,0 19-37 0,0-6 0 15,0 0-36-15,0 2 8 0,0 10-19 16,0-16-22-16,0-1 18 16,0 2-13-16,0-5-45 0,0 1-25 15,0 1-41-15,0-5-8 0,0 2 17 0,0-4 21 16,0 0-13-16,0 0 60 15,13 0 11-15,-3-13 6 0,3 2 4 16,2-2 1-16,1 0-4 0,-1-2 13 16,3-3-13-16,2 1 8 15,16-19-54-15,-21 20-50 0,3 0-70 16,-5 3-96-16,-3 1-172 0,0-1-181 16</inkml:trace>
        </inkml:traceGroup>
        <inkml:traceGroup>
          <inkml:annotationXML>
            <emma:emma xmlns:emma="http://www.w3.org/2003/04/emma" version="1.0">
              <emma:interpretation id="{81205EB4-EF93-43C6-9DD0-82839E269A95}" emma:medium="tactile" emma:mode="ink">
                <msink:context xmlns:msink="http://schemas.microsoft.com/ink/2010/main" type="inkWord" rotatedBoundingBox="32460,5544 33094,5533 33106,6252 32472,6263"/>
              </emma:interpretation>
              <emma:one-of disjunction-type="recognition" id="oneOf6">
                <emma:interpretation id="interp10" emma:lang="" emma:confidence="0">
                  <emma:literal>Ho</emma:literal>
                </emma:interpretation>
                <emma:interpretation id="interp11" emma:lang="" emma:confidence="0">
                  <emma:literal>Hoy</emma:literal>
                </emma:interpretation>
                <emma:interpretation id="interp12" emma:lang="" emma:confidence="0">
                  <emma:literal>Hoz</emma:literal>
                </emma:interpretation>
                <emma:interpretation id="interp13" emma:lang="" emma:confidence="0">
                  <emma:literal>Hao</emma:literal>
                </emma:interpretation>
                <emma:interpretation id="interp14" emma:lang="" emma:confidence="0">
                  <emma:literal>Hop</emma:literal>
                </emma:interpretation>
              </emma:one-of>
            </emma:emma>
          </inkml:annotationXML>
          <inkml:trace contextRef="#ctx0" brushRef="#br0" timeOffset="-6963.3008">4409-1923 2849 0,'-12'-8'44'16,"12"1"29"-16,0 2 20 0,-11 4 1 16,11 1-44-16,0 0-10 0,0 0 56 15,0 13 84-15,0 4-113 0,0-2 1 16,0 10-22-16,0 2-11 16,0 8-20-16,0-2-7 0,0 6 8 0,0-1-8 15,0 3-13-15,11 32 8 16,-6-39-25-16,2-3-18 0,-7-3-45 15,5-3-56 1,0-5-43-16,-2-4-24 31</inkml:trace>
          <inkml:trace contextRef="#ctx0" brushRef="#br0" timeOffset="-6536.9054">4447-1687 2477 0,'-2'0'39'0,"2"0"40"16,0 0 12-16,0 0 0 0,0 0-5 15,0 0-28-15,0 0-8 0,15 0-10 16,3 11-16-16,20-3-31 15,-15-8-52-15,3 8-60 0,-6-8-79 0,3 7-108 16,0-1-126-16,0 1-119 0</inkml:trace>
          <inkml:trace contextRef="#ctx0" brushRef="#br0" timeOffset="-6750.233">4695-2082 2803 0,'0'-15'21'15,"0"5"11"-15,0 8 186 0,0 2-77 16,0 0-10-16,0 17-3 0,-11 2 1 16,11 3 25-16,-7 7-22 0,7 1-16 15,-10 3-5-15,4 4-35 0,1 41-13 16,0-39-36-16,3 0-36 15,-1 0 4-15,1-2 13 0,-3 3-5 16,2-4-31-16,0 0-18 0,-2-1-96 16,0-4-29-16,-2 25-297 15,4-34 193-15,1-4-32 0,-1-1-69 16,0-6-325-16</inkml:trace>
          <inkml:trace contextRef="#ctx0" brushRef="#br0" timeOffset="-6183.9056">4957-1558 2391 0,'-15'0'57'16,"4"0"41"-16,11 0 30 0,-10 0 10 0,10 0-21 15,-7 0-12-15,7 0-23 16,-11 0-19-16,6 0-3 0,-5 0 42 16,8 0-37-16,-6 0-15 0,0 0-28 15,1 0-9-15,-4 0 6 0,1 16-7 16,0-5-9-16,0 2-10 0,2-2 8 15,-4 15-48-15,6-12 13 16,6 1 4-16,0-5-14 0,0 3-18 16,18-2-34-16,0-1 10 0,2-1 11 15,1-5-19-15,25-4-66 16,-23 0 107-16,0 0 12 0,-6-11 17 0,1 1 4 16,-2-3 10-16,-9 0 1 0,-7 3-5 15,0-5 3-15,0 4-25 0,-23-9-148 16,0 14-32-16,-2 1-188 15,-3 5-127-15</inkml:trace>
        </inkml:traceGroup>
      </inkml:traceGroup>
      <inkml:traceGroup>
        <inkml:annotationXML>
          <emma:emma xmlns:emma="http://www.w3.org/2003/04/emma" version="1.0">
            <emma:interpretation id="{1B48038A-F5DC-49CB-9AE7-FAF0D7BABB62}" emma:medium="tactile" emma:mode="ink">
              <msink:context xmlns:msink="http://schemas.microsoft.com/ink/2010/main" type="line" rotatedBoundingBox="29471,6545 31673,6525 31677,6946 29475,6965"/>
            </emma:interpretation>
          </emma:emma>
        </inkml:annotationXML>
        <inkml:traceGroup>
          <inkml:annotationXML>
            <emma:emma xmlns:emma="http://www.w3.org/2003/04/emma" version="1.0">
              <emma:interpretation id="{AD29D6AA-3864-4ACE-B0F1-809FF49BA29E}" emma:medium="tactile" emma:mode="ink">
                <msink:context xmlns:msink="http://schemas.microsoft.com/ink/2010/main" type="inkWord" rotatedBoundingBox="29472,6630 30291,6623 30293,6890 29475,6897"/>
              </emma:interpretation>
            </emma:emma>
          </inkml:annotationXML>
          <inkml:trace contextRef="#ctx0" brushRef="#br0" timeOffset="-30870.5213">1691-1020 2116 0,'0'0'35'0,"0"0"31"0,0 0 17 16,0 0-1-16,0 0-4 0,0 0-15 15,0 10 10-15,0 0 38 16,0 1-69-16,0 0-8 0,-15 3-10 16,2 2 16-16,1-2 3 0,-1 3-22 15,-2-2-1-15,-1 3-7 0,-1-2-6 16,-17 15 3-16,17-16-9 15,1-4 0-15,-2 0 3 0,6-1 2 0,-4-1-1 16,4-3-10-16,-1 3-1 0,0-3 0 16,3-2 6-16,-5 1-42 15,10-5-1-15,-3 0 7 0,5 0-3 16,-2 0 10-16,5 0 3 0,0-15 8 16,0 0-1-16,0-11-1 15,16 11 11-15,-6-1 10 0,3-2-7 16,-1 2 3-16,-1 1 3 0,-1 0 0 15,0 5-3-15,8-6 1 0,-13 10 1 16,2 2 0-16,-1 3 1 16,-4-1-2-16,3 2 3 0,3 0-2 15,-1 0 12-15,-1 0 19 0,4 0-4 0,0 0-10 16,3 11-4-16,-1 0-9 0,11 11 9 16,-10-11-9-16,0 1-2 15,-3 1 5-15,0 0-1 0,-2-2-7 16,-1 0 0-16,1 0 0 0,-3-3 7 15,3 2-4-15,2 1-7 16,-5-6 8-16,0 0 1 0,-2-4 3 16,-1-1-3-16,1 0-23 0,-1 0-48 15,-2 0-82-15,0 0-133 0,0 0-164 0,0 0-528 16</inkml:trace>
          <inkml:trace contextRef="#ctx0" brushRef="#br0" timeOffset="-29970.6374">1979-879 1684 0,'0'5'49'16,"0"-3"39"-16,0 2 17 0,0-4-8 16,0 1-22-16,13-1-12 0,0 0-10 15,7 0 63-15,-12 0-64 16,2 0-9-16,5 0 14 0,0 0 4 0,1 0-25 15,2 0-9-15,-3 0-11 0,0 0-8 16,0 0-1-16,11 0 2 16,-16 0-2-16,-5 0-8 0,0 0 9 15,-2 0-11-15,2 0 1 0,-3 0 1 16,1 0-129-16,-3 0-62 16,0 0-473-16,0 0 275 15</inkml:trace>
          <inkml:trace contextRef="#ctx0" brushRef="#br0" timeOffset="-30264.2955">1964-989 1715 0,'0'0'39'0,"-3"14"5"0,3-14 28 16,0 0 55-16,0 9-80 0,0-9-12 15,0 0 3-15,0 0 15 16,13 0-1-16,2 0 15 0,-2 0-16 0,0 0-8 16,2 0-23-16,13 0 18 15,-15 0-28-15,2 0-4 0,-5 0-7 16,3 0-2-16,-3 0 3 0,-2 0 1 15,2 0-9-15,-2 0-36 0,2 0-41 16,3 0-277-16,-8 0 95 16,0 0 8-16,-3 0 40 0,1 0 7 0,-3 0-17 15</inkml:trace>
        </inkml:traceGroup>
        <inkml:traceGroup>
          <inkml:annotationXML>
            <emma:emma xmlns:emma="http://www.w3.org/2003/04/emma" version="1.0">
              <emma:interpretation id="{4C438F31-A30C-4413-B2E1-1D02EC5A94A5}" emma:medium="tactile" emma:mode="ink">
                <msink:context xmlns:msink="http://schemas.microsoft.com/ink/2010/main" type="inkWord" rotatedBoundingBox="30557,6535 31673,6525 31677,6946 30560,6956"/>
              </emma:interpretation>
            </emma:emma>
          </inkml:annotationXML>
          <inkml:trace contextRef="#ctx0" brushRef="#br0" timeOffset="-27369.9545">2532-1105 2176 0,'3'-2'48'16,"-1"-1"32"-16,-2 2 26 0,3-1 22 15,-3 2-5-15,0 0-17 0,0 0-12 16,0 0-19-16,0 0 61 16,0 0-75-16,0 0-14 0,0 0 17 15,0 0-7-15,0 0 8 0,0 0-15 16,0 11 20-16,-11 0-15 0,4 17 31 15,7-12-63-15,-8 3 2 16,1-1-3-16,-1 25 18 47,-13 148-27-31,21-186-1-16,13 2 0 0,-3 6-13 15,3-9 2-15,-3 0 1 0,1-1-12 16,-1-3 5-16,2 3-33 0,4-3-5 15,-1 0-23-15,3 0 5 0,15-27-44 16,-15 15 77-16,-3 1 10 16,-2-4-2-16,-3 0 1 0,0 0 9 15,-2-1 8-15,-3-2 1 0,-3 0-2 16,-2-23-2 15,-58-120 323 0,48 156-326-31,5 4 3 0,-3-2-7 16,3 3-26-16,0-2-16 0,-11 0-115 16,9 1 53-16,-3 1-45 15,5 0-30-15,-3 0-38 0,-2 0-70 0,5 0-151 16,0 0-143-16</inkml:trace>
          <inkml:trace contextRef="#ctx0" brushRef="#br0" timeOffset="-27097.1917">2825-711 2717 0,'2'7'46'0,"1"-3"34"15,0-3 32-15,-3 2-4 0,0-2-33 0,0-1-28 16,0 0-27-16,0 0-6 0,0 0 2 16,0 0-23-16,0 0-31 15,0 0-27-15,0 0-28 0,0 0-20 16,0 0-30-16,0 0-36 0,0 0-74 16,0-11-168-16,10 0-596 15</inkml:trace>
          <inkml:trace contextRef="#ctx0" brushRef="#br0" timeOffset="-26618.7827">3151-953 2105 0,'2'-6'117'0,"1"1"21"15,0 2 22-15,-3 1-12 0,0-1-4 16,0 0-28-16,0 2-46 0,0-1-14 16,0 2-10-16,0 0 27 15,-16 0 6-15,16 0 22 0,-10 11-25 0,0-11-28 16,2 15 6-16,1-2 15 16,-4-1-19-16,4 0-2 0,2 1-38 15,-5 11 5-15,4-12-9 0,4 1-4 16,2 0 6-16,0-3-4 0,0 1-15 15,0 1 6-15,0-1 8 0,0-1-15 16,13 9-57-16,-3-12 29 16,-10-2 15-16,15 0-8 0,-7 0-10 15,2-5 14-15,0 0-8 0,0 0 5 0,0 0 3 16,3 0-3-16,13-22-24 16,-14 10 30-16,-1 1-5 0,-1-1 10 15,0-3 13-15,-2-1-4 0,-6-1 14 16,3-1-3-16,-5-1 2 15,0-2 2-15,0-12 9 0,0 18-18 16,0 2-7-16,0 2-21 0,0 0-5 16,0 5-33-16,-12 1-33 0,12-1-34 15,-23-2-243-15,18 5 84 16,-6-1-212-16,11 0-59 0</inkml:trace>
          <inkml:trace contextRef="#ctx0" brushRef="#br0" timeOffset="-25860.4257">3390-1020 2278 0,'-5'0'38'16,"3"6"33"-16,-1-6-2 0,3 0 0 15,0 8-13-15,-5-4-20 0,5 3-9 16,-2-1-6-16,-1 0-3 0,3 5-11 15,0 0 1-15,0 2 1 0,0 0-12 16,0 12 2-16,0-14 5 16,0-1-10-16,0 0 10 0,0-3-3 15,0-1-3-15,10 1 2 16,0 1 2 0,34-4-17-1,47-4 6 1,-65 0 24-16,-16-6 2 15,0 6-4-15,0 0 3 0,-4 0-4 0,-4 0 8 16,3 0 10 0,-5 0 36-16,0 0-22 0,0 0-5 0,0 15-11 15,0-4 5-15,0 1-5 0,-15 1 9 16,2-2 17-16,-5 1 7 0,-15 11 83 16,15-14-56-16,1-2-10 15,1 1-29-15,-2-5-14 0,1 2-1 16,1-3-21-16,1 1-3 0,2-3-5 15,1 0-54-15,-11 0-188 16,12 0 65-16,4-15-46 0,-3 4-64 16,2 1-137 31</inkml:trace>
          <inkml:trace contextRef="#ctx0" brushRef="#br0" timeOffset="-26336.52">3339-1020 2722 0,'0'0'43'15,"0"0"15"-15,0 0-7 0,0 0-18 16,0 0-18-16,13 0-3 0,-3 0-3 16,3 0-5-16,0 0 0 0,2 0-38 0,0 0-36 15,3 0-14-15,3 0-21 0,17 0-137 16,-20 0 69-16,-1 0-66 16,-4 0-125-16,0 0-1 0,-3 0 60 15,-2 0-29-15</inkml:trace>
        </inkml:traceGroup>
      </inkml:traceGroup>
    </inkml:traceGroup>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15.20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635506A-335C-437B-925F-F93641E5FA34}" emma:medium="tactile" emma:mode="ink">
          <msink:context xmlns:msink="http://schemas.microsoft.com/ink/2010/main" type="writingRegion" rotatedBoundingBox="27902,6871 28145,4865 28547,4914 28304,6920"/>
        </emma:interpretation>
      </emma:emma>
    </inkml:annotationXML>
    <inkml:traceGroup>
      <inkml:annotationXML>
        <emma:emma xmlns:emma="http://www.w3.org/2003/04/emma" version="1.0">
          <emma:interpretation id="{30A72E20-C8BB-4335-A8B9-69EDAE0FBECE}" emma:medium="tactile" emma:mode="ink">
            <msink:context xmlns:msink="http://schemas.microsoft.com/ink/2010/main" type="paragraph" rotatedBoundingBox="27902,6871 28145,4865 28547,4914 28304,6920" alignmentLevel="1"/>
          </emma:interpretation>
        </emma:emma>
      </inkml:annotationXML>
      <inkml:traceGroup>
        <inkml:annotationXML>
          <emma:emma xmlns:emma="http://www.w3.org/2003/04/emma" version="1.0">
            <emma:interpretation id="{1BA7CC32-B5E5-4330-8409-BBECEC70577A}" emma:medium="tactile" emma:mode="ink">
              <msink:context xmlns:msink="http://schemas.microsoft.com/ink/2010/main" type="line" rotatedBoundingBox="27902,6871 28145,4865 28547,4914 28304,6920"/>
            </emma:interpretation>
          </emma:emma>
        </inkml:annotationXML>
        <inkml:traceGroup>
          <inkml:annotationXML>
            <emma:emma xmlns:emma="http://www.w3.org/2003/04/emma" version="1.0">
              <emma:interpretation id="{4B710184-4BF9-4AC5-9792-BF8D6DC69436}" emma:medium="tactile" emma:mode="ink">
                <msink:context xmlns:msink="http://schemas.microsoft.com/ink/2010/main" type="inkWord" rotatedBoundingBox="27902,6871 28145,4865 28547,4914 28304,6920"/>
              </emma:interpretation>
              <emma:one-of disjunction-type="recognition" id="oneOf0">
                <emma:interpretation id="interp0" emma:lang="" emma:confidence="1">
                  <emma:literal/>
                </emma:interpretation>
              </emma:one-of>
            </emma:emma>
          </inkml:annotationXML>
          <inkml:trace contextRef="#ctx0" brushRef="#br0">43-1609 1951 0,'0'-5'46'16,"0"5"35"-16,0-1 3 0,0-1-10 15,0 0 14-15,0 2-63 16,0 0 14-16,0 0-5 0,0 0 10 15,0 0-7-15,0 0-9 0,0-1 3 0,0-3 4 16,0-2 59-16,0 1-48 16,0 1-18-16,0-2-14 0,0-2-1 15,0 1-5-15,0-1-4 0,0-3-2 16,0 3-2-16,5-11 3 16,1 12-1-16,-6-2-1 0,2 4 0 15,1-2-3-15,-1-1 6 0,-2 3-2 16,3 1-7-16,-3-1-12 0,0 2-45 15,0-4-223 1,0 5-283-16,0 0 172 0,0-1 87 16,0 1 57-16,-13 1-31 0</inkml:trace>
          <inkml:trace contextRef="#ctx0" brushRef="#br0" timeOffset="414.3522">5-1853 608 0,'-10'-2'83'16,"10"-2"163"-16,0 2-83 0,0-1 12 15,0 0 5-15,0 1-3 0,0 1-19 16,0-1-22-16,0 0-23 0,0 1-36 15,0 0-9-15,0-3 31 16,0 0-74-16,0 2 12 16,0-7 67-1,8 4-40-15,-8-1-32 0,7 2 0 16,1 0-17-16,0-2 3 0,-1-1-6 16,1 1 4-16,-1 0-10 0,1-1 22 15,2-7 8-15,-5 8-21 16,0-2-3-16,-2 3-3 0,0 0 6 0,-1-1-11 15,-2 4 4-15,3-2-11 0,-1-1 8 16,1-1-7-16,-3 2-8 16,0 0-19-16,0 4-49 0,0-3-51 15,0 1-102-15,0 0-203 0,0-2 21 16,0 0 68-16,0-3 46 0</inkml:trace>
          <inkml:trace contextRef="#ctx0" brushRef="#br0" timeOffset="1136.2973">15-2183 457 0,'0'-7'124'0,"0"4"74"15,0-14 311 1,0 3-61-16,0 8-340 15,0 1 79-15,0 2-107 16,0-3 63-16,0 4-85 0,0 0-3 16,0 1 3-16,0-1 12 0,0 0-5 0,0-2-6 15,0 2-7-15,0-2-10 16,0 0-4-16,0-2-18 0,0 1-7 0,0-1 0 16,0 1-3-16,0-1-5 0,0 2-5 15,5-3 3-15,-5 3 1 16,8-1-3-16,-3-5-6 0,-5 8 9 15,0-2-4-15,5 0-4 0,-2-3 4 16,-3 3-5-16,0-4 3 0,0 1-12 16,0 0-18-16,2-11-107 15,-2 7 35-15,0 2-36 0,0-1-57 16,0 0-97-16,0-1-46 0,0 5 59 16,0-5 64-16,0 1 66 0,0 3 43 15,0-10-52-15,0 10 110 0,0-1 21 16,0 2-1-16,0-2 9 0,0 1-23 15,0-1 0-15,0 1 6 16,0-8-3-16,0 10 31 0,0-1 16 16,0 3-9-16,0-2 11 0,0 2-11 15,0 0 0-15,0 1 81 0,0-3 156 16,0 0 291-16,0 1-293 16,0 1-14-16,0-5-5 0,0 3-31 15,0 1-27-15,8-3-19 0,-8-1-34 16,8 1-10-16,-8 2-8 0,12-8 23 15,-12 7-77-15,5 1-9 16,-2-3-14-16,-3 4-2 0,3-3 1 0,-1 5-5 16,-2-5-2-16,3 1 5 0,-1 2-1 15,1-6 6-15,-1 2-11 16,-2 3-6-16,3-2-1 0,-1 1-24 16,-2 0-35-16,0 2-28 0,0-2-22 15,0 3-35-15,0-4-199 16,0 3 143-16,0 3-21 0,0-2 41 15,0 3 34-15,0 0 46 0,0-3 3 16,0 3 8-16,0-1-15 0,0 1-184 16</inkml:trace>
          <inkml:trace contextRef="#ctx0" brushRef="#br0" timeOffset="1414.4032">155-2731 1711 0,'6'0'73'15,"-1"1"43"-15,7 2 107 16,-7-3-163-16,1 4-16 16,6-3 43-16,-7 0-44 0,3-1-11 0,2 0-9 15,0 0-11-15,3 0 3 0,-3 0-8 16,3 0-3-16,2 0 0 0,-2 0 2 15,0 0-2-15,2 0-3 0,-2 0 0 16,0 0 2-16,2 0-39 0,-2 0-58 16,7 0-292-16,-7 0 57 15,-3 0 26-15,3 0 80 0,-6 0 35 16,1 0-9-16,-3 0 5 0,3 0 21 16</inkml:trace>
          <inkml:trace contextRef="#ctx0" brushRef="#br0" timeOffset="-851.92">-76-764 1708 0,'0'0'140'0,"0"0"-53"0,0 0-10 16,0 0-12-16,0 0-10 0,0 0-1 15,0 0 4-15,0 0 10 0,0 0 15 16,0 0 75-16,0 0-73 15,0 0-4-15,0 0-1 0,0 0-2 16,0-7-7-16,0 7-16 0,0 0-5 16,0-8 2-16,0 1-10 0,0 1 33 15,7 2-45-15,-7-1-5 16,0 3-7-16,0-2-11 0,0 4-3 0,0-4-1 16,0 3-3-16,0-2 6 15,0-1-6-15,0 0-4 0,0 0-1 16,0 0-4-16,0-1-7 0,0 3 2 15,0-5-2-15,0 1-6 0,0-1-10 16,0-2-24-16,0 2-31 16,0-5-162-16,0 4 75 0,0 4-72 15,0 0-153-15,0-2-54 0,0 4 27 16</inkml:trace>
          <inkml:trace contextRef="#ctx0" brushRef="#br0" timeOffset="-411.3244">-69-1138 1915 0,'0'0'42'0,"0"0"38"0,8 0 77 16,-8 0-98-16,0 0-10 0,0 0 2 16,0 0-1-16,0-13 2 0,0 13 2 15,0 0-1-15,0 0 2 0,0 0-1 16,0-11 55-16,0 11-58 15,0-5 8-15,0 5-8 0,0-5 3 16,0-2-12-16,0 7-13 0,0-4-5 16,0-4-11-16,0 0 16 15,0 0-26-15,0 4 5 0,10-3-7 0,-10 2-9 16,0-1-7-16,8-1-2 0,-8-1-21 16,0 0-42-16,0 1-28 15,7-13-176-15,-7 14 76 0,0-2-93 16,0 1-103-16,0-4 23 0,0 1-11 15</inkml:trace>
        </inkml:traceGroup>
      </inkml:traceGroup>
    </inkml:traceGroup>
  </inkml:traceGroup>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29:42.87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BAAFD5A-032C-4F6D-9AEE-44571A2C16C1}" emma:medium="tactile" emma:mode="ink">
          <msink:context xmlns:msink="http://schemas.microsoft.com/ink/2010/main" type="writingRegion" rotatedBoundingBox="15496,5137 18543,5090 18597,8589 15550,8636"/>
        </emma:interpretation>
      </emma:emma>
    </inkml:annotationXML>
    <inkml:traceGroup>
      <inkml:annotationXML>
        <emma:emma xmlns:emma="http://www.w3.org/2003/04/emma" version="1.0">
          <emma:interpretation id="{86FCEC7D-2895-4040-84D7-A6CEF062758E}" emma:medium="tactile" emma:mode="ink">
            <msink:context xmlns:msink="http://schemas.microsoft.com/ink/2010/main" type="paragraph" rotatedBoundingBox="15541,5124 17808,5241 17780,5793 15512,5676" alignmentLevel="1"/>
          </emma:interpretation>
        </emma:emma>
      </inkml:annotationXML>
      <inkml:traceGroup>
        <inkml:annotationXML>
          <emma:emma xmlns:emma="http://www.w3.org/2003/04/emma" version="1.0">
            <emma:interpretation id="{65A88156-2ED8-4298-93F6-2D82B36221F6}" emma:medium="tactile" emma:mode="ink">
              <msink:context xmlns:msink="http://schemas.microsoft.com/ink/2010/main" type="line" rotatedBoundingBox="15541,5124 17808,5241 17780,5793 15512,5676"/>
            </emma:interpretation>
          </emma:emma>
        </inkml:annotationXML>
        <inkml:traceGroup>
          <inkml:annotationXML>
            <emma:emma xmlns:emma="http://www.w3.org/2003/04/emma" version="1.0">
              <emma:interpretation id="{43881C6B-DBFB-420F-8373-F469B26A9C80}" emma:medium="tactile" emma:mode="ink">
                <msink:context xmlns:msink="http://schemas.microsoft.com/ink/2010/main" type="inkWord" rotatedBoundingBox="15541,5124 17808,5241 17780,5793 15512,5676"/>
              </emma:interpretation>
              <emma:one-of disjunction-type="recognition" id="oneOf0">
                <emma:interpretation id="interp0" emma:lang="" emma:confidence="1">
                  <emma:literal/>
                </emma:interpretation>
              </emma:one-of>
            </emma:emma>
          </inkml:annotationXML>
          <inkml:trace contextRef="#ctx0" brushRef="#br0">4 111 1279 0,'2'0'55'0,"1"0"5"15,-1 0 33-15,-2 0 22 0,5 0 0 16,-5 0-14-16,0 0-10 0,0 0 5 15,0 0-6-15,0 0-4 0,0 0-2 16,0 0 7-16,0 0-8 0,0 0 51 16,0 0-73-16,0 0-4 0,0 0-11 15,0 0-3-15,0 0-3 16,0 0 14-16,0 0-13 0,0 0-5 16,0 0-21-16,0 0 17 0,0 0-12 15,0 0-16-15,0 0 22 0,0 0-17 16,0 0 4-16,0 0-1 0,0 0-12 15,0 0 11 1,0 0-13-16,0 0 6 16,0 0-8-16,0 0 15 0,0 17-10 15,0-2-1-15,0-1 2 16,0-1-8-16,0 0 9 0,0 3 6 16,0 0-14-16,0-1 20 0,0-1-9 15,0 3-13-15,0 18 7 0,0-17 1 16,0 0-8-16,0 0-1 0,0-1 16 15,0 0-14-15,0 16 13 16,0-18 5-16,0 0-12 0,0-3 4 16,0-1 6-16,0-2-21 0,0 0 4 15,0 1 5-15,0-4 8 16,0 5-16-16,0-7 22 0,0-1-18 16,0-2 2-16,0 0 13 0,0-1 1 15,0 0-3-15,0 0-2 16,0 0 11-16,0 0-13 15,0 0-4-15,0-9 11 16,0-14-16-16,0 12-13 0,0-3-4 0,0-1 18 16,0 0 0-16,0-23-14 15,0 17 6-15,0-3-5 0,0 2 6 16,0 0 14-16,0-1 4 0,0-1-11 16,16 2 0-16,-6 2 6 0,-10-2-6 15,25-17 1-15,-15 22 11 16,-2 0-6-16,0 2-8 0,-1 1 16 15,-2-1-2-15,0 5-6 0,1 0-10 16,4 2-4-16,-5-1 4 16,15-14 0-16,-12 19 5 0,2-3 1 15,-5 3 1-15,3-1-2 0,-3 3 9 16,0 2-8-16,-5 0 5 0,5 0 8 16,-5 0-4-16,0 0-6 0,0 0-8 15,0 11 9-15,0 0-5 94,28 352 263-78,-28-342-257-16,0-10 1 15,0 0-1-15,0 0-9 0,0-3 15 0,0 3-21 16,0-4 17-16,0 7-13 15,0-7 19-15,0-1-4 0,0-2 4 16,0 3-28-16,0-3 3 0,0-2-21 16,0 0-62-1,0-2-277-15,0 0 197 0,0 0-68 16,0 0-138-16,0 0-132 0</inkml:trace>
          <inkml:trace contextRef="#ctx0" brushRef="#br0" timeOffset="317.542">434 215 2184 0,'0'10'8'0,"0"-10"22"0,0 11 41 16,0-11-47-16,0 6-11 15,0-6-4-15,0 9 36 0,18-9 14 0,-5 6-1 16,2 0-16-16,0-1-15 0,3 0-3 16,18-1 4-16,-16-4-25 15,5 0 9-15,-2 0-7 0,0 0-6 16,-2 0-49-16,-1 0-51 0,0 0-60 15,-9 0-62-15,1 0-112 16,4-9-393-16</inkml:trace>
          <inkml:trace contextRef="#ctx0" brushRef="#br0" timeOffset="582.1571">513 392 2132 0,'0'4'38'0,"0"3"28"0,0-4 6 15,0-2 10-15,13 2-7 0,2-3-26 16,-5 0-16-16,8 0-4 0,-3 0-4 16,8 0-16-16,-5 0-2 0,18 0 3 15,-16 0-12-15,0 0 3 16,-9 0 7-16,6 0-8 0,-6 0-5 0,-1 0 1 15,3 0-12-15,-8 0-63 0,5 0-92 16,8 0-606-16,-6 0 222 16</inkml:trace>
          <inkml:trace contextRef="#ctx0" brushRef="#br0" timeOffset="911.2675">1094 117 2425 0,'5'-6'33'16,"-5"3"3"-16,0 3 25 0,0-1 5 16,0 1-17-16,0 0-3 0,0 0-16 15,0 0 116-15,0 12-69 16,0 3-15-16,0-2 16 0,0 6 8 15,0 3-20-15,0 3-15 0,0 3 9 16,0 4-44-16,0 32 23 16,0-32-20-16,0-2-2 0,0-2-20 0,0-3 15 15,0 0-12-15,0-6-14 0,0-2 27 16,0 0-31-16,0-4 2 16,0 8-119-16,0-14 0 0,0-3-35 15,0 0-18-15,7-2-54 0,-7-2-133 16,11 0-200-16</inkml:trace>
          <inkml:trace contextRef="#ctx0" brushRef="#br0" timeOffset="1527.7721">1458 210 2291 0,'0'-5'19'0,"0"-2"81"16,0 7-51-16,0-4-1 15,0 4 6-15,0 0-3 0,0 0 4 16,-15 0-10-16,4 14 34 0,-4-1 11 16,2 3-23-16,-15 26 20 15,18-18-35-15,-2 2-13 0,1 1-15 16,1 1 12-16,3-1-5 0,1-1-7 0,1 0-26 15,5-1-1-15,0-1 17 0,0 14-28 16,0-18 10-16,18-7 5 16,-3 0 4-16,3-5 11 0,-8 0-19 15,8-5 18-15,3-3-8 0,2 0-33 16,0 0-26 0,43-29-131 30,61-233 231-30,-127 241-14-16,0 11-38 0,0 1 17 16,-13 4 0-16,-12-17-16 47,-125 1-267 93</inkml:trace>
          <inkml:trace contextRef="#ctx0" brushRef="#br0" timeOffset="2037.9684">1990 183 2162 0,'0'-6'80'0,"0"5"-16"0,-15 1 19 16,5 0 106-1,-23 0 54 32,-107 215 332-31,135-200-588-16,5 0 19 15,-6-4 0-15,6 5 2 0,0 1 4 16,0-1-11-16,0 1-12 0,0 0 4 16,16 2 2-16,12 17 11 15,-18-21-2-15,8 0 2 0,-3-3 3 16,3-2-16-16,-3-2 5 0,8 0 3 15,-5-4 15-15,2-1-6 0,3-3 2 16,15 0-11-16,-15 0-1 16,5-15-4-16,16-11-48 15,-21 13 34-15,-6-2 4 0,4 3-4 0,-3-7 5 16,-8 4 7-16,0-2 7 0,3-1 14 16,-8 0-3-16,5 0 0 0,-7 0-7 15,2 1 31-15,0-1-5 0,0 3-12 16,-5-5-4-16,0 6 13 0,0-19 79 15,0 16-53-15,0 1-5 16,-18 1 29-16,18 0-40 0,-10 2-14 16,-3 2 1-16,3 1-4 0,-5 2-20 15,2 2-12-15,-13-5 0 16,9 8 1-16,-6 2-5 0,2 1-14 0,-2 0-53 16,3 0-102-16,-3 0-38 15,0 0-3-15,-5 12-2 0,8-12-57 16,-16 26-826-16</inkml:trace>
        </inkml:traceGroup>
      </inkml:traceGroup>
    </inkml:traceGroup>
    <inkml:traceGroup>
      <inkml:annotationXML>
        <emma:emma xmlns:emma="http://www.w3.org/2003/04/emma" version="1.0">
          <emma:interpretation id="{E7875993-108A-42C4-83C5-6A31E76E67EA}" emma:medium="tactile" emma:mode="ink">
            <msink:context xmlns:msink="http://schemas.microsoft.com/ink/2010/main" type="paragraph" rotatedBoundingBox="15584,6492 18564,6446 18576,7228 15596,7273" alignmentLevel="1"/>
          </emma:interpretation>
        </emma:emma>
      </inkml:annotationXML>
      <inkml:traceGroup>
        <inkml:annotationXML>
          <emma:emma xmlns:emma="http://www.w3.org/2003/04/emma" version="1.0">
            <emma:interpretation id="{BA7CECEE-D13B-4818-B9D2-08C74DF75B94}" emma:medium="tactile" emma:mode="ink">
              <msink:context xmlns:msink="http://schemas.microsoft.com/ink/2010/main" type="line" rotatedBoundingBox="15584,6492 18564,6446 18576,7228 15596,7273"/>
            </emma:interpretation>
          </emma:emma>
        </inkml:annotationXML>
        <inkml:traceGroup>
          <inkml:annotationXML>
            <emma:emma xmlns:emma="http://www.w3.org/2003/04/emma" version="1.0">
              <emma:interpretation id="{A62F0D8C-1ECB-4189-A88C-7963B7A2B74B}" emma:medium="tactile" emma:mode="ink">
                <msink:context xmlns:msink="http://schemas.microsoft.com/ink/2010/main" type="inkWord" rotatedBoundingBox="15584,6492 18564,6446 18576,7228 15596,7273"/>
              </emma:interpretation>
              <emma:one-of disjunction-type="recognition" id="oneOf1">
                <emma:interpretation id="interp1" emma:lang="" emma:confidence="1">
                  <emma:literal/>
                </emma:interpretation>
              </emma:one-of>
            </emma:emma>
          </inkml:annotationXML>
          <inkml:trace contextRef="#ctx0" brushRef="#br0" timeOffset="33283.5143">352 1671 1297 0,'0'-13'80'0,"0"13"1"15,0 0-2-15,0 0 6 0,0 0 13 16,0 0-16-16,0 0-6 0,0 0-22 15,0 0-4-15,0 0-9 0,0 0 5 16,0 0-4-16,0 0 61 16,0 0-31-16,0 0-39 15,0 0 1-15,0 0 8 0,0 0 1 16,0 0-7-16,0 0-14 16,0 0-7 30,-25 36 212-30,12-23-197-16,3-7-21 0,2 3 1 16,3 0-4-16,-5 3 6 0,3-1-14 15,-4 2 6-15,1 0-4 0,-8 21-1 16,13-20 8-16,-5 4-5 0,-13 18-1 16,13-21 2-16,0 3-5 15,0-3 8-15,2 4-2 0,-7-2-7 16,4 4-2-16,4-4 11 0,-1 2-5 15,0-4 3-15,1 4 1 0,2-4-12 16,0-2 7-16,0-2-6 0,2-1 12 16,0-3-11-16,-4 0 13 15,2-4-14-15,2-1 12 0,3-1-21 16,0 0-84-16,-2-1 16 16,2 0-27-16,0 0-19 15,0 0-764-15,0 0 521 0,0 0-40 16</inkml:trace>
          <inkml:trace contextRef="#ctx0" brushRef="#br0" timeOffset="33728.5515">131 1707 1047 0,'2'-5'66'0,"1"0"21"0,2 3 27 15,0-1 37-15,0 3 134 16,-2 0-170-16,2 0-22 0,-5 0-26 16,0 0 21-16,0 0-7 0,0 0 2 15,0 0 44-15,0 11-49 16,0-11-11-16,0 10-20 0,13 0-8 15,2 0-3-15,-5 1-2 16,13 14 40-16,-10-10-11 0,2 2-14 16,41 53 9-16,-46-54-53 15,3 2-1-15,0 0 0 0,-1-1-10 16,-4 0 13-16,0 0-11 16,4 0 11-16,1 18-13 0,-5-17 14 15,5-2-14-15,-8-2-2 0,-3 0 8 16,6-3 15-16,-3-1-11 0,3 0-8 15,2 0 10-15,-10-8-15 16,0 1-26-16,2-3-97 16,-2 0-2-16,0 0-72 0,0 0-114 15,0 0-149-15,0-10-77 0</inkml:trace>
          <inkml:trace contextRef="#ctx0" brushRef="#br0" timeOffset="34448.2373">146 1357 1595 0,'-13'10'167'0,"11"-4"-86"0,-3-6 10 16,-3 0 178-1,8 0-148 1,0 0-85-16,0 0 29 15,0 0-32-15,0 0 12 0,0 0-17 0,0 0 7 16,0 0 31-16,0 0 12 16,0 0-32-16,0 0 2 0,15 0-12 0,11 0 17 15,2 0-10 1,-10 0-35-16,-3 0 5 16,0 0-14-16,3 0 0 62,102 0 27-62,-113 0-21 0,-7 0-10 16,0 0-21-16,0 0-42 0,0 0-48 15,0 0-66 79</inkml:trace>
          <inkml:trace contextRef="#ctx0" brushRef="#br0" timeOffset="35567.2465">768 1892 1893 0,'0'0'43'0,"28"0"143"16,0 0-36-16,-18 0-81 0,3 0-2 16,2 0-10-16,0 0-32 0,8 0 7 15,-8 0-22-15,6 0-8 0,-8 0-1 16,2 0 3-16,0 0-2 0,0 0-4 16,-2 0 5-16,2 0 5 15,-10 0-5 1,-2 0-10-16,2 0-73 0,-2 0-60 15,-3 0-133-15,0 0-217 0,0 0-86 16</inkml:trace>
          <inkml:trace contextRef="#ctx0" brushRef="#br0" timeOffset="35219.9182">801 1790 1262 0,'0'0'15'0,"0"0"13"0,0 0 30 15,0 0 9-15,-16 0 4 0,16 0-17 16,0 0-6-16,0 0-12 0,0 0 4 0,0 0 29 31,0 0 134-31,0 0-152 16,0 0-5-16,11 0 14 0,-1 0-19 15,-5 0-6-15,13 0 25 16,0 0-14-16,2 0-21 16,-7 0-19-16,2 0 4 0,-7 0-3 15,12 0-17-15,-7 0 18 16,-3 0-13-16,5-8 1 0,3 8 3 15,-3-8-1-15,-10 8-2 16,23 0-199 0,-22 0-279-16,-4 0-304 15</inkml:trace>
          <inkml:trace contextRef="#ctx0" brushRef="#br0" timeOffset="37133.3351">1343 1616 1873 0,'0'0'122'16,"0"0"-27"-1,0 0-32-15,0 0-39 16,0 0-12 0,11 0-4-16,1 0-7 0,-12 0 3 0,16 0 3 15,-6 0-6-15,2 0 1 0,1 0 2 16,8 0-10-16,-9 0 13 0,4-6-4 16,-4 6 2-16,9-8-7 0,-9 3 16 15,4 5-3-15,-1 0-1 16,-2-5 1-16,2 2-4 0,-7 3 4 15,12 0 20-15,-15 0-19 0,-2 0 9 16,2 0 14-16,-3 0 15 16,-2 0 2-16,0 13 25 0,0 1-18 15,3 1-17-15,-3 5-5 0,0 5-10 16,0 1-13-16,0 0 2 0,0 9 24 16,0-6-15-16,0 4-14 0,0-3 9 0,-13 0-12 15,13 0-9-15,-10 19 15 16,10-28-6-16,-8-2-5 15,8-2-8-15,0-2 14 0,0-4-8 0,0-1-2 16,-5-4-9-16,5 1-46 0,0-3-54 63</inkml:trace>
          <inkml:trace contextRef="#ctx0" brushRef="#br0" timeOffset="37343.3705">1466 1803 1906 0,'239'-18'318'0,"-224"18"-319"16,8-5-15-16,0 5-161 16,3 0-393-16,-21 0 123 15</inkml:trace>
          <inkml:trace contextRef="#ctx0" brushRef="#br0" timeOffset="37738.7509">1894 1531 1944 0,'15'-4'34'0,"-5"-6"234"15,-10 10-213-15,0 0-9 16,0 0-27-16,0 0 41 15,0 0 32-15,0 14 7 16,0 50 112-16,0-17-156 16,0 10-41-16,0-28-3 15,0 1-4-15,0 0 6 16,23 86 4-16,-23-90-16 16,0-2-1-16,10-3 11 0,-10 0-4 15,0 13-14-15,0-20 9 16,0 12 9-16,0-16-14 15,0 0 3-15,0-2-35 0,0-3-43 16,0-2-32-16,0-1-40 0,0-2-70 16,0 0-161-16,0 0-158 0</inkml:trace>
          <inkml:trace contextRef="#ctx0" brushRef="#br0" timeOffset="38169.5637">2306 1981 2057 0,'0'0'25'0,"0"0"20"16,0 0 21-16,0 0-7 0,0 0-22 15,0 0 0 1,0 0-18-16,0 0-18 0,0 0 0 0,0 0-6 16,0 0 6-16,0 0 0 0,0 0-1 15,0 0-7-15,0 0 3 16,0 0 1-16,0 0-5 0,0 0 0 16,0 0-7-16,0 0-6 0,0 0-5 15,0 0-1-15,18 0 3 16,-8 0 16-1,-5 0-7-15,-5 0 21 0,0 0-6 16,0 0 3-16,0 0 11 16,-10-10 8-16,10 10-15 0,-23 0 1 15,23 0-8 1,-10 0 6-16,5 0-6 0,0 0-11 16,-13 0-32-1,13 0-153-15,5 0 0 0,0 0-85 16,0 9-41-16,0-9-88 0</inkml:trace>
          <inkml:trace contextRef="#ctx0" brushRef="#br0" timeOffset="38976.5945">2729 1545 1698 0,'0'-6'19'15,"-13"1"8"-15,3-4 82 16,-8 3 4-16,13 4-90 15,5 2-22-15,-10 0 7 0,5 0-4 16,0 0 20-16,2 0-11 16,3 0-2 31,-23 82 12-32,36-71-20-15,-13 4 48 0,33 18 16 16,-23-13-61-16,3 4 1 0,20 48 136 15,-23-51-122 1,8 27 13-16,-8-25-27 0,1-2 0 16,-11 0 2-16,12 18-10 15,9 12 14 1,-9-18-11-16,-12-26 0 16,0-1-3-16,0-1 4 0,0 0 3 15,0-2-3-15,0 0 10 0,0 0 1 16,0 1-20-16,-12-3 10 15,-32-1-4-15,16 0 3 16,8 0-3-16,7 0 1 16,-15 0-1-16,0-21-37 15,28 4 19-15,0 8 19 16,0-4-6-16,0 3 5 0,13-1 0 16,7-4-5-16,-2 0 5 15,20-16 7-15,1-5-17 16,-16 18 11-16,-1 1 0 0,-1 0-1 0,2 0-3 15,43-30 19 1,-15 4-15 0,-26 4 10-16,-17 13-21 15,-3 16 15-15,-5 0 3 0,5 0 4 16,-5-7 9-16,0 8-15 16,0 1 2-16,0-3-1 0,0 1-6 15,0 1-1-15,0-1 1 16,-28-7 0-16,13 8-1 0,5 3-3 15,-3-1 5-15,-20 1 6 16,18 6-15-16,-3 0-2 0,0 0-15 16,-2 0-51-16,2 0-87 0,-5 0-187 15</inkml:trace>
        </inkml:traceGroup>
      </inkml:traceGroup>
    </inkml:traceGroup>
    <inkml:traceGroup>
      <inkml:annotationXML>
        <emma:emma xmlns:emma="http://www.w3.org/2003/04/emma" version="1.0">
          <emma:interpretation id="{EBF48256-6AFC-4EFB-9B21-B484A25BA7E6}" emma:medium="tactile" emma:mode="ink">
            <msink:context xmlns:msink="http://schemas.microsoft.com/ink/2010/main" type="paragraph" rotatedBoundingBox="15519,8143 18101,7884 18166,8531 15585,8791" alignmentLevel="1"/>
          </emma:interpretation>
        </emma:emma>
      </inkml:annotationXML>
      <inkml:traceGroup>
        <inkml:annotationXML>
          <emma:emma xmlns:emma="http://www.w3.org/2003/04/emma" version="1.0">
            <emma:interpretation id="{AB83ADD8-4C2A-4FAA-A75F-34C17F90FF9B}" emma:medium="tactile" emma:mode="ink">
              <msink:context xmlns:msink="http://schemas.microsoft.com/ink/2010/main" type="line" rotatedBoundingBox="15519,8143 18101,7884 18166,8531 15585,8791"/>
            </emma:interpretation>
          </emma:emma>
        </inkml:annotationXML>
        <inkml:traceGroup>
          <inkml:annotationXML>
            <emma:emma xmlns:emma="http://www.w3.org/2003/04/emma" version="1.0">
              <emma:interpretation id="{85411419-A088-41AC-ABE0-85E261974D9C}" emma:medium="tactile" emma:mode="ink">
                <msink:context xmlns:msink="http://schemas.microsoft.com/ink/2010/main" type="inkWord" rotatedBoundingBox="15519,8143 18101,7884 18166,8531 15585,8791"/>
              </emma:interpretation>
              <emma:one-of disjunction-type="recognition" id="oneOf2">
                <emma:interpretation id="interp2" emma:lang="" emma:confidence="1">
                  <emma:literal/>
                </emma:interpretation>
              </emma:one-of>
            </emma:emma>
          </inkml:annotationXML>
          <inkml:trace contextRef="#ctx0" brushRef="#br0" timeOffset="48234.0802">154 2993 2186 0,'5'0'4'0,"-5"0"16"0,5 9 8 16,-5-9 17-16,0 0-5 0,0 0-14 15,0 0-22-15,0 0 9 0,0 0-2 16,0 0 9-16,0 11 22 0,0-11 4 15,0 11-19-15,0-11 9 0,0 10-3 0,0 0 2 16,0 7 7 0,0-8-35-16,0 1 12 0,0 6-10 0,0 2 9 15,0 0-13-15,0 4 3 0,0 2-8 16,0 1 3-16,0 2 3 0,0 27-3 16,0-27 1-16,10-4-11 15,-10 1 11-15,0-4-8 0,0 0 12 16,13-4-5-16,-13 0-8 0,0-1 4 15,0-5 4-15,0 9-11 16,0-13 17-16,0 0-7 0,0-1-2 16,0-2 0-16,0 0 3 0,0-3-18 0,0 3-11 15,0-3-9-15,0 0-11 16,-23 0-46-16,18 0 54 0,-5-14 6 16,-3 4 12-16,8-2 5 0,-8-2 10 15,3-2-1-15,0 1 9 0,-6 0-4 16,-6-19-11-16,11 17 15 15,1 2 10-15,3 0-7 0,-1 0-3 16,5 1 3-16,-2-1-10 0,5 2-8 16,0-2 15-16,0 1-11 0,0-16 6 15,0 15 1-15,21 1-2 16,-9 3 7-16,4-2-9 16,-6 1 1 30,97-92 10-30,-97 103-8-16,13-2 11 16,-10 1-14-16,-1-1 3 0,1 3 15 0,0-2 4 15,2 2 4-15,-2-3 0 16,0 2-2-16,-1-2-8 0,4 1-7 16,9 2 20-16,-5 0-18 0,-9 0-10 15,1 0 9-15,4 0-7 0,-1 0 2 16,-2 0 6-16,-1 0-3 0,-1 11-1 15,-1-11-5-15,8 0 0 16,-13 0-7-16,0 0-22 0,0 0-35 16,-5 0-35-16,0 0-47 0,0 0-84 15,0 0-193-15,0 0-110 0</inkml:trace>
          <inkml:trace contextRef="#ctx0" brushRef="#br0" timeOffset="49312.2831">801 3366 1993 0,'0'2'34'0,"0"0"41"0,15 0 15 16,3-2 3-16,-5 0-4 15,20 0 21-15,-13 0-79 0,3 0 1 16,0 0-17-16,2 0-4 0,3 0-10 0,0 0 1 16,0 0 2-16,1 0 0 0,-9 0 6 15,21 0-9 1,-31 0-25-16,-3 0-59 0,-1 0-64 0,-6 0-175 15,5 0-249-15</inkml:trace>
          <inkml:trace contextRef="#ctx0" brushRef="#br0" timeOffset="49042.2341">857 3234 2267 0,'0'11'19'16,"0"-11"28"-16,0 0 10 0,0 0-6 15,0 0 10-15,0 0-55 0,0 0-3 16,0 0 3-16,0 0-5 0,0 0 2 16,0 0-4-16,15 0 1 0,3 0-3 15,-3 0-1-15,54 0 23 16,-38 0-30 0,-14 0-12-16,-1 0-23 0,-4 0-60 15,-1 0-54-15,-4 0-98 0,1 0-166 16</inkml:trace>
          <inkml:trace contextRef="#ctx0" brushRef="#br0" timeOffset="50107.6299">1715 2934 1299 0,'0'-18'111'16,"0"3"34"-16,0-1 85 15,0 16-170 1,0 0-36-16,0 0-21 0,0 0 1 16,0 0 12-16,0 0-10 0,-13 0 2 0,3 0 5 15,10 0-5-15,-15 0 7 16,-3 0 11-16,8 8-17 0,2-8 4 15,3 9-2-15,-5-1-7 0,5 3 5 16,-3-1 2-16,3 2-9 16,3 4 4-16,2 1 3 0,-3 0-5 0,3 3 2 15,0 1-6-15,0 4 11 0,0-2 13 16,23 1 32-16,-10 3-12 0,2-1 11 16,0 1-9-16,18 24 3 15,-20-26-34-15,5-1-6 0,-3-4-9 16,-4 0 3-16,-1-4 6 0,2 0 2 15,-1-2-11-15,-6-3 4 0,0 0-7 16,-3 3 13 0,-2-3-17-16,0-9-11 0,0 0-14 15,-23-2-149 1,-10 0 101-16,18-13 59 0,2 1-3 0,-2-1 4 16,2 0-1-16,-2-1 0 0,2-2 14 15,8-1 0-15,0-19 0 16,5-2 13-16,0 21-9 15,20 0 14-15,3 0 12 0,0 3-11 16,0-3 0-16,0 0 20 0,3 2-3 16,-9 0-1-16,6-1-11 15,18-12 11-15,-20 13-12 0,-6 2 9 16,28-29 28-16,-30 16 4 16,-8 16-17-16,0 0-15 15,-5-1 0-15,0 2-7 0,0 1-6 16,0 1-3-16,0 1-8 0,0-5 1 15,0 7-8-15,-13 0 0 0,13 2 10 16,-33 0-31-16,23 2-20 16,-8 0-45-16,3 0-51 0,0 0-111 15,2 0-75-15,-5 12-100 16</inkml:trace>
          <inkml:trace contextRef="#ctx0" brushRef="#br0" timeOffset="51210.0804">2589 2936 2166 0,'-15'-10'3'0,"2"-3"36"15,3-7 75-15,-6 8-69 16,4-1-14-16,7 2-11 0,-6 3-3 0,6 0-8 16,3 2 12-16,-8 1-1 15,4 2 26 63,-271 97 238-78,277-88-284 0,0 3-2 16,0 1-3-16,0-2 17 0,0 4-5 16,23-2-19-16,-8-2 12 0,3 1-19 15,15 6-29-15,-10-9 4 0,0-2 8 16,-3-4-14-16,1 0 1 0,2 0 8 16,-1 0 21-16,1 0-8 0,-2-11 9 15,-9-1 14-15,22-11-13 16,-29 13 19-16,5-3-1 0,-8 0 18 15,1-4 2-15,5-15 23 16,-8 16-14-16,0-1 18 16,5-11 64-16,0 18-39 0,0 5 0 0,-5 1-9 15,0 1-15-15,0 1-19 16,0 2-14-16,0 0-6 0,0 0-1 16,0 0 13-16,0 0-12 0,0 17 24 15,0 1 22-15,0 4-11 0,0 1-12 16,-10 5 27-16,10 4 4 0,-16 2-10 0,9 3-9 15,-3 0-22-15,10 2-28 0,-13-2 2 16,-2 34 7-16,9-42-9 16,1 1 25-16,3-5-27 0,-3 0 29 15,5-5-12-15,0-2-17 16,0 12 32-16,0-19-27 0,0-2-10 16,0-3 22-16,0-1 0 0,0 0-26 15,0-2 9-15,0-2 26 0,0-1-35 16,0 0 6-16,0 0-57 0,0 0-26 15,0 0-154-15,0 0 101 16,0 0-34-16,0 0-41 0,0 0-95 0,0 0-174 16,0 0-99-16</inkml:trace>
        </inkml:traceGroup>
      </inkml:traceGroup>
    </inkml:traceGroup>
  </inkml:traceGroup>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0:54.93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7928B48-73EB-4DF4-973A-3DFA5F2CC663}" emma:medium="tactile" emma:mode="ink">
          <msink:context xmlns:msink="http://schemas.microsoft.com/ink/2010/main" type="writingRegion" rotatedBoundingBox="11873,10127 27172,9952 27227,14701 11927,14876"/>
        </emma:interpretation>
      </emma:emma>
    </inkml:annotationXML>
    <inkml:traceGroup>
      <inkml:annotationXML>
        <emma:emma xmlns:emma="http://www.w3.org/2003/04/emma" version="1.0">
          <emma:interpretation id="{6C68FACE-7E10-4BC4-8239-942B1CF275FB}" emma:medium="tactile" emma:mode="ink">
            <msink:context xmlns:msink="http://schemas.microsoft.com/ink/2010/main" type="paragraph" rotatedBoundingBox="11873,10127 23252,9997 23264,11065 11885,11195" alignmentLevel="1"/>
          </emma:interpretation>
        </emma:emma>
      </inkml:annotationXML>
      <inkml:traceGroup>
        <inkml:annotationXML>
          <emma:emma xmlns:emma="http://www.w3.org/2003/04/emma" version="1.0">
            <emma:interpretation id="{29F8E24B-DA4D-4128-B003-76A7D160D582}" emma:medium="tactile" emma:mode="ink">
              <msink:context xmlns:msink="http://schemas.microsoft.com/ink/2010/main" type="inkBullet" rotatedBoundingBox="11876,10424 12352,10418 12359,11022 11883,11028"/>
            </emma:interpretation>
            <emma:one-of disjunction-type="recognition" id="oneOf0">
              <emma:interpretation id="interp0" emma:lang="" emma:confidence="0">
                <emma:literal>↳</emma:literal>
              </emma:interpretation>
            </emma:one-of>
          </emma:emma>
        </inkml:annotationXML>
        <inkml:trace contextRef="#ctx0" brushRef="#br0">-3593 5420 1486 0,'0'0'55'0,"0"0"-3"16,0 0-16-16,0 0 8 0,0 0-1 15,0 0 8-15,0 0-32 0,0 0 7 16,0 0-11-16,0 0 42 16,0 0 31-16,0 0-22 0,0 0 1 15,0 0 9-15,0 0-21 0,0 7 6 16,0-7-14-16,0 0 1 0,0 0-21 15,0 0 4-15,0 10-6 16,0-10-17-16,0 0-3 0,0 0 6 0,0 0-1 16,0 0 7-16,0 0-7 0,0 0-2 15,0 0 8 1,0 0-21-16,0 0 1 0,0 0 15 16,0-15-8-16,0 15 2 0,0-8-3 15,0 8 12-15,0-9 3 0,0 3-1 16,0-5 7-16,0 7-25 0,0 2 4 15,0-2 8-15,0 2-10 16,0 0 18-16,0 2 1 0,0 0-1 16,0 0 7-16,0 0-11 15,0 0-16-15,0 0 3 16,0 0 5-16,0 0-9 0,0 0-1 16,0 0 4-16,0 0-1 0,0 0-7 15,0 0 9-15,0 11 8 0,0-11-6 16,0 14-2-16,0-4 5 0,0 11-16 15,0-10 13 1,0 19 0-16,0-10-3 0,0 1-3 0,0 5 6 16,-13 0 0-16,13-1 6 0,-13 3-16 15,6-2 15-15,7 1-14 0,-8-5 8 16,0-1-5-16,8-5 6 0,-7-2-2 16,7-3 9-16,0-3-2 0,0-2-2 15,0-2-9-15,0-3 15 16,0-1-13-16,0 0 8 15,0 0 0 32,33-184-25-47,-33 164 6 0,5 0 18 16,-2 1-2-16,-1 1-6 0,3 2-5 16,-2-3 2-16,2 0 2 0,-3 1 3 15,1 0 12-15,-1 5-7 0,4-19-11 16,-4 18 3-16,1 1 11 0,-1 4-8 15,3 1 6-15,-5-3-6 16,5 5 12-16,1 1 1 0,1 0-4 16,-4 0 0-16,4-1-11 0,-4 4 2 15,-1-2 7-15,-2 4-10 0,0 0-2 16,0 0 4-16,0 0 0 0,0 0 12 16,0 17-3-16,0-1-10 0,0 20-2 15,0-17 7-15,0 1 7 16,0 1-8-16,0-2-8 0,0 0 5 15,0-4 12-15,0 0-11 0,0-4 1 16,0 1 5-16,0 7-16 16,0-13 19-16,0-2-5 0,0-1 8 15,0 1-13-15,0-4 8 0,0 0 5 16,0 0-5-16,0 0-12 0,0 0 12 16,0-12-2-16,0 2-7 0,0 3-4 15,0-4 13-15,0 3-15 0,0-3 12 16,0 2-6-16,0-2-7 62,0-109 12-62,0 114 1 0,0-4 20 16,0 10-5 0,0 0-18-16,0 0 5 0,0 0 10 15,0 0-16-15,0 0 4 0,0 0 13 16,0 0-17-16,0 0-2 15,0 16 45-15,0 7 17 16,0-8-40-16,0-2 1 0,0 2 3 16,0 3-20-16,-12 20 26 0,12-15-3 15,0-2-17-15,0 4-8 16,0 1 4-16,0 0 4 0,0 5-8 0,0-5 13 16,-16 5 30-16,16-2-20 0,0-2-14 15,0 1 14-15,0-2-18 0,0-3-7 16,0-2 7-16,0-4 0 0,0-3 3 15,0-3-19-15,0-1 10 0,0-1-10 16,0-8 19-16,0-1-14 16,0 0 22-16,0 0 1 0,0 0-23 15,0 0 17-15,0 0 5 0,11 0-30 16,-1-13 7-16,3 3 10 0,-1 2-3 16,19-8 2-16,-16 7 0 15,0 3-11-15,3 0-3 0,-2-1 14 0,1 3 6 16,14-2-10-16,-16 3-7 15,-2 1 7-15,2 0-2 0,0-1 13 16,3 2-2-16,-5-1-15 0,0 0-1 16,2 1 15-16,-2-1-18 0,0 2-4 15,-1 0 28-15,-2 0-2 0,3 0-38 16,-8 0 40-16,0 0-17 16,-2 0-6-16,-1 0 10 0,-2 0-10 15,3 0-1-15,0 0-54 0,-1 0-47 16,-2 0-40-16,0 0-229 15,0 0 102-15,0 0-76 0,0 0-56 16,0 0-119-16</inkml:trace>
      </inkml:traceGroup>
      <inkml:traceGroup>
        <inkml:annotationXML>
          <emma:emma xmlns:emma="http://www.w3.org/2003/04/emma" version="1.0">
            <emma:interpretation id="{003250EB-5B93-442D-B685-CB6264DDCA8E}" emma:medium="tactile" emma:mode="ink">
              <msink:context xmlns:msink="http://schemas.microsoft.com/ink/2010/main" type="line" rotatedBoundingBox="15111,10090 23252,9997 23264,11065 15123,11158"/>
            </emma:interpretation>
          </emma:emma>
        </inkml:annotationXML>
        <inkml:traceGroup>
          <inkml:annotationXML>
            <emma:emma xmlns:emma="http://www.w3.org/2003/04/emma" version="1.0">
              <emma:interpretation id="{9161144F-6010-4530-A22B-2E648C953F59}" emma:medium="tactile" emma:mode="ink">
                <msink:context xmlns:msink="http://schemas.microsoft.com/ink/2010/main" type="inkWord" rotatedBoundingBox="15111,10090 16769,10071 16781,11088 15123,11107"/>
              </emma:interpretation>
              <emma:one-of disjunction-type="recognition" id="oneOf1">
                <emma:interpretation id="interp1" emma:lang="" emma:confidence="1">
                  <emma:literal/>
                </emma:interpretation>
              </emma:one-of>
            </emma:emma>
          </inkml:annotationXML>
          <inkml:trace contextRef="#ctx0" brushRef="#br0" timeOffset="51282.3897">-50 4954 1710 0,'0'-2'30'0,"0"2"18"0,0 0 24 16,0 0 44-16,0 0 124 15,0 0-149-15,0 15-8 0,0 0-3 16,0 1-15-16,0 31 39 16,0 13 10-16,0 13-36 15,-10 44-32 1,10 0-39 0,0-84 6-16,0-1-11 15,0 55-11-15,0-62 15 0,0 22-8 16,0-9 11-16,0-22-10 15,7-2 1-15,-7-1-29 0,8-5-37 16,-8 10-260 0,0-15-105-16,0-3-33 0,0 0-97 15</inkml:trace>
          <inkml:trace contextRef="#ctx0" brushRef="#br0" timeOffset="51552.6553">-272 5448 1588 0,'0'0'46'0,"0"0"-6"0,16 0 24 15,-16 0 14-15,10 0 15 0,-10 0-2 16,13 0-8-16,-3 0-28 0,10 0 3 15,-7 0-46-15,0 0 0 0,2 0-9 16,0-10 3-16,3 10-6 0,-3 0 0 16,18-8 1-16,-20 8-18 15,0 0-84-15,0 0-101 0,-1 0-173 16,-4 0-146-16</inkml:trace>
          <inkml:trace contextRef="#ctx0" brushRef="#br0" timeOffset="51977.4406">103 5493 1959 0,'0'0'70'0,"0"0"10"16,0 0 20-16,0 0-3 0,0 0 2 15,0 0-6-15,0 0-36 0,0 0-4 16,0 14-8-16,0-14 15 0,-10 15-11 15,10 0 3-15,-16-3-8 0,4 3-11 16,1 0-27-16,11 2 7 0,-10 0-10 16,10 4 1-16,-5 13-2 15,5-20-5-15,0 1-3 0,0-3 6 0,0-1 10 16,0-2-8-16,13 0 1 16,0-2-2-16,-6-2-5 0,19 2 9 15,-3-7-38-15,-13 0-8 16,0 0-8-16,0-12 2 0,3-1 0 15,-3 2 1-15,-2-1 6 0,2-2 7 16,-7 0 12-16,-1-1 4 0,1 0 1 16,-3 0 13-16,0-1-5 0,0 5 14 15,0-4-7-15,-13 5-1 0,0 0 4 16,3 5-2-16,10 0-4 0,-28-2 12 16,23 6-14-16,5 1 8 0,-15 0-22 15,2 0-508 1,13 0-274-16</inkml:trace>
          <inkml:trace contextRef="#ctx0" brushRef="#br0" timeOffset="52475.993">467 5564 2830 0,'0'0'129'0,"0"0"-87"0,0 0-10 16,0 0-18-16,0 0-8 0,0 0 6 16,0 0-3-16,0-11-40 0,0 11-60 15,0 0-56-15,0-7-79 0,0-1-174 16,0 8-321-16</inkml:trace>
          <inkml:trace contextRef="#ctx0" brushRef="#br0" timeOffset="52248.9378">515 5322 2549 0,'6'0'15'0,"-6"0"-14"0,0 0 8 16,0 0-4-16,0 0-1 0,0 0-13 15,0 0 4-15,0 0-3 16,0 0-37-16,0 0-11 0,0 0-47 15,0 0-70-15,0 0-133 0,0 11-192 16</inkml:trace>
          <inkml:trace contextRef="#ctx0" brushRef="#br0" timeOffset="53482.9129">689 5706 2025 0,'-3'3'93'0,"3"1"8"16,0-3 1-16,0 2-16 0,0-2 1 16,0 1-17-16,0-2-19 0,0 0-15 0,0 0 1 15,0 0 2-15,0 0-15 0,0 0-8 16,0 0-7-16,15 0-7 16,-15 0-5-16,8-10 11 0,-8 10-8 0,15-13 8 15,1 3 0-15,-6-3-3 0,18-12-8 16,-15 11-1-16,2-4-1 15,3-1-12-15,-6-5-8 0,4 2 14 16,-1-7-4-16,-7-1 15 0,2-1-3 16,0-1-9-16,5-27 16 15,-10 34-6-15,-5 1 11 0,3 6 4 16,-3 3-8-16,0 6-4 0,0 1 9 16,0 1 3-16,0 5-15 0,0 2 7 0,0 0 6 15,0 0-3 1,0 0 11-16,0 14 7 0,-10-2 2 0,2 5-22 15,3-1 3-15,5 6 7 0,-13-1-2 16,6 0-13-16,2 28 14 16,5-27-4-16,0 2-13 0,0-4-4 15,0-1 9-15,0-1-5 0,12-3 5 16,1 0-13-16,0-4 20 0,2-1-10 16,18 5 19-16,-15-14-19 15,2-1-25-15,3 0 0 0,3 0-29 16,-3 0-8-16,0-16-16 0,0 0 5 15,-1-1 11-15,-1-2 4 16,17-25 0-16,-20 17 35 0,-8 1 24 16,-5-2-15-16,3-2 7 0,-3-4 9 0,-5-1-2 15,0-3 0-15,0-35 13 16,0 37-19-16,0 2 4 0,0 0 27 16,0 5 19-16,0 2-3 0,0 5 11 15,0 5 1-15,0 2-10 0,0 3 1 16,0 5-8-16,0 0 17 15,0 7-40-15,0 0 28 0,0 0 7 16,0 14 19-16,0 3-5 0,0 3-1 16,-10 6-18-16,2 80 99 15,-2-63-106-15,2 7-6 16,1 0-4-16,7 2 18 0,-5 2-12 0,2 0 14 16,-2-4-14-16,5 5-9 0,-5-4-12 15,5-2 2-15,-5-2-5 0,5-5-21 16,-3-4 20-16,1-4 2 0,2-4-26 15,0-4 6-15,0-3 14 0,0-7 7 16,0-1-21-16,0-5 15 0,0 5-32 16,0-10 19-16,0-5 6 15,0 1-26-15,0-1-10 0,10 0-59 16,-10 0-22-16,10 0-45 0,-2 0-27 16,2 0-33-16,8-11-519 0,-8-3 196 15</inkml:trace>
          <inkml:trace contextRef="#ctx0" brushRef="#br0" timeOffset="50960.3863">-356 5077 1467 0,'0'-5'61'16,"0"2"25"-16,0-1-7 0,0 1-11 15,0 2 7-15,-15-2 144 32,15 3-17-32,0 0-130 0,0 12 6 15,0-2 10-15,0 2-4 0,0 2 4 16,-31 71 77-1,21-59-146-15,10 38 23 16,0-31-19-16,0 2-20 0,0 0 3 0,0-1 31 16,0 4 3-16,0-2-26 0,0-4-4 15,0 2-3-15,0-3-1 16,13 29 14-16,-3-32-24 0,-2-3 16 16,-8-2-4-16,10-2-8 0,-5 1 3 15,0-4-5-15,0-3 5 16,3 10-2-16,-5-18-18 0,2 1 11 15,-5-3 7-15,2-3 0 0,3-2-103 16,-2 0 27-16,-1 0-43 0,3 0-17 16,1-11-32-16,-1 0-95 62</inkml:trace>
        </inkml:traceGroup>
        <inkml:traceGroup>
          <inkml:annotationXML>
            <emma:emma xmlns:emma="http://www.w3.org/2003/04/emma" version="1.0">
              <emma:interpretation id="{31B96E2B-713F-4E98-93EA-5E4FC307F42F}" emma:medium="tactile" emma:mode="ink">
                <msink:context xmlns:msink="http://schemas.microsoft.com/ink/2010/main" type="inkWord" rotatedBoundingBox="17186,10228 19206,10205 19215,11001 17195,11024"/>
              </emma:interpretation>
              <emma:one-of disjunction-type="recognition" id="oneOf2">
                <emma:interpretation id="interp2" emma:lang="" emma:confidence="1">
                  <emma:literal/>
                </emma:interpretation>
              </emma:one-of>
            </emma:emma>
          </inkml:annotationXML>
          <inkml:trace contextRef="#ctx0" brushRef="#br0" timeOffset="55048.8181">2001 5091 1043 0,'0'5'142'0,"0"-3"28"0,0 1 5 16,0 2 137-16,0-5-192 16,0 0-29-16,0 0-32 0,0 0-8 15,0 0-21-15,0 0 3 0,0 0 0 16,0 0 14-16,0 0-4 16,0 0 32-16,0 0-37 0,0 0 10 0,0 0 1 15,0 0 0-15,0 0-15 0,0 0 0 16,0 0-13-16,0 0 13 15,0 0-2-15,0 0 18 0,0 0-26 16,0 0-8-16,0 0 3 0,0 0 3 16,0 0-1-16,0 15-1 15,-16-8 12-15,6 2 0 0,-3 1-4 16,3-1-13-16,-5 1-4 0,2 1 6 16,3-1-12-16,-5 1 8 0,2 0-11 15,-5 3-4-15,3 1 4 16,-18 11-3-16,17-12 10 0,-1-3-14 0,1 1 2 15,4 0-3-15,1-3 4 16,-4-2 3-16,7 0 12 0,3 0-6 16,-5-2 1-16,2 1-17 0,-7 5 12 15,10-7 0-15,0-1-12 0,0 1 11 16,2-3-7-16,-2 0-6 0,5 1 6 16,0-2-10-16,0 0 13 15,0 0-12-15,0 0-5 16,-5 0 17-16,5 0 5 0,0 0-25 15,0 0 22 1,0 0-2-16,0 0 2 0,0 0 1 0,0 0-15 16,0 0 7-16,0 0 2 0,0 0 0 15,0 0-4-15,0 0 4 16,0 0-1-16,0 0 8 0,0 0-10 16,0 0 13-16,18 0-1 15,-13 0-7-15,0 0-2 0,5 0 8 16,-5 0-10-16,3 0 12 0,2 0 3 15,1 0-3-15,-4 9-6 16,19-9-3-16,-19 8 4 0,3-8 0 16,1 7-2-16,1-1-5 0,-1-2 5 15,-1 2 6-15,-3-1-4 0,9 0 2 16,-6 2-9-16,0 1 3 0,3-2 10 0,-3 0 1 16,-5 3-15-16,8-1 18 15,5 11-13-15,-11-10-5 0,6 2 20 16,-3-1-8-16,-5 1-6 0,8 0-5 15,-3-3 6-15,0-3 4 0,-2 1 6 16,2-2-14-16,8 2 13 16,-8-3-12-16,-5-1 14 0,0-2-19 15,-2 3 17-15,0-1-6 0,-1-1-10 16,-2 1 12-16,3 0 11 16,-1-1-26-16,-2 2 8 0,5-2 2 15,0-1 1-15,-5 0 2 0,5 0-3 0,1 0 7 16,-6 2-5-16,7 0 7 0,-2-1-13 15,0-1 16-15,6 1-13 16,-6 1 0-16,-5 0 14 0,7-2-13 16,-4 1-8-16,5-1 19 0,-3 0-18 15,-5 4 10-15,5-4-8 0,0 0 6 16,-3 0-2-16,1 0 8 16,-3 0 4-16,8 0-9 15,-8 0 11-15,0 0-20 0,0 0 15 16,0 0-1-16,0 0-7 0,0 0 2 0,0 0 8 15,0 0-5-15,0 0-12 63</inkml:trace>
          <inkml:trace contextRef="#ctx0" brushRef="#br0" timeOffset="55958.4241">1774 5587 1839 0,'0'0'60'15,"0"15"9"-15,0-15 22 0,0 0 6 16,0 11 90-16,0-11-153 16,0 11-8-16,0-11 11 0,0 0-2 15,0 6 15-15,0 0 16 0,0-6-7 16,0 4-9-16,0 1-4 0,0-4 5 15,13 2 0-15,-13 4-8 0,10-2 2 16,-10-1-7-16,7 2 26 16,19 8 2-16,-16-6-31 0,8 3 16 15,-3-1-9-15,6 1 12 0,4 2 25 16,-2 0-19-16,30 14 3 16,-27-15-54-16,-1-1 7 0,-2 2 16 15,-5-6-4-15,-3 0-13 0,1-2-6 0,-6-1-1 16,3 1 6-16,-3-3-16 0,-5 1 21 15,3 0-25-15,2 0 25 0,-5 0-20 16,0-2 16-16,8 1-9 0,-3 4-4 16,-3-2-13-16,1-1 0 15,0-2 32-15,-8-1-24 0,5 0-36 16,0 0-35-16,-5 0-91 0,0 0-42 16,0 0-40-16,0 0-537 15,0 0 296-15,-15 0-132 0</inkml:trace>
          <inkml:trace contextRef="#ctx0" brushRef="#br0" timeOffset="57192.3801">2533 5203 1919 0,'-10'0'94'15,"5"8"-5"-15,5-8 11 0,-5 0 3 16,2 0-10-16,0 0-24 0,3 0-8 16,0 0 1-16,0 0 11 15,0 0 4-15,0 0 42 0,0 0-72 16,0 0 9-16,0 0-22 0,0 0-1 15,0 0-6-15,0 0-12 0,0 0-6 16,0 0 1-16,0 0-10 16,0 0-3-16,0 0 3 0,0 0 8 15,0 0-6-15,16 0-13 0,-6 0 21 16,-2 0-21-16,2 0 16 0,0 0-17 16,3 0 4-16,12 0 17 0,-17 13-15 15,7-13 17-15,-7 0-8 16,-1 0-2-16,1 0-10 0,-3 0 7 15,0 0-3-15,0 0 13 0,-5 0-4 16,3 0-14-16,-3 0 15 16,0 0 4-16,0 0-9 0,0 0 8 15,0 16 68-15,0 9-28 16,0 3-43-16,0-13 45 16,0 2 13-16,0 2 0 0,0 0-17 15,0 22-29-15,0-20 11 16,0-1-27-16,0 0 58 0,0 1-1 15,0 15 10-15,0-20-54 0,0-1-10 16,-13-2-3-16,13 10 16 16,0-14-23-16,0-2 1 0,-10-2 4 15,10 2 1-15,0-4-6 0,0 1 5 16,0-2 19-16,0 2-25 0,0-4-2 16,0 5 11-16,0-2 27 0,0 0 20 15,0 5 27-15,0-1-56 0,0 3 19 16,0 1-36-16,0 2 4 0,0-1 23 15,0 0-40-15,0-1 31 0,0 7-39 16,0-11 26-16,0-3-17 16,0 3 9-16,0-6 21 0,0 2-13 0,0 0-12 15,0 1 58-15,0-3-17 16,0 8 42-16,0-1-87 0,-13 8 22 16,13-6 10-16,-10 0-23 15,10 0 3-15,0-2-20 0,-10 6 21 16,10-3 8-1,0-3-10-15,0-8-8 0,0 3-20 16,0-3 37-16,0 0-34 16,0 0-80-16,0 0-3 0,0 0-93 15,0 0-56-15,0-11-253 16,0-2 212-16,0 1-77 0,0-1-15 16,0-2-17-16,0-4-95 0</inkml:trace>
          <inkml:trace contextRef="#ctx0" brushRef="#br0" timeOffset="57526.9764">2640 5491 2049 0,'0'-1'52'0,"0"-1"-2"16,0 2 42-16,0 0 5 0,0 0-17 0,0 0-7 15,0 0-26-15,0 0 0 16,0 0-37-16,0 0 7 0,10 0-10 16,0 0-11-16,8 0 17 15,-3 0-10-15,-2 0-8 0,7 0 11 16,-2 0-12-16,5-11 3 0,3 11 4 16,-3-6-2-16,0-2 8 0,5 8 0 15,-8-6 2-15,-7 6-6 0,2-5-17 16,8-2 13-16,-13 7-2 15,-7-4 5-15,2 3-26 0,5-2-520 16,-10 3 271 0,0 0-20-16</inkml:trace>
          <inkml:trace contextRef="#ctx0" brushRef="#br0" timeOffset="58263.8363">3315 5264 1002 0,'0'-11'478'0,"0"11"-343"16,0-9-11-16,-13 9 0 0,13-6-13 16,-10 6-17-16,0-6 20 15,-3 6-61-15,8 0 5 0,-18 0 86 16,18 0-85-16,-5 0-11 15,0 0 14-15,-3 10 2 0,3 1-6 16,-3 1 3-16,3 1-18 0,-6 2-20 16,4 2 22-16,-4 2-9 0,4 1 6 15,1 2-4-15,-11 27 51 16,11-24-54-16,6 1-4 0,0 1-13 0,0-1 0 16,0 2 12-16,5-3-8 15,0 0-3-15,0-1-18 0,0 1 18 0,0-2-11 16,31 20-6-16,-14-24 16 15,1-1-24-15,3 0 17 0,1-6-24 16,-1 1 27-16,25 4-30 16,-18-9 11-16,-8-2 11 0,8-1 4 15,-5-5 6-15,28 0-21 16,-31 0 0-16,3 0-2 0,0-12 7 16,-2 0 9-16,2 1-17 0,-1 0-8 15,-1-1-9-15,20-17 10 16,-8 0 20-16,-5-6-9 0,-13 19 0 15,-5-1 4-15,-2-2 13 0,-3-2-5 16,0-29 4-16,0 0-20 16,-5 23 5-16,0 2 10 15,0 5 9-15,0-2-9 0,0 1 2 16,0 4 33-16,-15 0-23 0,2 3 15 16,-2 1-38-16,2 1 19 0,-2 2-16 15,0 3 10-15,2-2-30 0,-8 3 18 16,4 2-47-16,-1-1-58 0,-8-1-37 0,-14-5-176 15,19 6 103 1,3 0-111-16,3 1-143 0,-13-3-453 16</inkml:trace>
          <inkml:trace contextRef="#ctx0" brushRef="#br0" timeOffset="59132.818">2495 5530 1442 0,'0'0'78'15,"0"0"31"-15,0 0 141 16,0 0-121-16,0 0-11 0,0 0 87 15,0 0-163 1,0 0 27-16,-11 0-23 0,11 0-4 0,0 0-11 16,0 0 21-1,0 15-10 1,0-15-15-16,0 0-16 0,0 0-4 0,0 0-8 16,0 0 3-16,11 0 4 0,4 0 25 15,-2 0-7-15,25 0-6 16,-15 0-10-16,0 0 4 0,5 0-10 15,-3 0-8-15,3 0 16 0,0 0-12 16,16-11 7-16,-27 9-6 16,-1-2-3-16,-4 0 5 0,-1 2 3 15,-6 2-10-15,2-2-2 0,-2 2 8 16,-5 0-6-16,6 0 10 0,-6 0-45 0,5 0-63 16,-5 0-340-1,0 0 99 32</inkml:trace>
        </inkml:traceGroup>
        <inkml:traceGroup>
          <inkml:annotationXML>
            <emma:emma xmlns:emma="http://www.w3.org/2003/04/emma" version="1.0">
              <emma:interpretation id="{36543C3D-06A6-4064-9412-32826105BD7A}" emma:medium="tactile" emma:mode="ink">
                <msink:context xmlns:msink="http://schemas.microsoft.com/ink/2010/main" type="inkWord" rotatedBoundingBox="19567,10510 20372,10501 20375,10778 19570,10788"/>
              </emma:interpretation>
            </emma:emma>
          </inkml:annotationXML>
          <inkml:trace contextRef="#ctx0" brushRef="#br0" timeOffset="74380.7712">4074 5523 704 0,'10'0'42'0,"-10"0"-6"0,0 0 175 0,0 14 38 16,0-14-60-16,0 0-53 15,0 0 32-15,0 0-80 0,0 0-19 16,0 0-10-16,0 0-23 0,0 0-15 16,0 0-3-16,0 0 1 0,0 0 15 15,0 0 15-15,0 0 5 0,0 0 9 16,0 0 7-16,0 0 50 15,0 0-55-15,0 0-2 0,0 0 9 16,0 0 1-16,0 0 0 0,0 0-5 0,0 0-8 16,0 0-14-16,0 0 11 15,0 0-41-15,0 0-5 0,0 0 2 16,0 0-8-16,0 0 1 0,0 0 5 16,-10 0-13-16,10 0-2 0,0 0 2 15,-8 0 7-15,8 0 7 16,-10 0 4-16,10 0-3 0,-5 0-7 15,0 0-5-15,0 0 0 16,5 0 7-16,-3 0 13 0,3 0-10 16,0 0 4-16,0 0-15 15,0 0 16-15,0 0-3 0,0 0-3 0,0 0-3 16,0 0 3-16,0 0-6 16,0 0-16-16,0 0 7 0,0 0 0 15,0 0-3-15,0 0-3 16,0 0 22-16,18 0-7 15,-8 0 7-15,-2 0-12 0,7 0 43 16,3 0-9-16,2 0-19 0,3 0 11 16,0 0-12-16,-2 0 0 15,25 0-12-15,-26 0-10 0,-7 0 22 16,15 0-13-16,-13 0 10 16,-2 0-4-16,2 0-15 0,0 0 10 0,-2 0-10 15,2 0 1-15,3 0 19 0,-3 0 1 16,3 0-19-16,-3 0 12 15,3 0 2-15,-2 0 0 0,-4 0-4 0,4 0-6 16,-4 0 8-16,9 0-19 16,-14 0 8-16,4 0 12 0,-6 11-5 15,0-11 2-15,5 0 8 0,-2 0-20 16,-3 0 1-16,0 0 5 0,5 0 24 16,-10 0-28-16,2 0 11 15,-2 0 8-15,0 0-16 0,0 0 7 16,0 0-31-16,0 0-160 15,0 0 46-15,0 0-30 0,0 0-11 16,0 0-33-16,0 0-51 0,0 0 5 16,0 0 17-16,0 0-155 0,0 0 259 15,0 0-1-15,0 0 5 0,0 0 23 16,0 0 17-16,0 0 8 16,0-10 59-16,16 10 15 0,-16-10 9 15,10 10-2-15,3-8 11 0,-13-3-6 16,10 11 6-16,0-7 18 0,-10 1 13 15,5-2-4-15,3 8 16 0,-3 0 284 16,-5 0 52-16,5 0-69 0,0 0-77 16,-5 0-52-16,5 0 120 0,-5 0-184 15,0 0-33-15,0 0-26 0,0 0-15 16,0 0 11-16,0 0-14 16,0 0 8-16,0 0 1 0,0 0 6 15,0 0 20-15,0 0-62 0,0 10 4 16,0-10-5-16,0 14-15 0,0 1 0 15,-10-4 9-15,10 0-1 0,0 0-16 16,-5-1 3-16,5 9 18 16,-10-14-16-16,10 1 4 0,0-1-7 15,0 0 3-15,-3-2 15 0,3-3-17 16,0 2 4-16,-5-2-2 0,0 0 13 16,5 0-32-16,0 0-26 15,0 0-39-15,0-10 48 0,0-1 0 16,0 2 18-16,0-2 1 0,0 1-1 15,0-5 13-15,0 4-5 0,0-4 11 16,0 1-5-16,0 1 0 0,0-2 19 16,0 0-6-16,0 0-9 0,0 1 4 15,0 2 6-15,0-1-2 0,0-6 14 16,0 6 1 0,0 2-16 46,79 46-27-46,-64-21 24-16,-10-6 0 0,3-1-6 0,-3 0 3 15,5 1 9-15,-5 0-12 16,0 1 6-16,13 10 9 16,-13-10-15-16,0 0 11 0,-5 1-2 0,6 0-4 15,-1-2 6-15,-3 0-4 0,-2-3-5 16,0 0 10-16,0 0-5 0,0 8-4 15,0-6 17-15,0-3 27 16,0 3-11-16,0-1-11 0,-13 0 9 16,13 0-12-16,-15 1-7 0,8-3-2 15,-4 3 12-15,1 1-9 16,5-4-1-16,-3 0-13 0,3 0 3 16,0-1 9-16,0-1-8 0,0-1-3 15,5-1-4-15,-5 0-5 0,5 0-57 16,0 0-175-16,0 0 56 0,0 0-92 15,0 0-80-15,0 0 22 16,0 0 45-16,0 0-100 0</inkml:trace>
        </inkml:traceGroup>
        <inkml:traceGroup>
          <inkml:annotationXML>
            <emma:emma xmlns:emma="http://www.w3.org/2003/04/emma" version="1.0">
              <emma:interpretation id="{BC426E35-F059-4AAA-97BA-1FE8BBD3B0F6}" emma:medium="tactile" emma:mode="ink">
                <msink:context xmlns:msink="http://schemas.microsoft.com/ink/2010/main" type="inkWord" rotatedBoundingBox="20727,10241 23255,10212 23264,11065 20737,11094"/>
              </emma:interpretation>
              <emma:one-of disjunction-type="recognition" id="oneOf3">
                <emma:interpretation id="interp3" emma:lang="" emma:confidence="1">
                  <emma:literal/>
                </emma:interpretation>
              </emma:one-of>
            </emma:emma>
          </inkml:annotationXML>
          <inkml:trace contextRef="#ctx0" brushRef="#br0" timeOffset="76201.575">5202 5605 2829 0,'0'0'58'0,"0"0"58"47,0 0 266-32,0 0-350-15,0 0-43 16,0 0 2-16,0 0 15 0,0 0-9 16,11 0 23-16,1 0-29 0,-2 0 16 15,6 0-3-15,-4 0-16 0,4-9 25 16,2-2-9-16,-3 0-7 0,8-3-2 16,-5 2 5-16,12-19 12 15,-2 0 9-15,-15 16-30 16,2-4 18-16,-5 0-18 0,-2 0 14 15,2 1-6-15,-5 0-12 0,0 1 22 16,-2 3-16-16,0 0 4 0,-3 6 16 16,2 4-5-16,-2 1-4 0,0 1-21 15,0 0 4-15,0 2 18 16,0 0-16-16,0 0 10 16,0 0-2-16,0 40-6 0,0-27-2 15,0 2 6-15,0 15 8 16,0-12 12-16,0 0-17 0,0-1 14 15,0 2-8-15,0-1-16 0,0 2 17 16,0-1-15-16,0 0 9 0,0 0 8 16,0 12-6-16,0-17-10 15,0-2-9-15,10-2 7 0,0-3 29 16,1 0-9-16,-4-2-17 0,3-2 15 16,-4-3-7-16,17 0-68 15,-8 0-4-15,-2 0 9 0,2-15-20 16,-2 0 8-16,2 1 21 0,3-1 26 0,-3-5 3 15,-2-3 17-15,2-2 0 16,13-30-5-16,-15 23 5 0,-3-1 1 16,0-2 12-16,8-33-13 15,-13 35 17-15,0 1-4 0,0 3 2 16,0 3 4-16,-5 1 7 0,0 7-12 16,0-11 13-16,0 19-8 15,0 3 13-15,0 4-4 0,0-1-6 16,0 3 5-16,0 1-6 0,0 0-2 15,0 0 2-15,0 0 0 0,0 0-12 16,0 12 36-16,0 1-18 16,0 2-9-16,0 5 8 0,0 4 2 0,0 5-13 15,-15 6 51-15,15 4 0 16,-5 3-39-16,5 5-2 0,-8 1-6 0,-2 1 8 16,10 0-10-16,-5 1 5 0,0-8 4 15,0-1-20-15,5 0 13 0,-3-5-4 16,3 100 49-1,0-117-65 1,0 11 15-16,0-19-9 0,0-4 1 16,0 1 16-16,0-7-11 0,0 4 5 15,0-1-9-15,0-4-7 0,0 0 6 16,0 0-66-16,0 0-287 0,0 0 80 16,0-10-116-16,0-1-36 0,0-2-13 15</inkml:trace>
          <inkml:trace contextRef="#ctx0" brushRef="#br0" timeOffset="76946.8924">6048 5564 2041 0,'102'30'685'15,"-77"-30"-653"-15,9 0-23 16,-17 0-3-16,-6 0-8 0,6 0 14 16,6 0-4-16,-18 0-13 15,6 0 9-15,-6 0-9 0,0 0-22 0,0 0-92 16,-3 0-102-16,1 0-170 0,-1 0-11 16,-2 0-76-16</inkml:trace>
          <inkml:trace contextRef="#ctx0" brushRef="#br0" timeOffset="76672.1847">6137 5372 1020 0,'-15'12'496'0,"2"-12"-321"15,8 10-38-15,-5-3-14 0,7-7-5 16,-7 0-30-16,10 0-21 0,-5 0-23 0,0 0-11 16,5 0-20-16,0 0 1 15,0 0 45-15,0 0 2 0,0 0 12 16,15 0-15-16,-2 0-20 0,-3 0-4 16,8 0-13-16,-3 0 23 0,3 0-12 15,2 0-4-15,26 0-6 16,-25 0-13-16,-3 0-12 0,-1 0 15 15,4 0-12-15,-9 0 0 0,4 0 6 16,-1 0-14-16,-2 0-4 0,2 0-158 16,-7 0 22-16,-3 0-70 15,0 0-63-15,-5 0-16 0,0 0-17 0,0 0-12 16</inkml:trace>
          <inkml:trace contextRef="#ctx0" brushRef="#br0" timeOffset="77620.6519">6580 5170 1092 0,'-10'0'243'0,"-3"8"-83"15,-4 1 54 1,14-9-126-16,3 0-21 0,0 0-13 16,0 0 14-16,0 0 13 0,10 0 5 15,0 0-20-15,3 0-21 0,-3 11-12 16,18-11-5-16,-12 0-17 0,-4 0-7 15,9 0 3-15,-3 0-2 0,7 0-3 16,-7 0-7-16,5 0 12 0,-5 0-4 16,20 0 62-16,-28 0-38 15,3 0 4-15,-3 0 0 0,-5 0 15 16,5 0 24-16,-2 0-1 0,-6 0-3 16,4 24 49-16,-4-12-76 15,-2 1-1-15,0 1 29 0,0 5 13 16,0 2-5-16,0 3-38 0,0 3 0 15,0-1-23-15,0 3 9 0,0 1-18 16,0 1 7-16,-8 28 5 0,8-33-13 16,-15 0-9-16,15 0 16 0,-10-1-4 15,10-1-10 1,-8 39 4-16,3-47-10 0,5-1 22 16,0-1-26-16,-5 14 16 15,0-15-232 1,5-10 60-16,0-1-53 0,0-2-72 15,0 0-135-15,0 0-7 0,0 0-116 0</inkml:trace>
          <inkml:trace contextRef="#ctx0" brushRef="#br0" timeOffset="77899.3097">6726 5497 2597 0,'15'-9'10'16,"3"9"0"-16,2-7-7 0,-2 7-5 16,5-7 2-16,20-1 4 15,-22 8 0-15,-4-3-5 0,4 1 3 16,-9 2-12-16,4-4 8 0,-4 3-4 15,-1 1 7-15,-4-2-22 0,1 0-62 16,0 2-82-16,2 0-497 0,-3 0 291 16,1 0-108-16</inkml:trace>
          <inkml:trace contextRef="#ctx0" brushRef="#br0" timeOffset="78825.2068">7406 5162 2154 0,'-8'0'188'0,"3"0"-111"15,0 0-6-15,0 0-12 0,0 0-2 16,0 0 12-16,-1 0 6 0,-6 11 70 16,7-11-69-16,-6 14-9 15,4-2 10-15,-3 0-7 0,-1 0-15 16,1 0 6-16,3 2-25 0,-9 1 9 16,4 2-17-16,-14 16 16 0,13-14-28 15,3 3-6-15,0-1 10 0,-3-1-22 16,8-1 9-16,0 1 2 0,-3-1 29 15,3 1-16-15,5 18-8 16,0-18-5-16,0 1 19 0,0-1-15 16,0 0 10-16,13-3-18 0,-3 3-4 15,3-4 18-15,-8-2-32 0,5-2 33 16,13 9 0-16,-13-12-37 16,3-2 35-16,-3-2-19 0,6 1-7 15,1-1 18-15,-1-1-16 0,2 0 11 16,-8-1 4-16,8 0 3 15,15 1 3-15,-23-4-7 0,8 0-23 0,-8 0 26 16,5 0-11-16,-2 0-2 0,-3-12-10 16,5 1 15-16,-7 1 9 0,10 1 3 15,7-10-8-15,-9 10-2 16,-4-3-8-16,1 2-14 0,2-3 16 16,-2 1 10-16,0-1 4 0,0 2-26 15,-1-2 11-15,-1-2 14 16,11-11-14-16,-16 15 14 0,4-3 5 15,-3 3-21-15,-2-3-10 0,1 2 34 16,-4 0-14-16,1 0-23 0,-3-2 8 16,0 3 7-16,0-17 18 0,0 13-18 15,0 1 7-15,0 0-3 0,0 2 21 16,0-2-13-16,0-1 2 0,-8 3-17 16,-2-1-15-16,-5-15 6 15,4 13 18-15,-1-1 2 0,7 0-14 16,-6 2-36-16,-1 1 6 0,1 0 15 15,-4 1 2-15,2 3 14 0,-4 1 2 16,-22-6-11-16,22 9-18 16,-4 0-47-16,6 4-32 0,-3-2-6 0,0 2 2 15,-2 0-17-15,2 0-18 0,0 1-7 16,-2 0-48-16,-18 0-326 16,22 0 233-16,-2 16-23 0,-4-2-52 15</inkml:trace>
        </inkml:traceGroup>
      </inkml:traceGroup>
    </inkml:traceGroup>
    <inkml:traceGroup>
      <inkml:annotationXML>
        <emma:emma xmlns:emma="http://www.w3.org/2003/04/emma" version="1.0">
          <emma:interpretation id="{3879E805-9F41-4DFE-B1B9-C75F3DD9F66D}" emma:medium="tactile" emma:mode="ink">
            <msink:context xmlns:msink="http://schemas.microsoft.com/ink/2010/main" type="paragraph" rotatedBoundingBox="12091,12007 18924,10758 19160,12046 12327,13295" alignmentLevel="1"/>
          </emma:interpretation>
        </emma:emma>
      </inkml:annotationXML>
      <inkml:traceGroup>
        <inkml:annotationXML>
          <emma:emma xmlns:emma="http://www.w3.org/2003/04/emma" version="1.0">
            <emma:interpretation id="{57E702CD-C1A1-4293-BD99-7CCA5039F314}" emma:medium="tactile" emma:mode="ink">
              <msink:context xmlns:msink="http://schemas.microsoft.com/ink/2010/main" type="line" rotatedBoundingBox="12091,12007 18924,10758 19160,12046 12327,13295"/>
            </emma:interpretation>
          </emma:emma>
        </inkml:annotationXML>
        <inkml:traceGroup>
          <inkml:annotationXML>
            <emma:emma xmlns:emma="http://www.w3.org/2003/04/emma" version="1.0">
              <emma:interpretation id="{74052E02-AB61-4C4F-AB26-C495D7C079D0}" emma:medium="tactile" emma:mode="ink">
                <msink:context xmlns:msink="http://schemas.microsoft.com/ink/2010/main" type="inkWord" rotatedBoundingBox="12214,12676 13142,12507 13209,12871 12280,13041"/>
              </emma:interpretation>
              <emma:one-of disjunction-type="recognition" id="oneOf4">
                <emma:interpretation id="interp4" emma:lang="" emma:confidence="1">
                  <emma:literal/>
                </emma:interpretation>
              </emma:one-of>
            </emma:emma>
          </inkml:annotationXML>
          <inkml:trace contextRef="#ctx0" brushRef="#br0" timeOffset="2240.5726">-3272 7788 1946 0,'0'0'107'0,"15"17"96"15,-2-17-170-15,-3 0-21 16,3 0-12-16,-6 0 12 16,4 0-13-16,1 0 3 0,6 0-14 15,0 0 21-15,25 0 21 0,-17 0 21 16,-1 0 15-16,1 0 4 0,-1 0-9 15,-2 0-12-15,3 0-22 0,22 0 24 16,-25 0-20-16,-3 0 5 16,-2 0-12-16,0 0-16 0,-5-6-3 15,2 6 1-15,-5 0-6 0,-2-5 6 16,-1 5-7-16,-4 0-1 0,2 0 11 16,-2 0-11-16,-1 0 15 0,-2 0-18 15,0-4-3-15,0 4 0 16,0 0-7-16,0 0 7 0,0 0-16 15,0 0 4-15,0 0 4 0,-10 0-29 16,-13 0-60-16,13 0 66 0,-3 0 9 16,-2-10 10-16,0 10-6 0,-3 0-1 15,-3-10-7-15,1 10 13 0,-3-6 8 16,-25 0 0-16,22 2 1 16,1 4 17-16,-1-2-7 0,3 2 14 15,0-4-7-15,3 3 9 0,5-1-8 16,2 2-4-16,0 0 8 0,-7 0-4 15,15 0-3-15,2 0-8 0,3 0 1 16,-2 0 9-16,-1 0-3 16,3 0 1-16,0 0 0 0,0 0 6 0,0 9 7 15,0-9 10-15,13 9-16 16,0-9-7-16,10 6 26 16,-11-6-15-16,1 3 4 0,2-3 22 15,3 0-20-15,2 0 9 0,1 0-14 16,-1 0 14-16,6 0 11 0,2 0 0 15,0 0-16-15,2 0-8 0,1 0-8 16,27 0-1 0,44 0 8-16,-13 0 1 31,-73 0-21-31,-3 0 9 0,-3 0-9 16,0 0 2-16,-2 0 1 0,-1 0 13 0,1 0-7 15,2 0-9-15,-2 0 16 0,-3 0-13 16,5 0 11-16,-2 0-18 0,2 0 8 15,0 0 5-15,8-11-5 16,-8 11 7-16,-2 0-7 0,-3 0-2 16,2 0 27-16,-2 0 10 0,-5 0 2 15,0 0-1-15,0 0 11 0,0 0-22 16,0 0 32-16,0 0-17 16,0 0-26-16,0 0 18 0,0 0-5 15,0 0-13-15,0 0 3 0,0 0 18 16,0 0-28-16,0 0 20 15,0 0 0-15,0 0-15 0,0 0-23 0,0 0 5 16,0 0 7-16,0 0 17 0,0-12-9 16,0 12-7-16,0 0-13 15,0 0 14-15,0-7-33 16,0-17 3 46,31-165-9-62,-26 168 43 0,0-2-13 16,3 4-2-16,-3 0 22 0,-5 1 2 16,2 2-12-16,4 4 3 0,-6 3 24 15,5 1-14-15,-5 1 14 0,0 3-17 16,0 4-5-16,0 0 10 0,0 0-2 16,0 0-29-16,0 0 13 15,0 0-17-15,0 0 9 0,0 0 10 16,0 9-4-16,0 1 9 0,0-3 5 15,0 1-22-15,0 3 26 0,0 16-30 16,0-10 14-16,0 2 18 0,0 2-20 16,-11 0 1-16,11-1-7 0,-7-2 8 15,7 1 15-15,-10 1-9 0,10-4-7 16,-5 9 18-16,-1-15-29 16,1 0 14-16,5-6-1 0,0 3 13 15,0-7-8 16,0 4 70-15,0-4-30-16,0-15-43 16,0 15-22-16,0-11 8 15,0 2 2-15,0-1 3 0,0 1 0 16,0-3 0-16,0-1 5 0,0 0-10 0,0-4-13 16,0 1 6-16,0-2 28 0,0 2-15 15,0-1 9-15,11-15-7 16,-1 20 16-16,-10-1-1 0,0 2-9 15,0 3-7-15,0 2 26 0,0 0-25 16,0 3-2-16,0 0 21 0,0 1-18 16,0 2 5-16,0 0 10 0,0 0-10 15,0 0-8-15,0 0-16 16,0 0 33-16,0 0-24 0,0 11 34 0,0 0-13 16,0-1-11-16,0 1-4 15,0 17 21-15,0-10-4 0,0 1 13 16,0 2-18-16,0 20-2 15,0-20 9-15,0-4-14 16,0 0-5-16,0-1 23 0,-13-5-7 0,13 2-26 16,0-6 22-16,0 0-6 0,0 1 5 15,0-7-8-15,0 4 22 0,0-4-24 16,0-1 25-16,0 0-26 0,0 0-3 16,0 0 3-16,0 0-39 0,0 0-18 15,0 0-162-15,0-12 77 16,0 2-5-16,0 3-37 0,0 0-48 15,0 1-140-15,0-2-246 0</inkml:trace>
        </inkml:traceGroup>
        <inkml:traceGroup>
          <inkml:annotationXML>
            <emma:emma xmlns:emma="http://www.w3.org/2003/04/emma" version="1.0">
              <emma:interpretation id="{0EBDDAE9-9499-4A56-BE74-8A9F18BFAFDE}" emma:medium="tactile" emma:mode="ink">
                <msink:context xmlns:msink="http://schemas.microsoft.com/ink/2010/main" type="inkWord" rotatedBoundingBox="14946,11485 17609,10999 17828,12201 15166,12687"/>
              </emma:interpretation>
              <emma:one-of disjunction-type="recognition" id="oneOf5">
                <emma:interpretation id="interp5" emma:lang="" emma:confidence="1">
                  <emma:literal/>
                </emma:interpretation>
              </emma:one-of>
            </emma:emma>
          </inkml:annotationXML>
          <inkml:trace contextRef="#ctx0" brushRef="#br0" timeOffset="43727.5034">-445 6487 1551 0,'0'0'39'0,"0"0"25"0,0 0 11 16,0 0 125-16,0 0-119 15,0 0-1-15,0 0-19 0,0 0 0 0,0 0 17 16,0 0-1-16,0 0-1 0,0 0 11 16,0 0-8-16,0 0 58 15,0 0-71-15,0 0-11 0,0 0 14 16,0 0-24-16,0 0-15 0,0 0 13 16,0 0-27-16,0 0 9 15,0 0-12-15,0 0 9 0,0 0-10 16,0 0 1-16,0 13 12 0,0-13 27 15,0 15-19-15,0-1-8 16,0 14 5-16,0-9-6 0,0 0-15 16,0 1 0-16,0 4 13 0,0 1-23 15,0 1 23-15,0 0-16 0,0 2-5 0,0-3-5 16,0 0 17-16,0 0-9 16,0 25-3-16,0-29-3 0,0 5 5 15,0-4 12-15,0 0-24 0,0-1 22 16,0 0-16-16,0-2 2 0,0 0 8 15,0-2-13-15,0 6 9 16,0-12 5-16,0-5 5 0,0 1-21 16,0-3-4-16,0-1 4 0,0-2 14 15,0 0-22-15,0-1 14 16,0 0-45-16,0 0-39 0,0 0-15 16,0 0 3-16,0 0-18 0,0 0-8 0,0 0-10 15,0 0-33-15,0 0-60 16,0-12-97-16,0-6-679 0</inkml:trace>
          <inkml:trace contextRef="#ctx0" brushRef="#br0" timeOffset="44468.1056">-371 6736 1935 0,'0'0'3'0,"0"0"34"0,0 0 46 15,0 0 30-15,0 0 13 0,0 0-13 16,15 0-4-16,-4 0 3 0,6 0-18 15,6 0-12-15,3 0-24 0,30 0-1 16,-28 0-44-16,5 0 25 16,-8 0 1-16,3 0-27 0,-2-9 4 15,-3 9-9-15,-3 0 0 0,-2-7-4 16,-3 7-15-16,8 0-2 16,-18 0-40-16,-2 0-52 0,5 0-30 0,-8 0-41 15,5 0-49-15,-5 0-98 16,2 0-198-16</inkml:trace>
          <inkml:trace contextRef="#ctx0" brushRef="#br0" timeOffset="44170.1202">-22 6273 1823 0,'0'-8'35'0,"3"1"15"15,-1 2 91-15,-2 1-68 0,0 3 1 16,0 1-17-16,0 0 25 0,0 0 20 16,0 0-1-16,0 0 0 0,0 15-17 15,0 16 75-15,0-16-92 16,0 5 18-16,0 1 24 0,0 5-11 15,0 0-42-15,0 0-21 0,0 4 25 16,0 40 64-16,0-34-91 16,0 0-4-16,0 0-6 0,0-3-20 0,0 3 1 15,0-4 14-15,0 3-23 0,0-4 5 16,0 0 2-16,0-5-3 16,0 2 2-16,0 18 18 0,0-27-26 78,0 70-633-78,0-89 486 0,0 0-35 15,0 0-389-15,0 0 86 0,-13-12-57 16</inkml:trace>
          <inkml:trace contextRef="#ctx0" brushRef="#br0" timeOffset="45240.2481">274 6880 2073 0,'7'0'21'0,"-7"0"19"16,0 0 39-16,0 0 92 16,0 0-93-16,0 0-26 0,0 0 4 15,-10 0 8 1,-3 0 35-1,-15 0-46-15,0 0-21 16,18 0-23-16,5 0-6 16,-23 0 7-16,18 9-10 0,0-9 3 0,2 11 6 15,-5 0-3-15,5-2 4 0,1 3-3 16,2 12 3-16,0-11-11 16,5 1 4-16,0 0-8 0,0-1-3 15,0 1 6-15,0 0 6 0,0-1-8 16,15-3 1-16,3 1 4 0,-8-3-1 15,5-1-5-15,21 0-60 16,-26-7 1-16,8 0-8 0,-3 0-15 16,0 0-6-16,-2-18-3 15,15-14-47-15,-18 15 99 0,-2-1 28 16,2 1-2-16,-5 0 6 0,0 2 8 0,-2-1 14 16,-3 2 3-16,0 1 2 0,0 2 17 15,0 1 4-15,0 2 9 0,0 0 7 16,0 0 1-16,0 1 9 0,0 2 1 15,0-1-2-15,0 0 19 16,0 6-46-16,0-3-5 0,0 3-2 16,0 0-8-16,0 0-6 0,0 0-3 15,0 0-4-15,0 0-4 0,0 0 4 16,0 0 22-16,0 14-4 16,0-4-7-16,0 1-11 0,0-2 4 15,0 3 15-15,0 3 9 0,-13-3-9 16,13 5-10-16,0 18 24 0,0-17-9 15,0 1-6-15,0 0-9 16,0 0-6-16,0-2-1 0,0 2-8 0,0-2 19 16,0-2-7-16,0-2-13 0,0 10 13 15,0-14-9-15,13-5-1 16,-5 2-16-16,-1-5 22 16,-2 0-16-16,3-1 6 15,2 0-133-15,5 0-123 16,-7-22-101-16,-3 12 70 0,-2-2-174 0,-3 0-121 15</inkml:trace>
          <inkml:trace contextRef="#ctx0" brushRef="#br0" timeOffset="45721.6753">607 6751 2107 0,'0'1'16'0,"0"3"26"0,0 3 87 16,0-5-78-16,0 0-12 0,0-2-6 15,0 0-21-15,0 0-5 0,0 0-2 16,0 0 5-16,0 0-3 0,0 0-6 16,0 0-8-16,0 0-34 15,0 0-70-15,0 0-116 0,0 0-201 16,0 0-148-16</inkml:trace>
          <inkml:trace contextRef="#ctx0" brushRef="#br0" timeOffset="45510.1848">625 6600 2481 0,'0'10'14'0,"0"-10"55"16,0 0-56 46,0 15-1663-62</inkml:trace>
          <inkml:trace contextRef="#ctx0" brushRef="#br0" timeOffset="47103.1007">895 6924 1885 0,'0'6'28'0,"0"-2"16"0,0 1 34 15,0-2 13-15,0-1-7 0,0-1-14 16,0 3-6-16,0-3-33 0,0 1 6 16,0-1 8-16,0 2-2 0,0-3 2 15,0 4-6-15,10-4 23 16,0 0-44-16,3 0 0 0,-5 0-10 15,2 0-13-15,0 0 5 0,3-15-1 16,2 2 11-16,-2 0-6 0,7-4-9 16,18-23-1-16,-15 15 0 15,-2-3 6-15,2 0-8 0,0-5-23 0,-6 0 1 16,4-3 15-16,-8 1 10 0,2 1 5 16,-2 5-4-16,7-24-2 15,-15 32 8-15,0 6-3 0,-2 2 0 16,-1 7 6-16,-2-3-6 0,3 5 3 15,-1 2-1-15,-2 0 6 0,0-1 0 16,0 3 12-16,0 0-15 16,0 0 4-16,-15 15-4 0,15-4 0 15,-15 4 6-15,15 4-4 0,-10 0-5 16,2 5 14-16,3 22-8 16,-5-23-3-16,10 2-8 0,-5-3 3 0,5 1 5 15,0-2-9-15,0-1 8 0,0-4-8 16,0-1 8-16,0 0-6 0,30 6 1 15,-17-12 4-15,2-3 0 16,-2-1-3-16,2-2 7 0,0-3-5 16,3 0 3-16,-2 0 0 0,1 0-21 15,1 0 2-15,15-23-19 16,-17 12 22-16,-4-4-5 0,4-1 14 16,-6-1-6-16,3-5-2 0,-3 0 9 15,-3-2-19-15,9-3 9 63,83-318 18-63,-94 330-8 0,-5 2 11 15,5 0 3-15,-5-1-2 0,0 2 11 0,0 0 11 16,0 4-14 46,0 76 419-62,-10-44-405 16,-3 2 38-16,13 6-20 0,-7 3 2 16,-1 2-27-16,-2 44 106 15,2-36-90-15,3 0-5 0,0 0-23 16,5 0 15-16,-5-4-26 0,5 0 13 0,-5 0-20 16,0 32 1-16,5-39 6 15,0-3 18-15,0-1 5 0,0-2-13 16,0-3-22-16,0 0 6 0,0-3 16 15,0 0-12-15,0-3-9 0,0-1 16 16,0 8-14-16,0-18 23 16,0 2-16-16,0-5 10 0,0 0-26 15,0-4 24-15,0-1-21 0,0 3 5 16,0-3 2-16,0 0 16 0,0 0-7 16,0 0-87-16,0 0-41 15,0 0-41-15,0-20-295 0,0 11 112 16,0-2-116-16,0-3-5 0</inkml:trace>
          <inkml:trace contextRef="#ctx0" brushRef="#br0" timeOffset="48104.0726">1881 6401 1937 0,'-8'0'40'0,"-2"0"5"0,10 0 16 16,-5 11 20-16,0-11-6 0,0 0-16 16,5 0-13-16,0 0-15 15,0 0 9-15,0 0-21 0,0 0 2 16,0 0-11-16,0 0-10 0,0 0 18 16,0 10-1-16,0-10 17 0,0 8-8 62,221 87 223-46,-205-91-251-16,17 7 14 15,-15-6-14-15,-3-1-8 0,-2 1 14 0,-3-2 1 16,0 2-9-16,3-1 0 16,-8-2 4-16,0 0 8 0,-5 1-2 15,0 0-14-15,0-2 0 0,0 0 5 16,0 2 8-16,0 0 2 15,0 0-7-15,0-1 2 0,0 1 3 16,0 1 17-16,0 0 5 0,0-1 4 16,0 1 5-16,0-1-4 0,0 2-12 15,0 1 2-15,-10 1 6 0,10 1 3 16,-16-4-14-16,9 7 15 0,-3 0 13 16,2 0-26-16,3 2 2 0,-5 2 18 15,-18 20 23-15,17-18-27 0,-6 2-16 16,1-2 17-16,-2 2-19 0,-2-3 19 15,7 1-17-15,-2-2 15 0,2 1-25 16,-2 0 1-16,-13 12-3 16,15-16-11-16,8-1 4 0,0-1 9 15,0-3-17-15,0-1 25 0,5-4-26 16,0 1 3-16,0-2-24 0,0 0-57 16,0-1-21-16,0 0-32 15,0 0-47-15,0 0-52 0,0 0-82 16,0 0-98-16,0-22-456 15</inkml:trace>
        </inkml:traceGroup>
        <inkml:traceGroup>
          <inkml:annotationXML>
            <emma:emma xmlns:emma="http://www.w3.org/2003/04/emma" version="1.0">
              <emma:interpretation id="{29C37FC7-A0CE-437B-AF09-14DBDDFB324E}" emma:medium="tactile" emma:mode="ink">
                <msink:context xmlns:msink="http://schemas.microsoft.com/ink/2010/main" type="inkWord" rotatedBoundingBox="18032,11540 19034,11357 19160,12046 18158,12229"/>
              </emma:interpretation>
            </emma:emma>
          </inkml:annotationXML>
          <inkml:trace contextRef="#ctx0" brushRef="#br0" timeOffset="48792.0027">2584 6392 1776 0,'-5'0'228'0,"5"0"-180"0,0 0-12 15,0 0 12-15,0 0-41 16,0 0 0-16,0 0-3 0,0 0-3 15,0 0 5-15,0 0-4 0,0 0 8 16,10 11-6-16,13-11-11 16,-13 9 11-16,3-9-1 0,12 8-3 15,-7-4-2-15,-8-4 28 16,-5 4 9-16,23 5 101 16,-23-9-83-16,-5 3 18 0,6 0 2 15,1 3-3-15,-7 2-3 0,5 1-1 16,-5 2-19-16,5 1 8 15,-5 16 77-15,0 3-9 16,0-11-80-16,0-1-1 0,0 3-9 16,0 1-6-16,0 2 16 0,-10 4 2 0,10 1-20 15,-18-2-8-15,8 4-6 16,0 0 7-16,2-1 4 0,3 1-12 16,-5-3-16-16,5-1 4 0,-5 0 1 15,2 20 16-15,3-28-28 63,-18 52-612-63,23-72 385 0,0 0-99 15,0 0-11-15,13-14-21 0,-3 0-102 0</inkml:trace>
          <inkml:trace contextRef="#ctx0" brushRef="#br0" timeOffset="49029.2416">2617 6722 2207 0,'0'0'17'16,"0"0"2"-16,0 0 21 0,10 0 14 16,3 0 22-16,7 0-57 15,-7 0-8-15,7 0 5 0,-2-12-15 0,0 12 8 16,2 0-11-16,8 0 6 15,-10-9-6-15,3 9 6 0,17-6-78 16,-20 6-46-16,-1-5-80 0,4 0-37 16,-8 2 6-16,2 1-31 0,0-2-48 15</inkml:trace>
          <inkml:trace contextRef="#ctx0" brushRef="#br0" timeOffset="49625.9622">3264 6604 1852 0,'0'-6'292'0,"0"6"-170"15,0 0-1-15,0 0 2 0,0 0-17 16,0 0-19-16,-10 0-12 0,10 0-21 15,0 0-3-15,-10 0 9 0,2 0 89 16,-2 12-55-16,5-1 15 16,-6 4-33-16,4-2-28 0,-3 0-11 0,-1 4-4 15,4 1-3-15,-3 2 20 0,4 0-7 16,-4 20 8-16,5-20-26 16,5-3-27-16,0-1 6 0,0 2 7 15,0-6-10-15,15 1-3 0,-4-1 4 16,-11-1 5-16,18-1-3 15,15 1 24-15,-18-8-12 0,3-3-6 16,-3 0-2-16,8 0-2 0,-5 0 3 16,7-11-14-16,-2 0-18 0,0 1 3 15,25-11 14-15,-25 9-9 16,-5 2 10-16,3 2 9 0,-4-3-12 0,-1 1 17 16,-4 2-1-16,-6-6 3 0,4 4-29 15,-3-2 33-15,4-14-11 16,-6 13-3-16,0 0 0 0,-5-1 13 15,0 0 15-15,0 1-30 0,0-1 36 16,0 4-40-16,0-1 20 0,-16 0-6 16,-6-12-1-16,9 13-10 15,3 2 6-15,-1-3-19 16,-1 1-6 31,-230-24-1782-47,224 46 1571 15,3 0-19-15,-29 14-634 16</inkml:trace>
        </inkml:traceGroup>
      </inkml:traceGroup>
    </inkml:traceGroup>
    <inkml:traceGroup>
      <inkml:annotationXML>
        <emma:emma xmlns:emma="http://www.w3.org/2003/04/emma" version="1.0">
          <emma:interpretation id="{0FC7CF52-61D1-4324-A2BF-59036DFD63BC}" emma:medium="tactile" emma:mode="ink">
            <msink:context xmlns:msink="http://schemas.microsoft.com/ink/2010/main" type="paragraph" rotatedBoundingBox="18910,13316 27260,13867 27192,14897 18842,14346" alignmentLevel="2"/>
          </emma:interpretation>
        </emma:emma>
      </inkml:annotationXML>
      <inkml:traceGroup>
        <inkml:annotationXML>
          <emma:emma xmlns:emma="http://www.w3.org/2003/04/emma" version="1.0">
            <emma:interpretation id="{6712377F-21A6-4075-B4F7-5416473330A1}" emma:medium="tactile" emma:mode="ink">
              <msink:context xmlns:msink="http://schemas.microsoft.com/ink/2010/main" type="line" rotatedBoundingBox="18910,13316 27260,13867 27192,14897 18842,14346"/>
            </emma:interpretation>
          </emma:emma>
        </inkml:annotationXML>
        <inkml:traceGroup>
          <inkml:annotationXML>
            <emma:emma xmlns:emma="http://www.w3.org/2003/04/emma" version="1.0">
              <emma:interpretation id="{6C4AC4D6-F9EA-48AB-9E3C-C1E33DA263FB}" emma:medium="tactile" emma:mode="ink">
                <msink:context xmlns:msink="http://schemas.microsoft.com/ink/2010/main" type="inkWord" rotatedBoundingBox="18896,13531 20489,13636 20452,14202 18859,14097">
                  <msink:destinationLink direction="with" ref="{573F7B0D-E250-4E3C-A903-4ADA8A46F490}"/>
                </msink:context>
              </emma:interpretation>
              <emma:one-of disjunction-type="recognition" id="oneOf6">
                <emma:interpretation id="interp6" emma:lang="" emma:confidence="1">
                  <emma:literal/>
                </emma:interpretation>
              </emma:one-of>
            </emma:emma>
          </inkml:annotationXML>
          <inkml:trace contextRef="#ctx0" brushRef="#br0" timeOffset="298947.7724">3952 8564 1488 0,'0'-3'320'0,"0"1"-23"15,0-1-62-15,0 3-44 0,0 0 13 16,0 0 13-16,0 0-19 0,0 14 152 16,0-2-193-16,0 1-6 0,0 1-31 15,0 4-21-15,0 0 21 0,0 4-23 16,0 0-60-16,0 2-8 16,0-1 24-16,0 27-3 0,0-28-61 15,0-2 37-15,0-4-17 0,0 4-14 16,0-4-10-16,0-2 10 0,0-2 14 15,10-2-14-15,-10 0-68 0,10 6-295 16,-10-10 77-16,8-2-39 16,-3-4-15-16,0 3-47 0,0-1-10 15,0-2 65-15,3 0 17 0,7 0 53 16,-5 0 23-16,28 0-70 16,-15 0 195-16,0 0 53 0,0 0-53 15</inkml:trace>
          <inkml:trace contextRef="#ctx0" brushRef="#br0" timeOffset="299299.8755">4306 8957 482 0,'28'-19'173'15,"-13"13"659"-15,-10 0-495 16,0 6-79-16,-2 0-47 0,2-3-35 16,0 3-13-16,-5 0-32 0,0 0-17 15,0 0-15-15,0 0-25 0,0 0 8 16,0 0-14-16,0 0 56 0,0 0-78 15,0 0 10-15,-10 0-31 0,10 0 5 16,0 0-7-16,-8 0-8 0,8 0-8 16,0 0 0-16,0 0-12 0,0 0 11 15,0 0-12-15,0 0 7 16,0 0-5-16,0 0-4 0,0 0-3 16,0 0 3-16,0 0 11 0,0 0 1 15,0 0 3-15,0 0-16 0,0 0-9 16,0 0 0-16,0 0-24 15,0 0-38-15,0 0-15 0,0-8-14 16,0 0-19-16,0-3-191 16,-10 4 93-16,10 3-76 0,0-2-46 0,-10 1 37 15,2-1 44-15,8-1 52 0,0 1 0 16,0 3-82-16</inkml:trace>
          <inkml:trace contextRef="#ctx0" brushRef="#br0" timeOffset="299941.7942">4741 8527 1809 0,'0'-7'248'0,"0"-3"-20"16,0 5-70-16,0 1-30 0,0 1-3 15,-10 0-7-15,10-1-31 0,-10 2-35 16,10 2-18-16,-13-3-19 0,13 3 3 16,-10 0-14-16,10 0 19 15,-5 0-13-15,5 14 6 0,-10-4-1 16,10-10 6-16,0 15 7 0,-3-4-9 0,3 3 16 16,0-3-5-16,0 4-5 15,0 14-6-15,0-14-11 0,13 2 27 16,-3 1-11-16,3 0 4 0,-3 1-10 15,0 2 16-15,3-1-16 0,-3 2 5 16,5-2-3-16,8 22 12 16,-12-23-13-16,-4 0 22 0,-2 2-9 15,5-3-19-15,-4-4 13 0,-1 2-7 16,-5-3-6-16,2 1-4 0,-2-4-4 16,0 5 1-16,0-11-9 15,0 0 1-15,0-1 7 0,-18-2 1 0,8-1-29 16,-3 0-1-16,-2 0-29 15,5 0-15-15,-18-10-78 16,10 0 76-16,8-1 4 0,-3 0 7 0,8-2 8 16,0 1 17-16,5-3 12 0,0-1 3 15,0 2 11-15,15-2 0 0,26-15 15 16,-18 17-13-16,-3-2 10 16,3 0-5-16,0 4 0 0,-2-3 4 15,2 2 1-15,-8-2 6 0,-2 1 7 16,-3 0-8-16,8-11 45 15,-13 14 2-15,-5 2-4 0,0 1-10 16,0-1-21-16,0 2-12 0,0 1 7 16,0 1-6-16,-23 1-15 0,7-1-10 15,-17 2-79-15,15 1-47 0,1 2-70 16,-4 0-98-16,3 0-133 0,-2 0-45 16,2 0 31-16</inkml:trace>
          <inkml:trace contextRef="#ctx0" brushRef="#br0" timeOffset="298368.0805">3368 8577 1742 0,'0'0'197'0,"-10"9"105"15,10-7-217-15,-5 1-7 16,5-3-2-16,0 0-19 0,0 0-18 15,0 0-8-15,0 0-14 0,0 0 1 16,0 0-8-16,15 0-2 16,3 0 8-16,-3 0 1 0,8 0 0 0,-5 0 1 15,10 0-12-15,21-14 7 16,-21 6-11-16,-11 8 0 16,42 0 135-1,-51 0 227-15,-3 12-144 16,-5 15-50-16,0-10-119 15,0 2-8-15,0 1-15 0,0 25 27 16,0-19-53-16,0-1 18 16,0-2-16-16,0 2-10 0,0 1 8 15,0-5 1-15,0 3 6 0,-13-6-16 16,13 1 4-16,-10 9-26 16,0-17-67-16,10-3-68 0,-5 0-51 0,-3-3-39 15,8-3-46-15,-5 0-108 0,5-2 41 16,0 0 30-16,0 0 49 15,0-12-203-15</inkml:trace>
          <inkml:trace contextRef="#ctx0" brushRef="#br0" timeOffset="298619.4988">3447 8789 757 0,'-5'0'493'16,"0"0"-61"-16,5 0-119 15,-2 0-92-15,2 0-60 0,-3 0-32 0,3 0-21 16,0 0 16-16,0 0-77 16,0 0-2-16,0 0-8 0,20 0-3 15,-7 0-18-15,2 0-3 0,3 0-2 16,8 0-2-16,-3 0-16 0,28-12-114 16,-31 12-18-16,3-11-35 15,0 1-59-15,2 3-51 0,-7 1 40 16,0-1 19-16,-3-1 58 0,-2 2-11 15,2-2 12-15,8-7-156 0</inkml:trace>
        </inkml:traceGroup>
        <inkml:traceGroup>
          <inkml:annotationXML>
            <emma:emma xmlns:emma="http://www.w3.org/2003/04/emma" version="1.0">
              <emma:interpretation id="{C5007871-8628-44B1-887A-0BB7227A96EA}" emma:medium="tactile" emma:mode="ink">
                <msink:context xmlns:msink="http://schemas.microsoft.com/ink/2010/main" type="inkWord" rotatedBoundingBox="20961,13544 22556,13649 22518,14228 20922,14123">
                  <msink:destinationLink direction="with" ref="{573F7B0D-E250-4E3C-A903-4ADA8A46F490}"/>
                </msink:context>
              </emma:interpretation>
              <emma:one-of disjunction-type="recognition" id="oneOf7">
                <emma:interpretation id="interp7" emma:lang="" emma:confidence="1">
                  <emma:literal/>
                </emma:interpretation>
              </emma:one-of>
            </emma:emma>
          </inkml:annotationXML>
          <inkml:trace contextRef="#ctx0" brushRef="#br0" timeOffset="302422.6323">6165 8786 1691 0,'0'0'223'0,"0"0"108"0,0 0-227 15,0 0 4-15,10 0-4 0,-10 0-21 16,18 0-4-16,-2-14-26 0,1 14-17 15,4-10-12-15,-3 1-6 16,25-5-2-16,-20 10-15 0,-5-3-38 16,-3 3-50-16,3-1-68 0,-3 3-116 15,-2-1-136-15,-3 0 48 0,5-1-51 16</inkml:trace>
          <inkml:trace contextRef="#ctx0" brushRef="#br0" timeOffset="302845.9038">6797 8572 2463 0,'0'-7'91'15,"0"3"16"-15,0 2 2 0,0-1 35 16,0 3 17-16,-18 0-2 0,8 0-15 15,-8 0-29-15,8 16 21 0,-5-4-12 0,2 1-4 16,-20 18-8 0,0 4-21-16,20-17-47 0,3 3-25 15,0-4 8-15,4 0 7 0,1 0-28 16,5 1-3-16,0-3 29 0,0-1-23 16,0 1 12-16,23-5-22 0,-2 5 7 15,-1-6-8-15,-2 2 29 0,5-7-18 16,2 2-1-16,1-2 2 0,2-4-22 15,30 0 15-15,-30 0-23 16,0-19-19-16,-5 5 13 0,3-2 27 16,-8 2 5-16,-3-1-9 0,-2-4-1 0,-3 0-13 15,-5-3-21-15,-5-19-92 16,0 19 19-16,0-1-83 0,-15-2-19 16,-3 0-36-16,-3 1-42 0,-2 3-50 15,-5 2-101-15,0 2-25 0,-5 2-6 16</inkml:trace>
          <inkml:trace contextRef="#ctx0" brushRef="#br0" timeOffset="300566.0211">5419 8753 494 0,'-8'11'794'15,"3"0"158"-15,5-3-667 16,0-8-168-16,0 0-29 0,0 0-12 16,0 0-11-16,0 0 5 0,18 0 11 15,-3 0 28-15,31 0 77 16,-26 0-102-16,8 0-32 0,1 0-1 15,-7 0-9-15,6 0 0 0,-7-6 2 16,12 6-15-16,-20-5-31 16,-3 5 16-16,0 0-8 0,-2-4-13 15,-3 4-27-15,-5 0-58 0,5-4-88 0,-5 4-59 16,0 0-73-16,0 0-178 16,0-2-288-16</inkml:trace>
          <inkml:trace contextRef="#ctx0" brushRef="#br0" timeOffset="302191.3288">5989 8516 775 0,'0'0'376'0,"0"0"86"0,0 11-124 16,0-11-107-16,0 0-68 0,0 9-26 15,0-9-36-15,0 0 64 16,0 0-139-16,0 8-5 16,16-8 1-16,-1 0 3 15,148 0 209 16,-153 0-203-31,-5 0 5 16,23 0 180 0,-23 0-65-16,1 0-60 0,-1 12-22 15,0 1-6-15,-3 0 7 0,1 2-2 16,-1 4 35-16,-2 0-11 0,5 26 14 16,-5-22-68-16,0 2 4 15,6 2-34-15,-6-1 1 0,0 1 21 16,0-1-20-16,0 0-12 0,0-4 9 15,0 2 3-15,0 18 2 16,0-6-5-16,0-23-25 16,0-2-6-16,-11 0-50 0,11-3-71 15,0-3-71-15,0 0-67 0,0-2-33 0,0 0-41 16,-5 0-135-16,5-3-12 0,0 0 63 16,0 0-80-16</inkml:trace>
        </inkml:traceGroup>
        <inkml:traceGroup>
          <inkml:annotationXML>
            <emma:emma xmlns:emma="http://www.w3.org/2003/04/emma" version="1.0">
              <emma:interpretation id="{1D66E3C8-B7A1-4BDF-845C-7E21A48FEF4E}" emma:medium="tactile" emma:mode="ink">
                <msink:context xmlns:msink="http://schemas.microsoft.com/ink/2010/main" type="inkWord" rotatedBoundingBox="23301,14178 23636,14200 23621,14423 23286,14401"/>
              </emma:interpretation>
            </emma:emma>
          </inkml:annotationXML>
          <inkml:trace contextRef="#ctx0" brushRef="#br0" timeOffset="312721.9682">7803 9177 1208 0,'-13'7'111'0,"3"1"31"0,0-4 42 16,5 1 8-16,0 0-10 0,5 0-8 15,0-3-3-15,0 2-2 0,0-1 3 16,0-1 5-16,0 4 9 0,10-3 2 15,5 3 9-15,-7-1-20 0,7 1-36 16,-5-1-17-16,36 8 178 16,5-3-206 15,26-3-60-31,-49-7-34 16,-13 0 12-16,-2 0-57 0,-3 0-108 0,0 0-120 15,0 0-93-15,-7 0-45 0,2 0-161 16,0 0-284-16</inkml:trace>
          <inkml:trace contextRef="#ctx0" brushRef="#br0" timeOffset="312497.0083">7826 9048 2571 0,'-8'12'34'15,"8"-12"53"-15,0 9 29 0,0-9 5 16,0 10-16-16,0-10-6 0,0 5 4 15,0-5 9-15,13 6 112 0,0-3-110 16,2-1-11-16,3-1-10 16,-3-1-26-16,6 0-12 0,-4 0-29 0,6 0 8 15,0 0-15-15,-2 0-12 0,7 0-2 16,-13 0-20-16,-7 0-36 16,2 0-98-16,-5 0-94 0,-3 0-42 15,-2 0-12-15,0 0 12 0,0 0-33 16,0 0-87-16,-17 0-387 15,6 0 524-15,-6 0 38 0,4 14-22 16</inkml:trace>
        </inkml:traceGroup>
        <inkml:traceGroup>
          <inkml:annotationXML>
            <emma:emma xmlns:emma="http://www.w3.org/2003/04/emma" version="1.0">
              <emma:interpretation id="{6CC7B152-BA64-4E04-AC09-28BFDE9A324A}" emma:medium="tactile" emma:mode="ink">
                <msink:context xmlns:msink="http://schemas.microsoft.com/ink/2010/main" type="inkWord" rotatedBoundingBox="24039,13890 24721,13935 24668,14731 23987,14686"/>
              </emma:interpretation>
              <emma:one-of disjunction-type="recognition" id="oneOf8">
                <emma:interpretation id="interp8" emma:lang="" emma:confidence="1">
                  <emma:literal/>
                </emma:interpretation>
              </emma:one-of>
            </emma:emma>
          </inkml:annotationXML>
          <inkml:trace contextRef="#ctx0" brushRef="#br0" timeOffset="362284.4471">8580 8807 1927 0,'0'0'73'0,"0"0"13"0,0 0 16 16,0 8 16-16,0-8 12 0,0 9-13 16,0-9 52-16,-18 12-36 62,-23 22 330-46,39-33-456-16,-1 2-3 0,1-2 4 15,-3-1-8-15,2 1-7 0,-2 0 8 16,5-1-5-16,0 0-16 16,0 0-10-16,0 0 5 0,0 0 4 0,0 0 0 15,0 0 3-15,0 0-1 0,13-11 10 16,2-3-3-1,8-8 11-15,-13 11 5 0,3 2-3 16,0-1 3-16,2 3-7 0,0 2 1 16,-5-2 12-16,6 3 2 0,-4-1 4 15,6 4-7-15,-3 1 4 0,1 0-7 16,-3 0-3-16,4 0 6 0,-1 11 10 16,4 3 14-16,-2 1-16 0,2 2 4 15,-7-1 24-15,20 29 19 0,-18-19-51 16,-7-3 9-16,2 4 13 0,-5 1-12 15,-5 2-3-15,0-1 13 0,0 3-10 16,0 1-15-16,0 2 1 0,-15 39 7 16,2-39-3-16,3 1-21 15,0 0 20-15,0-2-10 0,-3-2-7 16,8-2 4-16,-5-3 2 0,2-2 0 16,-7 12-18-16,10-22-1 15,0-4 15-15,-1-1-20 0,4-5 10 16,-1-1 7-16,1 0-7 0,-3 0-14 15,5-3 9-15,0-1-6 0,0 0-22 16,0 0 41-16,0 0-6 16,0 0 11-16,18 0 2 0,-3 0-1 0,5 0 4 15,1 0 3-15,-1 0 5 0,8 0 5 16,33 0 14-16,-30 0-11 16,-3 0-15-16,2 0 1 0,1 0 2 15,-6 11-12-15,1-11 6 0,2 14-3 63</inkml:trace>
        </inkml:traceGroup>
        <inkml:traceGroup>
          <inkml:annotationXML>
            <emma:emma xmlns:emma="http://www.w3.org/2003/04/emma" version="1.0">
              <emma:interpretation id="{CF0F8B3C-DC0A-4E84-9040-ECC1DF4B6EB4}" emma:medium="tactile" emma:mode="ink">
                <msink:context xmlns:msink="http://schemas.microsoft.com/ink/2010/main" type="inkWord" rotatedBoundingBox="25140,13727 27260,13867 27198,14812 25078,14672"/>
              </emma:interpretation>
              <emma:one-of disjunction-type="recognition" id="oneOf9">
                <emma:interpretation id="interp9" emma:lang="" emma:confidence="0">
                  <emma:literal>022</emma:literal>
                </emma:interpretation>
                <emma:interpretation id="interp10" emma:lang="" emma:confidence="0">
                  <emma:literal>02 r</emma:literal>
                </emma:interpretation>
                <emma:interpretation id="interp11" emma:lang="" emma:confidence="0">
                  <emma:literal>O 22</emma:literal>
                </emma:interpretation>
                <emma:interpretation id="interp12" emma:lang="" emma:confidence="0">
                  <emma:literal>o 22</emma:literal>
                </emma:interpretation>
                <emma:interpretation id="interp13" emma:lang="" emma:confidence="0">
                  <emma:literal>0 22</emma:literal>
                </emma:interpretation>
              </emma:one-of>
            </emma:emma>
          </inkml:annotationXML>
          <inkml:trace contextRef="#ctx0" brushRef="#br0" timeOffset="362623.8919">9571 9459 2655 0,'0'-15'266'0,"0"11"-109"16,0 2 264-16,0 2-323 16,-18 10 54-1,18 3-132 1,0-3-17-16,0 0-5 0,0 0 0 15,0-4-1-15,0 2-2 16,0 10-8-16,0-11-13 0,0-2-8 16,13-3-13-16,-1 2-16 0,1-4-5 15,-3 0 5-15,3 0 2 0,-3 0 19 0,-2 0 3 16,2-11 12-16,-5 11-10 16,0-18 8-16,-5 1-9 0,0 3-8 15,0-12-73-15,0 15 38 0,-15-4-21 16,2 5-14-16,13 1-42 0,-12 2-65 15,1-1-89-15,11 2-116 0,-10 1-21 16</inkml:trace>
          <inkml:trace contextRef="#ctx0" brushRef="#br0" timeOffset="363138.6163">9976 8951 2682 0,'0'-9'28'15,"0"0"45"-15,-36-1 258 16,21 3-108-16,-3 3 0 0,8 0-67 16,0 2-6-16,-3 2-45 0,8 0-7 15,-3 0-41-15,1 0-3 16,-11 17 65-16,10-2-76 0,-7 4-16 15,2 2 14-15,0 5-15 0,1 1-31 0,1 5 27 16,-6 32-19 0,14 31-4-16,3-68 7 15,13 0-2-15,2-1 0 0,0-5-24 0,26 22 18 16,-18-25 8-16,5-2-3 16,28 13-32-16,-23-18 5 15,-2-6-13-15,2-2-32 0,0-3 24 16,-2 0-23-16,-3 0-16 0,0-20-18 62,61-356 93-62,-107 358 20 0,0 3 26 16,-5 0-15-16,3 2-10 0,-24-10-19 62,-251 33-1364-62,280 3 1186 0,5 1-37 16,-1 4-100-16,4-4-97 0</inkml:trace>
          <inkml:trace contextRef="#ctx0" brushRef="#br0" timeOffset="363663.8318">10462 8968 2456 0,'-10'0'102'16,"5"-11"-62"-16,5 2-16 0,0 9-6 15,0-21-2-15,0 15-11 63,217-91 281-63,-202 97-182 16,-2 0 8-16,-6 0-59 0,-4 10-4 15,-1-10 6-15,6 13 42 16,0 10 89-16,-3-11-129 0,-5 2-4 15,0 2 14-15,0 4-27 0,0 0 16 16,-13 32 82-16,0-24-108 16,0 3-27-16,3 1 23 0,-2 1-28 15,1 2 1-15,1-3 12 0,3-3-17 16,7 3-9-16,-8-7-17 0,8-3 6 16,0 18 3-16,0-27 15 0,0-1 18 15,13-2-13-15,4-4 12 16,-1 2 9-16,2-3-1 0,86 6-35 31,-84-11-7-31,1 0-42 0,-1 0-81 16,-2-13-71-16,15 2-310 0,-18 1 218 15,11-13-798-15</inkml:trace>
          <inkml:trace contextRef="#ctx0" brushRef="#br0" timeOffset="364224.5744">11038 8864 2486 0,'0'-4'7'0,"0"-4"11"0,0 0 9 15,0 4-7-15,15-15 3 16,-15 8-14-16,18 1-8 0,0-1 3 16,2 1-1-16,3-1 7 0,0-1 5 0,3 3-8 15,-1-2 7-15,1 3 10 0,-1 2 8 16,16-3 28-16,-26 5-17 16,-2 4 18-16,2 0 2 0,0 0 108 15,-9 16-50-15,-4-2-34 16,1 19 105-16,-3 29 26 15,0-41-174-15,0 4-28 16,0-1-2-16,0-1 3 0,0 28 64 16,-13-25-20-16,5-1-4 15,-2 2-39-15,0 1 11 0,0-2-13 16,-3 3-11-16,-7 24 9 16,12-28-21-16,-2 0 2 0,5-3-9 0,0-1-9 15,2 11-1 1,3-19 11-16,0-4 11 0,15-1-13 0,-2-4 8 15,2 0 7-15,3-3-5 0,0-1 2 16,28 0 37-16,-18 0-29 16,-3 0 31-16,1-12-17 0,2 12 3 15,23-22 36-15,-3 12-27 16,-2 0-24-16,-31 4-15 16,1 6-10-16,14-9-452 15,-27 7 186-15,-3 2-66 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12.92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A582EBB-74D3-4182-ACBF-4366A42CDDFF}" emma:medium="tactile" emma:mode="ink">
          <msink:context xmlns:msink="http://schemas.microsoft.com/ink/2010/main" type="inkDrawing" rotatedBoundingBox="10496,14002 17362,16507 16177,19756 9310,17251" semanticType="callout" shapeName="Other"/>
        </emma:interpretation>
      </emma:emma>
    </inkml:annotationXML>
    <inkml:trace contextRef="#ctx0" brushRef="#br0">22 21 1682 0,'0'-8'37'0,"0"2"-24"15,0 4 28-15,0 1 43 0,0-2-11 0,-14 2-7 16,14 0 8-16,0 1-21 0,0 0-36 0,-9 0 18 16,9 0-23-16,0 0 19 0,0 0 11 0,0 0-15 15,0 0 7-15,0 0-9 0,0 16 21 0,0 0-15 16,0 1 2-16,0-3-2 0,0 6-10 16,0 1-3-16,0 3-9 0,0 1 0 0,0 4-2 15,0-1 15-15,0 5 22 0,0 0-28 0,0 4 10 16,0 2-18-16,9 1 11 0,-1 5-5 0,1 0 10 15,-3 3-7-15,0 0-22 0,0 1 18 0,3 2-17 16,0-3 11-16,0 6 5 0,0-3 13 0,3 2-26 16,-3-1 13-16,6-1-4 0,-3 4-17 0,-1-4 9 15,4 0 10-15,0 1-10 0,-3 0 21 0,3-3-6 16,-3-1-3-16,3 5-17 0,0-2 21 0,0 2-9 16,-1-1 5-16,1 2-8 0,0 0 5 15,-3 4-17-15,3 2 6 0,-3-3 15 0,0 3-4 0,0-2 1 16,0 1-8-16,0 3 5 0,2-5-1 15,-5 0 6-15,0-1-13 0,3 0 7 0,-6-4 0 16,3-4 13-16,0 0-15 0,-3-3 4 0,-3 0 0 16,0-1 2-16,0 1 3 0,-3-1-6 0,6 2-3 15,0-4 10-15,-6 2-6 0,6 0 10 0,-6 0-6 16,6-1-14-16,0 0 1 0,3-1 13 0,-3 2-5 16,0-2-14-16,2 3 15 0,-2-3-11 0,3 1 12 15,3-1-10-15,-6 0 4 0,3-2 2 0,0-1-6 16,-3-2 6-16,0-1-15 0,3 3 16 0,0-7-5 15,-3-1-3-15,3-1-2 0,0 0 13 16,-3-1-6-16,3-4-11 0,-4 1 2 0,4-1 15 0,0-2-12 16,-3-1 7-16,0 0-3 0,0 0 2 15,0-3-16-15,0-2 16 0,0-4 0 0,0 2-13 16,-3-4 18-16,0-1-8 0,3 0-8 0,-3-5 16 16,0 1-5-16,-3-1-15 0,0-4 13 0,0-1 4 15,0 0-17-15,0 0 13 0,0 0-9 0,0 0 2 16,0 0-5-16,0 0 9 0,0 0 3 0,0 0-10 15,0 0 11-15,0 0 0 0,0 0-13 0,0 0 3 16,0 0 17-16,15 0-17 0,-15 0 9 0,15 0 3 16,-3 0 7-16,-1 0-25 0,1 0 15 0,6 0-6 15,-3-10 15-15,3 10-7 0,3-10-6 16,3 10 8-16,-1-7-14 0,7-3 12 0,-6 10-9 16,6-5 6-16,3-1-4 0,-1 1 16 0,4-1-20 15,0 1 18-15,-1-3-9 0,4 7 6 0,0-4-12 16,2-1-2-16,1 1 14 0,-3 0-10 0,3 1-2 15,-1-2 17-15,1 1-14 0,3-3 15 0,-4 0-3 16,1 3 1-16,-3 0 3 0,2-4-4 0,1 3-9 16,3-2 7-16,-1 1-7 0,-2 1-8 0,3-1 19 15,2 1 1-15,-2 0 21 0,2-2 2 0,4 1-26 16,0 0 15-16,-1 3-9 0,10 0-6 0,-1 0 15 16,1 4-6-16,5 0 5 0,-2 0-21 15,2 0 16-15,4 0-5 0,-1 0-13 0,1 0 19 16,-1 0-18-16,1 0-3 0,-4 0 12 0,4 0-16 15,-4 0 14-15,-2 0-6 0,2 0-13 0,-2 11 1 16,-1-11 19-16,-2 0-18 0,-4 0 15 0,1 0-15 16,-1 0 16-16,-2 0 3 0,2 0-14 0,1 0 13 15,-3 0-5-15,2 0 4 0,4 0-9 0,2 0 20 16,1-11 2-16,-1 1 2 0,1 2-3 0,-1-2 2 16,1 2-1-16,-1 2-20 0,1-1 17 0,-4 7-15 15,-2-6-4-15,-1 0 14 0,-2 3-7 0,-3 3-15 16,-1 0 18-16,-2 0-7 15,-4 0 0-15,7 0 14 0,-6 0-1 0,-1 0-6 0,1 0 1 0,0 0-15 16,-1 0 9-16,4 0-7 0,-3 0 6 0,2 0 0 16,4 0 18-16,-1 0-6 0,4 0 6 15,0 0-7-15,2 0-9 0,1 0-11 0,-1 0 7 16,1 0 7-16,-7-12-3 0,-2 12-3 0,3 0-12 16,-7-13 9-16,-2 2 12 0,0 11-20 0,-4-8 16 15,1 8 1-15,-3-9-20 0,-1-1 4 0,-2 0 8 16,-6 5-4-16,3-1 15 0,-6-3-3 0,-4 9-7 15,1 0-4-15,0 0 31 0,-3 0 14 0,0-12-5 16,0 12-15-16,-3-13-24 0,2 13 10 16,1-11 5-16,-6 11-8 0,3-8-13 0,-6 8 4 0,0 0-9 15,0 0-26-15,-3 0-27 0,0 0-24 16,0 0-34-16,-3 0-30 0,0 0-10 0,0 0-4 16,-3 0-19-16,0 0-21 0,0 0-29 0,0 0-86 15,0 0-145-15,-15 0-118 0</inkml:trace>
  </inkml:traceGroup>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36.749"/>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0-1 2770 0,'33'0'7'0,"-13"0"-26"15,1 0-37-15,2 0-25 16,5 0-45-16,30 0-390 0,-27 0-42 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30.21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F1437F9-8C0D-4FF7-8077-1FB388411735}" emma:medium="tactile" emma:mode="ink">
          <msink:context xmlns:msink="http://schemas.microsoft.com/ink/2010/main" type="writingRegion" rotatedBoundingBox="23263,4953 24931,4953 24931,5361 23263,5361"/>
        </emma:interpretation>
      </emma:emma>
    </inkml:annotationXML>
    <inkml:traceGroup>
      <inkml:annotationXML>
        <emma:emma xmlns:emma="http://www.w3.org/2003/04/emma" version="1.0">
          <emma:interpretation id="{224F771C-CC59-4396-B6D5-0352FDA65942}" emma:medium="tactile" emma:mode="ink">
            <msink:context xmlns:msink="http://schemas.microsoft.com/ink/2010/main" type="paragraph" rotatedBoundingBox="23263,4953 24931,4953 24931,5361 23263,5361" alignmentLevel="1"/>
          </emma:interpretation>
        </emma:emma>
      </inkml:annotationXML>
      <inkml:traceGroup>
        <inkml:annotationXML>
          <emma:emma xmlns:emma="http://www.w3.org/2003/04/emma" version="1.0">
            <emma:interpretation id="{8883407F-DDF6-4568-91F5-5E2B9DCD9FEB}" emma:medium="tactile" emma:mode="ink">
              <msink:context xmlns:msink="http://schemas.microsoft.com/ink/2010/main" type="line" rotatedBoundingBox="23263,4953 24931,4953 24931,5361 23263,5361"/>
            </emma:interpretation>
          </emma:emma>
        </inkml:annotationXML>
        <inkml:traceGroup>
          <inkml:annotationXML>
            <emma:emma xmlns:emma="http://www.w3.org/2003/04/emma" version="1.0">
              <emma:interpretation id="{19A75C40-F889-40E7-88A1-03DE15A9FBA9}" emma:medium="tactile" emma:mode="ink">
                <msink:context xmlns:msink="http://schemas.microsoft.com/ink/2010/main" type="inkWord" rotatedBoundingBox="23263,4953 24931,4953 24931,5361 23263,5361"/>
              </emma:interpretation>
              <emma:one-of disjunction-type="recognition" id="oneOf0">
                <emma:interpretation id="interp0" emma:lang="" emma:confidence="1">
                  <emma:literal/>
                </emma:interpretation>
              </emma:one-of>
            </emma:emma>
          </inkml:annotationXML>
          <inkml:trace contextRef="#ctx0" brushRef="#br0">9400-18 2057 0,'-7'12'91'0,"1"-12"-1"15,-1 0 0-15,2 8 9 0,0-8-18 16,-1 0-24-16,-4 0-28 15,5 0-71-15,3 0-66 0,-6 0-118 16,0 0-235-16,3 0 69 0,-5 0 93 16,0 0 47-16,-5 0-3 0</inkml:trace>
          <inkml:trace contextRef="#ctx0" brushRef="#br0" timeOffset="958.0996">8053-181 2435 0,'0'12'216'0,"-13"-12"-145"0,-2 11-42 16,4-11 5-16,6 10-4 0,-23 11 94 15,18-13-89 1,-13 3 36-16,-5 6-30 16,0 2-30-16,-5-3-4 15,-43 9 1 1,63-23-25-1,8-1-10-15,-8-1-42 16,8 0 29-16,0 1 4 0,0-1 3 16,5 0 12-16,-5 2 4 0,5-2 9 15,0 0 2-15,0 0 5 0,0 0-8 16,0 0-6-16,0 0 11 16,0 0-7-16,0 0 14 0,0 0-5 15,0 0-6-15,12 0 13 0,-4 0-8 16,-8 0 3-16,13 0 18 0,7 15 4 15,-7-5-14-15,0-1 1 0,-3 2-1 16,5 2 23-16,-2 0 22 0,2 2-13 16,-2 1-14-16,2 0-10 0,3-1-9 15,10 20 3-15,-18-21-8 16,8 1-2-16,2 7 12 16,-7-12-11-16,-8-4-7 0,3 0 0 15,0 1 1-15,-3-5-24 0,5 0-36 16,3-2-187-16,-3 0-21 0,0 0-261 15,3 0-90-15</inkml:trace>
          <inkml:trace contextRef="#ctx0" brushRef="#br0" timeOffset="373.2181">9018 2 1928 0,'-18'0'130'0,"8"0"-60"0,-3 0 28 0,6 14 26 16,-19-14 95-16,13 0-145 16,-2 0-20-16,-26 0 11 15,29 0-50-15,-11 0-1 16,10 0-8-16,-2 0-7 0,-1 0 0 16,-1 0-1-16,-6 0 6 0,-5 0-4 15,0 0 0-15,-5 0 10 0,-6 0 20 16,-32-11 4-16,38 11-19 15,0-9-12-15,0 3 0 0,5 6 0 16,0-8-1-16,0 8 3 0,7 0-1 16,1 0-3-16,-1-7-8 0,-17 7-5 15,20 0 10-15,1 0-3 0,-4 0-5 16,1 0-4-16,2 0 6 0,0 0 2 16,-2 0 8-16,2 0-8 0,-15 0-47 15,20 0 18-15,-7-3-6 16,7 0-22-16,-7 1-19 0,7 1-13 15,-7-1-14-15,7 1-23 0,-2-2-31 16,-1 2-47-16,-2-4-343 16,13 1 318-16,0 4 35 0,3 0-43 0,-1 0 40 15</inkml:trace>
        </inkml:traceGroup>
      </inkml:traceGroup>
    </inkml:traceGroup>
  </inkml:traceGroup>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44.98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5E3E89D-35DE-42DF-99B2-D9739C0BFDA5}" emma:medium="tactile" emma:mode="ink">
          <msink:context xmlns:msink="http://schemas.microsoft.com/ink/2010/main" type="writingRegion" rotatedBoundingBox="26103,774 27033,774 27033,1807 26103,1807"/>
        </emma:interpretation>
      </emma:emma>
    </inkml:annotationXML>
    <inkml:traceGroup>
      <inkml:annotationXML>
        <emma:emma xmlns:emma="http://www.w3.org/2003/04/emma" version="1.0">
          <emma:interpretation id="{542FCE1D-A763-420A-B069-A573BD61B489}" emma:medium="tactile" emma:mode="ink">
            <msink:context xmlns:msink="http://schemas.microsoft.com/ink/2010/main" type="paragraph" rotatedBoundingBox="26103,774 27033,774 27033,1807 26103,1807" alignmentLevel="1"/>
          </emma:interpretation>
        </emma:emma>
      </inkml:annotationXML>
      <inkml:traceGroup>
        <inkml:annotationXML>
          <emma:emma xmlns:emma="http://www.w3.org/2003/04/emma" version="1.0">
            <emma:interpretation id="{12345F4B-B025-4C46-A54E-383BD7562992}" emma:medium="tactile" emma:mode="ink">
              <msink:context xmlns:msink="http://schemas.microsoft.com/ink/2010/main" type="line" rotatedBoundingBox="26103,774 27033,774 27033,1807 26103,1807"/>
            </emma:interpretation>
          </emma:emma>
        </inkml:annotationXML>
        <inkml:traceGroup>
          <inkml:annotationXML>
            <emma:emma xmlns:emma="http://www.w3.org/2003/04/emma" version="1.0">
              <emma:interpretation id="{D18C4E69-28BC-4307-A967-92977BAC9C60}" emma:medium="tactile" emma:mode="ink">
                <msink:context xmlns:msink="http://schemas.microsoft.com/ink/2010/main" type="inkWord" rotatedBoundingBox="26103,774 27033,774 27033,1807 26103,1807"/>
              </emma:interpretation>
              <emma:one-of disjunction-type="recognition" id="oneOf0">
                <emma:interpretation id="interp0" emma:lang="" emma:confidence="0">
                  <emma:literal>N</emma:literal>
                </emma:interpretation>
                <emma:interpretation id="interp1" emma:lang="" emma:confidence="0">
                  <emma:literal>o</emma:literal>
                </emma:interpretation>
                <emma:interpretation id="interp2" emma:lang="" emma:confidence="0">
                  <emma:literal>V</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35 845 2580 0,'5'0'48'0,"-5"0"154"16,0 0-78-16,0 0-33 0,0 0-28 15,0 0-27-15,0 0-12 0,0 0-7 16,0 0 7-16,0 0 3 0,0 0 9 16,0 0 81-16,0 0-19 15,0 0 29-15,0 8 10 0,0-8-13 0,0 7-21 16,0-1-6-16,0-1-40 15,0 0-22-15,0 1 18 0,0 8-19 16,7-5-24-16,-7 1 5 0,10 1 19 16,-10 1-13-16,6 1-2 0,-1 0-34 15,0-1 6-15,-3-1 28 0,3-1-3 16,-2 3 3-16,-1-10-9 16,-2 1-25-16,0-3 10 0,0-1 15 15,0 0-12-15,0 0-42 0,0 0-8 16,0 0-7-16,0 0-48 15,0-10-127-15,-12-1 157 0,12 1-4 16,-10-3-18-16,-1-1 17 0,4-4 35 0,2 1 14 16,-3-3 14-16,0 0 0 15,-4-20 5-15,7 21 26 0,-1 5-1 16,6 1 18-16,0 2-9 0,-2 2 4 16,2 4-6-16,0 0 10 0,0 2-2 15,0 3-2-15,0 0 37 16,0 0-40-16,0 0-8 0,0 0 17 15,0 0-12-15,0 0 1 0,0 0 2 16,0 0 12-16,0 11 15 0,0-11-17 16,0 24 31-1,0-3-42-15,8-9 7 0,-8 2-18 16,7 0-12-16,-7-2 18 0,5 3-4 0,0-3-19 16,0 2 3-16,1-4 8 0,-1 0-1 15,-3-4 8-15,1-1 5 0,-1 0 10 16,1-3-24-16,-1-2 5 0,-2 0 16 15,3 0-14-15,-1 0 0 0,-2 0 10 16,0 0-52-16,0 0 12 16,0-11-17-16,0 0 32 0,0 0 6 15,0 1-17-15,0-2 1 0,0-1 6 16,0 2 15-16,0-14-4 16,0 16 8-16,0-1 2 0,0 6-18 0,0-2 23 15,0 2-5-15,0 1 7 16,0 2-8-16,0 1 10 0,0 0 11 15,0 0 9-15,0 0-30 0,0 0 13 16,0 0 21-16,0 0 17 0,0 11-11 16,0-11-30-16,0 15 23 0,0-2-25 15,0 0 22-15,0 13-3 16,0-11-23-16,0-3-1 0,0 1 6 16,0 2-27-16,0-4 3 0,8 1 30 15,-8 2-36-15,5-4 22 0,-5 0-5 16,5 5-28-16,-5-9 22 0,3-1 13 15,-1-2-20-15,-2-1 24 0,0-2-6 16,0 0 16-16,3 0-14 0,-1 0 9 16,-2 0 5-16,0 0 8 15,0 0-3-15,0 0-29 0,3 0 25 16,0 0-22-16,-3 0-19 0,2 0 13 16,1-8 12-16,-1-5-5 15,3 3-10-15,0 1 16 0,6-2-25 16,-4-5-2-1,49-66 9 1,33-34 49-16,-71 96-39 16,15-27 6-16,-15 22-30 0,3-1-2 15,-4 1 21-15,1 1-1 16,3-1 9-16,2-1-27 0,-1-3 27 16,1 2-15-16,0 1-4 0,23-25 29 15,-23 28-17-15,-3 1-14 0,1 2 29 16,-3 1 2-16,-3 2-28 0,0 2-1 15,-5 1 19-15,3 2-22 0,5-10 23 16,-8 14 9-16,-2-2-3 16,-3 1-6-16,5-1-3 0,-2-2 7 0,2-2-44 15,3 2 21-15,-1-3 20 16,1 0-30-16,13-15 11 0,-14 16 5 16,-1 3-2-16,-4 0-1 0,1 3 35 15,-1 4-31-15,-1-2-2 16,-4 1 16-16,1 2-14 0,-3 2 0 0,0-1 37 15,0 2-28-15,0 0-7 16,0 0 1-16,0 0-3 0,0 0 17 16,0 0-14-16,0 0 11 0,0 0-32 15,0 0 40-15,0 0-47 16,0 0 17-16,0 0 17 0,0 0-3 16,0 0-7-16,0 0 5 0,0 0-6 15,17-8 13-15,-17-3 15 16,8 2-26-16,5 1 6 0,-13 1 3 15,2 3-10-15,1 4 10 0,-3-4 10 16,3 4-17-16,-1 0-14 0,-2-2 19 16,0 2 5-16,3 0-8 0,-3 0-20 15,0 0 20-15,0 0-9 0,0 0 4 16,0 0 16-16,0 0-6 16,0 0 13-16,0 0-33 0,0 0 27 15,0 0-5-15,0 0-31 0,0 0 47 16,0 0-31-16,0 0-4 0,0 0 24 15,0 0-1-15,0 0-19 0,0 0-22 16,0 0-18-16,0 0-136 0,0 0-13 16,0 0-96-16,-11 0-105 0,11 0-58 15,-7 0-111-15,-1 0-96 0,3 0-33 16</inkml:trace>
        </inkml:traceGroup>
      </inkml:traceGroup>
    </inkml:traceGroup>
  </inkml:traceGroup>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59.16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73F7B0D-E250-4E3C-A903-4ADA8A46F490}" emma:medium="tactile" emma:mode="ink">
          <msink:context xmlns:msink="http://schemas.microsoft.com/ink/2010/main" type="inkDrawing" rotatedBoundingBox="18887,14515 22969,14352 22974,14472 18892,14635" semanticType="underline" shapeName="Other">
            <msink:sourceLink direction="with" ref="{6C4AC4D6-F9EA-48AB-9E3C-C1E33DA263FB}"/>
            <msink:sourceLink direction="with" ref="{C5007871-8628-44B1-887A-0BB7227A96EA}"/>
          </msink:context>
        </emma:interpretation>
      </emma:emma>
    </inkml:annotationXML>
    <inkml:trace contextRef="#ctx0" brushRef="#br0">26 151 825 0,'-5'7'286'0,"0"-7"-30"0,5 8-73 16,-5-8-60-16,-3 5 0 0,8-5 7 15,-5 8-17-15,0-8 36 16,5 0-94-16,0 0 10 0,0 0-2 15,0 0 6-15,0 0-4 0,13 0 4 16,-13 0-1-16,15 0-2 0,-2 0-17 16,17 0 14-16,-17 0-48 15,3 0 21-15,1 0-8 0,4 0-7 16,-3 0 20-16,4 0-13 0,4 0-6 0,2 0-13 16,0 0 3-16,28 0 45 15,-28 0 10-15,5 0-12 0,0 0-25 16,5 0-7-16,-4 0-6 0,4 0-9 15,3 0 8-15,2 0-6 0,3 0 5 16,45 0 26-16,-50 0-18 16,2 0-6-16,-4 0 0 0,-1 0-4 15,-5 0-4-15,0 0 6 0,3 0 1 16,-3 0-9-16,0 0-11 0,33 0 2 16,-33 0 11-16,0 0 0 15,1 0 1-15,-1 0 34 0,5 0 15 0,-5 0-16 16,5 0-13-16,-5 0-1 0,41 0 1 15,-41 11-32 1,0-11 1-16,1 0-4 0,-6 0 13 0,2 0-11 16,-2 0 7-16,-5 0 9 0,5 0-12 15,5 0-1-15,23 0-8 16,-23 0 14-16,0 0-5 0,11 0-6 16,-6 0 17-16,3 0-8 0,-3 0 4 15,5 0-9-15,3-5 0 0,-3-1-15 16,41-3 10-16,-40 7 13 15,-6 0 3-15,3-4-3 0,-3 4-6 16,-5-2-5-16,5 1 14 0,0-2-11 16,-4 4-3-16,4-5-7 0,41 1 24 15,-41 0-8-15,0 4-17 0,5-1 18 16,-2 0-12-16,-8 0 6 0,6 1-9 16,-1-1 11-16,-5-2-4 0,5 3 9 15,23-6-8-15,-33 3 5 16,33-6 0-16,-28 5 37 15,1 0 1-15,4 1-31 0,3-1-3 16,2 2 8-16,3 0-12 0,-3-2 16 16,8 5-17-16,-3-5-11 0,1 4 5 15,-9 0 4-15,-1-1 7 0,-1 0 7 16,18-3 23-16,-31 2 19 16,-4 2-15-16,-6-3 7 0,3 0-30 0,-3 1-10 15,0 1 13-15,-2-1-19 0,8-2-11 16,-9 2 26-16,9 2-11 0,-3-4-20 15,2 3 7-15,16-2-1 16,-21 0 9-16,0 3 13 0,-7 0-1 16,5 1-14-16,-6 0-8 0,1 0 10 15,-8 0 6-15,0 0-19 0,0 0 23 16,0-2-27-16,0 2 13 16,0 0-80-16,0 0-109 0,0 0-75 0,0 0-57 15,0 0-52-15,0 0-112 16,0 0-29-16,-8 0-29 15</inkml:trace>
  </inkml:traceGroup>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5:48.76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C0700E2-3F5C-481D-98A3-4B88630014E9}" emma:medium="tactile" emma:mode="ink">
          <msink:context xmlns:msink="http://schemas.microsoft.com/ink/2010/main" type="writingRegion" rotatedBoundingBox="16245,14016 17781,14016 17781,14988 16245,14988"/>
        </emma:interpretation>
      </emma:emma>
    </inkml:annotationXML>
    <inkml:traceGroup>
      <inkml:annotationXML>
        <emma:emma xmlns:emma="http://www.w3.org/2003/04/emma" version="1.0">
          <emma:interpretation id="{0551CC3E-22E5-4371-9EFF-8E6D8096305E}" emma:medium="tactile" emma:mode="ink">
            <msink:context xmlns:msink="http://schemas.microsoft.com/ink/2010/main" type="paragraph" rotatedBoundingBox="16245,14016 17781,14016 17781,14988 16245,14988" alignmentLevel="1"/>
          </emma:interpretation>
        </emma:emma>
      </inkml:annotationXML>
      <inkml:traceGroup>
        <inkml:annotationXML>
          <emma:emma xmlns:emma="http://www.w3.org/2003/04/emma" version="1.0">
            <emma:interpretation id="{4BC9DA16-6117-4CC3-B051-F2B4B434BA60}" emma:medium="tactile" emma:mode="ink">
              <msink:context xmlns:msink="http://schemas.microsoft.com/ink/2010/main" type="line" rotatedBoundingBox="16245,14016 17781,14016 17781,14988 16245,14988"/>
            </emma:interpretation>
          </emma:emma>
        </inkml:annotationXML>
        <inkml:traceGroup>
          <inkml:annotationXML>
            <emma:emma xmlns:emma="http://www.w3.org/2003/04/emma" version="1.0">
              <emma:interpretation id="{BA3B054A-E549-4D08-AC01-48BCAA54FB8F}" emma:medium="tactile" emma:mode="ink">
                <msink:context xmlns:msink="http://schemas.microsoft.com/ink/2010/main" type="inkWord" rotatedBoundingBox="16245,14016 16892,14016 16892,14988 16245,14988"/>
              </emma:interpretation>
            </emma:emma>
          </inkml:annotationXML>
          <inkml:trace contextRef="#ctx0" brushRef="#br0">-3535-987 2085 0,'-2'5'82'0,"-3"1"-13"0,-1-1-35 0,-1 1 5 15,2-1 16-15,2-1 76 16,3-2-77-16,0 1-12 0,0-1 4 16,0-2 0-16,0 0 13 0,0 1 2 15,0-1 59-15,0 0-66 16,0 0-2-16,0 0 33 16,0 0-55-16,0 0-4 0,0 0-8 15,0 0-3-15,15 0-2 0,-4 0-7 16,12 0 5-16,15 0-12 15,3-12 4-15,-16 4 0 16,3 0 3-16,-5 8-12 0,30-9 0 16,-30 9 3-16,5-5 1 0,-7 5-5 15,-3 0 8-15,-1 0 6 0,-1 0 0 16,-6 0-2-16,3 0-2 0,-3 0-3 16,13 0 6-16,-16 0-3 15,4 0 7-15,-1 14 1 0,0-5 2 16,-2 2 11-16,-3-1 7 0,0 2 29 15,0 2 13-15,-5 6-27 0,0 20 3 16,0-19-29-16,0 3 6 16,-20-1 4-16,7 2-5 0,-5 2 4 15,3-3-12-15,-6 4 13 0,3 0-9 16,-4 3 5-16,-24 38 0 16,-3-1-14-16,21-29-15 0,5-6 1 15,-2 2 9-15,2-3-16 0,0 1-2 16,3-3 18-16,2-1 0 0,-3 1-9 15,4-3 6-15,-1-1-17 0,8-1 20 16,-3-5-20-16,3-4 20 0,5 3-17 16,-1-6 1-16,6-1 9 0,0-1 10 15,74 33-60 48,-43-44 42-63,-18 0 8 15,7 0-4-15,-2 0-2 0,2 0 16 16,3 0-15-16,0 0 9 0,20-10 1 16,-20 10-11-16,-2 0 1 15,2 0 16-15,-8 0-11 0,3 0-4 16,0 0 4-16,-6 0 4 0,4 0 18 16,-1 0-24-16,8 0 14 0,-13 0-10 15,-2-10 10-15,-1 10-7 16,6 0-15-16,-5 0 11 0,2 0-11 0,0 0 13 15,0 0 11-15,0-9-5 16,13 9-22-16,-13 0 5 0,3 0 16 16,-8 0-19-16,3 0 12 0,2 0 4 15,-5 0-31-15,5 0-57 0,-4 0-56 16,-1-6-265-16,-3 2 138 0,-2-3-74 16,0 4-1-16,0-3 23 15,0-2-63-15,0 2-132 0</inkml:trace>
          <inkml:trace contextRef="#ctx0" brushRef="#br0" timeOffset="504.7087">-3542-608 2053 0,'-6'8'55'0,"6"-8"12"0,0 7 0 15,0-1 13-15,0-6 4 0,0 0 6 16,0 0 6-16,0 2 89 15,0-2-67-15,11 5 20 0,-11-3 16 16,15 1 12-16,-2 0 27 0,-3-3-9 16,0 2-32-16,-2-1-24 0,2 3-42 0,8 0 85 15,-8-3-93-15,-2-1 12 16,7 5-22-16,-5-5-46 0,3 2 2 16,7 1 19-16,-5 2 20 0,8 0-53 15,3-4 20-15,32 6-8 16,-30-4-17-16,0-2 20 0,6-1-48 15,-6 0 47-15,-3 0-35 0,-2 0 21 16,0 0-24-16,-5 0 7 0,-3 0 13 16,5 0-10-16,-12 0 17 15,-3 0-19-15,0 0-6 0,-5 0 32 0,0 0-62 16,0 0-30-16,0 0-140 16,0-11-139-16,0 11-533 15,0 0 376-15,-10 0 6 0,10 0-92 0</inkml:trace>
        </inkml:traceGroup>
        <inkml:traceGroup>
          <inkml:annotationXML>
            <emma:emma xmlns:emma="http://www.w3.org/2003/04/emma" version="1.0">
              <emma:interpretation id="{2ACD3396-71BF-47EF-855C-77EB9D9C44B3}" emma:medium="tactile" emma:mode="ink">
                <msink:context xmlns:msink="http://schemas.microsoft.com/ink/2010/main" type="inkWord" rotatedBoundingBox="17412,14426 17781,14426 17781,14654 17412,14654"/>
              </emma:interpretation>
              <emma:one-of disjunction-type="recognition" id="oneOf0">
                <emma:interpretation id="interp0" emma:lang="" emma:confidence="1">
                  <emma:literal/>
                </emma:interpretation>
              </emma:one-of>
            </emma:emma>
          </inkml:annotationXML>
          <inkml:trace contextRef="#ctx0" brushRef="#br0" timeOffset="1260.3895">-2368-580 905 0,'-8'11'374'47,"-12"8"1138"-47,30-19-1420 0,0 0 33 16,8 0-22-16,-5 0-31 0,7 0-14 15,-5 0-27-15,8 0-2 0,-5 0-18 16,0 0 3-16,2 0-10 0,-2 0-4 16,-3 0 16-16,1 0-10 0,2 0-14 15,-6 0 3-15,4-8-83 0,-6 6-64 16,3 2-66-16,-3-5-46 0,5 0-243 16,-7 3 249-16,-8-1 18 15,0 2-9-15,0 1 26 0,0 0 9 0,0 0-68 16</inkml:trace>
          <inkml:trace contextRef="#ctx0" brushRef="#br0" timeOffset="1527.2316">-2373-388 1625 0,'0'8'157'0,"0"-5"1"0,0 1-17 16,15-1 15-16,-2 2 9 0,2-2-7 0,-5-3-9 15,3 0-14-15,2 0 13 0,-2 0-5 16,7 0-41-16,-2 0-4 0,20 0 47 16,-20 0-98-16,3 0-22 15,-6 0-5-15,3 0 4 0,10 10-16 16,-18-10-13-16,3 0 10 16,-8 0-9-16,0 0 1 0,2 0-78 15,1 0-115-15,0 0-73 0,-3 0-91 16,0 0 7-16,0-8-30 0,-5-2-39 15,5 10-14-15</inkml:trace>
        </inkml:traceGroup>
      </inkml:traceGroup>
    </inkml:traceGroup>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7:15.770"/>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0 118 1363 0,'13'-9'28'0,"-1"1"7"0,4 0-25 16,1-3-3-16,4-2 75 0,7 1 64 0,5-1 0 16,8 2 2-16,2 1-6 0,8 0-19 15,5 2-30-15,69-1 44 16,-59 9-78-16,-2 0-21 0,2 0 2 16,0 0-13-16,-2 0-5 0,-6 0-13 15,-1 11-3-15,-4-11 3 16,31 11-6 93</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7:16.028"/>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1 5 1975 0,'-3'16'48'0,"3"-2"-4"16,0-1 7-16,0-2 25 0,15 2 100 15,-2-10-101-15,7 4-5 16,1-5-22-16,7 0 8 0,51 1 27 15,-33-3-23-15,12 0 7 16,3 0 28-16,11 0-15 0,2 0 2 16,2-11-4-16,0 11-20 0,8 0-27 0,-5 0-4 15,3 0-6-15,-11 0-10 16,3 0-14-16,-8 0-7 0,-5 12-8 16,49 1-154-16,-72-13 13 0,-2 8-61 15,-8-8-122-15,-3 8-65 0,-12-8-39 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3:33.15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88E8F35-7738-440F-96DC-5BD0D1AC8ACA}" emma:medium="tactile" emma:mode="ink">
          <msink:context xmlns:msink="http://schemas.microsoft.com/ink/2010/main" type="inkDrawing" rotatedBoundingBox="7316,14434 8812,14319 8816,14364 7320,14479" shapeName="Other"/>
        </emma:interpretation>
      </emma:emma>
    </inkml:annotationXML>
    <inkml:trace contextRef="#ctx0" brushRef="#br0">4449-1210 459 0,'0'3'66'0,"18"5"208"15,-8-7-179-15,-10-1-16 16,10 0-7-16,3 0 14 0,-3 0 19 16,1 0-10-16,-1 0 6 0,-3 0-17 15,16 0 56-15,-10 0-64 0,-3 0 9 16,3 0-12-16,0 0-28 0,2 0-12 15,3 0 15-15,-3 0-4 0,3 0-2 16,0 0-7-16,20 0-7 16,-20 0-18-16,2 0-1 0,-2 0-2 15,0 0-6-15,2 0 7 0,-2 0 0 16,5 0 29-16,-3 0 10 0,1-6-2 16,25 0 17-16,-21 0-35 15,0 6-11-15,1-2-8 0,2-3-4 16,-3 3-4-16,3 0-3 0,-2 0 6 15,2-3 2-15,0 5 0 16,25-8-1-16,-30 4 1 0,3 0-4 16,-3 0-1-16,0-1-1 0,0 3 2 0,-3 0 0 15,0-2 0-15,3 1 0 0,28-1 2 16,-25-1 0-16,-1 2 3 16,3 3-5-16,0-2 3 0,3 0 0 15,-1 0-1-15,29 2 0 16,-31 0-3-16,3 0 3 0,-6 0-1 15,1-2-5-15,-6 2 2 0,0 0 6 16,-2 0 8-16,-5-3 7 0,0 3-2 16,-1 0 2-16,-4-2-15 0,-3 2 6 15,5-2 1-15,-5 2-3 16,-2 0-9-16,-1 0 17 0,-2 0 0 0,3 0 13 16,-3 0-9-16,0 0-3 0,0 0 0 15,0 0 7-15,0 0-13 16,0 0-10-16,0 0 1 0,0 0-1 15,0 0 1-15,0 0-1 0,0 0-9 16,0 0 14-16,0 0-14 0,0 0 1 16,0 0 10-16,0 0-6 15,0 0 12-15,0 0-17 0,0 0 5 16,0 0-6-16,0 0-13 0,0 0-20 16,0 0-15-16,0 0-130 0,0 0 22 15,0 0-94-15,0 0-189 16,-13 0-108-16</inkml:trace>
  </inkml:traceGroup>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7:17.590"/>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0-4 2224 0,'0'0'207'0,"0"0"-95"16,0 0-65 0,28 0 148-1,64 0 2 1,-36 0-101-16,-28 0-40 15,7 10-3 1,253 41 200-16,-244-43-232 16,1-1-13-16,4-1 1 0,-1 1 5 15,57 9 8-15,-52-9-14 16,6 2-9-16,2-1-3 0,66 11 7 16,-61-10-12-16,-4 2 8 15,9 1 7-15,-5 1-10 0,3 1 5 16,0 0-1-16,-1 0 4 0,383 71-17 31,-199-39 31 47,429 77-47-62,-582-115 26-1,56 11-5 1,-139-16 1-16,4-1-1 16,-15-1 4-16,-2-1 2 0,2 0 6 15,7 0-42 63,-27 0 39-62,-54 20 0 0,-48 14 3-1,-99 4-27 1,55-28 57 0,-200-35-211-1,233-2 106-15,64 10-12 0,-2-1 21 16,-3-2 42-16,-7-1-21 62,-1126-302 350-62,1166 317-282 16,8 1-10-16,5 4-6 16,-18 1 42-16,26 0-44 15,2 0-2-15,1 0-3 0,1 12 2 0,1 0-5 16,3-1 3-16,-1-11 6 0,0 13-13 15,3-1-14-15,-7 4-154 16,12-10 24-16,-6-6-54 0,6 5-57 16,0-2-628-16,0-3 384 15</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7:19.493"/>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29-4 933 0,'0'0'240'0,"0"0"-43"0,-13 0-22 16,13 0-25-16,-10 0 4 0,10 0-9 16,-10 0 46-16,10 0-124 0,0 0-16 15,0 0-7-15,0 0-4 0,0 0 22 16,0 0 10-16,0 0 80 16,15 0-27-16,11 13-9 15,-14-4-72-15,6-9-5 0,0 0 9 16,48 8 116-1,29 11-13 1,-24-8-72-16,-30-4-31 0,2 1-11 16,3-1-16-16,-3 2-3 0,3-3-15 15,0 5 13-15,2-1-11 0,1-1 5 16,83 17 2 0,-89-21 4-16,-5 4-6 0,3-2-6 0,-3-4-4 15,3 2 12-15,0-2-2 0,2 2 22 16,54 2-1-1,53 1 10 1,16 12-24-16,-100-10-12 16,-38-4-1-16,26 3 4 15,-31-4-4-15,2-2-12 16,23 1 4-16,-27-1 8 0,48 0 5 16,-46-3-3-1,20 1-6-15,-20 1 9 16,89 6 16-1,-66-5-12-15,-36-2-24 16,3 1 22-16,-8-2 3 16,-5 0 23-16,2 0-19 0,1 0-5 15,-3 0 12-15,0 0-10 0,5 0-8 0,-3 0-11 16,9 0 5 0,6 0 11-16,-11 0-10 0,4 0-5 15,0-8 12 1,18-3 1-1,-25 11-13-15,-3 0 24 16,2 0-28 0,-2 0-18-16,0 0-1 0,0 0-57 15,0 0-104-15,0-10-58 0,0 10-39 16,0-9-47-16,0 1-152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53.21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B2B49AB-4682-4A57-BE6F-7585232E36F8}" emma:medium="tactile" emma:mode="ink">
          <msink:context xmlns:msink="http://schemas.microsoft.com/ink/2010/main" type="writingRegion" rotatedBoundingBox="11783,14983 16608,15591 16297,18057 11473,17449"/>
        </emma:interpretation>
      </emma:emma>
    </inkml:annotationXML>
    <inkml:traceGroup>
      <inkml:annotationXML>
        <emma:emma xmlns:emma="http://www.w3.org/2003/04/emma" version="1.0">
          <emma:interpretation id="{2662C115-DE07-4B96-BE6D-8A5B08C039AE}" emma:medium="tactile" emma:mode="ink">
            <msink:context xmlns:msink="http://schemas.microsoft.com/ink/2010/main" type="paragraph" rotatedBoundingBox="11783,14983 16608,15591 16297,18057 11473,17449" alignmentLevel="1"/>
          </emma:interpretation>
        </emma:emma>
      </inkml:annotationXML>
      <inkml:traceGroup>
        <inkml:annotationXML>
          <emma:emma xmlns:emma="http://www.w3.org/2003/04/emma" version="1.0">
            <emma:interpretation id="{C7DA44F2-1B5A-4D12-AE86-FD6055CE2835}" emma:medium="tactile" emma:mode="ink">
              <msink:context xmlns:msink="http://schemas.microsoft.com/ink/2010/main" type="line" rotatedBoundingBox="11783,14983 16608,15591 16297,18057 11472,17449"/>
            </emma:interpretation>
          </emma:emma>
        </inkml:annotationXML>
        <inkml:traceGroup>
          <inkml:annotationXML>
            <emma:emma xmlns:emma="http://www.w3.org/2003/04/emma" version="1.0">
              <emma:interpretation id="{CD2A8818-D157-44A2-9061-40F90B517A3C}" emma:medium="tactile" emma:mode="ink">
                <msink:context xmlns:msink="http://schemas.microsoft.com/ink/2010/main" type="inkWord" rotatedBoundingBox="11783,14983 16608,15591 16297,18057 11472,17449"/>
              </emma:interpretation>
              <emma:one-of disjunction-type="recognition" id="oneOf0">
                <emma:interpretation id="interp0" emma:lang="" emma:confidence="1">
                  <emma:literal/>
                </emma:interpretation>
              </emma:one-of>
            </emma:emma>
          </inkml:annotationXML>
          <inkml:trace contextRef="#ctx0" brushRef="#br0">1367-833 831 0,'0'0'24'0,"0"-4"33"16,0 1 29-16,0-1 4 0,0 1 31 0,0 2-14 15,0-4-28-15,0 1-1 0,0 2-32 0,0-2 3 16,0 3 20-16,0-3-34 0,0 0 16 0,0 4 43 15,0-3-16-15,0 2-9 0,0-2 24 16,0 3-16-16,0 0 13 0,12 0 6 0,-12 0-20 16,0 0 11-16,0 0-15 0,0 0 9 0,0 0-6 15,0 0-25-15,0 0-5 0,0 0-5 0,0 0-26 16,0 0-4-16,0 0 11 0,0 0-20 0,0 0 1 16,0 0-2-16,0 0 6 0,0 0-8 0,0 11 13 15,0-11-12-15,0 15-9 0,0-4 9 0,0 0 11 16,0-2-6-16,0 1 1 0,0 1-7 0,0-1-8 15,0-2 3-15,8 0 7 0,-8 0-2 0,9-3 18 16,0 1-9-16,-3-3-1 0,0-1-2 0,-3 2-7 16,3-4-5-16,0 0 2 0,0 0 9 0,0 0-3 15,0 0-17-15,0 0 10 0,3-13-18 0,0 1 5 16,-3 3-17-16,0 3 1 0,0-3 16 16,-3-3-7-16,3-1 6 0,-6 4-8 0,0 1 17 15,0-2 2-15,0-1-7 0,0 1 23 0,0 0-2 16,0 5-7-16,0 0-6 0,0-1 16 0,0 1-20 15,-15 1 5-15,6 0 22 0,9 2-14 0,-9 1-2 16,9 0 17-16,-9 1-7 0,3 0-14 0,0 0 13 16,6 0-15-16,-3 0 21 0,-3 0-5 0,3 0-14 15,0 0 21-15,0 9 1 0,0-9-5 0,-3 11-6 16,3-2-5-16,-3-9-6 0,6 9 4 0,-3-3 11 16,0 3-11-16,3-3-13 0,0 0 27 15,0-1-9-15,0-1-18 0,0-3 18 0,0 3-14 0,12-4-4 16,-12 0 4-16,12 0 8 0,-12 0-20 0,12 0 3 15,-3 0 19-15,0 0-16 0,0 0 6 16,0-11 11-16,-3 11-5 0,3-13 3 0,-3 2 12 16,3 4-16-16,-9-1-2 0,0 2 13 0,0 0-7 15,0 1-5-15,0-3 23 0,0 8-17 0,0 0-6 16,0 0 12-16,-12 0-8 0,12 0 6 0,0 0-2 16,-12 0 10-16,3 0-23 0,9 0 14 0,-12 0-10 15,6 0 18-15,0 15-11 0,0-5-17 0,0 1-19 16,0-2-30-16,0 1-42 0,0-1-26 0,-3-2-82 15,3 4-98-15,6 0-57 0,-6-2-51 0</inkml:trace>
          <inkml:trace contextRef="#ctx0" brushRef="#br0" timeOffset="7844.4736">-2113-15 182 0,'0'0'18'0,"0"0"6"16,0 0-7-16,0 0-1 0,0 0-14 0,0 0 51 16,0 0-9-16,0 0 23 0,0 0-23 0,0 0 11 15,0 0 15-15,0 0 2 0,0 0 13 0,0 0 30 16,0 0-31-16,0 0 37 0,0 0 12 16,0 0 34-16,0 0-26 0,0 0-12 0,0 0-26 15,0 0 9-15,0 0-35 0,0 0-3 0,0 0-9 16,0 0-2-16,0 0-26 0,0 0 7 0,0 0-6 15,0 0 1-15,0 0-11 0,0 0-21 0,0 0 14 16,0 0-14-16,0 0-6 0,0 0 11 0,0 0-12 16,0 0 4-16,0 0 11 0,0 0 9 0,0 0-18 15,0 0 16-15,0 0 0 0,0 0-16 0,0 0-5 16,0 0 18-16,0 0-19 0,12 0 0 0,-3-10 12 16,3 10-17-16,-3-11 15 0,0 11-21 0,-4 0 7 15,1-11 6-15,0 3 21 0,-3 8-19 0,0-6 1 16,3-2 12-16,-3 4-15 0,-3-3-4 15,3 3 21-15,-3-1-24 0,3-1 20 0,0 0-20 16,3-1 22-16,-3 2-7 0,3 0-10 0,0-4 17 16,3 0-22-16,0 1 8 0,-3 0 13 0,0 4-10 15,-3-4-14-15,3 1 8 0,0-2 4 0,0 1-4 16,0 1 13-16,0 2-12 0,-1-4-7 0,-2 2 6 16,3 1 0-16,-3 1 13 0,3-1-14 0,-6 1-4 15,6 0 16-15,-3 1-4 0,0 1-6 0,0-3-14 16,0 2 23-16,0 0-3 0,0-4-21 0,0 1 9 15,0 6 3-15,0-7 2 0,0 4-1 0,3-4-4 16,0 0 2-16,0 1 15 0,-3-2-11 0,6 1 2 16,0 0-8-16,-3-1 0 0,-3 4 18 15,0-1-6-15,0-2-1 0,0 4-7 0,0 0 21 16,0 0-22-16,-3 2 15 0,6-3-17 0,-3-4 11 16,2 6-17-16,-2-4 17 0,3 3-9 0,-3-1-8 15,3 1 9-15,0-2-2 0,-3 1 3 0,-3 3 0 16,3-1 6-16,3-2-8 0,-3-1-2 0,0 1 16 15,3-1-5-15,0 1-6 0,-3-4-7 0,3 3 2 16,-3-1 14-16,3 0-4 0,-3 0-2 0,0-2 1 16,3 3-2-16,0-4-13 0,-3 6 7 0,0-2-3 15,3-1 18-15,-3 1 1 0,3 0-9 0,0-1-3 16,-3 1 8-16,2 2-6 0,1-5 8 16,0 3-10-16,-3 2 8 0,3-3 4 0,0 4-18 15,-3-3 12-15,0 1-9 0,3-1 12 0,0 3 0 16,0-3-16-16,0 1 14 0,-3-1-4 0,3 1-8 15,-3 2-3-15,0-2-1 0,3-3 12 0,-6 4 6 16,6-3-19-16,-6 3 15 0,6-4-13 0,0 1 4 16,0 1 0-16,-3-2 5 0,3 2 4 0,-3 0 5 15,3-2-6-15,-3 2 0 0,2 0 0 0,-2 2-17 16,0 0 7-16,0-1-1 0,0 2 6 0,-3-2 12 16,6 0-5-16,-6 1-11 0,6-1 2 15,-6-3 2-15,6 0 6 0,0 4-3 0,-3-5-1 16,3 3-5-16,-3 0 5 0,3-5 1 0,0 4-12 15,-3 0 3-15,3 0 16 0,0-1-2 0,0-2-5 16,3 0 4-16,-3-1-3 0,0 3 4 0,0-4-8 16,3 1 2-16,-6 2-2 0,2-1 9 0,-2 0 0 15,0 1 0-15,3-2-1 0,-3 3-22 0,3-3 23 16,0 3-12-16,-3-1 9 0,3 2-8 0,0-3-1 16,-3 3-1-16,0 2 10 0,3-1 0 15,-3 1-17-15,3 1 16 0,-3-3-18 0,0 1 25 0,0-1-8 16,3-1 0-16,0-2-19 0,0-1 14 0,3 2 9 15,-3-1-7-15,0 2-11 0,0-1 7 16,0-3 6-16,-3 4 3 0,2-2 2 0,-2 3-20 16,3-3 6-16,0-1 18 0,0-3-16 0,-3 3 3 15,0 1-2-15,3-1 6 0,0-4 6 0,0 3-20 16,0-3 19-16,-3 5-16 0,3-1 10 0,0 1-12 16,-3 1 15-16,0-2 3 0,3 5-12 0,-6-1 1 15,3 1 4-15,0-1 4 0,0 2-10 0,0 2 0 16,0-4 9-16,0 2 3 0,-3-1 1 0,6 1-14 15,-3-1-2-15,0 2 3 0,0-4 2 0,0 0 12 16,3 0-4-16,-1-3-16 0,-2 5 13 0,3-4 5 16,-6 3-17-16,6-2 8 0,0 1-3 0,-6 1 14 15,6-1-14-15,-3 1 12 0,3 0 4 0,-3-2-14 16,3 3 3-16,-3 1-7 0,0-3 18 16,0 1-2-16,-3 2-4 0,3 0-7 0,0 0 4 15,0-1-5-15,0 1-11 0,3-5 17 0,-6 5-9 16,6-2 0-16,-6-1 2 0,3-3 17 0,0 4-11 15,3-3-2-15,-3 2 3 0,0 1-12 0,0-1 8 16,3 2-6-16,-3-4 15 0,3 5-13 0,-3-1 17 16,0 1-15-16,0-1-3 0,-3-1 4 0,3 0 1 15,-3 3-5-15,0-2 4 0,2 0 2 0,-2 0 14 16,3-1-9-16,0 0-14 0,0-3 4 0,0 4-3 16,0 1 7-16,-3 1 16 0,0 1-19 15,6-3-3-15,-6 3 10 0,0-1-4 0,0 3 13 0,0-3-18 16,0-2 1-16,0 2 17 0,0-1-24 15,0 4 16-15,0-4 3 0,12 0-10 0,-12 1 11 16,0 0-11-16,9 0-2 0,-9 0 11 0,9 0-9 16,-9-1 7-16,6 1-13 0,-6-1 5 0,6 2 3 15,0-4-8-15,-6 5 12 0,3-3-11 0,3-1 16 16,-3 2-12-16,0 0 4 0,-3 2 3 0,6-3-4 16,-6 4-1-16,6-6-1 0,0 4 6 0,-3-3-20 15,3 5 11-15,-3-7 15 0,3 1-6 0,-3 3-2 16,2-3-7-16,1 3-10 0,-3-2 9 0,0-2 11 15,3 0-12-15,3-2-4 0,-6 4 5 0,3 0 8 16,0 1-19-16,-3-1 6 0,0 3 8 16,0 0-3-16,0 3 7 0,-3-3-6 0,6-1 13 15,-3 2-20-15,3 0 22 0,-3-1-3 0,0 2-12 16,-3-1 0-16,3 2 11 0,0-4 4 0,3 4-5 16,-6 0-12-16,3-4 13 0,3-1-4 0,0 0-10 15,0-3-2-15,3 4 17 0,-1-5 0 0,-2 4-12 16,0-2-5-16,3 1-3 0,-3-1 12 0,0 5-11 15,-3-2 13-15,0 3-10 0,0 1 9 0,0-4 5 16,0 4-19-16,0-1 7 0,-3-2 0 0,3 3-1 16,3-1 13-16,-3-1-10 0,0 1 13 0,-3-1-11 15,0 0 10-15,0-1-1 0,0-2-3 16,0 4 1-16,15-3-15 0,-15-2-2 0,15 1 13 16,-3 0 10-16,-3 0-5 0,-9 0-6 0,11 4 0 15,-5-7 5-15,3 5 4 0,0-1-4 0,-3 0-1 16,0 3 1-16,-3-4-5 0,3 2-17 0,-3 1 11 15,3-1 6-15,-6 1 9 0,0 1-1 0,0-3-6 16,0 4 4-16,0-4-17 0,0 3 7 0,0 1 2 16,0-1-3-16,12 0 16 0,-12 1-11 0,0 0 1 15,0 0-7-15,0 0 16 0,0 0-10 0,15 0 14 16,-15 0-15-16,0 0-5 0,0-13 17 0,15 13-21 16,-15-8 9-16,0 8 4 0,0 0-3 0,0 0 14 15,15-7-24-15,-15 7 15 0,0 0-5 0,0 0 14 16,12-6-5-16,-12 1-4 0,8 2-11 15,-8-1 1-15,0 4 1 0,9-4 13 0,-9 1-14 16,9 1 1-16,-3-3 13 0,-6 5-12 0,3-1 5 16,-3-1 0-16,3 0-2 0,-3 2-1 0,6 0 7 15,-6 0-8-15,0 0 14 0,0 0-18 0,0 0 10 16,0 0-2-16,0 0-5 0,0 0 5 0,0 0 14 16,0 0-20-16,0 0-2 0,18-11 10 0,-18 11-5 15,9-7 18-15,-9 7-1 0,12-6-18 0,-3-1-5 16,0 2 8-16,-9 0 13 0,6 1-8 0,0 4-13 15,0-6 0-15,3 1 10 0,-9 1 14 0,0 2-9 16,0 0-14-16,0 2 3 0,0-1-6 0,0 1 21 16,0 0-22-16,0 0 13 0,0 0 9 0,0 0-10 15,0 0-5-15,0 0 6 0,0 0 3 16,0 0 5-16,0 0-6 0,0 0-9 0,0 0 8 16,0 0 2-16,14 0-16 0,-14 0 18 0,0 0 3 15,0 0-8-15,0 0-2 0,0 0-13 0,0 0 2 16,0 0 6-16,15 0 0 0,-15 0 2 0,12 0 18 15,-12 0-17-15,12 0 14 0,-12 0-18 0,12 0 4 16,-6 0 16-16,-6 0-12 0,9 11-9 0,-3-11-2 16,3 0 24-16,-3 0-10 0,0 11-9 0,3-11 13 15,0 0-16-15,-3 0 17 0,-1 7-1 16,1-7-17-16,3 12 4 0,-3-6-2 0,-3 0 13 16,0 0-9-16,0 0 16 0,3-1-13 0,0 0 6 15,0-3-12-15,-3 1-4 0,0 1 9 0,3 0 8 16,0-4 3-16,0 1-11 0,0 1 8 0,-3 2-9 15,0-1 6-15,3 1-12 0,-3 0-10 0,3 1 11 16,-3 0 2-16,-3 0 4 0,3 0 2 0,0-4 11 16,0 3-19-16,0-3 11 0,0 4 8 0,2-5-6 15,-2 1 2-15,6 2-19 0,-6-2 3 0,0 1 4 16,3 1 4-16,0 2 11 0,0-5-21 0,-3 6 17 16,6-2 6-16,-3 0-11 0,3-1-9 15,3 1 2-15,-6 0-1 0,3 0 9 0,0 1 9 0,0-2-20 16,-3 1 13-16,-3 0-7 0,6-3 4 15,-7 5 4-15,1-6-4 0,3 4-2 0,0-1-2 16,-3 0-13-16,0 0 15 0,3-1 9 0,-6-2-2 16,6 2-12-16,0-2 17 0,-3 0-26 0,3 1 25 15,-3 2-5-15,0-3-20 0,0 3 23 0,3-2-18 16,-3 3 20-16,0-3-7 0,6 3 3 0,-3-2-24 16,0-2 29-16,3 4-20 0,-3-1 10 0,0 0-8 15,3 0 11-15,-3-1-6 0,-1 1-5 0,-2-1 4 16,0 2 7-16,0 0-1 0,0-2-14 0,-3 3 23 15,6-2-7-15,-6 0-19 0,3 2 23 0,0-2-7 16,3-3-10-16,-3 2-1 0,0 3 20 0,3-4-22 16,0 2 17-16,0-2 0 0,0 2-18 15,0-3 15-15,0 3-1 0,0 0 0 0,0-3 3 16,-3 3-9-16,3-2 11 0,0 2-19 0,-3 1 19 16,3-3-21-16,-3 2 21 0,0 4-20 0,0-6 25 15,-3 3-8-15,3-3-8 0,-3 3 0 0,3-2-7 16,-3 0 13-16,0 1-8 0,0-2 0 0,2 1 8 15,4-1 10-15,-6 1-13 0,3 0-7 0,0 1 16 16,0 2-1-16,0-2-4 0,3 0-17 0,0-1 7 16,-3 2-2-16,0 1 16 0,6-3-8 15,-3 2 11-15,0 1-20 0,-3-1 18 0,0 1-13 0,3 1 4 16,-3-1 11-16,0-2-19 0,0 1-2 16,0 0 6-16,0-2 21 0,0 1-21 0,-3-2 12 15,0 4-18-15,0-3 2 0,0 1 5 0,0 1 12 16,0 0 1-16,0-1-21 0,12-2 7 0,-12-1 17 15,12 4-24-15,-12-2 21 0,9-2-13 0,2 0 1 16,-5 0 13-16,0 0-26 0,-6 0 24 0,9 0-12 16,-3 0-1-16,-6 15 18 0,6-15-22 0,-3 11 14 15,0-11-1-15,0 9-16 0,0 0 17 0,0-9-6 16,0 7 6-16,0-7-17 0,0 8 4 0,-3-1 19 16,3-3-18-16,3-2 10 0,-3 3 3 0,3-2-2 15,0 2-4-15,0-2-18 0,-3 2 18 16,3 0-5-16,0-1-3 0,0 2 2 0,0 2 17 15,0-1-8-15,2-3-10 0,1 3 10 0,0-4-10 16,3 2 8-16,-3 1 8 0,0-2-21 0,0 3 24 16,-3 0-23-16,0-3 20 0,0 3-16 0,-3 0 13 15,0 0-6-15,3 0 8 0,-3 1-21 0,3 0 13 16,0-1-8-16,0 1-2 0,0 0 5 0,0-3 18 16,-1 1-13-16,1 1-6 0,0-3 6 0,0 0 3 15,0-2-3-15,3 1 4 0,3-1-8 0,-6 2 8 16,6 1-14-16,-6-4 21 0,6 5-4 0,-6 1-20 15,3-4 8-15,0 7 6 0,-3-6 7 0,6 4-2 16,-4 2-15-16,1 4-7 0,0-6 18 16,0 1 0-16,-3 0-5 0,3 2 13 0,-3 2-1 15,3-4-6-15,0 1-16 0,0-2 9 0,0-1 12 16,-3 2-22-16,3-2 20 0,-3-2-9 0,3-1 5 16,-1 3-17-16,-2-4 16 0,0 2-7 0,0 1 19 15,3-2-11-15,3-3-5 0,-3 5-3 0,0-5 16 16,0 1-19-16,0-1-1 0,3 3 16 0,-3-1-16 15,0-1 3-15,0 4 20 0,0-1-7 0,-1 0 3 16,-2 2-13-16,3-3 5 0,0 0 2 0,-3 1-3 16,0-3-13-16,0 3 6 0,0-1 14 0,0 0-5 15,3-4 0-15,-3 0-14 0,3 0 8 16,0 0-3-16,3 0 16 0,-3 0-12 0,0 11 18 16,-1-1-4-16,-5-10-3 0,3 11-4 0,-3-11 19 15,3 10-11-15,3-10-1 0,0 10-12 0,-3-3 10 16,6-1 3-16,-3-6-12 0,0 7 1 0,3-1-14 15,-3 0 3-15,-3 3 19 0,6-7 0 0,-3 2-16 16,-1 1-5-16,4-1 20 0,-3-4-7 0,0 4-11 16,0 3 9-16,0-3 6 0,-3 2 15 0,0 2 0 15,3-1-20-15,-3-3 11 0,0 3-8 0,0-2-14 16,3-2 17-16,-3 1-1 0,0 1-5 0,0-4-10 16,0 2 16-16,-3 1-11 0,5-1-7 0,-5-2 21 15,0 3-5-15,3-3-2 0,0 1-14 0,-3-1 14 16,0 1 6-16,3 0-6 0,-3 1-9 15,0-2-1-15,0 2 2 0,0-1 3 0,0 2-3 16,-3-2 3-16,0 1 1 0,0-1 7 0,0 0-4 16,0 0 5-16,0-2 1 0,0 0 0 0,0 0-20 15,12 0 24-15,-12 0-3 0,0 0-7 0,12 15 0 16,-3-15-5-16,-9 0 1 0,9 10 5 0,0-10-6 16,-9 9 2-16,6-9-8 0,0 9 3 0,0-9-2 15,-6 8 4-15,6-8 1 0,-1 3 8 0,1 2-7 16,-3-3 1-16,0 2 12 0,3-1-16 0,-6-1 21 15,6 4-13-15,-6-3-14 0,3-2 12 0,3 4-3 16,-3-3 13-16,-3 2-2 0,3 1-11 0,0-4 3 16,3 3-3-16,0-1 10 0,0 0-5 15,-3 0-8-15,3 2 11 0,0-1-19 0,0 2 8 16,-3 0 11-16,0-1-15 0,0 1 20 0,3-2-17 16,-3 1 15-16,-3 0 2 0,3-1-7 0,3-1 2 15,-3 2 11-15,3-1 5 0,-3 2-15 0,2-2 10 16,1 1-23-16,-3-1 16 0,3 1 13 0,0 2 3 15,0-2-12-15,0 1 16 0,0 3-22 0,0-5-2 16,3 2 3-16,3-1-3 0,0-2 6 0,0 0-12 16,0 2 14-16,0-2 1 0,0-1-11 0,-4 3 13 15,4-1-5-15,-3-2-18 0,0 3 4 0,0 0 2 16,-3 0 0-16,6-1 13 0,-6-2-20 16,0 2 14-16,0 1-3 0,0-1-9 0,0 1 15 15,0-2-11-15,-3 1-8 0,3 1 16 0,0-1 3 16,0-4-16-16,0 4 2 0,-1-2 1 0,1 0 3 15,0 1 4-15,3-3 3 0,-3 0 2 0,3 0 21 16,0 0-15-16,6 0 0 0,0 0-7 0,-3 0-16 16,3 0 17-16,0 0-6 0,-4 0-3 0,1 0 1 15,3 10 2-15,-6-10-15 0,-3 8 7 0,3-8 2 16,-3 8-3-16,0-8 12 0,0 10-8 0,0-6 3 16,0 2-3-16,-3-1 3 0,0-2-6 15,6-1 13-15,-3 3-3 0,0-3-10 0,0 2 4 0,0-1-1 16,2-1 19-16,1-1-7 0,-3 4-18 15,0-2 5-15,3 0 1 0,-3 2 5 0,3-2-11 16,3 2 3-16,-3-2 3 0,3-2 14 0,3 3-14 16,-3-1-3-16,0-2 15 0,2 4-3 0,-2-1-10 15,0-2-2-15,-3 3 10 0,0 0-17 0,0 0 18 16,0-4 3-16,-3 5-18 0,3-3 8 0,-6 1-5 16,3 1 14-16,-3 1-13 0,3-2 0 0,-3-1 6 15,3 2 1-15,-3 1 5 0,3-1 1 0,2 0-16 16,-2-1 11-16,0 0-11 0,6-1 1 0,-6 3 4 15,3-4 17-15,6 2-7 0,-6-2-5 16,3 1-7-16,0 1 0 0,0 0 2 0,-3 0 3 16,3-1 1-16,-1 1-2 0,-5-1 17 0,0 1-22 15,0 1 0-15,3 0 13 0,0 0-9 0,-3 1 5 16,0 3-1-16,3-1 1 0,-3 0-12 0,0-2 9 16,0 2-4-16,6-5 7 0,-3 0-9 0,-3 2 6 15,3-5 2-15,-3 3-1 0,0 0-4 0,-1-1 1 16,-2 1 9-16,3-3-9 0,-6 4-3 0,6-2 15 15,-3 0-5-15,0 0-10 0,0-2-1 0,0 0 4 16,0 0 6-16,0 0-5 0,0 0 14 0,3 0-11 16,-3 0-4-16,0 0 12 0,3 0-6 15,0 0-11-15,-3 0 8 0,6 0 2 0,-6 0-9 16,0 0 12-16,3 0-6 0,0 0 4 0,-3 0-18 16,3 10 16-16,0-10 3 0,-3 0-17 0,3 9 18 15,0-9-15-15,-1 0 16 0,1 0-14 0,-6 7 5 16,6-2 13-16,-3-5-11 0,3 0-4 0,0 0 2 15,-3 5 4-15,0-3 7 0,0 2-22 0,0-4 8 16,3 0-3-16,-6 3 18 0,0-2 0 0,0 4-6 16,0-5-5-16,0 0 0 0,0 0-7 0,0 0 18 15,0 0-19-15,0 0 20 0,0 0-8 0,0 0-2 16,0 0-24-16,0 0-36 0,0 0 0 0,0 0-16 16,0 0-21-16,0 0-21 0,0 0-27 15,0 0-18-15,0 0-32 0,0 0-193 0,0 0-218 0</inkml:trace>
        </inkml:traceGroup>
      </inkml:traceGroup>
    </inkml:traceGroup>
  </inkml:traceGroup>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3:20.06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7AA5C9A-5E60-4587-9A00-6D0052F1EDFE}" emma:medium="tactile" emma:mode="ink">
          <msink:context xmlns:msink="http://schemas.microsoft.com/ink/2010/main" type="writingRegion" rotatedBoundingBox="27577,7109 32206,6804 32382,9476 27753,9781"/>
        </emma:interpretation>
      </emma:emma>
    </inkml:annotationXML>
    <inkml:traceGroup>
      <inkml:annotationXML>
        <emma:emma xmlns:emma="http://www.w3.org/2003/04/emma" version="1.0">
          <emma:interpretation id="{DEE7E959-4CA5-476F-A134-FF3A65A1720A}" emma:medium="tactile" emma:mode="ink">
            <msink:context xmlns:msink="http://schemas.microsoft.com/ink/2010/main" type="paragraph" rotatedBoundingBox="27629,8449 28841,6749 29236,7030 28023,8731" alignmentLevel="1"/>
          </emma:interpretation>
        </emma:emma>
      </inkml:annotationXML>
      <inkml:traceGroup>
        <inkml:annotationXML>
          <emma:emma xmlns:emma="http://www.w3.org/2003/04/emma" version="1.0">
            <emma:interpretation id="{EAED2A28-EB56-4929-A889-005728DE2380}" emma:medium="tactile" emma:mode="ink">
              <msink:context xmlns:msink="http://schemas.microsoft.com/ink/2010/main" type="line" rotatedBoundingBox="27629,8449 28841,6749 29236,7030 28023,8731">
                <msink:destinationLink direction="with" ref="{6D48B387-8A14-4203-8B3E-49C8A7A06D94}"/>
              </msink:context>
            </emma:interpretation>
          </emma:emma>
        </inkml:annotationXML>
        <inkml:traceGroup>
          <inkml:annotationXML>
            <emma:emma xmlns:emma="http://www.w3.org/2003/04/emma" version="1.0">
              <emma:interpretation id="{94F42618-B9DD-4166-8E54-F29E23670D9F}" emma:medium="tactile" emma:mode="ink">
                <msink:context xmlns:msink="http://schemas.microsoft.com/ink/2010/main" type="inkWord" rotatedBoundingBox="27629,8449 28841,6749 29236,7030 28023,8731"/>
              </emma:interpretation>
              <emma:one-of disjunction-type="recognition" id="oneOf0">
                <emma:interpretation id="interp0" emma:lang="" emma:confidence="1">
                  <emma:literal/>
                </emma:interpretation>
              </emma:one-of>
            </emma:emma>
          </inkml:annotationXML>
          <inkml:trace contextRef="#ctx0" brushRef="#br0">-92 608 817 0,'0'0'-3'0,"0"0"18"0,0 0-14 15,5 0 2-15,-5 0-5 0,0 0 12 16,0 0-11-16,0 0-4 16,0 0 10-16,0 0 25 0,0 0 43 15,0 0 51-15,0 0-7 0,0 0 19 16,0 0-7-16,0 0 100 15,0 0-133-15,0 0-9 0,0 0-6 16,0 0-24-16,0 0-2 0,0 0-30 0,0 0-3 16,0 0-2-16,0 0 0 0,0 0-5 15,13 0-7-15,-13 0 10 16,0 0 15-16,0 0 6 0,0 0-1 16,0 0 1-16,0 0 2 0,0 0 6 15,0 0-10-15,0 0 2 0,0 0 41 16,0 0-34-16,0 0-3 15,0 0 12-15,0 0-3 0,0 0-1 16,0 10 1-16,0-10 16 0,0 8 9 16,0-8-15-16,0 14 109 0,0-7-96 15,0-1 7-15,0 0-21 0,0 0-31 16,0 3-7-16,0 0-3 0,0 1 8 16,0 1-8-16,0 0-11 15,0 13-3-15,0-13 1 0,0 2 39 16,0-1 2-16,0 0-9 0,0-2-10 15,0 1 13 1,0 29 79-16,0-34-119 16,0 1 33-16,0-4-26 15,0 4-4-15,0-3 11 0,0 1 26 0,0-1 2 16,0 2-11-16,0 1-20 0,0 1-12 16,0-4 5-16,0 3 3 15,0 1-9-15,0-4 22 0,0 6-21 16,0-5 12-16,0-3 4 15,0 3-12-15,0-3 10 0,0 2 12 0,0 1 9 16,0-2-24-16,0 4 34 0,0 1-9 16,0 9 11-16,0-6-39 15,0-2 3-15,0-1 10 0,0 1-22 16,0 1 13-16,0-4-18 0,0-2-2 16,0 3 7-16,0-4-5 0,0 2 3 15,0-4 11 1,0 0-21 31,0 1 35-47,0-2-17 0,0 0 6 15,0 0-33-15,0 0 28 0,0 0-1 16,0 0-14-16,0 0-5 16,0 0 1-16,0 0 9 0,0 0 7 15,0 0-7-15,0 0 27 0,0 0-34 0,0 0-5 16,0 0-70-16,0 0-82 0,0 0-97 15,0 0-116-15,0 0-90 0,0 0-350 16</inkml:trace>
          <inkml:trace contextRef="#ctx0" brushRef="#br0" timeOffset="1369.808">385-3 2002 0,'5'0'146'15,"-3"0"-20"-15,-2 0 6 0,0 0-20 0,0 0-4 16,0 0-13-16,0 11-19 0,0-11 3 15,0 9 6-15,0 0-22 0,-15 9 53 16,2-6-70-16,-2 0-15 16,2 6 14-16,-2 0-3 0,0 2 28 15,-3 5 8-15,-2-2-7 0,2 5 4 16,0 1-3-16,-18 25 59 16,6 0-28-16,14-29-70 15,-30 45 53 32,-53 83-35-47,97-148-37 0,2 1-25 16,-5 5 13-16,5-7-24 15,0-4-14-15,0 0 19 0,0 0-30 16,0 0-3-16,0 0-47 0,0 0-26 16,0 0-11-16,0 0-5 0,0 0-147 15,0 0 137-15,0 0-9 16,0 0-31-16,0-11-38 0,0 1-10 0,12 2-129 15,-2-2-92-15,1 2-46 0</inkml:trace>
          <inkml:trace contextRef="#ctx0" brushRef="#br0" timeOffset="903.6208">186-94 1589 0,'0'0'137'0,"0"0"78"16,0 0-64-16,0 0 1 15,0 0-71-15,0 0 3 0,0 8-6 16,0 4 61-16,0-3-85 16,0-3 8-16,-10 7 44 15,0-7-50-15,2 4-14 0,3-2 14 16,-3 4-8-16,1-2 6 0,-1 6-6 15,0 2-17-15,-2 1 2 0,-3 5 0 16,3-3-11-16,-3 5-6 0,-2-1 3 0,2-2 1 16,1 2 5-16,-1-1-18 15,0-2 5-15,-10 15 2 0,16-20-23 16,-1-2 18-16,0-3-3 0,3-1 0 16,0-3-7-16,3-3 3 0,-1-1 2 15,1 0 0-15,2-1-26 16,0-3 7-16,0 0-29 0,0 0-9 15,0 0-26-15,0 0-31 0,0 0-25 16,0-11-22-16,0 11-22 0,10-11-66 16,13-14-417-16,-11 10 287 15,1 2-50-15</inkml:trace>
          <inkml:trace contextRef="#ctx0" brushRef="#br0" timeOffset="100787.4327">560 216 1918 0,'0'0'47'0,"0"0"28"0,0 0 24 16,0 0 14-16,0 0 57 15,0 0-99-15,0 0 11 0,0 0 3 16,0 0 9-16,0 0-7 0,0 0-7 16,0 0 0-16,0 0-12 0,0 0-1 15,0 0 66-15,0 0-79 16,0 0-15-16,0-12-10 0,0-1-2 16,0 1-11-16,0-3-16 0,0 0 5 15,0-4-13-15,0 2 19 0,0-28-19 16,0 20 1-16,0-2 19 0,0 1-15 15,0 0 13-15,18 1-22 16,-2-3 0-16,-4 1 4 0,1 1 9 0,2 1 9 16,11-23-26-16,-11 27 26 15,-5 3-15-15,3-2-5 0,-3 2 14 16,3 2 0-16,-3-4-4 0,3 1 3 16,0 1-1-16,-1-4-5 15,14-18-11-15,-11 20 11 0,-2 1 1 16,2 1 4-16,-5 1-2 0,6 4-7 0,-6 1 5 15,18-10 2 1,-13 11 3-16,-2 3-15 0,15-6 8 16,-15 7 3-16,2 0 3 15,-2-1-10-15,2 2 12 0,-2 0-4 0,2-1 0 16,-2 2 3-16,2 1 0 0,-2 1-5 16,-3-2 10-16,-3 2-14 0,-1 2 0 15,-1 1-5-15,0-2 13 0,-5 2-3 16,0 0-2-16,0 0 1 0,0 0-3 15,0 0-75-15,0 0-12 16,0 0-18-16,0 0-15 0,0 0-11 0,0 0-19 16,0 0-43-16,0 0-49 15,0 0-123-15,0 0-50 0</inkml:trace>
        </inkml:traceGroup>
      </inkml:traceGroup>
    </inkml:traceGroup>
    <inkml:traceGroup>
      <inkml:annotationXML>
        <emma:emma xmlns:emma="http://www.w3.org/2003/04/emma" version="1.0">
          <emma:interpretation id="{5B105056-D23E-4C66-8EEA-BF7C91A35D9D}" emma:medium="tactile" emma:mode="ink">
            <msink:context xmlns:msink="http://schemas.microsoft.com/ink/2010/main" type="paragraph" rotatedBoundingBox="28309,7849 30204,7849 30204,8836 28309,8836" alignmentLevel="2"/>
          </emma:interpretation>
        </emma:emma>
      </inkml:annotationXML>
      <inkml:traceGroup>
        <inkml:annotationXML>
          <emma:emma xmlns:emma="http://www.w3.org/2003/04/emma" version="1.0">
            <emma:interpretation id="{D42AB952-C54E-487C-BD49-587BA3EEFD1E}" emma:medium="tactile" emma:mode="ink">
              <msink:context xmlns:msink="http://schemas.microsoft.com/ink/2010/main" type="line" rotatedBoundingBox="28309,7849 30204,7849 30204,8836 28309,8836">
                <msink:destinationLink direction="with" ref="{6D48B387-8A14-4203-8B3E-49C8A7A06D94}"/>
              </msink:context>
            </emma:interpretation>
          </emma:emma>
        </inkml:annotationXML>
        <inkml:traceGroup>
          <inkml:annotationXML>
            <emma:emma xmlns:emma="http://www.w3.org/2003/04/emma" version="1.0">
              <emma:interpretation id="{76999656-315E-46E4-83AA-75D4929EA93B}" emma:medium="tactile" emma:mode="ink">
                <msink:context xmlns:msink="http://schemas.microsoft.com/ink/2010/main" type="inkWord" rotatedBoundingBox="28309,7849 30204,7849 30204,8836 28309,8836"/>
              </emma:interpretation>
              <emma:one-of disjunction-type="recognition" id="oneOf1">
                <emma:interpretation id="interp1" emma:lang="" emma:confidence="1">
                  <emma:literal/>
                </emma:interpretation>
              </emma:one-of>
            </emma:emma>
          </inkml:annotationXML>
          <inkml:trace contextRef="#ctx0" brushRef="#br0" timeOffset="1777.1661">680 201 2142 0,'5'0'50'0,"-5"0"28"15,0 0 98-15,0 0-105 16,0 0 5-16,0 0 165 16,0 26-15-16,-12-13-114 15,-1-1 18-15,0 4-12 0,-15 20 96 16,13-16-114-16,-3 1-5 15,0 1-25-15,-25 24 57 16,22-22-93-16,-2-2-1 0,3 3 3 0,-5-5 3 16,2 2-40-16,2 1 4 0,3-2 31 15,1-1-20-15,1 1-22 0,1-3 18 16,0 1-1-16,2-3 3 0,3 1-23 16,-3-5 2-16,6 3 20 0,-4-4-7 15,6-1-26-15,-5 3-80 16,5-7 21-16,2-2-41 0,1 0-31 15,-1-1-34-15,3-1-19 0,0 0 0 16,-2-2 11-16,2 0-207 16,0 0 172-16,0 0-93 0,0 0-138 15,0 0-94-15</inkml:trace>
          <inkml:trace contextRef="#ctx0" brushRef="#br0" timeOffset="2479.4146">1116 493 2017 0,'0'0'85'0,"0"0"34"16,0 0 27-16,0 0 5 0,0 11-14 15,0-11-25-15,0 14-22 0,-16-2-2 16,4-2-2-16,2 6 14 0,-3-1 2 15,0-1 13-15,-2 3-2 0,2 2-1 16,0 0 4-16,-2 0-38 0,0 0-19 16,-13 19 6-16,10-20-40 15,5-2-13-15,0 1-12 0,1-4 1 0,4-1 14 16,0-1-17-16,1-5-40 16,4 1-39-16,1-4-24 0,2-2-178 15,0-1 107-15,0 0-18 0,0 0-45 16,0 0-87-16,15-12-168 0,-2 1-157 15</inkml:trace>
          <inkml:trace contextRef="#ctx0" brushRef="#br0" timeOffset="2151.3152">909 409 1725 0,'3'0'52'15,"-3"0"37"-15,0 0 26 0,0 0 8 16,0 0 4-16,0 0 81 0,0 0-110 15,0 13 13-15,0-13-20 0,0 17-7 16,-15-3 9-16,2 1 3 0,-2 2 2 16,-3 2-26-16,5 0 1 15,-25 24 93-15,17-20-112 16,-19 20 36-16,22-22-39 0,-2-2-34 16,-1 1 15-16,3-4-22 0,3 1-9 15,0-3 17-15,2 0 1 0,3-2-12 0,0 0-4 16,-3-1-5-16,5-2-42 0,3-3-6 15,-2-1-41-15,4-1-23 16,-2 0-37-16,5-4-23 0,0 0-203 16,0 0 74-16,0 0-188 0,15 0-153 15</inkml:trace>
          <inkml:trace contextRef="#ctx0" brushRef="#br0" timeOffset="3068.7461">1546 664 2284 0,'5'0'48'0,"-5"0"37"0,0 0 9 16,0 0 56-16,0 0-63 16,0 0 15-16,0 8 21 0,0-8-2 0,0 9 4 15,0-1-20-15,0-2-20 0,-12 3-16 16,1-1-5-16,-1 3-39 0,1 0 3 15,1 3-10-15,-13 11-7 16,11-11-11-16,1-2 17 0,1-2-8 16,0 0-17-16,2-1 19 0,3-2-33 15,0-3-10-15,3 1-47 0,2-1-172 16,0-4 104-16,0 0-40 16,0 0-88-16,0 0-214 0,15 0-262 0</inkml:trace>
          <inkml:trace contextRef="#ctx0" brushRef="#br0" timeOffset="2786.327">1291 572 2125 0,'11'0'577'16,"-27"49"352"15,4-39-882-15,1 1-18-16,4 2 13 0,-3-1-12 16,2 2-21-16,-2 0 17 0,0 2 3 15,-3 0-31-15,5-2-3 0,-2-2 6 16,2 0-4-16,3-2 17 0,-10 12-82 15,15-19 25 1,-3 0-56-16,3-3-45 0,0 2-20 0,0-2-24 16,0 0-12-16,0 3-18 0,0-3-51 15,0 0-142-15,0 0-158 0</inkml:trace>
          <inkml:trace contextRef="#ctx0" brushRef="#br0" timeOffset="3305.4774">1857 656 2494 0,'3'0'50'0,"-1"0"40"15,-2 0 38-15,0 0 26 0,0 12-3 16,0-12-6-16,0 10-28 0,0 5 97 15,0-4-124-15,0 0 5 0,0 1-46 16,0-2-15-16,0 3-7 16,0 1-14-16,-15 0 11 0,5 0-36 0,-1 12-160 15,-4-16-11-15,5 1-60 16,-3-5-39-16,6 3-108 0,-4-3-336 16</inkml:trace>
          <inkml:trace contextRef="#ctx0" brushRef="#br0" timeOffset="229547.3111">2053 909 1480 0,'0'0'72'0,"0"0"33"63,0 0 812-63,0 0-866 16,0 0 6-16,0 0 6 0,0 0 12 15,0 0 4-15,0 0-4 0,0 0 8 0,0 0-7 16,0 0 9-16,0 0 1 15,0 0-11-15,0 0-12 0,0-12 58 16,0 12-112 0,0 0-20-16,0 0 2 0,0 0 9 15,0 0 12-15,0 0-10 0,0 0-4 16,0 0 11-16,0 0-17 0,0 0 19 16,0 0-6-16,0 0-17 0,0 0-6 15,0 0 11 1,0 0-5-16,0 0 6 0,0 0 5 15,0 0-6-15,0 0 14 16,0-11-20-16,0 11 14 16,0 0-8-16,0 0 5 15,0-11-6-15,0 11 7 0,0-4 3 16,0 4 4-16,0 0 6 0,0-7-5 0,0 7 2 16,0 0 4-16,0 0-8 0,0 0 12 15,0 0 35-15,0 0-13 16,0 0-12-16,0 0-5 0,0 0 26 15,0 0-11-15,0 0-9 0,0 0 9 16,0 0-16-16,0 0 10 0,0 0-15 16,0 0-4-16,0 0-3 0,0 0-3 15,0 0 18-15,0 11 50 16,0 0-21-16,0 0-15 0,0 1-2 16,0 15 9-16,0-11 8 15,0 0-32-15,0 2-7 0,0-2 18 0,-8-1-16 16,8 0 5-16,0-1-17 0,-7-2 7 15,7-1-19-15,0-1 20 0,0-4-17 16,0 0 9-16,0-1-9 0,0-2 22 16,0-2-13-16,0 1-4 15,0-2-10-15,0 0 26 16,0 0-14-16,0-11-29 16,0 11 42-16,0-12-42 15,0 1 12-15,0 0-18 0,0-2-2 16,0 1 15-16,0-22 13 15,0 17 23-15,0-17-20 16,0 18 8-16,0 1-1 0,0-1-16 0,0 6 26 16,0-5 1-16,0 4 2 15,0-4-2-15,0 10 12 0,0-2-35 16,0 3 38-16,0-1-28 16,0 1 55-16,0 4-25 15,0 0-15-15,0 0 8 0,0 0-1 16,0 0 23-16,0 0-15 0,0 0-7 15,0 0 4-15,0 0-32 0,0 0-1 16,0 9 0-16,0-9 4 16,0 11 27-16,0-1-32 0,0 0 26 15,0 1 8-15,0 19-18 0,0-15 3 16,0 1-13-16,0 3 0 0,0-2 12 16,0-1 8-16,0-1-29 0,0-1 7 15,0 1-2-15,0-4 17 0,0-1-5 16,0 0 11-16,0-1-43 0,0 4 19 15,0-10 23-15,0 0-28 16,0 2-5-16,0-4 31 0,0 1-15 16,0-1 19-16,0-1-32 15,0 0-17-15,0 0 24 0,0 0 13 0,0 0-2 16,0 0 15-16,0 0-39 0,0 0 17 16,0-11-28-16,0 2 7 15,0-11-8-15,0 6-8 0,0 0 55 16,0-5-14-16,0 2-32 0,0-4 36 15,0 1-1-15,15 1-13 0,-15 3 7 16,0 1 0-16,0 0 8 16,0-4-14-16,0 12-1 0,0 1 41 15,0 2-28-15,0-1-7 0,0 0 41 16,0 5-5-16,0-3-37 16,0 1 15-16,10 2 5 0,-10 0-10 15,0 0 19-15,0 0-5 16,0 0-39-16,0 0 7 15,0 0 19-15,0 22 16 0,0-10-35 16,0 0 28-16,0 2-6 0,0 1 3 16,0 3-4-16,0 2-33 15,0 44-5-15,0-47 23 16,0-1 10-16,0-1-7 0,0 0 23 16,0 13 4-1,0-11-36-15,0-11 27 0,0 1-46 16,0 0 47-16,0 0-47 0,0-4 56 15,0 4-49 1,0-5 33-16,0-2-41 0,0 0 10 16,0 0-19-16,0-23 6 15,0 8 5-15,0-2-4 0,0-2-4 16,0-2 32-16,0-3 0 0,10-3 16 16,11-26-32-16,-21 27 11 15,10 4-3-15,0 1 37 16,-5-14 8 46,-10 63 107-30,0-11-149-32,5-1 6 0,-10 4 29 0,10 1-10 15,-5 0-26-15,0 0 8 0,2 2 32 16,-2 37-17-1,5-4-22 1,0-45-1-16,0-4 25 0,0 1 8 16,0 0-40-16,0-1 2 0,0-4 2 15,10-2 31-15,-10-1 2 16,0 0-22-16,0 0-24 16,0 0 5-16,0-12-20 0,0-1 11 0,0 1-11 15,0-24-32 1,0 15 23-16,0-4 48 0,0 0-29 0,0-2 41 15,0 3 1-15,0 2-8 0,0-2 3 16,0 4-20-16,0 2 29 16,0-11-47-16,0 16 43 0,0 4 16 15,0 1-24-15,0 3 22 0,0 1-3 16,0 2-7-16,0 0-9 16,0 2 45-16,0 0-74 0,0 0 17 15,0 0 7-15,0 0 2 0,0 0 7 16,0 17 13-16,0-2-4 0,0 1-3 0,0 1-1 15,0 5 18-15,0 25-13 16,0-25 4-16,0 2-6 0,0 2-23 16,0-6-1-16,0 2 11 0,0-3-19 15,0-2 5-15,0 10 8 16,0-16 5-16,0-5 2 0,0-2-11 16,0-2 7-16,0-2 25 15,0 0-13-15,0 0-29 0,0 0 2 16,0 0-44-16,0-14 23 0,0-2 13 0,0 0-28 15,0-5-6-15,0-3-11 16,0 1 26-16,13-2 23 0,-13-4 3 16,10 3-1-16,-10 1 18 0,8 4 18 0,-8 1 0 15,0-6 59-15,0 16-51 16,0 6-9-16,0-3-7 0,0 7 2 16,0 0-13-16,0 0-6 0,0 0 1 15,0 0 22-15,0 11 10 16,0 2-36-16,0-1-2 0,0 2 20 15,0 0 9-15,0 3-4 0,0 2-33 16,0 0 4-16,0 2 18 0,0-1 13 16,-13 17-107-16,13-21-50 15,0-2-141-15,-10-3-132 0,10-1-33 16,0-1-49-16,0-5-369 0</inkml:trace>
        </inkml:traceGroup>
      </inkml:traceGroup>
    </inkml:traceGroup>
    <inkml:traceGroup>
      <inkml:annotationXML>
        <emma:emma xmlns:emma="http://www.w3.org/2003/04/emma" version="1.0">
          <emma:interpretation id="{800758C8-E40C-4461-AF73-C39C2E6AA856}" emma:medium="tactile" emma:mode="ink">
            <msink:context xmlns:msink="http://schemas.microsoft.com/ink/2010/main" type="paragraph" rotatedBoundingBox="27702,9006 32331,8701 32382,9476 27753,9781" alignmentLevel="1"/>
          </emma:interpretation>
        </emma:emma>
      </inkml:annotationXML>
      <inkml:traceGroup>
        <inkml:annotationXML>
          <emma:emma xmlns:emma="http://www.w3.org/2003/04/emma" version="1.0">
            <emma:interpretation id="{A693675C-AAFE-4026-BF9C-0AB00CBCB487}" emma:medium="tactile" emma:mode="ink">
              <msink:context xmlns:msink="http://schemas.microsoft.com/ink/2010/main" type="line" rotatedBoundingBox="27702,9006 32331,8701 32382,9476 27753,9781"/>
            </emma:interpretation>
          </emma:emma>
        </inkml:annotationXML>
        <inkml:traceGroup>
          <inkml:annotationXML>
            <emma:emma xmlns:emma="http://www.w3.org/2003/04/emma" version="1.0">
              <emma:interpretation id="{42E3934C-4F64-4957-AEAC-29A47A395259}" emma:medium="tactile" emma:mode="ink">
                <msink:context xmlns:msink="http://schemas.microsoft.com/ink/2010/main" type="inkWord" rotatedBoundingBox="27702,9006 29565,8883 29616,9658 27753,9781"/>
              </emma:interpretation>
              <emma:one-of disjunction-type="recognition" id="oneOf2">
                <emma:interpretation id="interp2" emma:lang="" emma:confidence="1">
                  <emma:literal/>
                </emma:interpretation>
              </emma:one-of>
            </emma:emma>
          </inkml:annotationXML>
          <inkml:trace contextRef="#ctx0" brushRef="#br0" timeOffset="86222.6646">-316 1373 1878 0,'-13'-5'131'0,"13"0"105"15,-10-2 101 1,10 7-182-16,0 0-100 0,0 0-6 16,0 0 72-16,0 0-40 15,0 0 16-15,0 0 92 16,0 0-81-16,0 0 128 15,0 0-56-15,0 7-94 0,0-7 6 16,0 14 67-16,0-7-58 0,0 3 4 16,0 5-30-16,0 4-38 0,0 1-7 15,0 3-21-15,0 1 24 0,0 4 14 16,0 4-20-16,0 30 51 16,0-31-66-16,0 1 12 0,0-3 1 15,0 1-6-15,0 0-9 0,0 0 15 16,0-4-12-16,0 1-5 0,0 13-11 15,0-21-3-15,0-5 26 16,0 1-10-16,0-6-27 0,0-3 2 16,0 0 32-16,0-1-10 0,0-2-25 15,0-2 37-15,0 3-34 0,8-1 31 16,-8-1-34-16,5 1 16 16,-5 0-48-16,5 1-55 0,-2-2-51 0,-1 1-101 15,-2-1-121-15,3 1-61 0,-1 2-515 16,1-5 237-16</inkml:trace>
          <inkml:trace contextRef="#ctx0" brushRef="#br0" timeOffset="86638.5815">-81 1983 2624 0,'2'0'75'0,"1"0"40"0,-3 0 50 16,2 0 27-16,-2 0-23 0,0 0-25 15,0 0-13-15,0 0 72 16,0 0-128-16,0 0-30 0,0 0-4 16,0 0-29-16,0 0-3 0,0 0-15 15,0 0 9-15,0 0-6 0,0 0 21 16,0 0-24-16,0 8-8 15,0-8-8-15,0 5 9 0,0-1 8 16,0 0-6-16,0-4-18 0,0 0-4 16,0 0-5-16,0 0 17 15,8 0 16-15,-8 0 3 0,7 0-8 16,-7 0 14-16,0 0-9 16,0-19 29-16,0 13-41 15,0 6 16-15,0-7-28 0,0 7-15 16,0 0-10-16,0 0-18 15,0 0-134-15,0 0 49 0,0 0-34 16,0 0-276-16,0 0 54 16,0 0-136-16</inkml:trace>
          <inkml:trace contextRef="#ctx0" brushRef="#br0" timeOffset="87211.5131">247 1490 2688 0,'0'0'45'0,"-13"0"57"15,3 0 155-15,0 0-134 16,10 12-23-16,-10-2 26 0,2 4-1 16,1-2 18-16,-4 1-46 0,1 4 20 15,3 2-29-15,-4 4-32 16,-6 23-4-16,6-18-29 0,1 0-17 16,2-1 3-16,3 1 3 0,3-1-17 15,-1-4 2-15,1-1 1 0,2 0 18 16,0-3-6-16,0 12-14 0,12-18-13 15,1-4 12-15,-3-1-1 0,3-2 8 16,2-1 13-16,-2-5-47 16,23 0-75-16,-16 0 38 0,-2-12 26 15,20-11-15-15,-20 10 31 16,0 1 4-16,30-25-9 16,-30 14 45-1,-10 11 0-15,-3 1 7 0,-3 2 31 0,-2 3 1 16,0-13 113-1,0 15-80-15,-12 2-57 16,-19 0-48-16,18 2 30 0,-2 0-12 16,0 0-4-16,0 0-1 0,-3 0-11 15,0 0-35-15,5 13-28 0,-5-13-29 16,3 16-44-16,2-3-46 0,3-2-24 16,0 1 7-16,-5 9-200 15,12-12 184-15,1 1-100 0,2-1-222 16</inkml:trace>
          <inkml:trace contextRef="#ctx0" brushRef="#br0" timeOffset="96952.9605">701 1471 403 0,'10'0'300'15,"0"0"-75"-15,-2 0 0 16,-1 0-9-16,6 0 163 16,-5 0-232-16,-3-14-22 0,-3 14-31 15,-2 0-17-15,0 0-7 0,0 0-6 16,0 0-11-16,0 0 3 0,0 0 5 0,0 0 13 15,0 0 0-15,0 0-2 0,0 0 7 16,0 0-1-16,0 0 53 16,0 0-71-16,0 0-12 0,0 0 1 15,0 0-5-15,0 0-5 0,0 0-12 16,0 0 13-16,0 0 8 16,0 0-30-16,0 0 2 15,-10 9 26-15,10 0-37 16,-23 9-6-16,15-7 4 15,-2 0-15-15,-10 12 3 16,10-10 11-16,-3 1-11 0,3 1 0 16,-21 21 18-16,-15 12-2 15,34-32 1-15,-1-4-17 0,0 1-1 16,3-4 13-16,-5 10-24 16,7-13 15-16,0-1 8 0,3 0 2 15,0-2-14-15,3-1-2 0,-1 3 20 16,-2-3-13-16,5 1 4 0,-3 0 7 15,1 3-8-15,-1-6-21 16,3 2-3-16,-2-2-2 0,2 0-1 16,0 3-2-16,0-3 10 0,0 2 4 0,0-2 0 15,0 0 3-15,0 3-15 16,10-3 25-16,-10 1-11 0,15-1 10 16,-5 1-11-16,-2 2 24 0,5-2-20 15,0 1 7-15,2 3 5 0,5-1-6 16,21 1 14-16,-18-1-2 15,2-3-10-15,1 3-11 0,-3-2 12 16,-5-2 9-16,-1 0-4 0,-1 0-13 16,-1 0-6-16,5 0-41 15,-12 0 1-15,0 0-23 0,-3 0-25 16,0-9-30-16,-5 9-16 0,2-8-45 16,-2-2-41-16,0 1-91 0,0 2-94 15,0-11-411-15</inkml:trace>
          <inkml:trace contextRef="#ctx0" brushRef="#br0" timeOffset="97267.6197">726 1534 1817 0,'13'-11'49'0,"-13"0"42"16,12 3 35-16,-1-1 118 16,-11 4-140-16,10 0-2 0,-10 1-11 15,7-1-15-15,-7 4-16 0,0 1-12 16,0 0 31-16,0 0-19 15,0 0-14-15,0 15-3 0,0 1 7 0,0 4 57 16,0 2-29-16,0 6-14 0,0 6-20 16,0 2-20-16,-12 0-9 0,12 2-9 15,0 1-4-15,0 35 8 16,0-41-1-16,0-2 3 0,0-3-4 16,0-1-9-16,0-3-7 0,0-4 10 15,0-1 5-15,0-7-10 0,0 9-24 16,0-17 7-16,0 3-29 15,0-6-43-15,0-1-43 0,0 0-51 0,0 0-45 16,18 0-84-16,-3-12-145 16,0-2-106-16</inkml:trace>
          <inkml:trace contextRef="#ctx0" brushRef="#br0" timeOffset="98059.9562">1159 1606 1932 0,'-3'0'106'0,"3"0"-28"16,0 11 5-16,0-11-6 0,-5 10-15 15,5-6-26-15,-2 4-9 0,2-1 16 16,-5 2 3-16,2-1-19 0,-2 13 1 16,3-10-16-16,-4 2-5 15,4-1-4-15,-3 1-4 0,2-2-1 16,3 3 2-16,-2-3-1 0,2 0-1 15,0 0 3-15,0 7-8 16,0-11 9-16,0-2-1 0,0 0 3 0,15-4-1 16,0-1-2-16,1 0-5 0,1 0 0 15,4 0 5-15,2 0-1 16,28-20 1-16,-26 20-1 0,1-12 1 16,2 1-4-16,-3 11 3 0,1-9 1 15,-4 3 9-15,-4 0 0 0,3 6 1 16,7 0-3-16,-18 0-3 15,-2 0 2-15,-3 0 31 0,-3 0 12 16,-2 12 11-16,0 2-20 0,0 0-10 16,0 2-7-16,0 1 8 0,-28 24 82 15,15-18-54-15,-2-2-5 16,-3-2 7-16,0-1 23 0,1-2 24 0,-1-2-27 16,3-3 5-16,-1-3-32 0,4 0-2 15,-16-2 15-15,15-4-57 16,3-2 30-16,-1 0-35 15,4 0 3-15,-6 0 15 0,5 0-21 0,-4 0 3 32,-24-30-37-32,31 30-39 15,0-6-184-15,5-1 77 0,0 7-32 16,-3 0-43-16,1 0-61 0,2 0-197 16,-3 0-187-16</inkml:trace>
          <inkml:trace contextRef="#ctx0" brushRef="#br0" timeOffset="97529.6593">1131 1623 1987 0,'0'0'42'0,"0"0"29"0,0 0 12 15,0 0 3-15,0 0-16 0,0 0-28 16,0 0 23-16,0 0-39 16,0 0 30-16,0 0-12 0,13 0-17 0,-1 0-13 15,1 0 3-15,3 0-7 0,1 0-8 16,4 0-2-16,17-7-5 15,-20 7 6-15,0 0-26 16,10-10-146-16,-16 10 32 0,-1 0-66 16,-4 0-90-16,-2 0-43 0,0 0-30 15,-5 0-26-15</inkml:trace>
        </inkml:traceGroup>
        <inkml:traceGroup>
          <inkml:annotationXML>
            <emma:emma xmlns:emma="http://www.w3.org/2003/04/emma" version="1.0">
              <emma:interpretation id="{FA565445-70C9-4589-BEC1-174CF1BBEF0D}" emma:medium="tactile" emma:mode="ink">
                <msink:context xmlns:msink="http://schemas.microsoft.com/ink/2010/main" type="inkWord" rotatedBoundingBox="30286,9028 32343,8892 32373,9339 30315,9474"/>
              </emma:interpretation>
              <emma:one-of disjunction-type="recognition" id="oneOf3">
                <emma:interpretation id="interp3" emma:lang="" emma:confidence="0">
                  <emma:literal>022</emma:literal>
                </emma:interpretation>
                <emma:interpretation id="interp4" emma:lang="" emma:confidence="0">
                  <emma:literal>02 2</emma:literal>
                </emma:interpretation>
                <emma:interpretation id="interp5" emma:lang="" emma:confidence="0">
                  <emma:literal>O22</emma:literal>
                </emma:interpretation>
                <emma:interpretation id="interp6" emma:lang="" emma:confidence="0">
                  <emma:literal>02 z</emma:literal>
                </emma:interpretation>
                <emma:interpretation id="interp7" emma:lang="" emma:confidence="0">
                  <emma:literal>02 Z</emma:literal>
                </emma:interpretation>
              </emma:one-of>
            </emma:emma>
          </inkml:annotationXML>
          <inkml:trace contextRef="#ctx0" brushRef="#br0" timeOffset="231556.1146">3161 1377 2574 0,'0'0'121'0,"0"0"56"0,0 0 18 16,0 0-14-16,0 0-41 0,0 0-23 15,-13 0-30-15,13 0 29 16,-20 0 95-16,20 0-120 0,-13 11-1 16,6 1 0-16,-4 0 44 0,4 4-20 15,2 1-53-15,-3 3-16 0,0 0-6 16,3-1-27-16,0 3 4 0,3-1 26 0,2 1-47 16,0-4 27-1,12 60-15-15,1-67-1 16,-3 0-20-16,1-6 6 0,-1 2 28 15,13-1-34-15,-11-3 9 16,1-3-17-16,0 0-8 16,17 0 0-16,9-41-63 15,-16 13 51-15,-13 16 36 16,-3 1 0-16,1-4-12 0,-3 1 17 16,-2 0 43-16,-3 0-6 0,0-16-15 15,0 16-9-15,0-1-15 16,-16 0 21-16,6 5-2 0,-3-5-26 0,13 4 17 15,-15 2-27-15,2 1 3 16,-7-4-24-16,12 7-60 0,-2 2-45 16,-2-2-59-16,1 1-22 0,-1-1-59 15,1 1-38-15,-1 2-48 0,4-3-225 16</inkml:trace>
          <inkml:trace contextRef="#ctx0" brushRef="#br0" timeOffset="232070.7403">3459 1409 2134 0,'-7'0'40'0,"7"0"40"0,0 0 4 16,0 0-15-16,0 0-13 0,0 0-17 0,0 0-10 16,0 0-5-16,0 0 3 15,0 0 29-15,0 0-27 0,0 0 3 16,12 0-3-16,1 0 7 0,-3 0 11 16,5 0 1-16,1 0-10 78,75 84 929-63,-91-71-938 1,0 17-14-16,0-16-22 0,0 3 11 16,-5-1-7-16,5-4 9 0,0 3-7 15,0-2 11-15,0 3-1 0,0-2-11 0,0-2 3 16,0-1 7-16,0 1-12 0,0-1 4 15,0-2-14-15,0-3 13 16,0 2-1-16,0-6-2 0,13 2 9 16,2-4-23-16,3 0-77 0,0 0-87 15,2 0-45-15,1 0-40 0,4 0-69 16,16-29-874-16</inkml:trace>
          <inkml:trace contextRef="#ctx0" brushRef="#br0" timeOffset="232569.8437">4022 1353 1744 0,'0'-1'195'0,"10"1"-50"16,13 0 135-16,-23 0-139 15,10 0-12-15,3 0-11 0,13 0 154 16,-16 0-138 0,-5 0-88-16,0 12 4 0,-2-12 7 15,-1 9-6-15,1 0-8 0,-1-2 6 16,-2 11 60-16,0-12-57 15,0 2-1-15,0 1-12 0,0 0 0 16,0 1-11-16,0 1-24 0,-10 4 18 16,-5 14-11-1,-21 18-13-15,11-14-1 16,19-24 11-16,1 3-6 16,5-7 9-16,0 1 19 15,0-5-22-15,0 1-12 0,54 15 182 31,-31-14-130-31,-10 0-31 16,2 1 5-16,0-3-18 0,-2 0-5 16,5-1 2-16,-6 0-6 15,27 0 10-15,-27 0-16 16,-1 0-92-16,-4 0-112 0,1 0-97 16,-3 0-48-16,-3-12-119 0,1 3-317 0</inkml:trace>
          <inkml:trace contextRef="#ctx0" brushRef="#br0" timeOffset="230501.1686">2216 1551 1761 0,'0'0'57'0,"0"0"28"16,0 0 9-16,0 0 15 0,0 11-7 0,0-11-14 16,0 0 48-1,0 0-67-15,0 0 11 0,0 0 93 16,0 0-84-16,0 0 135 16,0 0-137-16,0 0-52 15,0 0-29-15,0 0 3 16,0-11-11-16,0 0-7 0,13-1-18 15,0-4 7-15,2-1 3 0,-2 0 7 16,2-2 3-16,0-1-1 0,3 4 11 16,7-11 1-16,-12 19 12 15,-3 2 3-15,1 1 10 0,-4 1 13 16,-2-1-12-16,3 5 1 0,-3-1 5 0,-2 1-6 16,4 0 22 62,11 154 345-78,-18-143-396 0,0 1-5 15,-10 6 10-15,10-8 4 16,-15 1-5-16,4-3-10 0,1 1 20 0,0-1-23 16,0 0 17-16,5-1-20 0,-3 1-4 15,0-3 6-15,3 1-20 16,5-2 27-16,0-4-5 0,0 1 8 15,0-1-8-15,0 4 13 0,0-3-8 16,13 0 19-16,0 2 0 0,7 4 86 16,6 2 16-1,-11-5-65-15,3 3-39 0,0 1 17 16,-1-2-24-16,-1-1-3 0,2 1 0 16,-3-5 10-16,0 3-28 0,-2 0 20 15,-5-4-22-15,2 0-4 0,-3 0-46 16,-2 0-76-16,3 0-67 0,-3 0-62 0,3 0-27 15,-3 0-39-15,0 0-132 0</inkml:trace>
          <inkml:trace contextRef="#ctx0" brushRef="#br0" timeOffset="230898.602">2820 1651 2621 0,'0'0'78'0,"0"-10"63"0,0 10 211 15,0 0-186-15,0 0-43 16,0 0-17-16,0 0-14 0,0 0-26 16,0 0-19-16,0 0 131 15,0 0-176 1,0 10 1-16,0-3 15 0,0-7-18 15,0 9 15-15,0-3-18 0,0 1 8 16,0-7-2-16,0 3-29 0,0-3 34 16,0 0-32-16,10 0-2 15,8 0-51-15,-11 0 56 16,-1 0 1-16,-1 0 14 0,0-11-4 16,0-9-5-1,-5-4-56-15,0 19 33 16,0-10-45-1,-10 8-6-15,-1 4-3 0,11 3-34 0,-7 0-34 16,7 0-23-16,-10 0-97 0,5 0 8 16,-8 0-473-16,10 0 231 15</inkml:trace>
        </inkml:traceGroup>
      </inkml:traceGroup>
    </inkml:traceGroup>
  </inkml:traceGroup>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7:03.69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F071AB3-D13C-4290-A07A-2CD8FB8BAD26}" emma:medium="tactile" emma:mode="ink">
          <msink:context xmlns:msink="http://schemas.microsoft.com/ink/2010/main" type="writingRegion" rotatedBoundingBox="24182,14878 27002,14878 27002,15320 24182,15320"/>
        </emma:interpretation>
      </emma:emma>
    </inkml:annotationXML>
    <inkml:traceGroup>
      <inkml:annotationXML>
        <emma:emma xmlns:emma="http://www.w3.org/2003/04/emma" version="1.0">
          <emma:interpretation id="{F6A360C1-6894-4848-91B5-A3FAFADE9A59}" emma:medium="tactile" emma:mode="ink">
            <msink:context xmlns:msink="http://schemas.microsoft.com/ink/2010/main" type="paragraph" rotatedBoundingBox="24182,14878 27002,14878 27002,15320 24182,15320" alignmentLevel="1"/>
          </emma:interpretation>
        </emma:emma>
      </inkml:annotationXML>
      <inkml:traceGroup>
        <inkml:annotationXML>
          <emma:emma xmlns:emma="http://www.w3.org/2003/04/emma" version="1.0">
            <emma:interpretation id="{FB90413A-BBB2-48C0-8C5D-064CB917E78F}" emma:medium="tactile" emma:mode="ink">
              <msink:context xmlns:msink="http://schemas.microsoft.com/ink/2010/main" type="line" rotatedBoundingBox="24182,14878 27002,14878 27002,15320 24182,15320"/>
            </emma:interpretation>
          </emma:emma>
        </inkml:annotationXML>
        <inkml:traceGroup>
          <inkml:annotationXML>
            <emma:emma xmlns:emma="http://www.w3.org/2003/04/emma" version="1.0">
              <emma:interpretation id="{7AE63EF3-ED2A-4B0B-AF85-DC1C0ED3849C}" emma:medium="tactile" emma:mode="ink">
                <msink:context xmlns:msink="http://schemas.microsoft.com/ink/2010/main" type="inkWord" rotatedBoundingBox="24182,14878 27002,14878 27002,15320 24182,15320"/>
              </emma:interpretation>
              <emma:one-of disjunction-type="recognition" id="oneOf0">
                <emma:interpretation id="interp0" emma:lang="" emma:confidence="0">
                  <emma:literal>un</emma:literal>
                </emma:interpretation>
                <emma:interpretation id="interp1" emma:lang="" emma:confidence="0">
                  <emma:literal>en</emma:literal>
                </emma:interpretation>
                <emma:interpretation id="interp2" emma:lang="" emma:confidence="0">
                  <emma:literal>em</emma:literal>
                </emma:interpretation>
                <emma:interpretation id="interp3" emma:lang="" emma:confidence="0">
                  <emma:literal>uu</emma:literal>
                </emma:interpretation>
                <emma:interpretation id="interp4" emma:lang="" emma:confidence="0">
                  <emma:literal>lm</emma:literal>
                </emma:interpretation>
              </emma:one-of>
            </emma:emma>
          </inkml:annotationXML>
          <inkml:trace contextRef="#ctx0" brushRef="#br0">8651 9780 2532 0,'0'0'39'0,"0"0"-8"15,0 0 0-15,0 0 15 0,0 0 40 16,0 10 97-16,0-10-108 16,0 11 4-16,0 0 23 0,0 2 27 15,16-2 8-15,-1 4-29 0,-2-4-19 16,4 7 4-16,-1-1 23 0,24 24-1 16,-19-20-69-16,-3-2-19 15,-3 1 5-15,5 0-23 0,1 1 5 16,-6-1-9-16,5 2 10 0,-2-2-15 15,3 1 10-15,19 12 9 0,-17-21-19 16,3 0-14-16,-1-5 22 0,1-7-5 16,2 0 6-16,5 0-3 0,-5-15-17 15,10-5 12-15,28-22-37 16,-38 14 26-16,0 3-4 0,3-2 3 16,-6 1 13-16,-4 3 8 0,-6 2-15 15,0 0 13-15,-2 4-6 0,-3 4 12 16,0-4 57-16,-7 16-13 15,-3-2-19-15,0 3-11 0,0 0 14 16,0 0-30-16,0 0 15 0,0 0-18 16,0 0-25-16,0 0 27 0,0 14 2 15,0-2-13-15,0-1 5 0,0 3-5 16,18 2-10-16,-3 0 25 0,0 1-17 16,6 2 5-16,4 3-17 0,6-2 2 15,43 18 20-15,-31-20-26 16,3-3 5-16,2-4 9 0,1-1 22 15,-1-3-31-15,-2-4 17 0,-5-3 7 16,-1 0-7-16,-4 0-6 16,33-43 0-16,-41 17-1 0,0 1-5 0,-5-7 11 15,0 0-14-15,-6-1 10 16,-4-5 37-16,-3 7 18 0,-5 1-21 16,-2-24 54-16,-3 33-24 0,0 6-38 15,0 4-1-15,0 3-6 0,0 4 1 16,0 1-19-16,0 3-3 0,0 0 15 15,0 0-8-15,0 0-19 16,0 0-3-16,0 11 30 0,0-11-3 16,0 15-29-16,5 0 35 0,8 1-32 15,-3-1 41-15,3 1-20 0,0 3-19 16,20 21 19-16,12 1-14 16,-19-21 6-16,2-2-9 0,3 0 10 15,2 0-2-15,0-6 17 16,2-1-21-16,4-3-17 0,-1-2-7 0,0-6-52 15,0 0 35-15,0-14 27 0,1-1 17 16,-4-4-25-16,-2-5 5 0,-2 2 35 16,-3-3-3-16,18-20-19 15,-31 26 6-15,-2-1 13 0,-5 1 18 16,-1 6-1-16,-2 4-10 0,0 0-5 16,-2 4 13-16,-1 0 0 0,-2 0-9 15,0 5-14-15,0 0-8 16,0 0 3-16,3 0-1 0,0 0 11 15,2 0 10-15,0 0-9 0,2 0-2 16,1 0-16-16,7 10 14 63,235 56-46-48,-217-77 34-15,-20 0 16 16,0 1-19-16,-1-1 39 0,-2 2-10 15,13-15 83 1,-18 17-53-16,-2 3-19 0,-3 4-24 0,0 0 3 16,0 0 33-1,0 0-14-15,0 0-35 0,0 0-3 16,0 0 10-16,0 0 0 0,0 0 12 16,0 0-16-16,0 0-5 15,-10 0-31-15,10 0-22 0,0 0-37 16,0 0-41-16,0 0-54 15,-8 0-317-15,8 0-637 16,0 6 599-16</inkml:trace>
        </inkml:traceGroup>
      </inkml:traceGroup>
    </inkml:traceGroup>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8:14.20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44 2898 0,'0'-8'28'0,"0"-1"66"16,0 9 55-16,0-6 22 0,0 6-36 16,0-5-30-16,0 0-8 0,0 0-30 15,0 5 30-15,0 0-64 16,0 0-19-16,0 0-12 0,0 0-24 15,0 0-52-15,0 0-275 16,0 0 111-16,0 0-29 0,0 0-77 0,0-8-207 16,0 8-177-16</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6:04.17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804241A-C324-4B88-AAAB-6E9DE5EBE372}" emma:medium="tactile" emma:mode="ink">
          <msink:context xmlns:msink="http://schemas.microsoft.com/ink/2010/main" type="writingRegion" rotatedBoundingBox="19895,14706 22667,15229 22438,16444 19666,15921"/>
        </emma:interpretation>
      </emma:emma>
    </inkml:annotationXML>
    <inkml:traceGroup>
      <inkml:annotationXML>
        <emma:emma xmlns:emma="http://www.w3.org/2003/04/emma" version="1.0">
          <emma:interpretation id="{52FB624D-6202-4FE5-8619-72D2EE9AC032}" emma:medium="tactile" emma:mode="ink">
            <msink:context xmlns:msink="http://schemas.microsoft.com/ink/2010/main" type="paragraph" rotatedBoundingBox="19895,14706 22667,15229 22438,16444 19666,15921" alignmentLevel="1"/>
          </emma:interpretation>
        </emma:emma>
      </inkml:annotationXML>
      <inkml:traceGroup>
        <inkml:annotationXML>
          <emma:emma xmlns:emma="http://www.w3.org/2003/04/emma" version="1.0">
            <emma:interpretation id="{0B95F440-6B7E-4587-B4E7-7D36C32BC286}" emma:medium="tactile" emma:mode="ink">
              <msink:context xmlns:msink="http://schemas.microsoft.com/ink/2010/main" type="line" rotatedBoundingBox="19895,14706 22667,15229 22438,16444 19666,15921"/>
            </emma:interpretation>
          </emma:emma>
        </inkml:annotationXML>
        <inkml:traceGroup>
          <inkml:annotationXML>
            <emma:emma xmlns:emma="http://www.w3.org/2003/04/emma" version="1.0">
              <emma:interpretation id="{FBE50808-2992-434E-AAD6-023E49CCE658}" emma:medium="tactile" emma:mode="ink">
                <msink:context xmlns:msink="http://schemas.microsoft.com/ink/2010/main" type="inkWord" rotatedBoundingBox="21072,14928 22667,15229 22438,16444 20843,16143"/>
              </emma:interpretation>
            </emma:emma>
          </inkml:annotationXML>
          <inkml:trace contextRef="#ctx0" brushRef="#br0">5643 9971 635 0,'0'-11'35'0,"0"1"6"16,0 2 20-16,0-2 190 0,0-1 259 16,0 3-92-16,0 1-123 0,0 0-99 0,0 1-45 15,0 3 79-15,0 1-145 16,0 2 34-16,0 0 21 0,0 0-11 15,0 14 22-15,0 0-6 0,0 19 109 16,0-12-109-16,0 1-20 16,0 3-52-16,0 3 9 0,0 2-5 15,-15 2-14-15,-1 1-14 0,-1 3 22 16,1 0 5-16,4 3-54 0,-4 1 36 16,-2 0-49-16,-15 45 27 15,18-42-21-15,-3-2-5 0,3 0-7 16,2 1-20-16,-2-3 36 0,-3-1-10 0,3-3-29 15,2-1 36-15,-2 30-33 16,5-34 28-16,2-8-25 16,3 3 2-16,0-7 32 0,5 1-37 0,-5-4 28 15,0 17-67 1,5-13-135-16,0-4-266 16,0-9 134-16,0 0-17 0,0 0-37 15,0-1-86-15,10-2-376 16,0-3 484-16,3 0 43 0,2 0 34 15,3-14 103-15,2 3 44 0</inkml:trace>
          <inkml:trace contextRef="#ctx0" brushRef="#br0" timeOffset="645.8439">5888 10707 848 0,'0'-9'985'0,"0"-4"-221"16,0 11-626-16,0 2-11 0,0 0-26 15,0 0-36-15,0 0-27 0,0 0 26 16,0 0-36-16,0 13 3 0,0-3-9 16,12 2 40-16,4 1-41 15,-6-2-8-15,8 10 14 16,-8-10-14-16,18 22-9 15,-10-17 16-15,-13-12-19 16,0 3 4-16,5-1 10 16,-10-4 4-16,0-2-9 0,0 0-10 15,0 0-14-15,0-15-21 0,0 1-10 16,0-1 13-16,0-6 14 0,0-1-7 0,-15-4 15 31,-18-101-37-31,22 92 39 16,-12-27 9-16,1 6-8 0,11 32 15 15,6 1-12-15,-2 1 5 16,2 0-1-16,-1 2-7 0,6 1 8 0,0-1-3 16,0 4-4-16,18 0 4 0,-2-3-3 15,-1 5 6-15,3 0-2 0,0-2 7 16,7 4 7-16,-2-2-10 0,0 1 10 16,5-2-1-16,28-12 67 15,-26 15-45-15,-2 0-17 0,1 1-11 16,32-9 12-16,-33 11-7 15,0 4-5-15,0-1 1 0,5 1-5 16,-5-3-1-16,5 5 7 0,28-1 1 16,-33 0-9-16,0 4 9 15,43-2-5-15,-32 2-5 16,-22 0 3-16,-1 0 7 0,-6 0-1 16,0 0-17-16,-2 0-9 0,-3 0 12 15,-5 0-74-15,5 0-226 16,-5 0 97-16,0 0-53 0,0 0-71 15,0 0-288 1,-28 32-180-16,8-16 360 0</inkml:trace>
          <inkml:trace contextRef="#ctx0" brushRef="#br0" timeOffset="1774.0278">6160 10615 585 0,'0'0'-7'0,"0"0"15"15,0-12-2-15,0 12-6 0,0-11-2 16,0 2 13-16,0 3 23 0,0-9 233 16,15 8 8-16,-2-1-55 15,-3 0-46-15,-10 1-14 0,11 1 7 0,-1 0-18 16,-3-1-23-16,-2 4-7 0,1-2-13 16,4 0 82-1,-8 5-88-15,-2 0 16 0,3 0 22 0,-3 0 6 16,0 0 4-16,0 0 1 0,0 11-20 15,0 2 4-15,0-2-5 0,0 10 97 16,0-8-144-16,0 1 4 16,0-1 2-16,0 4-33 0,0-1-15 15,0 2-11-15,0 0-34 0,0 2 12 16,0-1 9-16,0 13 13 16,0-17-42-16,0-4 4 0,0-1 9 15,7-2 9-15,-7-1-14 0,0-3-51 0,6 0-57 16,-6-3-56-16,10-1-420 15,-8 0 245-15,3 0-61 0,-5-11-72 16,5-3 27-16,6 3 42 0,-6-5 27 16</inkml:trace>
          <inkml:trace contextRef="#ctx0" brushRef="#br0" timeOffset="2625.9891">6463 10484 602 0,'8'-9'-7'0,"-3"3"13"0,-5 0 20 15,0-1 72-15,5 4 331 0,-5-3-26 0,0 1-99 16,0-1 118 0,0 5-242-16,0 1-7 0,0 0-11 0,0 0-14 15,0 0-2-15,0 0 0 0,0 0-14 16,0 14 2-16,-13 0-6 0,-2 14 26 16,5-9-106-16,10-2-38 15,-8-1 21-15,8 3 1 0,-10-2-19 16,10-2 20-16,0-1-28 0,0 0 22 15,0-3-26-15,0 10 25 16,33-10-30 47,151-54-20-63,-174 24 38 15,-3 10-8-15,-4 0-6 0,2 1 2 16,-5-5-10-16,0 3 26 0,0-3-19 15,0 0-6-15,0 1-8 0,-43-40-69 32,10 24-340-32,27 19 227 0,-4 4-18 15,10-1-22-15,-5 4-41 0,-2-1-48 16,7 3-9-16,-6 0 18 0,6 0 63 16,28 11-435-1,-12-11 631-15,-3 9 4 16,-1-9-34-16,-2 7 14 0,6-7 9 15,-1 0 32-15,-2 8 3 0,-1-8 12 16,4 0 6-16,-6 0 9 0,5 0-2 16,3 0-9-16,-5 0 7 0,-3 0 10 15,8 0-6-15,-8 0 6 0,18 0 13 16,-18 0 47-16,3-10 49 0,-5 10 149 16,4-9 272-16,-7 2-62 15,8 3-99-15,-8-1-62 0,0 1-11 16,6-3 262-16,-9 4-321 0,-2 0-49 15,0 3-34-15,0 0 3 0,0 0-44 16,0 0-4-16,0 0-6 0,0 0-49 16,-13 13 14-16,1 11 35 15,1-9-92-15,11-5-12 0,-15 5 4 16,10-2-2-16,0 2 42 0,5-3-45 16,0 3 6-16,0-3 21 0,0 13-3 15,0-14-44-15,0-2 27 0,15 0-25 16,3-3 24-16,-3-1-5 15,3-5-9-15,-3 0 13 0,1 0-15 16,-4 0 7-16,16-12 11 0,-17-2 1 16,4 0-19-16,-7-2 13 0,2 1-1 15,3-1 22-15,-3 0-11 0,-5 0-4 16,0-4-14-16,-5 6-15 0,0-16-3 16,0 17-74-16,-18 0-54 15,3 2-96-15,0-1-85 0,-3 0-16 16,0 1-10-16,-3 1-52 0,4-3-80 15,-4 3-78-15</inkml:trace>
        </inkml:traceGroup>
        <inkml:traceGroup>
          <inkml:annotationXML>
            <emma:emma xmlns:emma="http://www.w3.org/2003/04/emma" version="1.0">
              <emma:interpretation id="{38E33F88-FFB5-4424-ACFD-E4570618C9E9}" emma:medium="tactile" emma:mode="ink">
                <msink:context xmlns:msink="http://schemas.microsoft.com/ink/2010/main" type="inkWord" rotatedBoundingBox="19868,14849 20813,15027 20693,15661 19748,15483"/>
              </emma:interpretation>
            </emma:emma>
          </inkml:annotationXML>
          <inkml:trace contextRef="#ctx0" brushRef="#br0" timeOffset="-1535.1544">4367 9970 632 0,'0'-3'357'0,"0"-1"442"16,0 1-589-16,0 3-63 15,0-1-21-15,0 1-9 0,0-4-14 16,0 3 28 0,-8 1-37-1,3 0 26 16,-48 38 43-31,50-31-156 0,-7 3-3 16,5-3-3-16,5 0-3 0,-5 1 0 16,5 0 0-16,0 1 3 0,0-1-12 15,0 1 3-15,0 1 12 0,15 1 0 16,-7-1-7-16,7 3 6 0,-5 0-3 16,3-1-3-16,-3 1 7 0,8 4-1 0,7 15-4 15,-12-17-2-15,-3 1 6 16,3 0-7-16,-8 0 2 0,5 3 6 15,-5-5-7-15,0-1 7 0,3 2 2 16,-3-5-3-16,-5 8 4 16,0-10 2-16,0-3-9 0,0 1 1 15,0-2 4-15,0-1-2 0,-13-1-6 16,3 2 3-16,-5-4-3 0,7 0-8 16,-17 0-17-16,12 0 21 0,-2-9-9 15,2-3-16-15,3 0 2 0,0-1 8 16,2-2 9-16,8-5-2 15,0 2 12-15,0-25-12 0,23 17 12 16,-5 3 6-16,7-1-7 0,-2-1 1 16,0 3 8-16,0 0 2 0,3 1 4 15,-3 4 9-15,-6-2-7 0,16-9 12 16,-17 15-19-16,-4 2 13 16,-6 2-6-16,4 1-4 0,0-2-4 15,-2 4 0-15,-3-5 3 0,5 3 0 16,-10 0-7-16,13-9 7 15,-13 9-7-15,0 2 9 0,0-2 15 0,0 3 4 16,0 1-13-16,0 1-15 16,0-1-1-16,0 4-1 0,-13 0-4 0,-10 0-12 15,13 0-34-15,0 15-39 16,-3-15-32-16,-2 15-48 0,2 1-93 16,-2-2-142-16,-1 2-20 0,9-1 42 15</inkml:trace>
          <inkml:trace contextRef="#ctx0" brushRef="#br0" timeOffset="-1234.2283">4802 10274 2663 0,'0'5'40'0,"6"-1"53"16,-4-3 13-16,-2 2-10 0,0-3-29 16,0 0-17-16,5 0-21 0,-5 2 11 15,0 1 37-15,5-3-43 16,-5 0 0-16,0 2-19 0,0-2-3 0,5 0 6 16,-5 0-16-16,0 0-1 0,0 0-2 15,0 0 9-15,5 0-103 16,-5 0-65-16,0 0-78 0,0 0-80 15,0-10-101-15,6 10-22 0,-6-10 33 16,5-1-50-16</inkml:trace>
          <inkml:trace contextRef="#ctx0" brushRef="#br0" timeOffset="-610.2869">5131 9927 2045 0,'0'-9'99'0,"0"1"9"16,0 0 6-16,0 2 27 0,0 0 23 15,0 1-17-15,-18-4 68 16,8 5-151-16,-3 3-5 0,3 0 24 16,5 1 0-16,-5 0-18 0,2 0-19 15,-2 0-6-15,0 0 3 0,-3 0-15 16,-2 15 5-16,2-4-24 0,3 0-3 15,0 0-5-15,2 3 16 16,-2-3-14-16,0 5-18 0,5-5 10 0,-1 4-24 16,4-4-4-16,-3 10-43 15,5-14 49-15,0 1-3 0,0-3 5 16,0 1-21-16,18-4 4 0,-3-2-12 16,3 3-4-16,-3-3 2 0,-2 0-5 15,20 0-37-15,-23 0 66 16,8-16 4-16,-8 2 3 0,5 3 19 15,-2 0 0-15,-3-1-1 0,0-2 11 16,-2-1 2-16,2 3-1 16,6-13 42-16,-14 14 8 0,3 0 20 15,0 3-2-15,-5 3-15 0,0 1-9 0,5 1 8 16,-5 3-7-16,6 0 0 0,-6 0 109 16,0 0-84-16,5 0-2 15,-3 14-30-15,1-2 42 0,-1 2-10 16,-2 2-7-16,5 0 7 0,-5 3 15 15,5 1-31-15,-5 25 25 16,0-19-72-16,0-3 12 0,0 0 1 16,0 2-7-16,0-4-7 0,0 0 6 15,0-3-17 32,0 84-324-31,0-101-746-1,0-1 760-15,0 0-457 0,0-13 366 16,0 2-102-16</inkml:trace>
        </inkml:traceGroup>
      </inkml:traceGroup>
    </inkml:traceGroup>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38:01.79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68E6E02-94AF-4D61-926E-F7F539EB12A4}" emma:medium="tactile" emma:mode="ink">
          <msink:context xmlns:msink="http://schemas.microsoft.com/ink/2010/main" type="writingRegion" rotatedBoundingBox="15199,16728 31152,16076 31252,18522 15299,19175"/>
        </emma:interpretation>
      </emma:emma>
    </inkml:annotationXML>
    <inkml:traceGroup>
      <inkml:annotationXML>
        <emma:emma xmlns:emma="http://www.w3.org/2003/04/emma" version="1.0">
          <emma:interpretation id="{9DFC5133-06A6-4225-87AE-9B94C6B6C6AF}" emma:medium="tactile" emma:mode="ink">
            <msink:context xmlns:msink="http://schemas.microsoft.com/ink/2010/main" type="paragraph" rotatedBoundingBox="15199,16728 31152,16076 31252,18522 15299,19175" alignmentLevel="1"/>
          </emma:interpretation>
        </emma:emma>
      </inkml:annotationXML>
      <inkml:traceGroup>
        <inkml:annotationXML>
          <emma:emma xmlns:emma="http://www.w3.org/2003/04/emma" version="1.0">
            <emma:interpretation id="{000BCE60-100A-4510-B690-92D930F53D69}" emma:medium="tactile" emma:mode="ink">
              <msink:context xmlns:msink="http://schemas.microsoft.com/ink/2010/main" type="line" rotatedBoundingBox="15199,16728 31152,16076 31200,17240 15246,17892"/>
            </emma:interpretation>
          </emma:emma>
        </inkml:annotationXML>
        <inkml:traceGroup>
          <inkml:annotationXML>
            <emma:emma xmlns:emma="http://www.w3.org/2003/04/emma" version="1.0">
              <emma:interpretation id="{034739D4-2CC8-4412-BE7A-303A15C14682}" emma:medium="tactile" emma:mode="ink">
                <msink:context xmlns:msink="http://schemas.microsoft.com/ink/2010/main" type="inkWord" rotatedBoundingBox="15199,16728 16438,16677 16469,17413 15229,17464"/>
              </emma:interpretation>
              <emma:one-of disjunction-type="recognition" id="oneOf0">
                <emma:interpretation id="interp0" emma:lang="" emma:confidence="1">
                  <emma:literal/>
                </emma:interpretation>
              </emma:one-of>
            </emma:emma>
          </inkml:annotationXML>
          <inkml:trace contextRef="#ctx0" brushRef="#br0">-45 11604 1366 0,'-13'-4'403'0,"8"2"-222"0,5 0-35 15,-12 0-1-15,6 2 9 0,-1-1-15 16,7-2-18-16,-8 3-15 0,3-2-10 16,0 2 0-16,-8 0 85 15,8 0-83-15,0 0 24 0,-3 0 11 16,1 0-1-16,-1 0-44 0,-2 0-13 15,-3 0-6-15,3 18-13 0,-15 12 10 16,12-13-32-16,-5 4-16 16,3 7 11-16,-1 4-6 0,4 2-9 0,1 4 0 15,1 2-5-15,5 6 8 0,3 2-11 16,2 48 11-16,0-52-35 16,23-2 27-16,-6-5 3 0,1-1-27 15,8-3 12-15,-6-7-2 0,8-5 3 16,0-5-1-16,3-2 4 0,35-3 28 15,-30-11-38-15,-3 0-2 16,-3 0 31-16,3-15-25 0,-7 0-1 16,2-2-1-16,0 2 21 0,-10-4-7 15,0 2-6-15,12-19 0 0,-20 20 5 16,3 2-12-16,-8 0-35 16,3 3-24-16,-3-2-46 0,0 2-36 0,-2 0-41 15,-3 4-36-15,0 0-33 16,0-1-301-16,0 8 139 0,0-2-94 15,0 2-27-15</inkml:trace>
          <inkml:trace contextRef="#ctx0" brushRef="#br0" timeOffset="492.5418">332 11954 2436 0,'0'-7'93'0,"0"0"42"16,-13 0 29-16,13 2 35 0,-12 1 11 15,1 2-27-15,6 2-16 16,-5 0 103-16,5 0-122 0,5 18-32 16,-5-3 1-16,0 5-32 0,0-1-15 0,2 1-19 15,-2 3-17-15,5-2-15 16,0 2-5-16,0 19 11 0,0-23-18 15,0 2-2-15,0-9-17 0,10 1 3 16,3 1 16 47,224-95-957-63,-235 63 981 15,-2-15 70-15,0 14-15 16,0 4 17-16,0-2-37 0,-12 0 33 0,-1 1-36 15,-12-8 7-15,12 13-71 16,3 3 5-16,-8-1-22 16,-10 4-121-16,12 4 2 0,1 1-61 15,-3 0 1 32</inkml:trace>
          <inkml:trace contextRef="#ctx0" brushRef="#br0" timeOffset="940.6542">526 11970 3138 0,'0'-8'95'16,"0"0"168"-16,0 5-115 0,0 2 14 15,0 1-6-15,0 0-18 0,0 0-5 16,0 16-9-16,0 4-3 0,15-1-36 16,-7 2-27-16,2 3-15 0,0 1-11 15,0 0-44-15,-5 2 8 0,3-4 1 16,2 1 11-16,-5-5-19 0,3-4-7 16,2 12-155-16,-7-21 24 15,-3-1-47-15,2-5-49 0,-2 0 17 16,0 0 43-16,0-11 63 0,0-5 39 15,0-1 36 48,99-255 1251-63,-88 272-1129 16,-6 0-13-16,5 0-39 0,3 0-14 15,-3 15 30-15,3-2 3 0,-1-1-25 0,4 2-7 16,-1-2 19-16,-2 4-16 15,12 17-12 1,21 57-295 0,-36-73-279-16,-5-12 177 15,-5 1-53-15,0-5-34 0,0-1-59 0,0 0 9 16</inkml:trace>
        </inkml:traceGroup>
        <inkml:traceGroup>
          <inkml:annotationXML>
            <emma:emma xmlns:emma="http://www.w3.org/2003/04/emma" version="1.0">
              <emma:interpretation id="{FEA7C09F-83BD-4BD3-A98C-1A5E3D3D174C}" emma:medium="tactile" emma:mode="ink">
                <msink:context xmlns:msink="http://schemas.microsoft.com/ink/2010/main" type="inkWord" rotatedBoundingBox="16856,17037 17800,16998 17814,17331 16869,17370"/>
              </emma:interpretation>
              <emma:one-of disjunction-type="recognition" id="oneOf1">
                <emma:interpretation id="interp1" emma:lang="" emma:confidence="1">
                  <emma:literal/>
                </emma:interpretation>
              </emma:one-of>
            </emma:emma>
          </inkml:annotationXML>
          <inkml:trace contextRef="#ctx0" brushRef="#br0" timeOffset="1533.9695">1333 12005 2025 0,'0'-15'251'16,"0"15"46"-16,0 0-27 0,0 0-54 16,0 0-19-16,0 0 14 0,0 0-19 15,0 0-40-15,0 0-22 0,0 12-46 16,0 1-52-16,0 13 63 16,0-12-72-16,0-1 28 0,0 2-22 0,0-1-31 15,15-2 3-15,-4 1 12 16,1-2-7-16,-1-2-17 0,1-2 8 15,11 1-17-15,-8-8-44 0,-2 0-48 16,3 0-50-16,1 0-6 0,4-13 5 16,-6 0 12-16,3 1 29 0,-3-1 37 15,3-1 29-15,5-16 6 16,-13 15 35-16,-5-2 18 0,0-2 32 16,-5-1 31-16,0 1 22 0,0 1 12 15,0 3 15-15,0 0 17 0,0 5 1 16,0-6 36-16,0 12-114 15,-10 2-6-15,10 2 58 16,0 0-56-16,0 0-2 0,0 0-3 16,0 14 23-16,0-2-18 0,0 0-15 0,13 1-6 15,-3-1-24-15,0 5 22 0,0 1 1 16,3 3-36-16,-3-2 32 0,-2 2-22 16,2 3 1-16,0-1 4 0,11 20-23 15,-9-25 24-15,-6-2-28 16,-1 0-25-16,2-5-88 0,-2-5-68 15,-5 0-85-15,5-3-61 0,-5-1-19 16,6-2-46-16,-6 0-569 16,5-14 547-16,-3 0-70 0</inkml:trace>
          <inkml:trace contextRef="#ctx0" brushRef="#br0" timeOffset="1958.8728">1802 12022 2153 0,'2'-10'98'15,"1"-1"18"-15,-1 4 5 0,4-3 33 16,-6 2 18-16,0 2 15 0,10-4 174 15,-10 8-201-15,5-1 29 79,66 137 741-79,-68-129-953 15,2 3-176 1,0-4-306-16,0-4 162 15,-5 0-45 17,15-56 184-32,-7 44 201 15,25-40 190 1,-15 28 46-16,-3 16-117 0,-5-1 6 16,3 3 43-16,2 0-6 0,-2 2-40 15,7-1 3-15,8 5 30 16,-10 0-119-16,13 15 18 15,-13-4-27-15,-6 4 0 0,4-1 0 16,-4 3-3-16,4 2-14 0,-6 0-4 0,-5-2-9 16,3 2 16-16,2-3-31 0,-5 0-46 15,-5-4-94-15,10 5-431 16,-10-10 214-16,3-4-87 0,-3 0-144 16,0-3-57-16</inkml:trace>
        </inkml:traceGroup>
        <inkml:traceGroup>
          <inkml:annotationXML>
            <emma:emma xmlns:emma="http://www.w3.org/2003/04/emma" version="1.0">
              <emma:interpretation id="{64CB90FC-555E-469F-B685-B1A0EFF7D23A}" emma:medium="tactile" emma:mode="ink">
                <msink:context xmlns:msink="http://schemas.microsoft.com/ink/2010/main" type="inkWord" rotatedBoundingBox="18269,16762 20730,16662 20757,17309 18296,17409"/>
              </emma:interpretation>
              <emma:one-of disjunction-type="recognition" id="oneOf2">
                <emma:interpretation id="interp2" emma:lang="" emma:confidence="1">
                  <emma:literal/>
                </emma:interpretation>
              </emma:one-of>
            </emma:emma>
          </inkml:annotationXML>
          <inkml:trace contextRef="#ctx0" brushRef="#br0" timeOffset="2588.4368">2762 11959 2748 0,'0'0'169'0,"0"0"-102"0,0 0 33 0,0 0 47 16,0 0 34-16,0 0-30 0,0 13-15 15,0-13-9-15,0 15-15 0,0 4 15 16,0-3-8-16,0 18 14 16,0-15-58-16,0 0-46 0,0 1 5 15,0-1 2-15,0-3-25 0,0 1-4 16,0-5-6-16,0 3-12 0,10-5 23 16,-10-2-34-16,5-2-37 0,-5-4-9 0,0-2-66 15,0 0-22-15,11 0-9 0,-11 0-9 16,5-16-147-1,2 1 197-15,-7 1 13 0,5-7 26 0,1 1 28 16,-1-5 18-16,2 0 16 0,3-3 17 16,-4-1 28-16,4 1 32 0,8-16 88 15,-8 24-61-15,0 4 33 16,-2 1 10-16,2 6 0 0,0-1-1 16,-2 5 4-16,2 1-27 0,0-1 5 15,0 4-9-15,13 1 13 16,-15 0-58-16,2 0-21 0,5 13 15 15,-10 3-1-15,8 0-30 0,-8-2 18 0,5 3-26 16,-2 3 1-16,2 1 14 16,5 23-26-16,-9-23 15 0,1 5-16 15,-2-3-60-15,0-2-62 0,-5-4-90 16,5-2-84-16,1-2-49 0,-6-2-36 16,2-2-87-16,-2-2-653 15</inkml:trace>
          <inkml:trace contextRef="#ctx0" brushRef="#br0" timeOffset="2978.3402">3093 11839 2596 0,'0'-10'129'0,"0"6"-14"16,0 0-38-16,0 1-10 0,0 3 9 15,0 0-26-15,0 0-16 0,0 0-40 16,10 0-62-16,-2 0-59 0,2 19-56 16,0-4-77-16,1-2-184 0,-6 1-27 0,2 2 16 15</inkml:trace>
          <inkml:trace contextRef="#ctx0" brushRef="#br0" timeOffset="2799.3279">3131 11970 2402 0,'0'-9'152'0,"6"2"-34"0,-1 3-2 16,-3 4 35-16,3 0 43 0,0 0-10 15,0 0-46-15,1 16-17 0,-1 2 16 16,7 20 60-16,-1-15-139 15,-6 2-18-15,5-1-25 0,-8 3-12 16,4-3-29-16,-1 1-102 0,0-2-119 16,-5-4-83-16,0-1-70 15,0 9-752-15</inkml:trace>
          <inkml:trace contextRef="#ctx0" brushRef="#br0" timeOffset="3311.2814">3269 11962 2430 0,'0'-8'265'0,"0"8"-35"16,0 0-14-16,0 0 33 0,0 0 37 15,0 0-38-15,0 0-37 0,0 0-20 0,0 0-67 16,0 16 0-16,0 0-37 0,18 0-47 15,-8 4-2-15,3-1 6 16,2 6-48-16,3-4 14 0,-3 1-14 0,3-1 18 16,15 16-3-16,-13-21-40 15,-2-4-4-15,0-4-17 0,-3-3-38 16,1-5-17-16,-4 0-41 0,4 0 37 16,-9-15 23-16,4-7 9 0,-1-27-6 15,-5 21 59-15,-5 1 23 16,0-1 2-16,0 3-10 0,0 1 16 15,0 4-12-15,0 4-22 16,0-8-69-16,0 16-28 0,-10 1-53 0,10 6-44 16,0 1-32-16,0 0-39 15,0 0-103-15,0 0-96 0,0 0-48 0,0 0 60 16</inkml:trace>
          <inkml:trace contextRef="#ctx0" brushRef="#br0" timeOffset="3928.7679">3593 12047 2454 0,'0'4'76'15,"0"7"134"-15,0-6-70 0,0-2 23 16,15 2-20-16,-15-2-26 0,10 0-25 16,-10-1-23-16,8 0-3 15,2-1-25-15,5 2-29 0,8-1 7 16,-5-2-37-16,2 0-38 0,-2 0-52 15,-3 0 15-15,3 0 14 0,3-17-20 16,-4 2 22-16,-1 1 29 0,12-14-1 16,-21 16 56-16,4-3 18 15,-6 2 23-15,-5 1 31 0,0 1 45 16,0 2 10-16,0 3-10 0,0 0-16 16,-18 6 9-16,3 0 220 15,4 0-188-15,-1 12-46 0,12 2-40 16,-11-1 1-16,-4 1 0 0,13 6-27 15,2 0-27-15,-11 1-6 0,11-1-2 0,0 16-10 16,0-17 14-16,0-3-7 16,0-5-10-16,18-1-23 0,-3-3-52 15,3-2-46-15,-2-2-39 0,1 0-20 16,-1-3-6-16,30 0-245 16,-26 0 269-16,3 0 29 0,-5 0 30 15,2-14 22-15,-2-4 12 0,2 3 13 16,-2-4 35-16,-8-1 32 0,3-3 32 15,2-23 85-15,-10 19-43 0,-5-2 23 16,0 3 49-16,0 0 77 0,0 0 36 16,0 6 19-16,0-1-32 15,-15-10 117-15,15 21-267 0,0 3-33 16,0 4-31-16,0 2 13 0,0 1-8 16,0 0 31-16,0 0-45 0,0 0 22 15,15 11-28-15,3 1 20 0,-8 2-6 16,13 18 15-16,-12-14-32 15,1-2 1-15,4 25-40 16,-11-22-46-16,0-2-26 0,2-6-37 16,-2 4-150-16,-5-4-140 0,0-1-59 0,0-6-81 15,0 0-144-15,0-4-64 0</inkml:trace>
          <inkml:trace contextRef="#ctx0" brushRef="#br0" timeOffset="4532.5615">4499 11568 1372 0,'0'-4'639'0,"0"3"-117"16,0-4-167-16,0 5-116 0,0-1-17 15,0 1 59-15,0 0-9 0,0 0-67 16,0 13-85-16,0 21 72 16,11-12-131-16,-11 3-13 0,17 3-7 15,-1 2 20-15,-6 3-27 0,-3-4-23 16,4 3 9-16,4 0-4 0,-7 1-2 15,20 27-23-15,-18-33-3 0,5 2 9 16,-2-2-33-16,-3-4-55 0,3-2-34 16,2-4-23-16,-5-2-17 0,3-4 6 15,2 0-184-15,-10-11 166 16,3 0 17-16,-8-18-75 16,0-3 161-16,0 2 12 0,0 0 29 15,-13-7 10-15,-2 6 40 0,-3-4 37 16,8 5 62-16,-8 0-20 62,-35 72 734-62,53-44-808 16,15 0 27-16,-5-3-13 0,-2-1 30 16,-3 4-7-16,5-2-11 0,0 1-13 15,-2-2-13-15,7-1-7 0,-2 1-11 16,2-2-48-16,0 0-130 0,3-4-107 15,20 0-380-15,-15 0 257 0,-5-14-72 16,3-1-35-16,-4 0-130 16</inkml:trace>
          <inkml:trace contextRef="#ctx0" brushRef="#br0" timeOffset="5018.9484">4876 11905 1616 0,'0'9'274'15,"0"-5"-49"-15,0 6 27 0,0-7-151 16,0 0-11-16,16-3-21 0,-1 0-32 16,49 0-32-1,-39 0-28-15,-2-10 5 0,-5 0-1 16,2-1 2-16,-2 3-1 0,20-8 5 15,-28 6 10-15,3 2 18 16,-8-1 18-16,0-11 80 16,-5 11-36-16,0 0 18 0,0-2 22 0,0 3 8 15,-15-1 14-15,-3-6 88 16,8 12-146-16,5 3 30 0,-8 0-17 16,3 0 68-16,0 0-47 0,-3 14-29 15,8 1-49-15,-5 2 26 0,2 3-17 16,-12 44 12-1,20-22-46-15,0-22-1 0,0 16-16 16,0-21 14-16,28 6-5 16,20 6-13-1,-30-24-38-15,43-3-541 16,-35-26 186 0,-19 12 170-16,3 4-8 15,-4-4-41-15,-1-7-444 16</inkml:trace>
        </inkml:traceGroup>
        <inkml:traceGroup>
          <inkml:annotationXML>
            <emma:emma xmlns:emma="http://www.w3.org/2003/04/emma" version="1.0">
              <emma:interpretation id="{81CCF163-7EF2-4D9D-BC9D-531FCF0225C3}" emma:medium="tactile" emma:mode="ink">
                <msink:context xmlns:msink="http://schemas.microsoft.com/ink/2010/main" type="inkWord" rotatedBoundingBox="21553,16532 24254,16421 24299,17522 21598,17633"/>
              </emma:interpretation>
              <emma:one-of disjunction-type="recognition" id="oneOf3">
                <emma:interpretation id="interp3" emma:lang="" emma:confidence="1">
                  <emma:literal/>
                </emma:interpretation>
              </emma:one-of>
            </emma:emma>
          </inkml:annotationXML>
          <inkml:trace contextRef="#ctx0" brushRef="#br0" timeOffset="5849.747">6259 11715 2024 0,'6'-7'127'0,"-6"0"5"0,0 1 6 0,0 1 15 16,0-1-14-16,0 2-26 15,-13-2-12-15,13 5-28 0,-26 1 28 16,14 0-70-16,1 0 4 0,1 0 5 16,-8 0 8-16,3 14-4 0,-3-3-10 15,0-1-25-15,-2-10-4 0,5 10 0 16,-16 7 6-16,21-10-16 15,5-1 2-15,0 0 7 0,5 1-3 16,0 0-5-16,0 1-1 0,15 0 11 16,3 0-6-16,2 1-2 0,21 7 4 15,-13-7 0-15,0-3-7 0,0 1 3 16,-2-3 6-16,-3 5-4 0,-1-3-4 16,22 9 15-16,-29-6-11 15,-2 1 3 79,-156 88-183-94,130-111 67 16,-7-10-185-16,12 12 89 0,3 2-97 15,0-1-123-15,0 0-94 0</inkml:trace>
          <inkml:trace contextRef="#ctx0" brushRef="#br0" timeOffset="6111.902">6473 11731 2858 0,'3'-6'111'0,"2"-3"52"16,-5 5 69-16,5 0 59 0,-5 0-30 15,5 4-76-15,-5-2-53 0,8 2 52 16,0 14-96-16,-1 1-50 16,-7 0 14-16,10 1-26 0,-5 2-23 15,3 1 8-15,-3 3 20 0,0-1-50 16,5 2 35-16,-4 0-39 0,1-5-83 16,-2 0-100-16,5 1-123 0,1-7-57 15,-4-1-7-15,-2-1-35 0,6-5-219 16,-1-5-96-16</inkml:trace>
          <inkml:trace contextRef="#ctx0" brushRef="#br0" timeOffset="6658.7301">6840 11672 3028 0,'-10'-12'115'15,"-23"3"259"1,20 9-197-16,13-5-55 0,-33 5 147 15,13 16-179 1,7-4-50-16,3 4-28 0,0 0-5 16,-3 3 17-16,-2-1-23 0,7 2 6 0,-2-1-25 15,10 20-17 1,0-21-24-16,0-4-45 0,0 2-54 0,15-6-23 16,-2-1-25-16,7-3-4 0,-2-2 4 15,0-4 27-15,5 0 35 0,20 0-107 16,-23-10 175-16,-2-5 44 15,3 0 28-15,-9-1 30 0,4-1 37 16,-9-2 35-16,3 2 22 0,-4-1 16 16,-4 4 12-16,-2-11 95 15,0 18-156-15,0 2-2 0,0 5-13 16,0 0 31-16,0 0 11 0,0 0 25 0,0 0-19 16,0 31 13-16,10-14-85 15,6 1 8-15,-6 3 23 0,2 6-20 16,4 1-31-16,-4 2-24 0,9 2 15 15,-3 6-8-15,0 2-11 0,-3 3 2 16,18 46 2-16,-18-45 5 16,-7 0-3-16,2 0 13 0,-10-5-4 15,0-3-5-15,0-2 2 0,0-8-21 16,-15-5 7-16,-3-2 1 0,-2-2-23 16,7-17-49-16,3 0-50 15,-1-11 13-15,-9-27-196 16,10 11 173-16,0-3-8 0,5-7-15 15,-1-4 34-15,6-3-33 0,0-3-28 16,0-1 11-16,0 0-22 0,0 0-82 0,16 4-152 16,2 3-166-16</inkml:trace>
          <inkml:trace contextRef="#ctx0" brushRef="#br0" timeOffset="7171.8851">7329 11690 3126 0,'3'-3'140'0,"-1"3"81"15,-2 0 7-15,0 0-29 0,0 0-62 16,0 0 5-16,0 0-36 0,0 0 12 16,0 11-24-16,0 6-10 15,11-6-70-15,-11-2 15 0,10 4 2 16,-10 1-43-16,0 0 25 0,7 0-26 15,-7-1 8-15,0 12 10 16,5-14-76-16,-5-3-53 0,0-2-75 16,0 0-33-16,0-3-37 0,6-3-8 15,-6 0 5-15,0 0 37 0,0 0 49 16,0-19 56-16,0-17-3 16,0 18 114-16,0-4 53 0,0-1 32 15,0 2 20-15,0-1 5 0,0 3 18 0,15 0 21 16,8-6 174-16,-10 17-104 15,-1-1 2-15,-4 3-21 0,10 1-6 16,-8 3-38-16,5 2-52 0,-2 0-16 16,7 0-22-16,-7 0-9 0,2 15-1 15,-2-2-44-15,2 19 33 16,-4-13-22-16,-6-2 1 0,2 4-41 16,-2-3-57-16,0 0-100 0,3 0-94 93</inkml:trace>
          <inkml:trace contextRef="#ctx0" brushRef="#br0" timeOffset="7324.1554">7732 11630 3221 0,'5'-9'84'15,"-5"1"91"-15,0 3 45 0,5 3 141 16,-3 2-217-16,1 0-12 15,2 13-31-15,-2-2 9 0,2 3-71 0,0 4-8 16,5-3 26-16,-2 6-57 0,-1-4 29 16,6 18-98-16,-5-18-31 15,-3-2-92-15,0-2-139 0,0-5-80 16,0 0-26-16,0 2-777 16</inkml:trace>
          <inkml:trace contextRef="#ctx0" brushRef="#br0" timeOffset="7936.5043">7976 11790 2762 0,'-2'-8'8'15,"2"4"47"-15,0-3 125 16,0 3-113-16,18-1-20 0,2 4-6 16,0-3-10-16,6 1-10 0,2 0-12 15,0 0-81-15,5 1-47 78</inkml:trace>
          <inkml:trace contextRef="#ctx0" brushRef="#br0" timeOffset="7683.0099">8208 11401 2452 0,'0'-13'22'0,"0"0"40"0,0 2 46 16,-28-14 139-16,15 17-140 15,3 1-28-15,0 1-13 0,2 1 4 16,-2 5 19-16,0 0 46 0,-3 0-43 16,3 14-2-16,-5-2-21 0,-3 31 120 15,8-17-120-15,2 4 8 0,-2 4-32 16,5 1-15-16,0-2 2 16,0 2 17-16,5 0 26 0,0 1-6 15,0 2-32-15,0 30 20 16,20-34-46-16,-7 1 13 0,-3-3-12 0,5-1-29 15,-2-1 3-15,2-4-39 0,-2-1-19 16,-3-4-3-16,3 4-56 16,2 5-244-16,-5-5-90 15,-7-17 202-15,-3-2-104 0,0-3-299 16</inkml:trace>
          <inkml:trace contextRef="#ctx0" brushRef="#br0" timeOffset="8156.8318">8514 11593 2720 0,'0'-5'67'0,"0"2"18"15,0 1 46-15,0 2 29 0,0 0 126 16,0 0-151-16,0 0 56 15,0 15 29-15,0-3-28 0,0 5-77 16,0 0-31-16,0 1-21 0,0 2-15 16,0 4-24-16,25 22 20 15,-15-22-53-15,-2-3 9 0,7 0-85 16,-2 0-109-16,2-2-126 0,-4-2-69 94</inkml:trace>
          <inkml:trace contextRef="#ctx0" brushRef="#br0" timeOffset="8247.236">8590 11574 3037 0,'0'-8'33'16,"0"0"50"-16,10 4 42 0,-10-1-18 16,8 3-31-16,0 0-33 0,9 2-16 15,-4 0-68-15,2 0-93 16,3 0-64-16,-2 0-76 0,7 13-95 0,-6 1-239 15</inkml:trace>
        </inkml:traceGroup>
        <inkml:traceGroup>
          <inkml:annotationXML>
            <emma:emma xmlns:emma="http://www.w3.org/2003/04/emma" version="1.0">
              <emma:interpretation id="{7CC61E4B-FF04-4970-AA73-AA3A4AE29BD6}" emma:medium="tactile" emma:mode="ink">
                <msink:context xmlns:msink="http://schemas.microsoft.com/ink/2010/main" type="inkWord" rotatedBoundingBox="24622,16701 26764,16614 26779,16975 24637,17063"/>
              </emma:interpretation>
              <emma:one-of disjunction-type="recognition" id="oneOf4">
                <emma:interpretation id="interp4" emma:lang="" emma:confidence="1">
                  <emma:literal/>
                </emma:interpretation>
              </emma:one-of>
            </emma:emma>
          </inkml:annotationXML>
          <inkml:trace contextRef="#ctx0" brushRef="#br0" timeOffset="8524.7226">9219 11588 3024 0,'0'-9'233'0,"0"4"112"0,0-1-29 16,0 2-79-16,0 4-34 0,0 0-68 0,0 0-48 16,-15 0-23-16,0 0 5 0,-16 15-4 15,11 0-49-15,-1 1-22 16,-2 4 4 62</inkml:trace>
          <inkml:trace contextRef="#ctx0" brushRef="#br0" timeOffset="8938.3204">9558 11687 3039 0,'0'-13'63'0,"0"2"134"0,0 1 121 15,-13-2-42-15,13 2-99 0,-15 3-76 16,2 2-50-16,13-1-15 0,-15 6 112 16,5 0-105-16,2 0-4 15,-2 14 24-15,-5 3-39 0,5 1-11 16,-6 2-1-16,1 4-7 0,2 1-2 0,1-2 8 16,-4 30-51-1,11-31-29-15,5-1-42 0,0-2-41 0,0-6-19 16,0 0-2-16,15-3-7 0,-2-1 17 15,2-9-71-15,3 0 39 16,28 0-101-16,-18-19 209 0,-2 2-7 16,-1-3 70-16,3-4 18 0,-5-3 42 15,0 0 36-15,-8-2 49 0,3 1 64 16,5-27 231-16,-15 31-200 16,-3 6-35-16,-3 2-35 0,-2 8-25 15,0 4-42-15,0 4-1 0,0 0-18 16,0 0-4-16,0 0-8 0,0 28 95 15,0-13-126-15,0-1 4 0,0 2 6 16,0 0-21-16,0 1-18 0,0-3-18 16,0 2-106-16,0-4-123 0,0-1-89 15,10 11-394-15,3-15 272 16,-13 2-291-16</inkml:trace>
          <inkml:trace contextRef="#ctx0" brushRef="#br0" timeOffset="9352.269">9823 11616 3272 0,'0'-10'205'0,"0"3"73"0,0 2-61 15,0 1-60-15,0 1-57 0,0 1-9 16,0 2 3-16,0 0 2 0,0 0-21 16,0 31 3-1,0-13-39-15,0 1-38 0,0 1 0 0,10 0 26 16,-10 2 1-16,0 0-13 0,0-2-31 15,0 2-3-15,0-4 38 16,0 17-87-16,0-21-45 0,0-2-57 16,15-1-273-16,-15-11 197 15,11 0 21-15,-11 0 40 0,10 0 43 16,-5-19 49-16,3 1 37 0,-1 0 18 16,1-1 13-16,2-5 17 0,3-3 45 0,2 1 38 15,-2 1 21-15,2 2 0 0,-2-1 55 16,5 4 20-16,7-8 122 15,-17 20-188-15,-1 3-36 0,1-1-4 16,-5 6-17-16,2 0 2 0,-5 0-19 16,0 0-3-16,2 14-20 0,1-2-4 15,-1 13-12-15,1-11-32 16,2 2-67-16,3-2-78 0,-3 2-68 16,0-2-43-16,5-3-17 0,-2 0-27 15,2-2-74-15,3-1-257 0</inkml:trace>
          <inkml:trace contextRef="#ctx0" brushRef="#br0" timeOffset="9754.4953">10376 11616 2637 0,'0'-23'280'16,"0"13"-35"-16,0 2 61 0,0-1-13 16,-16 3-64-16,16 3-63 0,-12 0-65 15,12 3-30-15,-16 0-4 0,9 0-14 0,-3 14 23 16,-1 3-65-1,4-3-13-15,-1 5 17 0,0 1-20 0,3 2 20 16,5 0-14-16,0 4-3 0,0-2 12 16,0 1-3-16,13 24-28 15,8-30-49-15,-4-2-76 0,4-6-82 16,-1-2-41-16,6-2-15 0,-4-7-7 16,9 0 23-16,-3 0 45 0,0-12 50 15,23-20-70-15,-31 13 247 16,-4-3 55-16,-4-1 35 0,1-3 38 15,-8 3 55-15,3-2 29 0,-6 1 20 16,1 5-18-16,-3 2-45 16,0-4 94-16,0 15-162 0,0 6-23 0,0 0 6 15,0 0-9-15,0 0-1 0,0 16-14 16,0 17-16 0,0 2-30-16,0-15-11 0,0-3 17 15,0 1-20-15,0 0-60 0,0-2-108 16,0-3-141-16,0 0-83 0,0-2-49 15,0 0-137-15,0-3-356 0</inkml:trace>
          <inkml:trace contextRef="#ctx0" brushRef="#br0" timeOffset="9894.3749">10694 11564 2588 0,'10'0'-78'0,"3"0"-314"16,-3 0-151-16</inkml:trace>
          <inkml:trace contextRef="#ctx0" brushRef="#br0" timeOffset="10290.6985">11046 11630 2795 0,'0'-9'61'16,"-13"-12"413"-16,-2 15-327 0,2 6-20 15,-13 0 38-15,-27 14-23 16,43-3-48 0,-26 43 61-16,34-38-167 15,-4 34-91 1,22-7-136-1,9-22 92-15,156-10-611 32,-163-22 726-17,-3 0 9-15,0-2-9 0,1-3 50 16,-6-1 56-16,10-16 148 16,-12 18-97-16,-3-1 2 0,0 2-18 15,-5 3-9-15,3 3-21 0,-1 3-26 16,-2 5-20-16,0 0-21 0,0 0 13 15,0 13-15-15,0 0-25 16,0-1-54-16,0-3-129 0,0 4-86 16,0-2-84-16,16-1-216 0,1-10-219 0</inkml:trace>
        </inkml:traceGroup>
        <inkml:traceGroup>
          <inkml:annotationXML>
            <emma:emma xmlns:emma="http://www.w3.org/2003/04/emma" version="1.0">
              <emma:interpretation id="{E5C5997E-B851-4259-85A9-EDA3A4DB404C}" emma:medium="tactile" emma:mode="ink">
                <msink:context xmlns:msink="http://schemas.microsoft.com/ink/2010/main" type="inkWord" rotatedBoundingBox="27433,16306 28371,16268 28400,16961 27462,16999"/>
              </emma:interpretation>
              <emma:one-of disjunction-type="recognition" id="oneOf5">
                <emma:interpretation id="interp5" emma:lang="" emma:confidence="1">
                  <emma:literal/>
                </emma:interpretation>
              </emma:one-of>
            </emma:emma>
          </inkml:annotationXML>
          <inkml:trace contextRef="#ctx0" brushRef="#br0" timeOffset="11049.2126">12103 11598 2823 0,'0'-2'48'0,"0"-1"169"16,0 0-24-16,-13 1-6 0,13-1-46 15,-10 3-44-15,0 0-43 0,5 0 13 16,-3 0 17-16,-2 0 12 0,-3 0-31 15,-2 15-10-15,-1 1 11 0,-1-2-35 16,-4 5 6-16,1 0-16 0,-1 0-24 63,218 152-1084-48,-146-195 874 1,15-31-50 15,5-227 528-15,-71 243-146-16,0-1 54 0,0-3 16 15,0 3 21-15,-13 4-15 0,13 0 0 16,-12 3-42-16,12 5-28 0,-11 6-40 16,11 8-39-16,-7 6-16 0,7 8-14 15,0 0-5-15,0 15 11 0,0 6-24 0,0 6 15 16,0 5-9-16,0 6 18 0,0 51-13 15,0-42-17-15,0-1 0 16,0 3 19-16,0-7-79 0,0 0-102 16,7-4-150-16,-7-5-97 0,11-2-44 15,-4-5-220-15</inkml:trace>
          <inkml:trace contextRef="#ctx0" brushRef="#br0" timeOffset="11443.9455">12668 11651 2983 0,'21'-10'0'0,"-1"3"0"0,3-1-21 15,86-73 385 17,-109 75-216-17,0 1-14-15,0 1-17 0,-15 2-8 0,2 2 2 16,-2 0-11-16,-26 0 48 16,-2 15-43-16,5 12-3 15,20-12-71-15,5-1 6 0,3 3 3 16,5 1-20-16,5 19 30 15,0-17-55-15,0 1 23 0,13-1-7 16,-1-2-27-16,6 0-2 0,-2-4-12 16,1 1-42-16,1-5-50 0,3-3-65 15,19 2-332-15,-17-9 196 0,-2 0-71 16,-1 0-209-16,0 0-255 16</inkml:trace>
        </inkml:traceGroup>
        <inkml:traceGroup>
          <inkml:annotationXML>
            <emma:emma xmlns:emma="http://www.w3.org/2003/04/emma" version="1.0">
              <emma:interpretation id="{745EF716-2452-49CB-91EE-67087C607ED7}" emma:medium="tactile" emma:mode="ink">
                <msink:context xmlns:msink="http://schemas.microsoft.com/ink/2010/main" type="inkWord" rotatedBoundingBox="29206,16319 29578,16304 29597,16765 29225,16781"/>
              </emma:interpretation>
              <emma:one-of disjunction-type="recognition" id="oneOf6">
                <emma:interpretation id="interp6" emma:lang="" emma:confidence="1">
                  <emma:literal/>
                </emma:interpretation>
              </emma:one-of>
            </emma:emma>
          </inkml:annotationXML>
          <inkml:trace contextRef="#ctx0" brushRef="#br0" timeOffset="12129.4839">13746 11183 3075 0,'0'0'219'0,"0"0"21"16,0 0 5-16,0 0 9 0,0 0-82 15,-13 0-50-15,13 16-44 0,-10 2-8 16,10 0-42-16,-10 2-10 0,2 27 40 15,0-22-58-15,8 2 30 16,-7-1-39-16,7 2 0 0,0-1 28 16,0-1-16-16,0-1 7 0,0-2 1 0,0 1 5 15,35 15-27-15,-19-23-4 16,1 0 12-16,4-2-39 0,2-5 19 16,-3-1-49-16,26-5-209 15,-21-3 136-15,-2 0-7 0,3-12 17 16,-6-4 3-16,1 0 1 0,-4-4 51 15,1-2 45-15,-5-4 17 0,-3-1 44 16,-2-1 47-16,-3-2 36 0,-5-1 35 16,0-25 144-16,0 30-174 15,-13 1-43-15,-2 6-11 0,2 1-29 16,-2 2-10-16,-3 5-21 0,-20-9 9 16,17 12-13-16,4 3 5 0,-4 1-24 15,1 1-56-15,2 3-87 0,3 0-83 16,-1 0-49-16,6 0-31 0,-2 0-49 15,1 18-163-15,4-2-233 0</inkml:trace>
        </inkml:traceGroup>
        <inkml:traceGroup>
          <inkml:annotationXML>
            <emma:emma xmlns:emma="http://www.w3.org/2003/04/emma" version="1.0">
              <emma:interpretation id="{AA0374BC-7703-4225-B0E8-A02253F4D368}" emma:medium="tactile" emma:mode="ink">
                <msink:context xmlns:msink="http://schemas.microsoft.com/ink/2010/main" type="inkWord" rotatedBoundingBox="29954,16405 31164,16355 31187,16915 29977,16965"/>
              </emma:interpretation>
              <emma:one-of disjunction-type="recognition" id="oneOf7">
                <emma:interpretation id="interp7" emma:lang="" emma:confidence="1">
                  <emma:literal/>
                </emma:interpretation>
              </emma:one-of>
            </emma:emma>
          </inkml:annotationXML>
          <inkml:trace contextRef="#ctx0" brushRef="#br0" timeOffset="12922.2051">14591 11318 2932 0,'0'-5'78'0,"-84"27"1455"63,16 195-1464-32,68-179-52-15,0-20-28-16,0 0 21 15,0 0 0-15,15 0 5 0,-2-3-22 16,-1-1-10-16,6-1-16 0,0-5-32 0,0-2-8 16,20-1-194-1,-15-5 155-15,-3 0-37 0,3 0-34 0,-2-15 9 16,-1 0 24-16,3 1 21 0,-3-3 33 15,-2-4 37-15,-5-2 56 0,12-31 69 16,-17 29-26-16,-8-1 32 16,0 1 36-16,0 3-5 0,0 3-20 15,-15 2-31-15,-1 5-29 0,6 1-12 16,-5 0-2-16,-18-1 6 16,15 8-20-16,3 1-45 0,-3 1-31 15,-3 2-33 63</inkml:trace>
          <inkml:trace contextRef="#ctx0" brushRef="#br0" timeOffset="13628.3992">15014 11247 2243 0,'-15'12'49'0,"-3"-12"14"0,5 12 41 15,3-2 38-15,-5 11 104 16,10-10-179-16,2 4 8 0,1 0 22 16,2 1-10-16,0 2 1 0,0 1-31 15,0 3-22-15,0-3-7 0,0 21 12 16,10-20-34-16,3-4-6 16,-6 0 9-16,3-2-11 0,1-3 2 0,1-5-33 15,1 0-3-15,0-2-73 0,5-4 21 16,20 0-72-16,-18 0 98 15,3-12 10-15,0-1 16 0,0 2 19 16,0 0 7-16,0 1 21 0,-3 0 27 16,1 0 28-16,-4 3 9 0,22-2 149 15,-29 9-158 1,-5 0-4-16,0 0-6 0,-2 0 4 16,-3 0-2-16,2 15-4 0,-2 0-11 15,0 0 12-15,0 2 0 0,0 2-22 16,0 2-13-16,0-1 25 62,-163 149 672-46,135-169-720 15,-48-69-834-15,73 61 558-16,1 4-51 0,-1-1-90 15,3 2-151-15,0-3-34 0</inkml:trace>
          <inkml:trace contextRef="#ctx0" brushRef="#br0" timeOffset="13155.4008">14953 11302 2892 0,'0'0'61'0,"0"0"35"0,0 0-10 16,0 0-17-16,0 0-20 0,0 0-16 16,18 0-15-16,0 0-4 0,2 0-12 15,29 0-16-15,-24 0-31 16,3 0-50-16,-3 0-28 0,3-7-21 15,-7 7-29-15,-1-6-33 0,-4 6-83 16,4 0-439 0,-12-11-24-16</inkml:trace>
          <inkml:trace contextRef="#ctx0" brushRef="#br0" timeOffset="14146.6145">15641 11585 3550 0,'2'0'99'0,"3"0"64"0,-5 0 59 16,0 0-23-16,0 0 0 16,0 0-156-16,0 13 11 0,0-3-25 0,-12 13-22 15,12-8-45-15,-10 1-78 16,4 1-174-16,-4 2-96 0,3-2-28 15,-1 2-38-15,-2-2-111 0,-6 0-3 16,1 1-1-16</inkml:trace>
        </inkml:traceGroup>
      </inkml:traceGroup>
      <inkml:traceGroup>
        <inkml:annotationXML>
          <emma:emma xmlns:emma="http://www.w3.org/2003/04/emma" version="1.0">
            <emma:interpretation id="{90676379-A3EF-4534-9825-712E5F1F7DE3}" emma:medium="tactile" emma:mode="ink">
              <msink:context xmlns:msink="http://schemas.microsoft.com/ink/2010/main" type="line" rotatedBoundingBox="15403,17750 26757,17796 26752,18843 15399,18797"/>
            </emma:interpretation>
          </emma:emma>
        </inkml:annotationXML>
        <inkml:traceGroup>
          <inkml:annotationXML>
            <emma:emma xmlns:emma="http://www.w3.org/2003/04/emma" version="1.0">
              <emma:interpretation id="{B07689CE-98C3-4C50-8B5A-51D9F39ECD2A}" emma:medium="tactile" emma:mode="ink">
                <msink:context xmlns:msink="http://schemas.microsoft.com/ink/2010/main" type="inkWord" rotatedBoundingBox="15402,17999 16631,18004 16629,18569 15400,18564"/>
              </emma:interpretation>
              <emma:one-of disjunction-type="recognition" id="oneOf8">
                <emma:interpretation id="interp8" emma:lang="" emma:confidence="1">
                  <emma:literal/>
                </emma:interpretation>
              </emma:one-of>
            </emma:emma>
          </inkml:annotationXML>
          <inkml:trace contextRef="#ctx0" brushRef="#br0" timeOffset="15906.2683">110 12908 1718 0,'0'0'111'16,"0"0"21"-16,0 0 78 16,0 0-113-16,0 0 68 15,0 0-98-15,0 0 2 16,0-12 171-16,0 5 18 15,0 7-103-15,0-8-12 0,0 2-2 16,0 6-17-16,0-5-3 16,-43 1 177-1,13 4-279 1,-3 0-22-16,-6 12-21 16,24-1 35-16,2-2-21 0,1 1 8 15,-14 12-20-15,16-11-28 16,0-2-24-16,7 0 5 0,-2 2 13 15,5-3 15 32,145 83-133-31,-129-84 184-16,-1 2 3 0,3 0-13 16,-3 0 10-16,3 5-6 0,-3-1-2 15,3 3 21-15,-3 1-8 0,-2 3-6 16,2 0 5-16,-2 1-3 0,-3 1-6 15,0 1-1-15,-5 0 18 0,3-2-4 16,-3 3-1-16,-5-6 13 0,0 1-19 0,0 11 14 16,0-8 9-1,-15-16-7 95</inkml:trace>
          <inkml:trace contextRef="#ctx0" brushRef="#br0" timeOffset="16407.0042">332 13153 1783 0,'5'0'39'0,"5"0"29"0,-2 0 12 0,10 10 108 16,30-10 79-1,-17 0-207 1,-13 0-40-16,20-14-2 16,-15 3-11-16,5 2-1 0,0-1-4 15,69-23 0 32,61-83 578-31,-184 108-415-16,13 5-71 15,1-1-37-15,-1-2-8 0,-2 2-9 16,-1 0 7-16,-2 0 25 0,1 4-15 0,1 0 13 16,-4 0-29-16,2 0-15 15,-10 30 23-15,15-14-28 0,3 3-10 16,5 2-4-16,5 2 7 0,0-2-18 15,0 5-2-15,10-1 2 0,6 0 1 16,4 0 16-16,21 20-18 16,10-12-2-16,-18-21-2 15,-5-1-5-15,0-5-60 0,5-1-14 16,-5-5-12-16,0 0-4 0,3 0 2 16,-1 0-2-16,-4-14 5 0,-4 3 0 15,1-3-3-15,-7 3-14 0,-4-1-12 16,-1-1-25-16,-6 5-57 0,0-1-48 15,-5-1-54-15,0-5-350 16</inkml:trace>
        </inkml:traceGroup>
        <inkml:traceGroup>
          <inkml:annotationXML>
            <emma:emma xmlns:emma="http://www.w3.org/2003/04/emma" version="1.0">
              <emma:interpretation id="{D91DF7EE-B321-4253-813D-77F77CC6BD8A}" emma:medium="tactile" emma:mode="ink">
                <msink:context xmlns:msink="http://schemas.microsoft.com/ink/2010/main" type="inkWord" rotatedBoundingBox="17003,17886 20126,17899 20124,18521 17000,18508"/>
              </emma:interpretation>
              <emma:one-of disjunction-type="recognition" id="oneOf9">
                <emma:interpretation id="interp9" emma:lang="" emma:confidence="1">
                  <emma:literal/>
                </emma:interpretation>
              </emma:one-of>
            </emma:emma>
          </inkml:annotationXML>
          <inkml:trace contextRef="#ctx0" brushRef="#br0" timeOffset="16886.2622">1471 13031 2808 0,'0'-3'71'15,"0"0"98"79,122 244 1153-94,-117-230-1352 0,-5-1-17 0,0-1-8 16,0-3-32-16,5-3-21 0,-5-1 10 15,0-2-1-15,0 0-15 0,0 0 17 16,0 0 16-16,3-17 27 0,-1-4 18 16,-2 2 16-16,5-6 5 0,-2-3 1 15,2-1 3-15,0-1 4 0,5 0 8 16,13-25 6-16,-13 32-6 16,3 4 0-16,2 2 6 0,-4 4-4 0,1 2-1 15,-1 5-47-15,-4 1-65 16,3 2-66-16,-5 2-61 0,6 1-485 15,-6 0-143-15</inkml:trace>
          <inkml:trace contextRef="#ctx0" brushRef="#br0" timeOffset="17291.1729">1858 13061 2130 0,'0'3'65'0,"0"0"-9"0,0 1 15 16,0-1 36-16,13 5 103 0,-3-7-146 16,0 2-23-16,8 0-12 0,-8-1-14 15,5-2-5-15,3 0-6 16,20 0 5-16,-20 0-9 0,0-15-7 16,-3 3-8-16,-2 0 2 0,2 0 2 15,-5-3 7-15,-4 3 4 0,-4-1 20 16,3 0 18-16,-5 1 14 0,0-1 35 15,0-5 135-15,0 11-86 16,-13-4 117-16,-2 11-167 16,15 0 22-16,-13 0-11 0,3 0-1 15,0 15-8-15,-3 0 2 0,3 1-26 0,-5 6-15 16,2 0-21-16,0 2 1 0,3 2-26 16,0-1-9-16,5 2-3 0,5-2 13 15,0 0-34-15,0-2-3 0,0-1-32 16,33 11-178-16,-18-21 61 15,8-1-39-15,0-3 2 0,0-3-39 16,3-5-9-16,7 0-119 0,-5 0-79 16,5 0 21-16,0-16 43 0</inkml:trace>
          <inkml:trace contextRef="#ctx0" brushRef="#br0" timeOffset="17946.4663">2518 13089 2205 0,'5'-7'151'0,"-5"-3"27"0,0 4 12 15,0 1 38-15,0-1 36 0,0 1-22 16,-28 4 82-16,28 1-235 16,-11 0 11-16,-1 0 11 0,12 0-44 15,-10 12-9-15,4 1-38 0,-6-1 5 16,7-1-13-16,0 4 11 16,-1 16 3-16,6-14-37 0,0 0-8 0,0 0-18 15,0-1-23-15,0-2-21 16,13-1-14-16,8-3-21 0,-6 0-33 15,8-2-31-15,33-7-167 0,-23-1 176 16,0 0-34-16,5 0-28 0,-5-19-9 16,0 2-55-16,24-19-209 15,-35 13 347-15,-4-1 34 0,-2-4 87 16,-6-2 176-16,-3-2 97 0,-7-3-16 16,0-34 167-16,0 35-187 15,-17 2 18-15,1 4-11 0,4 2-11 16,12 2-20-16,-11 8 5 0,11 2 9 15,0 4-6-15,0 3-29 0,0 3 12 0,0 4-23 16,0 0-58-16,0 0 17 16,0 15-17-16,16 0 12 0,7 36-28 15,-13-20-35-15,2 4-31 0,4 2 13 16,-4 6 4-16,4-1-27 0,-6-2-3 16,3-1 2-16,-3-2-7 0,0-3-9 15,3 18-104-15,-8-35 2 16,-5-5-23-16,5-1-60 0,-5-11-55 15,0 0 13-15,0 0 24 0,0 0 38 16,0-14 28-16,0-21-20 16,0 12 139-16,0 0 17 0,0-2 20 0,0-2 41 15,0 2 31-15,0 0 43 16,15 5 14-16,3-1 35 0,-3 6 14 16,19-7 151-16,-17 15-163 0,1 3-31 15,3 4-43-15,1 0-23 0,1 0-19 16,-2 0-15-16,-3 14-7 0,-1 2 3 15,-1 1-7-15,17 20-47 16,-20-18-32-16,-3 0-85 0,0-2-73 16,-5 0-35-16,3 1-11 0,2-7-2 15,-5-1-19-15,0-2-42 0,0 0-70 16,8-3-377-16,-3-5 350 16</inkml:trace>
          <inkml:trace contextRef="#ctx0" brushRef="#br0" timeOffset="18334.8669">3465 13013 4325 0,'-28'56'48'47,"5"104"-335"-32,38-149 83-15,-15-5 60 16,13-6-26-16,3 0-6 0,-4 0 5 0,9 0 18 16,-4 0 13-16,4-16 20 0,2 2 41 15,15-18 8-15,-20 15 82 16,-8-2 47-16,3 1 37 0,-8 0 38 16,0 3 48-16,0 0 31 0,-5 4-27 15,0 1-17-15,5 6-24 16,-5 0 112-1,28 48 172 1,-18-33-425-16,-2 0 0 0</inkml:trace>
          <inkml:trace contextRef="#ctx0" brushRef="#br0" timeOffset="18687.7231">3878 13030 2231 0,'0'-5'68'15,"0"1"5"-15,0 0-5 0,0 4-2 0,0 0 0 16,0 0 4-16,0 0-6 16,0 0-15-16,0 0-11 0,18 0 33 15,-3 0-14-15,8 0 13 0,-5-11 2 16,2 11 18-16,3 0 1 0,-5 0-4 15,2 0-19-15,3 0 2 0,-5 0 0 16,7 0 41-16,-12 0-62 16,-8 16-3-16,0 0 6 0,0-2-15 15,-5 1-31-15,0 1 13 0,0 3-13 16,0 0 8-16,-20-1-15 16,-8 27 21-16,15-24-32 0,-2 4 9 15,2-1-2-15,-2-3-2 0,5-2-5 0,-3-1 10 16,8-2-24-16,5-1 9 15,0 8 1-15,0-15-4 0,0-1-12 16,18-3-86-16,2-4-60 0,3 0-53 16,5 0-39-16,-5 0-25 0,3 0-25 15,7-16-13-15,33-12-325 16,-30 15 256-16</inkml:trace>
          <inkml:trace contextRef="#ctx0" brushRef="#br0" timeOffset="19085.2633">4527 13105 2014 0,'0'-27'359'0,"-17"13"-186"0,17 2 20 16,-16 2 42-16,3 2 33 0,-2 1-30 0,15 2-65 15,-13 2-39-15,8 3-41 16,-10 0 95-16,7 0-100 0,-2 19-25 16,5-4-38-16,0 1 11 15,-8 23-18-15,-7 20-5 16,15-40-22-16,5 15-123 15,0-19 38 1,15 19-373-16,8-32 107 16,-13-2 167-16,18 0-125 15,-18-13 189-15,3 1 25 0,-3-4 32 16,18-20 33-16,-10-4 156 16,-13-2 88-16,0 21-69 0,-5 6 35 15,0 2 29-15,0 3-11 0,0-3 95 16,0 11-143-16,0 2-32 15,0 0-31-15,0 0-30 0,0 0-6 16,0 15-23-16,0-1 5 0,11 1-12 16,-11 0-8-16,23 18-79 15,-18-15-97-15,-5-3-91 0,10-1-64 16,-3-1-41-16,-7-2-60 0,6-2-64 16,-6 1 57-16,0-5-105 0</inkml:trace>
        </inkml:traceGroup>
        <inkml:traceGroup>
          <inkml:annotationXML>
            <emma:emma xmlns:emma="http://www.w3.org/2003/04/emma" version="1.0">
              <emma:interpretation id="{1C51D8E7-BF05-4B70-A2DA-EBFFDE759F55}" emma:medium="tactile" emma:mode="ink">
                <msink:context xmlns:msink="http://schemas.microsoft.com/ink/2010/main" type="inkWord" rotatedBoundingBox="20716,17771 21837,17776 21833,18604 20713,18599"/>
              </emma:interpretation>
              <emma:one-of disjunction-type="recognition" id="oneOf10">
                <emma:interpretation id="interp10" emma:lang="" emma:confidence="1">
                  <emma:literal/>
                </emma:interpretation>
              </emma:one-of>
            </emma:emma>
          </inkml:annotationXML>
          <inkml:trace contextRef="#ctx0" brushRef="#br0" timeOffset="19943.3829">5322 13163 965 0,'-15'-9'361'0,"10"3"90"0,5 0-61 16,0 2-83-16,0-2-44 16,0 1 291-16,10 5-274 0,8-5-31 15,-8 4-32-15,8-2-36 0,2-2-65 16,3 2-10-16,0-4-52 0,5 1-21 0,5 0 0 15,-2 0-42-15,-1-3-88 16,-2 2-83-16,21-5-402 16,-26 7 251-16,-3-1-28 0,-2 2-28 15,-3 3-29-15,-2-2 58 0,2 0 41 0,-5-1-36 16,3 4 44-16</inkml:trace>
          <inkml:trace contextRef="#ctx0" brushRef="#br0" timeOffset="20343.1933">5849 13028 1105 0,'0'0'298'0,"5"0"113"0,-5 0 6 0,11-9 364 15,-9 9-363-15,-2 0-36 16,0 0-81-16,0 0 27 16,0 0-185-16,0 0-40 0,0 0-41 15,-13 19-53-15,13-4 1 0,0 1-2 16,0 1 8-16,0 0-16 0,0 2-11 15,0-2 7-15,0 1 18 0,0-4-14 16,18-1 0-16,-8-3 11 0,6 1-18 16,7 0-35-16,-6-7-5 15,-6-4 19-15,4 0-24 0,-2 0-1 16,-1-15-18-16,-1 4 8 0,-1-4 4 16,3 1 5-16,2-20-32 15,-10 16 54-15,-5 2 14 0,0-3 4 0,0 2 12 16,0 2-7-16,0-3-6 0,-15 4-2 15,-3 2-6-15,3 4-43 16,-16-3-109-16,11 11 92 0,4 0 12 16,-2 0-23-16,1 0-55 0,-4 12-13 15,3 1-22-15,3-2-34 0,2 1-44 16,-2-1-59-16,-3 14-313 16,8-14 367-16,10-3 9 0,0 3-97 15</inkml:trace>
          <inkml:trace contextRef="#ctx0" brushRef="#br0" timeOffset="21234.3744">6303 13221 3834 0,'0'0'220'0,"0"0"-13"0,0 0-73 0,0 0-21 16,0 0-16-16,0 0-40 0,0 0-11 16,0 0-18-16,0 9 2 15,0 7 7-15,0-7-17 16,0 1-10-16,0-1-18 0,0 3 20 15,0 1-23-15,0-1 20 0,0 3 2 0,0-4-20 16,0 1-1-16,0 1 3 16,0-5 27-16,0-1-11 0,0 7-22 15,0-7 14-15,0-3-1 0,0 3-18 16,0-1-14-16,0 0-22 0,-10 2-118 16,-1 6-419-16,4-8 194 15,-3 1-36-15,-1 0-158 0,6 0-165 16</inkml:trace>
          <inkml:trace contextRef="#ctx0" brushRef="#br0" timeOffset="19742.4334">5192 12812 833 0,'-7'-5'135'16,"7"-14"1232"-16,0 17-1032 15,0-2-55-15,0 4-10 0,0 0-5 16,0 0-29-16,0 0-31 0,0 0-24 16,0 0-34-16,0 13-7 0,0 1-25 15,0 2-25-15,0 4-35 0,12 5 9 63,164 442-1014-32,-171-467 639-31,-5 0-11 16,5 0-24-16,-5 0-25 0,3-18 42 15,2 1-1-15,5-29-174 16,-5 16 323-16,0-2 34 0,3-5-1 15,-3-3 23-15,5-1 42 0,0-4 31 16,-5 0 92-16,3-45 112 16,-3 48-63-16,0 3 257 0,-5 2 143 0,5 5-61 15,-5 3-71 1,0-14 248-16,0 28-318 0,0 5-37 0,0 0-77 16,0 10 23-16,0 0-14 0,0 0-15 15,0 0-8-15,0 22-32 0,0-1-30 16,13 4 2-16,-3 10-11 0,0 1 6 15,18 46 24-15,-15-36-83 16,3 3 13-16,-1 0-27 0,-2 0-33 16,-3-3-3-16,0 1 12 0,-2-5-8 15,-3-1-73-15,10 24-82 16,-10-38 72-16,-2-7-63 0,-3-6-103 16,5 0-97-16,0-6-51 0,-5-4 14 15,0-4-40-15,0 0-15 0,0 0 10 16,-18-15 34-16,-20-18-320 0</inkml:trace>
        </inkml:traceGroup>
        <inkml:traceGroup>
          <inkml:annotationXML>
            <emma:emma xmlns:emma="http://www.w3.org/2003/04/emma" version="1.0">
              <emma:interpretation id="{E4607D96-0A81-4DD5-B43D-78BB384988D5}" emma:medium="tactile" emma:mode="ink">
                <msink:context xmlns:msink="http://schemas.microsoft.com/ink/2010/main" type="inkWord" rotatedBoundingBox="22973,17893 24581,17900 24577,18834 22969,18828"/>
              </emma:interpretation>
              <emma:one-of disjunction-type="recognition" id="oneOf11">
                <emma:interpretation id="interp11" emma:lang="" emma:confidence="1">
                  <emma:literal/>
                </emma:interpretation>
              </emma:one-of>
            </emma:emma>
          </inkml:annotationXML>
          <inkml:trace contextRef="#ctx0" brushRef="#br0" timeOffset="43798.3797">7464 13534 803 0,'0'0'82'0,"-2"0"43"0,-1 0 13 16,-2 0 13-16,0 0 21 0,5 0 18 15,-5 0-20-15,0 0 131 16,5 0-178-16,0 0-4 0,0 0 104 16,0 0-113-16,0 0 1 15,0 0 9-15,0 0 21 0,0 0 22 16,0 0 11-16,0 0 9 0,0 0 14 0,0 0-24 16,0 0 0-16,0 0-55 0,0 0-13 15,0 0-6-15,0 0-41 0,0 0-2 16,0 0-18-16,0 11 5 15,0-11-14-15,0 0-27 0,0 0 18 16,0 0-11-16,0 0 3 0,0 0-21 16,0 0 7-16,0 0 15 0,0 0-30 15,0 0 5-15,0 0 22 0,0 0 8 16,20 0 7-16,-10-11-22 16,3 0 3-16,2-4-27 0,3-3 12 15,0-2 16-15,0-5-12 0,2-2 12 16,-2-3-6-16,15-36-4 15,-18 34-3-15,-2-2-15 0,-3 2 36 0,-4-1-1 16,-1 2-21-16,2 1-8 0,-2 2 34 16,-2 2-21-16,-3 3 17 15,0-16 7-15,0 27-5 0,0-1-15 16,0 7 3-16,0 1 7 0,0 1 5 16,0 0 18-16,0 4-1 0,0 0-18 15,0 0 0-15,0 0-7 16,0 0-7-16,0 0 3 0,0 13 10 15,0 2-21-15,0 1 6 0,0 4 10 16,0 3-24-16,0 3 31 0,0 3-10 16,0 22 0-16,0-28-12 0,0 1 8 15,0-4-5-15,0-3-12 0,13 1 22 16,-1-7-3-16,1 0-28 0,0 0 22 16,2-7-10-16,16-4-2 15,-16 0 2-15,5 0 5 0,3-11-22 16,-5-4 5-16,8 0-4 0,-6-6 0 15,0 1 32-15,3-3-29 0,15-27 20 16,-20 24-7-16,-2-2 9 16,-6 2 18-16,0 1-28 0,-5 0 2 15,-2 2 5-15,-3-29-5 16,0 27 16-16,0 2 18 0,0-1-23 16,0 2-5-16,0 3 10 0,0-1 26 0,-8 8-3 15,8-1-19-15,0 7 24 0,-10-3-14 16,10 7 2-16,0-3-28 0,-10 5 12 15,10 0 12-15,0 16 18 16,0-2-24-16,0 6 38 0,0 7-5 16,0 4 10-16,0 7-3 0,0 4 13 15,0 6-19-15,12 57 65 16,1-50-86-16,0-3 0 0,-3 0-14 16,0-1-9-16,-2 1 76 0,2-4-24 0,0-1-20 15,3 1-34-15,-3-10-11 16,8 31 30-16,-8-45-11 0,-5-2-3 15,0-8-2-15,0-6-59 0,-2-3-36 16,2 0-103-16,-5-1-9 0,0-4-26 16,0 0-229-16,5 0-135 0,-5 0-58 15,0-19-313-15</inkml:trace>
          <inkml:trace contextRef="#ctx0" brushRef="#br0" timeOffset="30548.4235">8519 12887 2271 0,'-8'9'58'0,"-2"-9"39"16,5 0 30-16,-10 9 159 0,7-9-148 15,-2 4-10-15,5-4 14 0,0 5-1 16,2-5-1-16,0 1 3 0,3 3-13 15,0-3 4-15,0 1-38 0,0-2 68 16,11 0-91-16,-11 1 32 16,15-1-24-16,-7 3-20 0,2 1-23 15,-5 0 7-15,8 3 23 0,-1-3-48 16,1 1-1-16,30 6 12 16,-17-6-36-16,4-1 1 0,-2 0 24 15,115 3-26 1,-79-3 8-16,-36-3 2 15,-3 0 2-15,-2 1-13 0,15-2 1 16,-22 2 12 31,35 13 30-31,-51-11-33-16,0-1 18 0,0 1-10 0,0 4-5 15,0-2 1-15,-13 5 17 16,3 4-18-16,0-1 4 0,-3 1 7 15,-13 18 13-15,16-14 12 0,-3 1-6 16,-2-1 4-16,2 1-8 0,-2 1-22 16,5-2-15-16,0-1 2 0,-3-2 4 15,5-2-1-15,1-3 9 0,-1-2 3 16,8-3-4-16,-5-2 0 0,5-1-25 16,0 0 29-16,0 2-34 15,0-5 19-15,0 0 0 0,0 0-5 16,0 0 2-16,0 0 3 0,0 0 7 15,0 0-54-15,0 0-7 0,0 0-8 16,0 0-28-16,0 0-45 0,0 0-142 16,0 0-126-16,0 0-55 0,0 0-51 15,0 0-302-15</inkml:trace>
        </inkml:traceGroup>
        <inkml:traceGroup>
          <inkml:annotationXML>
            <emma:emma xmlns:emma="http://www.w3.org/2003/04/emma" version="1.0">
              <emma:interpretation id="{BAAFE5B2-D618-40C3-9DE3-EBD75C70C5E8}" emma:medium="tactile" emma:mode="ink">
                <msink:context xmlns:msink="http://schemas.microsoft.com/ink/2010/main" type="inkWord" rotatedBoundingBox="24945,17948 26199,17953 26196,18651 24943,18646"/>
              </emma:interpretation>
              <emma:one-of disjunction-type="recognition" id="oneOf12">
                <emma:interpretation id="interp12" emma:lang="" emma:confidence="1">
                  <emma:literal/>
                </emma:interpretation>
              </emma:one-of>
            </emma:emma>
          </inkml:annotationXML>
          <inkml:trace contextRef="#ctx0" brushRef="#br0" timeOffset="31313.1617">9415 12814 2805 0,'0'0'71'0,"0"9"62"16,0-9 29-16,0 0-20 0,0 0-20 15,0 0-14-15,0 7 71 16,0-3-89-16,0-4-3 0,0 5-20 16,0-3 11-16,0-1 9 0,0 2-8 0,11-3-18 15,6 5 46 1,-4-5-51-16,0 0-16 0,2 0-7 16,3 0-13-16,0 0-17 0,7 0-14 15,-2 0 23-15,5-11-2 0,-5 11 6 16,3-10 0-16,-3 10 8 0,12-10-8 15,-19 10 6-15,-6 0 23 0,-3 0-20 16,1 0 23-16,-8 0-20 0,3 0 29 16,-3 20-6-16,0 0 0 0,10 30 105 15,-8-18-98-15,3 1 0 16,1 3-26-16,-1 3 1 0,0-3 1 16,0 1-34-16,-3 1 1 0,1-1 24 15,-1-4 9-15,-2 33 32 16,0-34-60-16,0-5 2 0,0 1 11 15,0 23-28-15,0-31 19 0,0-2-12 16,0-3-30-16,0-4-24 0,-7-3-50 16,7-4-47-16,0 0-7 0,0-4-41 15,0 0-201-15,0 0-137 0,0 0-21 16,0-15-255-16</inkml:trace>
          <inkml:trace contextRef="#ctx0" brushRef="#br0" timeOffset="31599.5205">9594 13082 2352 0,'-8'-4'53'0,"-2"2"138"16,10 2-63-16,-3 0 2 0,1 0 5 16,2 0 6-16,0 0-1 0,0 0 2 15,0 0-2-15,0 0 2 0,0 0 20 16,33 0 113-16,-13 0-197 15,3 0-18-15,3 0-20 0,2 0-26 16,5 0-4-16,0 0 8 0,3-12-39 16,-1 12-29-16,-2-11-69 0,21 0-292 15,-34 7 135-15,-4 4-26 0,-9-7-27 16,6 3-146-16,-8 0-266 0</inkml:trace>
          <inkml:trace contextRef="#ctx0" brushRef="#br0" timeOffset="32211.9418">10284 12926 3018 0,'0'-7'280'0,"0"2"240"16,0-1-146-16,0 4-254 0,0 1 2 15,0 1-31 1,-15 0 87-16,15 0-127 16,-13 0-1-16,3 0-19 0,0 15-2 15,2-1 29-15,-2 1 12 0,-3 3 10 16,3 2 20-16,-3 6-28 0,3-1 0 15,-5 31-15-15,7-28-28 16,5 3 3-16,1-4-17 0,2 3 42 16,0-3-5-16,18 28 26 15,-3-29-59-15,3-1 12 0,-3-2-31 0,3-2 0 16,2-6 14-16,1 0-1 16,-1-3 9-16,6-3-27 0,-3-2 2 0,-1-1 19 15,6-2-6-15,-2 0-28 0,-1-3 6 16,26 1-11-16,-25-2 15 15,-3 0 7-15,0 0-50 16,17-28 20-16,-24 15 26 0,-4 1-24 16,-1-3 26-16,-1 3-9 0,-3-1-27 15,-1-4 10-15,-4-2 33 0,-2-3-11 16,0 1-5-16,0-4 17 0,0-5-7 16,0-1 25-16,-30-34 2 15,-11-11 164 1,31 55-217-16,-3 4 25 0,-2 0-3 15,2 4 7-15,3 3 0 0,-6 2-43 0,4-1 32 16,-4 3-29-16,-1 3-83 0,1 2 40 16,-2 1-36-16,1 0-18 0,-1 0 12 15,-3 0-38-15,-2 0-57 0,3 16-95 16,2-4-90 0,-28 27-821-16,34-23 567 0,4 0-98 15</inkml:trace>
        </inkml:traceGroup>
        <inkml:traceGroup>
          <inkml:annotationXML>
            <emma:emma xmlns:emma="http://www.w3.org/2003/04/emma" version="1.0">
              <emma:interpretation id="{00E391E1-8A5A-4230-8208-5CD5885DE8DA}" emma:medium="tactile" emma:mode="ink">
                <msink:context xmlns:msink="http://schemas.microsoft.com/ink/2010/main" type="inkWord" rotatedBoundingBox="26707,18312 26755,18313 26754,18378 26706,18377"/>
              </emma:interpretation>
              <emma:one-of disjunction-type="recognition" id="oneOf13">
                <emma:interpretation id="interp13" emma:lang="" emma:confidence="0">
                  <emma:literal>o</emma:literal>
                </emma:interpretation>
                <emma:interpretation id="interp14" emma:lang="" emma:confidence="0">
                  <emma:literal>°</emma:literal>
                </emma:interpretation>
                <emma:interpretation id="interp15" emma:lang="" emma:confidence="0">
                  <emma:literal>y</emma:literal>
                </emma:interpretation>
                <emma:interpretation id="interp16" emma:lang="" emma:confidence="0">
                  <emma:literal>0</emma:literal>
                </emma:interpretation>
                <emma:interpretation id="interp17" emma:lang="" emma:confidence="0">
                  <emma:literal>4</emma:literal>
                </emma:interpretation>
              </emma:one-of>
            </emma:emma>
          </inkml:annotationXML>
          <inkml:trace contextRef="#ctx0" brushRef="#br0" timeOffset="45566.2222">11196 13210 2213 0,'0'0'46'0,"0"0"24"0,0 0 17 16,0 0 14-16,0 0-5 15,0 0-8-15,0 0-12 0,0 0 11 0,0 0 12 16,0 0 89-16,0 0-100 16,0 0 3-16,0 0-19 0,0 0-14 15,0 0 28-15,0 0-58 16,0 0-5-16,0 0-7 0,0 11-3 15,0-11-9-15,0 9-8 0,0-9 7 16,0 0 3-16,0 9-15 16,0-4 10-16,0-5-3 0,0 0 8 15,5 0-1-15,-5 0-5 0,0 0 4 0,0 0-7 16,8 0-2-16,-8 0 8 0,7 0 0 16,-7-11-5-16,3 3 10 15,-1-1-11-15,1-2 3 0,-3 5 10 16,0 1-6-16,0-1 5 0,0 2 2 15,0-1 1-15,0 5-7 0,0 0 0 16,0 0-9-16,0 0-1 0,0 0-43 16,-10 0-242-1,-3 15 112-15,8-6-50 0,-3 1-57 16,1-3-147-16,2-7-193 0</inkml:trace>
        </inkml:traceGroup>
      </inkml:traceGroup>
    </inkml:traceGroup>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04.98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FB2B8F8-3142-48CA-A28C-2ECDDE0D8083}" emma:medium="tactile" emma:mode="ink">
          <msink:context xmlns:msink="http://schemas.microsoft.com/ink/2010/main" type="inkDrawing" rotatedBoundingBox="20904,7943 21696,7902 21711,8205 20920,8246" semanticType="callout" shapeName="Other">
            <msink:sourceLink direction="to" ref="{A08368B8-029C-42ED-8486-61BE4D3B050E}"/>
            <msink:sourceLink direction="to" ref="{604D7ED8-CCBB-4D58-A580-6E5A64F71A99}"/>
          </msink:context>
        </emma:interpretation>
      </emma:emma>
    </inkml:annotationXML>
    <inkml:trace contextRef="#ctx0" brushRef="#br0">103 240 1596 0,'-7'6'40'0,"7"-2"42"0,0-2 12 16,0 2-3-16,0-3 8 0,0 3 67 15,-16-1-47 1,-2-1-25-16,18-2-42 0,-10 0 14 16,10 0-2-16,-10 1 63 15,10 1-67-15,0-2-3 0,0 1-7 16,0 0-7-16,0 0-7 0,0 3 5 15,-10-4-10-15,10 4 5 0,-13-2-2 16,3 1 23-16,0-3-40 16,10 0 1-16,0 0 13 15,0 0-6-15,0 0-3 0,0 0-3 0,0 0-1 16,0 0-2-16,0 0 3 0,0 0-13 16,0 0 3-16,0 0-3 0,0 0 9 15,0 0 10-15,0 0 0 0,0 0 8 16,0 0-17-16,20 0-5 0,18 0-12 15,-15 0 13-15,0 0-22 16,5 0 15-16,5 0 7 0,-5 0-17 16,5 0 7-16,-5 0-1 0,6 0 3 15,-6 0 10-15,25 0 20 0,-30 0 3 16,-3 0-1-16,3 0 0 16,-5 0-2-16,-3 0 14 0,-2 0 2 0,2 0 4 15,-2 0-19-15,-3 0-5 0,16 0 18 16,-13 0-45-16,-3 0 5 15,3 0-10-15,-3 0 1 0,5 0 6 16,-2 0 9-16,-3 0-3 0,0 0-26 16,-2 0 4-16,7 8 29 15,-5-8-26-15,-7 0 15 0,2 7 5 16,0-7-21-16,0 0 10 0,0 0 12 16,3 2 3-16,-6-2-33 0,1 5 12 15,2-5 29-15,-5 0-9 0,0 0 33 16,0 0-7-16,0 0-5 0,0 0 6 15,0 0 3-15,0 0-28 0,0 0 16 16,0 0-5-16,0 0-11 16,0 0-5-16,0 0 18 0,0 0-11 15,5 0-4-15,-5 0-35 0,0 0 27 16,0-10-7-16,5-1-5 0,-5 3 3 16,5-3-6-16,-2 3 24 15,-1-2-31-15,3-12 13 16,-2 9 6-16,2-1-1 0,-5-1-13 15,5-2 22-15,-5 2-3 0,5 0 1 16,-5 0-13 31,23-105 117-31,-23 117-107-16,0 3-8 15,0 0 17-15,0 0-12 0,0 0 8 0,0 0-19 16,0 0 4-16,0 0-3 15,0 0 3-15,0 0 21 0,0 0-20 0,0 0 9 16,0 0-17-16,0 0-19 0,0 0-64 16,0 0-49-16,0 0-81 0,0 0-68 15,0 0-38-15,0 0-33 0,0 0-76 16</inkml:trace>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16.28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08368B8-029C-42ED-8486-61BE4D3B050E}" emma:medium="tactile" emma:mode="ink">
          <msink:context xmlns:msink="http://schemas.microsoft.com/ink/2010/main" type="inkDrawing" rotatedBoundingBox="17783,8267 18868,8247 18869,8271 17784,8292" shapeName="Other">
            <msink:destinationLink direction="to" ref="{0FB2B8F8-3142-48CA-A28C-2ECDDE0D8083}"/>
          </msink:context>
        </emma:interpretation>
      </emma:emma>
    </inkml:annotationXML>
    <inkml:trace contextRef="#ctx0" brushRef="#br0">0 28 2842 0,'15'0'48'16,"-5"0"27"-16,-7 0 24 0,-3 0-10 16,0 0 55-16,0 0-86 15,15 0-35-15,18-7 15 16,-20 7-4-16,40 0 30 16,-14 0-6-1,-6 0 19-15,-16 0-4 0,1 0 20 16,54 7 183-1,-16-7-157 1,107 0 104 0,-95 0-190-16,-34 0-9 0,4 0-24 0,-5 0-15 15,33 0 10-15,-38 0 18 16,0 0-7-16,5 0-19 0,-10-7 39 16,3 7-25-16,-3-4 25 0,0-1-2 15,10 1 14-15,-5-2-23 16,0 4 22-1,-18 2-47-15,-5 0 34 0,0 0-15 16,-5 0-6-16,5 0 7 16,0 0-38-16,-5 0 29 0,3 0-9 15,-3 0 2-15,0 0 2 0,0 0-4 16,0 0 11-16,0 0-42 0,0 0-188 16,0 0 10-16,0 0-83 15,0 0-44-15,0 0-39 0,0 0-133 0,0 0-72 16,-13 0-84-16</inkml:trace>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21.44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C84E0C5-E762-43CF-8FF2-C52825A854A5}" emma:medium="tactile" emma:mode="ink">
          <msink:context xmlns:msink="http://schemas.microsoft.com/ink/2010/main" type="writingRegion" rotatedBoundingBox="944,12874 3538,12712 3591,13562 997,13723"/>
        </emma:interpretation>
      </emma:emma>
    </inkml:annotationXML>
    <inkml:traceGroup>
      <inkml:annotationXML>
        <emma:emma xmlns:emma="http://www.w3.org/2003/04/emma" version="1.0">
          <emma:interpretation id="{DEAA1071-B190-4EB4-993C-35E61D9E7B5C}" emma:medium="tactile" emma:mode="ink">
            <msink:context xmlns:msink="http://schemas.microsoft.com/ink/2010/main" type="paragraph" rotatedBoundingBox="944,12874 3538,12712 3591,13562 997,13723" alignmentLevel="1"/>
          </emma:interpretation>
        </emma:emma>
      </inkml:annotationXML>
      <inkml:traceGroup>
        <inkml:annotationXML>
          <emma:emma xmlns:emma="http://www.w3.org/2003/04/emma" version="1.0">
            <emma:interpretation id="{A199325C-1D7F-4001-A8C8-38BBB4CA2931}" emma:medium="tactile" emma:mode="ink">
              <msink:context xmlns:msink="http://schemas.microsoft.com/ink/2010/main" type="line" rotatedBoundingBox="944,12874 3538,12712 3591,13562 997,13723"/>
            </emma:interpretation>
          </emma:emma>
        </inkml:annotationXML>
        <inkml:traceGroup>
          <inkml:annotationXML>
            <emma:emma xmlns:emma="http://www.w3.org/2003/04/emma" version="1.0">
              <emma:interpretation id="{52C30C9E-13CE-42D9-85B4-AE006DCDD15C}" emma:medium="tactile" emma:mode="ink">
                <msink:context xmlns:msink="http://schemas.microsoft.com/ink/2010/main" type="inkWord" rotatedBoundingBox="944,12874 3538,12712 3591,13562 997,13723"/>
              </emma:interpretation>
              <emma:one-of disjunction-type="recognition" id="oneOf0">
                <emma:interpretation id="interp0" emma:lang="" emma:confidence="0">
                  <emma:literal>o</emma:literal>
                </emma:interpretation>
                <emma:interpretation id="interp1" emma:lang="" emma:confidence="0">
                  <emma:literal>0</emma:literal>
                </emma:interpretation>
                <emma:interpretation id="interp2" emma:lang="" emma:confidence="0">
                  <emma:literal>O</emma:literal>
                </emma:interpretation>
                <emma:interpretation id="interp3" emma:lang="" emma:confidence="0">
                  <emma:literal>°</emma:literal>
                </emma:interpretation>
                <emma:interpretation id="interp4" emma:lang="" emma:confidence="0">
                  <emma:literal>U</emma:literal>
                </emma:interpretation>
              </emma:one-of>
            </emma:emma>
          </inkml:annotationXML>
          <inkml:trace contextRef="#ctx0" brushRef="#br0">2302 116 2908 0,'-49'26'1619'0,"44"-12"-1589"0,3 0 11 0,-3 4-13 16,-16 98 8 15,21-88-10-31,0-16-33 0,0 2 24 16,44 19 19-1,-14-14-74-15,-12-13 45 0,0-3-25 16,2-1 21-16,1-2 6 0,1 0-29 16,1 0 2-16,26-16 20 15,-26 4-24-15,0-1 41 0,-3-4-25 16,-5-2 14-16,1-1-27 0,-4 0 21 16,-1-24 5-16,-11 22 35 0,0-1-50 15,0 2 21-15,0 0-19 0,-16 4-4 16,1 0-49-16,-3 2-100 15,-2 0-101-15,-3 4-69 0,-5 2-38 0,-3 1-2 16,-4 5-87-16</inkml:trace>
          <inkml:trace contextRef="#ctx0" brushRef="#br0" timeOffset="-975.0355">1408 80 2792 0,'0'-9'194'0,"0"7"-56"0,0-2-6 0,0 1-20 16,-13 3-19-16,13 0-28 0,0 0-37 16,0 0 0-16,-10 0 2 0,10 0 19 15,0 0-18-15,0 11-15 16,-8-11-5-16,8 11 8 0,0-3-15 15,0-2-10-15,0 4 9 0,0 1 13 16,0 0 6-16,0 19 39 16,13-11-5-16,0 0 7 0,2 4-18 0,0 1-14 15,-2 0-16-15,2 1 3 0,-2-1 1 16,2 2-4-16,-5-1-2 16,6 20-10-16,-11-26-7 0,0 0 11 15,-3-2-7-15,-2-1-9 0,0-4-3 16,0 3 21-16,0-5-5 0,0 1-23 15,0 12 8-15,0-14 20 16,0-1-26-16,-15 0-3 0,0-4-42 16,2 1-12-16,13-2-15 0,-15-3-16 15,5 0-16-15,-3 0 16 0,-10-16-27 16,13 2 97-16,2-1 11 0,1-6 10 16,1 1 6-16,6-2 3 0,0-3 20 15,0 2 12 1,54-76 110-16,-34 75-98 15,-2 3-3-15,0-3 7 0,0 2-11 16,-3 2 2-16,-2-1 22 0,2 3 1 16,-2 0 17-16,-6 4-24 0,-4 1 2 15,-3 3-9-15,0 1-6 0,0 1-12 16,0 1-7-16,0-4 10 16,-38 3 0-1,15 7-4-15,13 1-31 0,-16 0-2 16,11 0 6-16,0 0-54 0,-3 0-26 15,0 0-12-15,5 0-40 0,-2 9-36 16,2-9-32-16,3 11-29 0,0-4-15 16,5-1-38-16,-3 11-628 15,8-9 305-15</inkml:trace>
          <inkml:trace contextRef="#ctx0" brushRef="#br0" timeOffset="-454.5791">1838 92 3059 0,'0'-2'103'16,"0"2"95"-16,0 0 214 15,0 0-218-15,-13 0-41 0,13 0-52 16,-12 11 114 0,-9 4-135-16,14-3-23 0,-1 1-18 0,-7 16 47 15,-8 33-18 1,15-22-79-16,6-19 14 16,2-4 9-16,0 2-6 15,0 11-12-15,0-15 11 0,30 7-17 16,-17-13 26-16,5 2-25 15,-3-2-9-15,3-1 14 0,5-1-14 16,0-6-17-16,0 4-10 0,25-5-17 16,-2 0-16-1,-10-13 16-15,-21 1 40 0,-2-1 36 16,-6 0-10-16,3-17-10 16,-4 15 44-16,-6-54 23 15,0 49-55-15,-13-16 27 16,-15 2 6-16,18 20-34 15,-1-1 4-15,-1 2 14 0,1 0-12 16,1 3-45-16,0 3-15 0,0-3-5 16,0 6-73-16,0-3-76 0,2 3-83 15,-2 4-36-15,2 0 0 0,0 0-15 16,1 0-46-16,2 0-244 0</inkml:trace>
          <inkml:trace contextRef="#ctx0" brushRef="#br0" timeOffset="-2184.2368">12 505 2486 0,'0'0'35'0,"0"0"27"15,0 0 29-15,-10 0 27 0,10 0 106 63,0 0 1382-16,0 0-1462-47,0 0-150 0,0 0 8 15,0 0-20-15,0 0 40 0,0 0-33 16,0 0 20-16,0-9 0 0,0-2-17 16,0 0 6-16,12-2 23 0,1 1-39 15,0-1 5-15,-3-2 22 0,5 2-23 16,-2-2 32-16,0-2 1 0,-3 0-42 16,0-2 39-16,0 4-12 0,1 0-1 15,-4-14-9-15,-4 20 15 0,-3-2-9 16,0 7-4-16,0 0-7 0,0 2 8 15,0 2-6-15,0 0-6 0,0 0 6 16,0 0 11-16,0 0 29 16,0 0-43-16,0 0 34 0,0 15-12 15,0-4-17-15,0 4 9 0,0-2-3 16,0 4-21-16,23 80 43 31,5-47-31-15,18-1 36-16,-31-40-44 0,-2-3 24 15,4 2-32-15,1-1 6 0,0-7 6 16,0 0-15-16,2 0 16 16,11 0-11-16,-18-18 24 0,2 4-42 15,-2-5 19-15,-3 2-1 0,15-58-64 16,-17 50 67 0,0-6-3-16,-6-1 26 0,-2 0-7 15,3 0 19-15,-1 4-41 0,-2-1 18 16,0-1 20-16,0 3 1 0,0 2-5 15,0 5 0-15,0 1 24 0,0 0-12 16,0 5 14-16,0 1 18 0,0 2-8 16,0 2-29-16,0 4 25 0,0-1-6 15,0-2-23-15,0 7 23 16,0 1-11-16,0 0-21 16,0 0 8-16,0 11-22 15,-7 3 34-15,7 0-7 0,0 3-31 16,-8 7 8-16,8 5 17 0,0 4-5 15,0 5-3-15,0 3-2 0,0 5 8 16,0 51-7-16,0-50-4 16,13-1 17-16,-3-4-8 0,-3 0 5 15,1-1-22-15,0-5 8 0,-1-5 24 16,1 2-15-16,7 22-4 0,-10-32 28 78,23 64-63-62,-28-87-649-16,0 0-46 15,0 0 264-15,0 0-257 47</inkml:trace>
          <inkml:trace contextRef="#ctx0" brushRef="#br0" timeOffset="-1901.8374">733 352 2807 0,'0'0'52'0,"0"0"22"0,0 0 36 15,0 0 8-15,0 0 65 16,0 0-127-16,0 0 4 0,0 0 17 0,0 0-7 16,0 0 5-16,0 0-8 0,18 0-4 15,-6 0-33-15,6 0 4 0,0 0-28 16,20 0 8-16,-20 0-19 16,0 0-38-16,-3 0-87 0,3-10-63 15,-3 10-53-15,0 0-39 0,-2 0-53 16,0 0-133-16,-3 0-169 0</inkml:trace>
          <inkml:trace contextRef="#ctx0" brushRef="#br0" timeOffset="-1642.0062">763 544 2637 0,'-5'8'49'0,"3"-3"17"15,2-2 43-15,0-1 50 0,0-1 27 16,0 1 18-16,30-1 191 16,-15-1-310-16,1 0 19 15,2 0-13-15,-1-14-42 0,1 3 2 16,-2 11-24-16,1-11-31 0,-1 3 27 16,1-1-44-16,1 9-33 0,-2-8-101 0,-4 4-107 15,1-3-57-15,0 1-51 16</inkml:trace>
        </inkml:traceGroup>
      </inkml:traceGroup>
    </inkml:traceGroup>
  </inkml:traceGroup>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37.17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04D7ED8-CCBB-4D58-A580-6E5A64F71A99}" emma:medium="tactile" emma:mode="ink">
          <msink:context xmlns:msink="http://schemas.microsoft.com/ink/2010/main" type="inkDrawing" rotatedBoundingBox="21960,9550 23145,9507 23146,9536 21961,9578" shapeName="Other">
            <msink:destinationLink direction="to" ref="{0FB2B8F8-3142-48CA-A28C-2ECDDE0D8083}"/>
          </msink:context>
        </emma:interpretation>
      </emma:emma>
    </inkml:annotationXML>
    <inkml:trace contextRef="#ctx0" brushRef="#br0">22 43 527 0,'0'1'0'0,"0"3"3"15,0-2-4-15,0-2 17 16,0 0 51-16,0 0 207 0,0 0 179 15,0 0-108-15,0 0-105 0,-10 0-53 16,10 0-28-16,0 0-22 0,0 0-34 16,-13 0 32-16,13 0-93 15,0 0-8-15,0 0 5 0,0 0 11 16,0 0 12-16,0 0 20 0,0 0 10 16,0 0 6-16,0 0 4 0,28 0 112 15,-5 0-41 1,-13 0-111-16,6 0 1 15,29-13 85-15,-6 13-64 16,-16-8-38-16,5 8-15 0,0 0-5 16,5 0-7-16,0 0-7 0,10 0 21 0,-2 0 18 15,45 0 71-15,-40 0-93 16,-2 0-15-16,-1 0 14 0,0 0-22 16,-2 0 24-16,5 0-31 0,35 0 30 15,-37 0-16-15,-9 0-10 16,-2 0-18-16,1 0 27 0,-9-15 11 15,-2 15-38-15,2 0 1 0,37-7 54 32,-45 0-35-32,-6 7-16 0,-9 0 4 0,3 0 22 15,0 0-15-15,0 0-10 0,3 0 20 16,2 0-11-16,-5 0-6 16,0 0 15-16,0 0-22 0,-5 0 1 15,6 0-214-15,-6 0-753 16,0 0-198-1,0 0 576-15</inkml:trace>
  </inkml:traceGroup>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1:04.30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E3C2861-D284-406D-AA9E-00703D90DE92}" emma:medium="tactile" emma:mode="ink">
          <msink:context xmlns:msink="http://schemas.microsoft.com/ink/2010/main" type="inkDrawing" rotatedBoundingBox="723,13923 3855,13879 3871,15028 739,15072" semanticType="enclosure" shapeName="Other">
            <msink:sourceLink direction="with" ref="{B3D3BA35-9A19-421F-BA3C-EE4670E59837}"/>
          </msink:context>
        </emma:interpretation>
      </emma:emma>
    </inkml:annotationXML>
    <inkml:trace contextRef="#ctx0" brushRef="#br0">466 1171 1339 0,'-18'0'96'0,"18"0"18"16,0 0-9-16,0 0 14 0,0 0-2 15,0 0-2-15,-18 0-27 0,18 0-11 16,0 0 67-16,-12 0-83 16,12 0 5-16,0 0 6 0,-13 0-7 15,13 0-1-15,0 0-2 0,0 10 2 16,0-10-8-16,0 0 1 0,0 0 40 78,36 19 266-78,-21-9-336 16,-7-4-17-16,-3-6 5 0,117 12 43 46,-107-8-52-46,-2-3-9 0,0-1 3 16,-1 1 9-16,4 1-13 0,-1 0 8 16,16 1 1-16,-14-3-6 15,1 0 12-15,0 0-4 0,2 0-10 0,-2 0 10 16,3 0-10-16,-1 0 8 16,0 0-4-16,1 0 1 0,19 0-4 15,-17 0 6-15,-5 0-10 0,3 0 11 16,-4 0-2-16,1 0 1 0,-2 0-6 15,-1 0-1-15,0 0 9 16,16 0-5-16,-16 0-8 0,0 0 8 16,3 0-3-16,0 0 11 0,2 0-11 15,1 0-3-15,2 0 6 0,-3 0-7 16,3 0 9-16,0-11 0 16,23 11-1-16,-26 0-4 0,3 0 1 15,-3 0 1-15,-2 0 4 0,3 0-6 16,22-8-4-16,-20 8 13 15,0-6-8-15,2 0 3 0,1 1-7 0,2-1 8 16,-3 3-6-16,3-2-1 0,0 1 8 16,-2-1-7-16,4 4 3 0,1-3 8 15,-1 2-12-15,34-5-7 16,-33 3 19-16,-1 0-9 0,3 1 1 16,26-7 9-16,-31 8-14 15,-5-4 1-15,2 3 8 0,-2-3 0 16,0 2-7-16,-2-1 0 0,-1-1 4 15,-2 2 6-15,5 1-4 0,-3-2-2 0,3-2 0 16,0 5-3-16,0-3 1 0,-3 0 5 16,1 3-6-16,17-7-6 15,-10 3 9-15,-10 3-2 16,-6-2 10-16,1 1-8 0,2 3-1 16,1-3 0-16,-1 0 2 0,3 1-2 15,-3-1-2-15,3 0 2 0,2 2 2 16,1-1-1-16,2-2-7 0,-6 2 9 15,4 0 3-15,-1 2-12 0,1-4 3 16,-1 2 4-16,18-2 2 16,-20 2-2-16,0 0-6 0,0 1 6 15,-1-1 3-15,-1 1-5 0,-1 2 1 0,0-1 0 16,-2-2-4-16,0 3 3 16,12-4 8-16,-15 3-11 0,1 0 4 15,-1 0 0-15,0-3-2 0,0 3 5 16,0-1 2-16,3-1-5 0,-3-1 4 15,3 3-7-15,12-6-1 16,-14 4 1-16,4 2 1 0,-5-3 2 16,3 4 4-16,-3 0-8 0,10 0 12 15,-12 0-4-15,-3 0-1 0,-2 0 0 16,-1 0 8 0,-2 0-5 62,-7-150-19-78,-1 130 7 15,8 4 12-15,0-2-13 0,0-1 4 16,0-2 4-16,0 0-5 0,0-1 6 16,0-1-1-16,0-2 3 0,0 1-8 15,-10 0 0-15,10-2 8 0,0 4-6 16,0-2 6-16,0 1-5 15,0-20-6-15,0 23 10 0,0 0-2 0,0 2-3 16,0 0 0-16,0 0 3 0,0 0 2 16,0 2-11-16,0-4 11 0,0 0-2 15,0 2-4-15,0-17 5 16,0 20-7-16,0 1 0 0,0-2 5 16,0 6 1-16,0 1-3 0,0-1 8 15,-13 3-10-15,13-1 4 0,0-4 2 16,0 5 5-16,-10 1 0 15,10 2-9-15,0 1 6 0,0 1-2 16,0 0-7-16,0 2 15 0,-8 0-15 16,8 0 10-16,-18 0-6 15,16 0 2-15,-1 0-3 0,-2 0 3 16,-2 0 1 0,1 0 10-16,1 0-22 0,3 0 12 15,-6 0 0-15,3 0-5 16,-3 0 7-16,3 0 1 0,-5 0-7 15,0 0-3-15,0 0 7 0,-3 0 1 16,-2 0-5-16,2 0 0 0,-2 0 2 16,-1 0-4-16,-1 0 10 0,-4 0-3 15,1 0-9-15,-21 0 6 16,21 0-2-16,-3 0 4 0,0 0-5 16,3 0 2-16,-3 0 2 0,0 0 0 0,0 0 4 15,0 0-7-15,0 0 3 16,-23 0-6-16,26 0 4 62,-329 8-11-46,323-8 8-16,1 0 0 0,2 0 11 0,-3 0-9 16,1 0 1-16,-1 0 4 0,1 0-4 15,-29 0 5-15,4 0-6 16,-218 0-8 31,225 0 6-47,20 0 5 0,-3 0 2 15,1 0-3-15,2 0 3 0,-2 0 0 16,-29 0-3-16,26 0-1 16,0 0 6-16,0 0-10 0,2 0 2 15,-2 0 1-15,3 0-1 0,0 10-2 16,-1-10 2-16,-2 10 9 0,3-10-3 15,-1 8 0-15,-25 0-9 16,26-8 4-16,-1 5 1 0,1-5-1 16,-1 4 6-16,3-4 2 0,0 4-7 0,-5-4-3 15,5 0 8-15,-27 0-3 16,29 0 2-16,-2 0-6 0,-18 0-6 16,24 0 5-16,-1 0 7 15,3 0-6-15,-19 0 4 16,1 0-4-16,3 0-5 15,9 0 3-15,4 0 3 0,-1 0 6 16,-21 0 0-16,22 0-2 0,-1 0-5 16,-3 0 7-16,1 0-1 0,5 0-6 15,-3 0-5 1,-10 0 15-16,18 0-7 0,0 0 2 0,2 0-2 16,0 0 1-16,1 0-4 0,2 0 5 15,-3 0-4-15,-2 0 5 0,0 0-1 16,-6 0 1-16,3 0-6 0,-4 0 4 15,-14 0-7-15,13 0 6 16,3 8-3-16,-3-8 7 0,3 7-5 16,0-7-5-16,2 5 11 0,-2-5-2 15,2 0 0-15,3 0 1 16,-11 3-9-16,11-3 9 0,2 0-1 16,-7 7-6-16,10-7-1 15,0 1-5-15,0 1 19 0,-3-1-8 16,3 4-9-16,3-5 11 0,-1 0-10 15,3 0 8-15,0 1-1 0,0 2 0 16,0-1 3-16,0 2-4 0,0 2 0 16,0-2 3-16,0 4-3 0,0 4-5 15,0 0 7-15,0 2 2 0,10 4-2 16,-10 3 9-16,8 1-4 0,-8 3-4 16,7 28 16-16,-1-23-13 15,-6 2-3-15,0 1 4 0,0 2-5 16,0 1 12-16,0 1-3 0,0 2-4 0,0-2 8 15,0 3-7-15,0-2-3 16,0-1 5-16,0-1-2 0,0 30 0 16,0-38-4-16,15 26-6 15,-5-30 6-15,0-3 3 0,-2-1-6 16,-8-5 0-16,10 1 4 0,-10-2-12 16,5-3 10-16,3 10-8 15,-3-16 3-15,-3 0-5 0,-2 1-1 16,3-1-38-16,0 1-76 0,-1-2-62 15,1-1-61-15,-1 3-111 0,-2-4-262 16</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38.29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5A2C058-D947-49A9-9230-F3BBEF7FDD56}" emma:medium="tactile" emma:mode="ink">
          <msink:context xmlns:msink="http://schemas.microsoft.com/ink/2010/main" type="writingRegion" rotatedBoundingBox="13429,15104 11627,17414 11501,17316 13303,15006"/>
        </emma:interpretation>
      </emma:emma>
    </inkml:annotationXML>
    <inkml:traceGroup>
      <inkml:annotationXML>
        <emma:emma xmlns:emma="http://www.w3.org/2003/04/emma" version="1.0">
          <emma:interpretation id="{0E7EADC8-1BA8-47EB-9D1E-C2E468866D6A}" emma:medium="tactile" emma:mode="ink">
            <msink:context xmlns:msink="http://schemas.microsoft.com/ink/2010/main" type="paragraph" rotatedBoundingBox="13429,15104 11627,17414 11501,17316 13303,15006" alignmentLevel="1"/>
          </emma:interpretation>
        </emma:emma>
      </inkml:annotationXML>
      <inkml:traceGroup>
        <inkml:annotationXML>
          <emma:emma xmlns:emma="http://www.w3.org/2003/04/emma" version="1.0">
            <emma:interpretation id="{4B38C338-2645-48F5-8B98-AC7DBE98DD50}" emma:medium="tactile" emma:mode="ink">
              <msink:context xmlns:msink="http://schemas.microsoft.com/ink/2010/main" type="line" rotatedBoundingBox="13429,15104 11627,17414 11501,17316 13303,15006"/>
            </emma:interpretation>
          </emma:emma>
        </inkml:annotationXML>
        <inkml:traceGroup>
          <inkml:annotationXML>
            <emma:emma xmlns:emma="http://www.w3.org/2003/04/emma" version="1.0">
              <emma:interpretation id="{C5027939-606D-4065-8665-4DB7015E0500}" emma:medium="tactile" emma:mode="ink">
                <msink:context xmlns:msink="http://schemas.microsoft.com/ink/2010/main" type="inkWord" rotatedBoundingBox="13427,15103 13300,15265 13207,15193 13334,15030"/>
              </emma:interpretation>
            </emma:emma>
          </inkml:annotationXML>
          <inkml:trace contextRef="#ctx0" brushRef="#br0">-348-2306 855 0,'0'0'38'0,"0"0"20"0,0 0 47 16,0 0-40-16,0 0-5 0,0 0 31 0,0 0-30 16,0 0-10-16,0 0-7 0,0 0-37 0,0 0 21 15,0 0-22-15,0 0-11 0,0 0 42 0,0 0-9 16,0 0-4-16,0 0 24 0,0 0 13 0,0 0 27 16,0 0-7-16,0 0 15 0,0 0-29 0,0 0-3 15,0 0 12-15,0 0-16 0,0 0-14 0,0 0-10 16,0 0-5-16,0 0-17 0,0 0 5 0,0 0-15 15,0 0 10-15,0 0-16 0,0 0-4 0,0 0 12 16,0 0-15-16,0 11 19 0,0-1 4 0,0-1-18 16,0-9 1-16,0 6 10 0,0 2-6 0,0-8 2 15,0 7 4-15,0-4-6 0,0 0-16 0,9-3 10 16,-9 5 16-16,0-4-14 0,0 2-15 16,12-1 10-16,0 0 18 0,-6-2-18 0,3 0 18 15,-3 0-11-15,0 0-7 0,3 0 3 0,-6 0 14 16,2 0-15-16,-2 0 6 0,0 0-1 0,0 0-4 15,3 0 9-15,0-11 11 0,-3 11-24 0,3-10 19 16,0 0-13-16,0 3-2 0,-3-1 14 0,-3 3-3 16,6-3-3-16,-6 4-17 0,0-3 11 0,0 3 8 15,0 0-8-15,0 0 4 0,0-2-9 0,0-1 3 16,0 4 18-16,0-5-14 0,0 5 11 0,0-2-3 16,0 1 0-16,-12-1-6 0,12 4 18 0,-12 1-16 15,12-3 19-15,-12 1-9 0,12 0 12 16,-12 2 2-16,4 0-5 0,8 0-7 0,-6-3-18 15,0 3 18-15,3 0-23 0,0 0 20 0,0 0-24 16,0 0 17-16,3 0-7 0,0 0-4 0,0 0 9 16,0 0-2-16,0 14 8 0,0-14-3 0,0 13-7 15,0-4-2-15,-12 1 7 0,12-2-13 0,0 0 7 16,0-2-4-16,0-6 4 0,0 7 14 0,0-3-25 16,0 0 14-16,0-2 3 0,0 1-11 0,0-3 11 15,9 0 8-15,-9 2-20 0,9-2 19 0,0 0-12 16,-3 0 4-16,2-13-6 0,4 0 6 0,-3 13-15 15,0-13 21-15,-3-2-4 0,0 4-6 16,0 2 9-16,-3 3-4 0,-3-4-6 0,0 4 4 0,0-2 3 16,0 4-13-16,0-3 0 0,0 1 8 15,0 1 16-15,0 2-10 0,0 3-1 0,0 0-20 16,-12 0 11-16,12 0-25 0,-9 0-7 0,-3 0-23 16,3 0-68-16,9 0-91 0,-9 0-150 0,1 14-151 15</inkml:trace>
        </inkml:traceGroup>
        <inkml:traceGroup>
          <inkml:annotationXML>
            <emma:emma xmlns:emma="http://www.w3.org/2003/04/emma" version="1.0">
              <emma:interpretation id="{C7E77DBD-5AEE-4ABA-93F0-A47E24D8FA85}" emma:medium="tactile" emma:mode="ink">
                <msink:context xmlns:msink="http://schemas.microsoft.com/ink/2010/main" type="inkWord" rotatedBoundingBox="12702,15984 12596,16121 12495,16042 12601,15906"/>
              </emma:interpretation>
              <emma:one-of disjunction-type="recognition" id="oneOf0">
                <emma:interpretation id="interp0" emma:lang="" emma:confidence="1">
                  <emma:literal/>
                </emma:interpretation>
              </emma:one-of>
            </emma:emma>
          </inkml:annotationXML>
          <inkml:trace contextRef="#ctx0" brushRef="#br0" timeOffset="2019.9276">-1059-1439 937 0,'0'-13'69'0,"0"13"38"0,0 0 1 0,0 0 18 0,0-8-3 16,0 8-9-16,0 0-23 0,0 0-33 0,0 0-5 16,0 0-1-16,9 0 20 0,-9 0-3 0,0 0-31 15,0 0 23-15,0 0-2 0,0 0-1 16,0 0 11-16,0 0-10 0,0 0-11 0,0 0-12 15,0 0-14-15,0 0 1 0,0 0-4 0,0 0 14 16,0 0 9-16,0 0-5 0,0 8-11 0,0 2-11 16,0-10-10-16,0 10 9 0,0-4-5 0,0-6-9 15,0 10-3-15,0-2 2 0,0-1-3 0,0-1 4 16,9 2 12-16,-9-4-14 0,11 1 12 0,-2-3-9 16,-9-2 2-16,9 4-6 0,-3-4 7 0,-6 0-12 15,9 0 0-15,-6 0-1 0,3 0 11 0,0 0 0 16,-3 0-8-16,3 0 0 0,0 0 11 0,0-15-11 15,0 15 13-15,-6-9 1 0,6 9-17 16,-6-14 13-16,3 3-6 0,0 3-8 0,-3 8 13 16,0-8 0-16,0-3 5 0,0 2-7 0,0-1-9 15,0 3 12-15,0 3 2 0,0-3-1 0,0-3-1 16,0 2-14-16,0 4 18 0,0-3-3 0,0-1 11 16,-12 2-1-16,12 2-11 0,0 1 21 0,-12-1-10 15,12 1 24-15,-6 2-8 0,0-1-10 0,6 2-13 16,-6 0-6-16,3 0-3 0,3 0-9 0,0 0 11 15,-3 0 5-15,0 0-4 0,0 14-14 16,3-14 19-16,0 14-11 0,0-3 6 0,0-11 3 16,0 11-16-16,0-1 15 0,0-10-13 0,0 0 12 15,0 6-14-15,0-6 6 0,0 0-4 0,0 0 2 16,0 0-1-16,0 0-10 0,0 0 19 0,0 0-4 16,0 0-14-16,0 0-18 0,0 0-34 0,0 0-32 15,0 0-33-15,0 0-44 0,12 0-132 0,-12 0-140 16,0 0-51-16</inkml:trace>
        </inkml:traceGroup>
        <inkml:traceGroup>
          <inkml:annotationXML>
            <emma:emma xmlns:emma="http://www.w3.org/2003/04/emma" version="1.0">
              <emma:interpretation id="{F7761761-1A98-4DD4-AE0D-377FF34C5E83}" emma:medium="tactile" emma:mode="ink">
                <msink:context xmlns:msink="http://schemas.microsoft.com/ink/2010/main" type="inkWord" rotatedBoundingBox="12166,16724 12087,16825 12007,16763 12086,16662"/>
              </emma:interpretation>
              <emma:one-of disjunction-type="recognition" id="oneOf1">
                <emma:interpretation id="interp1" emma:lang="" emma:confidence="1">
                  <emma:literal/>
                </emma:interpretation>
              </emma:one-of>
            </emma:emma>
          </inkml:annotationXML>
          <inkml:trace contextRef="#ctx0" brushRef="#br0" timeOffset="4192.0552">-1556-686 325 0,'5'0'22'0,"-5"0"27"0,0 0-26 15,0 0 4-15,0 0-22 0,0 0 8 0,0 0-2 16,0 0-22-16,0 0 32 0,0 0-12 0,0 0-10 16,0 0 13-16,0 0 25 0,0 0-4 0,0 0 30 15,0 0-3-15,0 0 20 0,0 0-26 0,0 0-5 16,0 0 18-16,0 0-21 0,0 0 39 16,0 0-23-16,0 0 13 0,0 0-21 0,0 0 14 15,0 0 2-15,0 0-12 0,0 0 5 0,0-8 25 16,0 8-1-16,0 0-5 0,0-9 18 0,0 9-19 15,0-6-16-15,0 6 4 0,0-3 2 0,0-2-20 16,0 5 1-16,0 0-8 0,0 0-7 0,0 0-3 16,0 0 12-16,0 0-27 0,0 0 5 0,0 0-5 15,0 0 2-15,0 0-10 0,0 0-6 0,0 0 6 16,0 0 9-16,0 0-6 0,0 0-17 0,0 0 3 16,0 0 0-16,0 0 7 0,0 0-5 0,0 0 13 15,0 13-26-15,0-13 22 0,0 9-7 0,0-9-8 16,0 9 10-16,0-9-13 0,9 7 17 15,-3-7-18-15,0 0 16 0,0 0-19 0,0 8 4 16,3-8 4-16,-6 0 14 0,3 0-16 0,-3 0 14 16,0 0-4-16,0 0-4 0,0 0-1 0,0 0-6 15,0 0 7-15,0 0-9 0,3 0 6 0,-6-13 3 16,6 2-2-16,-6 2-4 0,0 1 9 0,0-2-6 16,0 2 12-16,0 1-18 0,0 1 15 0,0-2-11 15,0 3 5-15,0-1-2 0,0 2 20 0,0-2-8 16,0 2 1-16,-12 2-9 0,12-1 4 0,-9 1 17 15,9 2-9-15,-6 0-2 0,6 0-5 16,-6 0-13-16,0 0 5 0,6 0 8 0,0 0-2 16,-3 0-2-16,0 0-7 0,-3 13 5 0,0-13 7 15,6 15 4-15,-3-15-7 0,0 12-6 0,3-1-1 16,-6-1 5-16,6 0 12 0,0-10-17 0,0 8-4 16,0 0 6-16,0-4-6 0,0 2-1 0,0 1 7 15,0-5 3-15,0 0 7 0,0 2-9 0,0-3 3 16,0 1-7-16,0-2-10 0,0 0 7 0,12 0 12 15,-12 0-6-15,0 0 4 0,9 0-3 0,-9 0-1 16,9 0-15-16,-3-9 21 0,0-2-13 0,0 11-1 16,-3-11 8-16,0 3-9 0,-3 1 2 0,0-1 0 15,0 4 7-15,0-2 14 0,0 1-7 16,0-1-18-16,0 2 17 0,0 0-1 0,0 0-8 16,0 4 9-16,0 0 5 0,0 0-2 0,0 0-21 15,0 0 4-15,0 0 5 0,-12 0 0 0,12 0-1 16,0 0-3-16,-9 0 5 0,9 0 14 0,-9 0-10 15,3 10-17-15,6-10 2 0,-6 11-20 0,0-2-27 16,6-1-36-16,-6 0-44 0,3 1-59 0,0 2-157 16,0 1-118-16</inkml:trace>
        </inkml:traceGroup>
        <inkml:traceGroup>
          <inkml:annotationXML>
            <emma:emma xmlns:emma="http://www.w3.org/2003/04/emma" version="1.0">
              <emma:interpretation id="{B46E4D61-F15D-4334-AA72-27F3662B09DB}" emma:medium="tactile" emma:mode="ink">
                <msink:context xmlns:msink="http://schemas.microsoft.com/ink/2010/main" type="inkWord" rotatedBoundingBox="11689,17314 11617,17406 11508,17321 11580,17229"/>
              </emma:interpretation>
              <emma:one-of disjunction-type="recognition" id="oneOf2">
                <emma:interpretation id="interp2" emma:lang="" emma:confidence="0">
                  <emma:literal>.</emma:literal>
                </emma:interpretation>
                <emma:interpretation id="interp3" emma:lang="" emma:confidence="0">
                  <emma:literal>9</emma:literal>
                </emma:interpretation>
                <emma:interpretation id="interp4" emma:lang="" emma:confidence="0">
                  <emma:literal>g</emma:literal>
                </emma:interpretation>
                <emma:interpretation id="interp5" emma:lang="" emma:confidence="0">
                  <emma:literal>o</emma:literal>
                </emma:interpretation>
                <emma:interpretation id="interp6" emma:lang="" emma:confidence="0">
                  <emma:literal>°</emma:literal>
                </emma:interpretation>
              </emma:one-of>
            </emma:emma>
          </inkml:annotationXML>
          <inkml:trace contextRef="#ctx0" brushRef="#br0" timeOffset="7867.4799">-2003-127 1001 0,'0'0'84'16,"0"0"21"-16,0 0-8 0,0 0 13 0,0 0 4 15,0 0-24-15,0 0 6 0,0 0 5 0,0 0-28 16,0 0 6-16,0 0 6 0,0-10-16 0,0 10-12 16,0 0 5-16,0 0-19 0,0 0 10 0,0 0-6 15,0 0 10-15,0 0 3 0,0 0-24 0,0 0 9 16,0 0-7-16,0 0 2 0,0 0 0 0,0 0-18 16,0 0 6-16,0 0-7 0,0 0-9 0,0 0-3 15,0 0-9-15,0 0 7 0,0 0-14 0,0 0 13 16,0 0-16-16,0 0 2 0,0 0 6 0,0 12 0 15,0-12 7-15,0 9-5 0,0-9 10 16,0 0-4-16,0 0-13 0,0 0-6 0,0 0 8 16,0 14-4-16,0-14 1 0,0 0 4 0,0 0-2 15,15 0 6-15,-3 0 11 0,-12 0-13 0,0 0 3 16,12 0-15-16,-12 0 8 0,6 0 13 0,-6 0-10 16,12 0-3-16,-12 0 4 0,6 0 0 0,0 0 4 15,-6 0-2-15,0 0 3 0,0 0-7 0,0-14 12 16,0 14-8-16,0-15 6 0,0 15 4 0,0-13-16 15,0 1 17-15,-12 4-15 0,12-2 28 0,-12 3-20 16,3 7 12-16,0-7 8 0,0 3 22 0,0 4-25 16,0 0 0-16,3 0 0 0,0 0 1 15,0 0-20-15,0 0 9 0,0 0-8 0,6 0-14 16,-3 0 8-16,0 0 10 0,3 11-13 0,0-11-5 16,0 14 20-16,0-14-12 0,0 12-15 0,0-12 16 15,0 13-2-15,0-6-14 0,12-7 9 0,-12 8-4 16,15-8 6-16,-15 9 5 0,6-2-3 0,-6 1-5 15,0-5 4-15,9 0 4 0,-3-3-8 0,-6 0-2 16,0 0-3-16,0 0 7 0,6 0 0 0,-3 0 3 16,3 0 7-16,-6 0-5 0,0 0 10 0,0 0 3 15,0 0-18-15,0 0 18 0,0 0-4 0,0 0-9 16,0 0 9-16,0-11 0 0,0 1-15 16,0 1 12-16,0 9-11 0,0-10 11 0,0 0-3 15,0 10 2-15,0 0-1 0,0 0 5 0,-12 0-9 16,12 0 3-16,-12 0 7 0,12 0-8 0,0 0-1 15,0 0 11-15,0 0-11 0,0 0 7 0,0 0-13 16,0 0 12-16,0 0 4 0,0 0 3 0,0 0-23 16,0 0 3-16,0 14 5 0,0-14 2 0,0 15-3 15,0-5 3-15,0-10 8 0,0 16-10 0,0-16-2 16,0 10 16-16,0-10-21 0,0 0 5 0,0 0-1 16,0 0 8-16,0 0-5 0,15 0 15 15,-15 0-9-15,9 0 9 0,-9 0-20 0,12-13 17 0,-12 3-17 16,6-1 20-16,-6 0-25 0,9 3 17 15,-9 1-8-15,0-3 1 0,0 3 4 0,3 0 3 16,-3 0 13-16,0 3-12 0,0 1 7 0,0 2-8 16,0-3 12-16,0 3-12 0,0-1-5 0,0 2-6 15,0 0-6-15,0 0-25 0,0 0 0 0,0 0-35 16,0 0-16-16,0 0-30 0,0 0-91 0,0 0-93 16,0 0-76-16,0 0-60 0</inkml:trace>
        </inkml:traceGroup>
      </inkml:traceGroup>
    </inkml:traceGroup>
  </inkml:traceGroup>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23.21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3D3BA35-9A19-421F-BA3C-EE4670E59837}" emma:medium="tactile" emma:mode="ink">
          <msink:context xmlns:msink="http://schemas.microsoft.com/ink/2010/main" type="writingRegion" rotatedBoundingBox="1151,14136 3400,13921 3462,14564 1212,14779">
            <msink:destinationLink direction="with" ref="{BE3C2861-D284-406D-AA9E-00703D90DE92}"/>
          </msink:context>
        </emma:interpretation>
      </emma:emma>
    </inkml:annotationXML>
    <inkml:traceGroup>
      <inkml:annotationXML>
        <emma:emma xmlns:emma="http://www.w3.org/2003/04/emma" version="1.0">
          <emma:interpretation id="{F063C222-5446-4F2E-95FF-3DD4A87CA496}" emma:medium="tactile" emma:mode="ink">
            <msink:context xmlns:msink="http://schemas.microsoft.com/ink/2010/main" type="paragraph" rotatedBoundingBox="1151,14136 3400,13921 3462,14564 1212,14779" alignmentLevel="1"/>
          </emma:interpretation>
        </emma:emma>
      </inkml:annotationXML>
      <inkml:traceGroup>
        <inkml:annotationXML>
          <emma:emma xmlns:emma="http://www.w3.org/2003/04/emma" version="1.0">
            <emma:interpretation id="{F3F60642-F837-41A0-820D-27E90DCAD501}" emma:medium="tactile" emma:mode="ink">
              <msink:context xmlns:msink="http://schemas.microsoft.com/ink/2010/main" type="line" rotatedBoundingBox="1151,14136 3400,13921 3462,14564 1212,14779"/>
            </emma:interpretation>
          </emma:emma>
        </inkml:annotationXML>
        <inkml:traceGroup>
          <inkml:annotationXML>
            <emma:emma xmlns:emma="http://www.w3.org/2003/04/emma" version="1.0">
              <emma:interpretation id="{6A60D491-A0EA-4C4E-A987-58ADA08CF073}" emma:medium="tactile" emma:mode="ink">
                <msink:context xmlns:msink="http://schemas.microsoft.com/ink/2010/main" type="inkWord" rotatedBoundingBox="1151,14136 3400,13921 3462,14564 1212,14779"/>
              </emma:interpretation>
              <emma:one-of disjunction-type="recognition" id="oneOf0">
                <emma:interpretation id="interp0" emma:lang="" emma:confidence="1">
                  <emma:literal/>
                </emma:interpretation>
              </emma:one-of>
            </emma:emma>
          </inkml:annotationXML>
          <inkml:trace contextRef="#ctx0" brushRef="#br0">208 1360 2916 0,'0'0'124'15,"0"0"-21"-15,0 0 13 0,0 0 4 16,0 0-23-16,0 0-35 0,0 0-11 16,0 0-5-16,0 0-2 0,0 0 39 15,13 17 115-15,-13-8-120 16,15 3-27-16,-2 3 23 0,2 1-20 0,-2 1-11 15,-1 5-24-15,4 2 11 0,-1 1 8 16,0 0-39-16,16 33 29 16,-16-29-33-16,0 3 27 0,1-2-10 15,-6-2-24-15,3-2 23 0,-3 1-18 16,-2-6 13-16,-3-2-4 0,0 2-12 16,0 6-2-1,-5-6 34-15,0-14-32 0,0 0 5 16,0-3-5-16,0-1-35 0,0 0 4 15,0-3-28-15,-13 0-60 0,3 0-16 0,0 0 11 16,-3 0 24-16,-2-21-14 16,-3 4 22-16,-3-2 18 0,1 0 8 0,-23-28 5 15,25 21 48-15,0-1 12 16,3 4 0-16,2-3 6 0,3 2-1 16,0 0 3-16,2 1 1 0,6 1 3 15,-4-1-4-15,4 1 6 16,2-17 10-16,0 20-4 0,0 0-4 15,0-1 6-15,13 1 2 0,2 1 8 16,-5 1 19-16,5-2-3 0,1 1-3 16,1 2 10-16,4-1-8 0,-1 4 8 15,18-10 16-15,-17 15-36 16,-3 0 2-16,-3 3-16 0,0 0 5 0,1 3-6 16,-1 2-5-16,3-3 11 0,-1 2-18 15,1 1 3-15,15 0 1 16,-17 0-18-16,2 0-14 0,-6 0-22 15,-2 0-49-15,6 0-50 0,-9 0-48 16,1 0-52-16,0 0-62 0</inkml:trace>
          <inkml:trace contextRef="#ctx0" brushRef="#br0" timeOffset="524.7247">827 1614 2160 0,'-3'5'76'0,"1"0"39"16,2-1 16-16,0-3 21 0,0-1 17 16,0 0 7-16,18 0-22 0,0 0-22 15,-6 0-8-15,6-11-28 0,-3 0-24 16,3 11-12-16,3-14-23 0,1 4-13 15,-1 0-22-15,-1 1-36 0,1 2-81 16,-4-1-76-16,14-4-356 16,-16 7 31-16,-5 2-307 0</inkml:trace>
          <inkml:trace contextRef="#ctx0" brushRef="#br0" timeOffset="291.1984">817 1454 2825 0,'0'4'35'0,"0"0"10"0,0 1 33 16,0-4 22-16,0-1-13 0,0 0-26 15,0 0-19-15,18 0 2 16,-6 0-29-16,6-11-15 0,3 2-2 16,-4 9-2-16,1-10-29 0,3 10-44 15,-1-7-49-15,-5 7-36 0,1 0-36 16,1-7-278-16,-9 7 62 16,-3 0-80-16</inkml:trace>
          <inkml:trace contextRef="#ctx0" brushRef="#br0" timeOffset="1011.5762">1591 1181 2546 0,'8'-3'34'16,"-3"3"41"-16,-3 0 36 0,1 0 24 15,2 0-5 48,-56 163 727-63,31-132-869 15,7-15 23-15,-12 12-33 16,-11 21-171 0,28-37 80-16,6-7 78 15,2 0-2-15,0-5 7 31,74-11 33-31,-44 2-3 16,36-6 20 0,1-3-25-1,19 6-241 17,-81 10 107-32,-2-2-37 15,-3 4-38 63</inkml:trace>
          <inkml:trace contextRef="#ctx0" brushRef="#br0" timeOffset="1219.8145">1685 1206 2481 0,'-2'-9'88'0,"2"5"31"16,0-2 13-16,0 4 5 0,0-1-1 15,0 2-13-15,0 1-6 0,0 0 50 16,0 0 35-16,0 0 37 0,0 12-33 15,0 1-55-15,13 19 36 16,-3-11-96-16,-10 2-51 0,15 0 17 16,-7 5-39-16,-8 0-7 0,7 2-2 15,1 2-8-15,-3 1 9 0,0-1-3 16,8 33 17-16,-8-34-37 16,3-1 28-16,2 0-15 0,-5-6-5 0,3-1-7 15,-1-4-48-15,-2 0-77 0,3-6-132 16,-3-3-97-16,-5 0-437 15,0-10 290-15,0 0-309 0</inkml:trace>
          <inkml:trace contextRef="#ctx0" brushRef="#br0" timeOffset="1687.2847">2190 1186 2956 0,'0'-5'77'0,"0"1"43"0,-13 2 36 16,13 2 14-16,-13 0 112 16,3 0-160-16,0 12 5 0,2 3-33 15,-2 0 40-15,2 4-39 0,1 4 5 16,-3 3-21-16,2 3-16 0,3 3-27 15,0 27 19-15,5-27-32 0,0-4-26 16,0-3 27-16,0-2-31 16,0 1 40-16,18-7-46 0,-3 2 26 0,0-5-25 15,23 8 37-15,-15-14-24 16,0-5-13-16,3-3 19 0,2 0-30 16,-3 0 13-16,1 0-40 0,2-16 23 15,-5 1-5-15,-1-1-4 0,14-20-4 16,-21 16 62-16,-4-1-28 15,-9-2 11-15,-2-1 25 0,0-1 14 16,0 2-50-16,0-2 36 0,-18 1-25 16,1 1-16-16,-17-21 12 15,17 27-1-15,-1 1 10 0,0 2-23 16,0 5-19-16,-2 2-63 0,-1 2-60 16,3 5-99-16,-4 0-94 0,-1 0-21 15,-21 0-388-15,24 16 127 0</inkml:trace>
        </inkml:traceGroup>
      </inkml:traceGroup>
    </inkml:traceGroup>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55.0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21E1DB4-76C0-4B88-890F-2590C5A0721A}" emma:medium="tactile" emma:mode="ink">
          <msink:context xmlns:msink="http://schemas.microsoft.com/ink/2010/main" type="writingRegion" rotatedBoundingBox="447,15575 10616,14210 10917,16458 749,17823"/>
        </emma:interpretation>
      </emma:emma>
    </inkml:annotationXML>
    <inkml:traceGroup>
      <inkml:annotationXML>
        <emma:emma xmlns:emma="http://www.w3.org/2003/04/emma" version="1.0">
          <emma:interpretation id="{F16EC267-4CC7-4C66-8476-68B0E902609C}" emma:medium="tactile" emma:mode="ink">
            <msink:context xmlns:msink="http://schemas.microsoft.com/ink/2010/main" type="paragraph" rotatedBoundingBox="470,15519 3168,15390 3197,15984 499,16113" alignmentLevel="1"/>
          </emma:interpretation>
        </emma:emma>
      </inkml:annotationXML>
      <inkml:traceGroup>
        <inkml:annotationXML>
          <emma:emma xmlns:emma="http://www.w3.org/2003/04/emma" version="1.0">
            <emma:interpretation id="{6A2923A7-5873-466C-8EB5-5829BCD430E8}" emma:medium="tactile" emma:mode="ink">
              <msink:context xmlns:msink="http://schemas.microsoft.com/ink/2010/main" type="inkBullet" rotatedBoundingBox="480,15728 646,15720 655,15898 489,15906"/>
            </emma:interpretation>
            <emma:one-of disjunction-type="recognition" id="oneOf0">
              <emma:interpretation id="interp0" emma:lang="" emma:confidence="0">
                <emma:literal>•</emma:literal>
              </emma:interpretation>
            </emma:one-of>
          </emma:emma>
        </inkml:annotationXML>
        <inkml:trace contextRef="#ctx0" brushRef="#br0">-406 2888 2152 0,'0'0'162'0,"0"0"-114"0,0 0-4 0,0 0-11 15,0 0 9-15,0 0 19 16,0 0 85 0,0 0-74-16,0 0 17 0,0 0 10 15,0 0-6-15,0 0-5 0,0 0-5 16,0 0-11-16,0 8-27 0,0-8-8 16,0 7-6-16,0-7-15 0,-13 7-9 15,13 8 8 1,-10 0-2-16,10-5-15 0,0-3 3 78,28 61-22-78,-23-68 15 0,-2 0-2 16,-1 0-7-16,3 0 6 0,1 0-25 15,-1 0 13-15,0 0-17 0,-3-10-4 16,3 0 3-16,0 1 12 15,-2-2 6-15,2 2 5 0,-2-1 2 16,2 1 3-16,0-9 5 0,-5 7 1 16,0 3 10-16,0 2-4 0,0 0 3 15,0 1-3-15,0-2 5 0,0 0 9 16,-13 2-3-16,13 2-3 16,-25-3 7-16,14 6-10 0,4-2 3 15,-3 2-4-15,2 0-1 0,0 0-3 16,-2 0 3-16,5 0-3 0,-3 11-2 15,-4 4 5-15,4-4-4 16,3 0 0-16,0 0 4 0,2 2-3 0,-2-1-4 16,0 2 3-16,5-4-2 15,0 1 6-15,0-3-2 0,0 8-9 16,0-11 9-16,0-1-4 0,13-2 2 16,-13-1-2-16,13 1 2 0,-3-2-2 15,10 2 4-15,-10-2-5 16,-2 0 1-16,-3 0-2 0,3 0 5 15,-3 0-6-15,0 0 2 0,-3 0-1 16,4-9-5 0,9-14-28-16,-13 19 30 15,-2-3 3-15,3 3-1 0,-3-2 9 16,0 1-2-16,0-3 2 0,0-1 12 16,0 4 4-16,0 3 5 15,0-2-6-15,0 3 8 0,0-1-13 0,0 2 1 16,-10-2-1-16,10 2-4 15,0 0 2-15,-10 0-3 0,2 0-6 16,3 0 2-16,0 0-5 0,0 12 3 16,0-1-4-16,2-11 3 0,-2 12-8 15,0-3 5-15,2-2 2 16,-2 8-2-16,5-7 0 0,0-2 5 16,0-2-1-16,0 3-2 0,0-3 5 15,0 0-7-15,13-1 0 0,-13 1-8 16,25-3-11-16,-17-1 5 15,2 0 2-15,-5 0 2 0,3 0 5 0,2-12 0 16,-5 1 1-16,0 1 1 0,0 0 2 16,1 10 2-16,-1-17-2 15,-3 10 2-15,-2 7 9 0,0-5-9 16,0 0 10-16,0 0 2 0,0 3 4 16,0-1 5-16,0 3 1 0,0-1-10 15,-10 1 11-15,0 0-19 16,10 0-4-16,-10 0-3 15,-6 0 2-15,11 11-22 0,-2-11-30 0,-1 10-48 16,3 1-51-16,-3-3-45 16,3 2-76-16,0 1-196 0,0-2-181 0</inkml:trace>
      </inkml:traceGroup>
      <inkml:traceGroup>
        <inkml:annotationXML>
          <emma:emma xmlns:emma="http://www.w3.org/2003/04/emma" version="1.0">
            <emma:interpretation id="{CD618055-5C40-45FD-89C9-A7AC49332654}" emma:medium="tactile" emma:mode="ink">
              <msink:context xmlns:msink="http://schemas.microsoft.com/ink/2010/main" type="line" rotatedBoundingBox="851,15501 3168,15390 3197,15984 879,16095"/>
            </emma:interpretation>
          </emma:emma>
        </inkml:annotationXML>
        <inkml:traceGroup>
          <inkml:annotationXML>
            <emma:emma xmlns:emma="http://www.w3.org/2003/04/emma" version="1.0">
              <emma:interpretation id="{E4775052-6F9F-40D1-B992-BA4BC9B63679}" emma:medium="tactile" emma:mode="ink">
                <msink:context xmlns:msink="http://schemas.microsoft.com/ink/2010/main" type="inkWord" rotatedBoundingBox="851,15501 3168,15390 3197,15984 879,16095"/>
              </emma:interpretation>
              <emma:one-of disjunction-type="recognition" id="oneOf1">
                <emma:interpretation id="interp1" emma:lang="" emma:confidence="1">
                  <emma:literal/>
                </emma:interpretation>
              </emma:one-of>
            </emma:emma>
          </inkml:annotationXML>
          <inkml:trace contextRef="#ctx0" brushRef="#br0" timeOffset="-22781.2891">506 2786 2728 0,'0'0'108'0,"0"6"38"16,0-6 18-16,64 10 332 15,-49-10-457-15,0 0 1 16,18 0-1-16,-15 0-35 16,0 0 5-16,0-10-5 0,0 10-68 15,0-11-77-15,-1 11-60 0,-1-9-37 16,-1 3-22-16,-2 6-54 0,-1-7-575 15,-7 7 329-15</inkml:trace>
          <inkml:trace contextRef="#ctx0" brushRef="#br0" timeOffset="-22550.3969">631 2917 2304 0,'-3'8'40'0,"1"-1"11"0,2 0 48 0,0-5 40 15,0 3 28-15,0-5 11 0,10 0-3 16,3 0 3-16,17 0 124 16,-15 0-199-1,57 0 58-15,-47 0-132 16,-15 0-19-16,-2 0 5 0,-3 0-32 16,0-11-44-16,3 11-89 0,0 0-69 15,-3 0-49-15,2 0-45 0,-2-5-107 16,8-1-954-16</inkml:trace>
          <inkml:trace contextRef="#ctx0" brushRef="#br0" timeOffset="-21841.2702">1199 2675 2615 0,'-15'11'47'0,"15"-11"9"0,-11 0 20 15,11 0 8-15,0 0-11 0,0 0-22 16,-7 0-21-16,7 0-10 0,0 0-8 16,0 0-8-16,0 0 2 0,0 0-3 15,0 0 1-15,0 0-4 0,12-10 1 16,14-7-2-16,-13 10 11 15,2-5 8-15,0 4 1 0,3-2 5 16,0 0 6-16,0 2-3 0,-3 1-1 16,3 0-8-16,-3 3 3 0,11 3 19 78,-113 204 173-63,82-199-217 1,2 1-4-16,-2-1 3 0,3-3-15 16,2 2 0-16,0-1 2 0,0-1 0 15,0-1 6-15,0 0 0 16,0 0 4-16,0 0 3 0,10 0 4 16,3 0 2-16,-1 0 2 0,1-11-5 15,2 11-1-15,3-11 4 0,15 11-3 16,-15-6 5-16,-3 6 0 0,1 0-4 15,-1 0 2-15,0 0 4 0,1 0 5 16,-6 17 6-16,8 19 47 16,-8-16-22-16,-8 2 14 15,1 27 58-15,-3 21 102 16,-13-26-6-16,-2-24-86 16,2 1-19-16,0-5-7 15,-17 15 63-15,15-16-133 0,-1-4 6 16,-2-1-14-16,1-4 14 0,-1-2-40 15,0-2-8-15,0-2 16 0,0 0 14 16,3 0-41-16,-3-15-9 0,3 0-5 0,2 3-22 16,6-1-55-16,-4-1-28 0,6 4-70 15,-5-13-309-15,5 14 221 16,2-2-35-16,1 2-100 0,-1-2-257 16</inkml:trace>
          <inkml:trace contextRef="#ctx0" brushRef="#br0" timeOffset="-23046.7859">-105 2676 2669 0,'0'-4'44'0,"0"2"31"16,0 0 29-16,0 2 17 0,0 0 8 0,0 0-15 16,0 0 7-16,0 0-2 0,0 16-2 15,0 16 88-15,0-14-119 16,0 3-4-16,0 5-10 0,0 2-1 16,0 6-17-16,0-2-11 0,0 1-19 15,0 33 6-15,0-38-39 16,10 2 13-16,-10-4 4 0,10-5-2 15,-10-3 1-15,8 0-13 0,-8-6 18 16,5 2-14-16,-5-4-6 0,0-5-20 16,0-2-23-16,0-3-98 15,0 0 30-15,0 0-7 0,0 0-35 0,0-18 6 16,0 3 23-16,0-3 29 16,0-1 12-16,0-7 16 0,0-32-12 15,0 27 68-15,0-2 5 0,0 2 3 16,15 0 6-16,-2 4 13 0,-3-1-4 15,3 5 11-15,7-22 18 16,-10 28-21-16,0 1 9 0,-2 1 3 16,2 2 9-16,1 2 0 0,-4-1-2 15,1 4 1-15,-1 1 2 0,1 0 11 16,0 4 6-16,-1-2-2 0,9 0 37 16,-14 5-39-16,6 0 16 0,-3 0-10 15,5 0 105 1,-5 16-69-16,3 3 8 0,-3 0-10 0,3 2-27 15,-1 2-19-15,-2 2 8 0,3 3-3 16,0 1-25-16,-1-2-15 16,6 25 13-16,-8-28-21 0,0-4 4 15,0 0 12-15,0-3 2 0,-2 0-13 16,-1-1-3-16,1-3-17 0,0-3 14 16,2 1-40-16,-5-3-75 0,5 1-74 15,-3-2-66-15,1-7-38 16,-1 0-316-16,1 0 117 0,2 0-327 15</inkml:trace>
          <inkml:trace contextRef="#ctx0" brushRef="#br0" timeOffset="-21359.8784">1744 2735 4184 0,'-3'17'67'0,"-4"23"-13"16,4 3-25-16,3-23-14 62,199 148 70-62,-179-163-102 0,3-1 15 16,3-4 5-16,-3 0-2 0,2 0 2 15,1 0-20-15,-1-15-26 16,21-15 30-16,-23 14 7 0,-5-5 3 16,-6-4-2-16,-1-1 25 0,-11-1 43 15,0 0 6-15,0 1-18 0,0-1-11 16,-16 2-6-16,1 6 22 0,0 1-33 15,-3 4 7-15,0 1-41 0,0 3 17 16,-2 3-41-16,-3 1-29 0,3 1-50 16,-44-6-753-16,43 8 484 15,1 1-60-15,2 0-329 0</inkml:trace>
        </inkml:traceGroup>
      </inkml:traceGroup>
    </inkml:traceGroup>
    <inkml:traceGroup>
      <inkml:annotationXML>
        <emma:emma xmlns:emma="http://www.w3.org/2003/04/emma" version="1.0">
          <emma:interpretation id="{E6EBB996-663D-4D82-BFB8-5A321F70FDC0}" emma:medium="tactile" emma:mode="ink">
            <msink:context xmlns:msink="http://schemas.microsoft.com/ink/2010/main" type="paragraph" rotatedBoundingBox="874,16664 10767,15336 10917,16458 1024,17786" alignmentLevel="1"/>
          </emma:interpretation>
        </emma:emma>
      </inkml:annotationXML>
      <inkml:traceGroup>
        <inkml:annotationXML>
          <emma:emma xmlns:emma="http://www.w3.org/2003/04/emma" version="1.0">
            <emma:interpretation id="{00230B8C-6BF9-44A9-8D46-A322A92FFA69}" emma:medium="tactile" emma:mode="ink">
              <msink:context xmlns:msink="http://schemas.microsoft.com/ink/2010/main" type="line" rotatedBoundingBox="874,16664 10767,15336 10917,16458 1024,17786"/>
            </emma:interpretation>
          </emma:emma>
        </inkml:annotationXML>
        <inkml:traceGroup>
          <inkml:annotationXML>
            <emma:emma xmlns:emma="http://www.w3.org/2003/04/emma" version="1.0">
              <emma:interpretation id="{388D1208-47B1-4B83-96AE-C662164203F2}" emma:medium="tactile" emma:mode="ink">
                <msink:context xmlns:msink="http://schemas.microsoft.com/ink/2010/main" type="inkWord" rotatedBoundingBox="880,16709 3932,16299 4070,17329 1018,17738"/>
              </emma:interpretation>
              <emma:one-of disjunction-type="recognition" id="oneOf2">
                <emma:interpretation id="interp2" emma:lang="" emma:confidence="1">
                  <emma:literal/>
                </emma:interpretation>
              </emma:one-of>
            </emma:emma>
          </inkml:annotationXML>
          <inkml:trace contextRef="#ctx0" brushRef="#br0" timeOffset="-14055.7611">850 4242 2213 0,'-10'4'52'0,"-1"-3"45"16,-6-1 168-16,9 0-118 0,0 0 16 15,-2 0 12-15,3 0-1 16,-16 0 425-16,18 0-493 16,2 0-2-16,0 0-23 0,3 0-35 15,0 0 20-15,0 0-46 16,0 0-16-16,0 0 0 0,0 0 11 15,0 0 12-15,0 0 26 0,28 0-15 16,-15 0-16-16,2 0-23 0,3 0 6 16,5 0-7-16,0 0 5 0,5 0 3 15,-2 0 5-15,4 0-35 0,-2-12-35 16,-2 12-58-16,14-15-298 16,-22 15 146-16,-8 0-28 0,-2-8-24 15,-3 8-77-15</inkml:trace>
          <inkml:trace contextRef="#ctx0" brushRef="#br0" timeOffset="-13847.1919">822 4415 2698 0,'0'0'73'0,"0"0"58"15,0 0 51-15,18 0 33 0,0 0 7 16,-3 0-37-16,18-12 149 15,-15 3-186-15,2 9-33 0,6-13-36 16,19-7-28-16,-22 10-21 16,0 2-16-16,-5 2-45 0,0 0-93 15,2-3-134-15,-7 5-120 16,13-3-528-16,-14 2 13 0</inkml:trace>
          <inkml:trace contextRef="#ctx0" brushRef="#br0" timeOffset="-11974.6606">1313 4025 2389 0,'-15'7'70'0,"10"-1"-14"0,3-1 1 16,-1-2-3-16,0 0-21 0,1-3-4 15,2 0 18-15,0 0 28 0,0 0 12 16,0 0-7-16,15 0-13 0,0 0-18 16,13-22 22-16,-12 15-41 15,4-1-5-15,-2 0-3 0,2-2-6 0,1 1 3 16,2 0 23-16,-3 1 29 0,3 0 20 15,15-8 105 1,-23 15-85-16,26-8 202 16,-38 9-245-16,2 0 64 62,38 470 295-31,-43-449-414-15,0-2 4-16,0-5-41 0,0 2-14 16,0-2 0-16,0-2-84 0,0-3-112 15,0 1-431-15,0-9 267 0,0-1-94 16,0 0-300-16</inkml:trace>
          <inkml:trace contextRef="#ctx0" brushRef="#br0" timeOffset="-11738.4802">1466 4277 2700 0,'0'0'64'0,"0"0"25"0,0 0 86 16,0 0-112-16,0 0-8 0,0 0-1 15,0 0 5-15,0 0 9 0,0 0-4 16,18 0-13-16,0 0-19 0,2-10-17 15,29-11 6-15,-24 7-20 16,1 4-26-16,-1-2-49 0,-2 1-64 16,3-1-54-16,-4 4-59 0,-1 0-105 15,-1 2-299-15</inkml:trace>
          <inkml:trace contextRef="#ctx0" brushRef="#br0" timeOffset="-11043.2697">2162 4007 3043 0,'0'-3'52'0,"0"-2"7"16,0 3 12-16,0 2 18 15,-11 0-66-15,11 0 1 0,-10 0 1 0,3 0-4 16,-4 15 27-16,-4 11 28 16,8-15-47-16,-6 3-1 0,3 1-8 15,-1-2-1-15,1 0-10 0,0-1 7 16,5-1-16-16,0 1 0 0,2-1 4 16,3-2-3-16,0 1 3 0,0 0-7 15,0-3 4-15,13 2 2 0,0-1-5 16,0 0 2-16,17 10 12 15,-12-8-5-15,23 9-15 16,-23-10 6-16,2 1 5 0,0 0-4 16,1 1 1-16,-4 2 7 0,1-2-9 0,3 4 13 15,-6-1-9-15,0 2 7 0,-2-2 7 16,0 0-6-16,-6-1 11 16,4 0-7-16,-6-3 1 0,-3 3 1 0,1-2 1 15,-1 8 6-15,-2-9-21 16,0-2 10-16,0 0 4 0,0 0-9 15,-12-5-11-15,12-3 7 0,-16 0-6 16,6 0-38-16,-3 0-24 0,-7-12-85 16,10-3 36-16,0 3 13 15,-1-5 32-15,-1-2 27 0,1-2 9 0,4 0 5 16,4-1 14-16,1-1 11 16,-3 0-2-16,5-26-2 0,0 28 1 15,12-3 15-15,4 3-3 0,-4 0 12 16,4 0 24-16,-1 1 21 0,0-1 5 15,1 2-2-15,-1 2-16 0,13-12 46 16,-15 18-57-16,-3 1-11 16,-3 1-14-16,4 3-4 0,-4 2-9 15,-2-3-1-15,-5 6 7 0,0-2-41 16,0-2-104-16,0 5 34 16,-12 0-154-1,-34 0-199-15,15 24 119 16,16-24 69-16,0 13-109 0,-1-1 1 0,4-1-20 15</inkml:trace>
          <inkml:trace contextRef="#ctx0" brushRef="#br0" timeOffset="-10303.0782">2740 3941 3599 0,'-10'0'53'0,"10"11"-31"0,-8-2 8 0,0-9 1 63,-25 146 178-63,33-122-208 15,0-13 1-15,13 3 6 0,2 3-2 63,199 197 55-63,-204-203-56 0,-4-1 0 15,6 5 20-15,-9-7-7 16,-3-1-21-16,2 0 19 0,-2 0-4 16,0-1 1-16,0-1 0 0,0 1 5 15,0-1-4-15,-15-1 4 0,0 2 18 16,2-1-17-16,-5 1 9 0,0-1-21 15,-2 1-4-15,-3-2-4 0,5 0 14 16,0-4-22-16,-27 0-144 16,32-56-83-1,13 35 201-15,0-4 4 16,33-36-20-16,-15 30 33 16,51-69 16-16,-21 39 9 15,-25 36 20-15,0 4 7 16,15-15 49-16,-23 22-31 0,-4 0 4 15,-4 3-2-15,1 2-25 0,-6 3 19 16,-2-1-8-16,0 4-29 0,0 2-7 16,0-4-1-16,0 5-3 0,-12 0-3 15,-1 0 4-15,0 0 21 0,-5 0-8 16,-22 0-18-16,17 13-44 16,-3-4-85-16,-2-9-46 0,3 9-69 15,-1-9-41-15,3 11-40 0,3-4-97 16,-18-2-754-16</inkml:trace>
          <inkml:trace contextRef="#ctx0" brushRef="#br0" timeOffset="-15249.7989">323 4038 2519 0,'0'0'69'0,"0"0"34"0,0 0 160 15,0 0-104-15,0 0 0 0,0 0-11 16,0 0 4-16,0 0-4 0,0 0-15 15,0 11 2-15,0-11 42 0,-11 8-51 16,4 11 83-16,-3-8-119 16,-1 0-35-16,4 4-25 0,-6 3 3 0,3 2-20 15,-3 2-15-15,0 4 18 16,-17 26-24-16,17-24 8 0,-2 0 18 16,2 4-6-16,-2-4-28 0,2 0 21 15,3 0 7-15,0 0-5 0,-3-1 6 16,3-2-19-16,0-3-12 0,-8 13-131 15,10-20 27-15,3-4-108 16,-5-5-75-16,5-3-32 0,0-1-18 16,-1 0-25-16,-1-2-168 0,2 0-159 15</inkml:trace>
          <inkml:trace contextRef="#ctx0" brushRef="#br0" timeOffset="-14895.7907">-6 4171 2625 0,'0'-15'47'0,"0"1"36"0,13 3 46 15,-13 3 30-15,0 3 5 0,0 0-10 16,0 2-24-16,0 2-9 16,0-1 130-16,0 2-119 0,0 0 21 15,0 0-21-15,0 0-9 0,15 16-10 16,-2-5-49-16,-3 1-21 0,3 2-4 15,-3 2 27-15,8 3-24 16,30 44 14 0,16 30-69-16,-49-71 27 0,0 3 5 15,-2-4-35-15,2 0 28 0,-2 2 4 16,0-2-21-16,2-2-11 0,-2-2 19 16,7 10-16-16,-12-18 6 15,0-1-4-15,4-1-106 16,-2-7-412-16,-10 0 181 15,0 0-400-15,0-12 330 16,0 1-205-16,0-2-124 0</inkml:trace>
          <inkml:trace contextRef="#ctx0" brushRef="#br0" timeOffset="-14519.0204">65 3856 2632 0,'-7'0'68'0,"2"-1"44"0,2 1 22 15,-2 0-13-15,-3 0-13 0,3 0-21 16,3 0 72-16,2 0-52 15,0 0 4-15,0 0-32 0,0 0-1 16,0 0 7-16,0 0-19 0,0 0-7 16,0 0 5-16,0 0 3 0,15 0-12 0,-5 0 12 15,3 0-8-15,51-11 8 16,-42 2-67-16,52-5 29 16,-30 3-49-1,-27 6 21-15,-1 5 12 0,-1 0-30 16,0 0-18-16,-4-2-97 0,-1-1-96 15,-5 2-86-15,0 1-46 0,-3 0-58 16,-2 0-1017-16</inkml:trace>
        </inkml:traceGroup>
        <inkml:traceGroup>
          <inkml:annotationXML>
            <emma:emma xmlns:emma="http://www.w3.org/2003/04/emma" version="1.0">
              <emma:interpretation id="{4F9F54CF-8417-43C9-9516-B42CE15EFAA2}" emma:medium="tactile" emma:mode="ink">
                <msink:context xmlns:msink="http://schemas.microsoft.com/ink/2010/main" type="inkWord" rotatedBoundingBox="6942,16188 8198,16019 8303,16809 7048,16977"/>
              </emma:interpretation>
              <emma:one-of disjunction-type="recognition" id="oneOf3">
                <emma:interpretation id="interp3" emma:lang="" emma:confidence="1">
                  <emma:literal/>
                </emma:interpretation>
              </emma:one-of>
            </emma:emma>
          </inkml:annotationXML>
          <inkml:trace contextRef="#ctx0" brushRef="#br0" timeOffset="85810.9822">5995 3332 2438 0,'18'0'26'0,"0"0"-1"15,0 0-1-15,2 0 6 0,-2 0 5 16,0 0-14-16,-3 0 0 0,3 0 0 15,-3 0 13-15,3 0-6 0,0 0-4 16,12-9 4-16,-12 9-12 16,0 0-1-16,-3-7 3 0,-2 7 5 15,0 0 9-15,0 0-3 0,-3 0-8 16,0 0 6-16,0 0 2 16,3 0 52-16,-8 0-30 0,0 12 14 15,-2-3 2-15,-1 2 2 0,-2-1 1 16,0 17 59-16,0-11-87 0,0 1-11 15,-13 76 39 1,13-68-55-16,-15 1 36 16,-5 28 42-16,12-25-39 0,-2-2-11 15,2 1-13-15,-2 0 5 16,-8 29 1-16,8-31-16 0,0-1-9 16,0-1-16-16,2 2-1 0,-2-5 9 15,2-3 3-15,1 0-10 0,-1 0-4 16,0 0 20-16,3-4-5 0,-2 0-6 15,4-3 7-15,0 0-23 0,3 2 11 0,-2 4-10 16,2-11 20-16,0 0-14 16,0-1 11-16,0-3 7 0,13 4-16 15,-1-6 14-15,1 0-3 16,2 0 0-16,3 0-6 0,0 0-16 16,2 0 21-16,1 0-1 0,4 0 1 15,6 0 0-15,-3 0-12 0,0-11 8 16,0 11 2-16,-3-8-11 0,1 8 12 15,17-6-4-15,-28 6 2 16,13-7 16-16,-15 7-23 16,0-3 7-16,-3 3-5 0,-2-3 21 15,2 1-22-15,-5 1 0 0,3 0-48 16,-3-3-48-16,0 1-73 0,-5 1-50 0,2-2-7 16,1-1-2-16,-3-1-55 0,0 1-108 15,0-1-125-15</inkml:trace>
          <inkml:trace contextRef="#ctx0" brushRef="#br0" timeOffset="86312.3269">6056 3650 1791 0,'-23'-3'12'16,"16"2"37"-16,-1-1 37 16,1-1 17 62,251-62 1948-78,-221 61-1981 0,-3-3-28 15,3 3 4-15,0-1-7 0,21-1-20 16,-22 3-3-16,-1 0-19 16,-3-1-10-16,-3 2 10 0,-2 0 0 15,-6 0 2-15,1 0 13 0,-3 2-37 16,0 0-29-16,-2 0-220 15,-3 0 84-15,0 0-53 0,0 0-36 79</inkml:trace>
          <inkml:trace contextRef="#ctx0" brushRef="#br0" timeOffset="86721.2102">6854 3652 2207 0,'-5'3'19'0,"-1"0"7"16,4-2 12-16,2 1 23 0,0-2 14 15,0 2 17-15,0 0 14 0,0-2 27 0,13 0 25 16,12 0 192-16,-12 0-173 15,0 0-18-15,2 0 1 32,189-51 396-17,-169 42-562-15,-19 7 3 16,-1-2 16-16,-2 3-16 16,10-3 0-1,-1 4-163-15,-19 0 29 0,0 0-305 16,-3 0 164-16,0 0-44 15,0 0-618-15,0 0 193 16</inkml:trace>
          <inkml:trace contextRef="#ctx0" brushRef="#br0" timeOffset="87179.7536">6930 3778 2021 0,'0'0'1'0,"0"3"40"0,10 1 98 15,0 1-8-15,-4-1-78 16,-6-2 11-16,25 17 207 16,-20-17-191-16,3 2 10 15,-1-1 10 1,37 1 266-16,-11-4-218 0,-15 0-82 15,-1 0-27-15,6-11-7 16,21 3 5-16,-24-2-31 0,-2 0-1 16,0 4-5-16,12-4 3 15,-20 4 0-15,-2 2 0 0,-3 4-13 16,11 0-505 0,-16 0 35-16,0 0 56 15,0 0-324-15</inkml:trace>
        </inkml:traceGroup>
        <inkml:traceGroup>
          <inkml:annotationXML>
            <emma:emma xmlns:emma="http://www.w3.org/2003/04/emma" version="1.0">
              <emma:interpretation id="{F7BAD04A-1B5D-46EA-A55E-41BA3D32BB6B}" emma:medium="tactile" emma:mode="ink">
                <msink:context xmlns:msink="http://schemas.microsoft.com/ink/2010/main" type="inkWord" rotatedBoundingBox="9114,15558 10767,15336 10900,16327 9247,16549">
                  <msink:destinationLink direction="with" ref="{84B9DC6A-28F2-494F-B17E-B7A588A7A757}"/>
                </msink:context>
              </emma:interpretation>
              <emma:one-of disjunction-type="recognition" id="oneOf4">
                <emma:interpretation id="interp4" emma:lang="" emma:confidence="1">
                  <emma:literal/>
                </emma:interpretation>
              </emma:one-of>
            </emma:emma>
          </inkml:annotationXML>
          <inkml:trace contextRef="#ctx0" brushRef="#br0" timeOffset="88014.1226">8560 2847 2345 0,'3'-3'73'0,"2"2"28"16,-5-3 139-16,0 4 17 15,0 0-64-15,0 0-115 16,0 0 83-16,0 0-58 0,-8 14 27 16,8-3-4-16,-20 19 57 15,10-10-134-15,0 1 23 0,-3 5-39 16,-38 68 40 0,15-29-22-16,18-34-39 0,1 0 12 15,-1-1-7-15,5-1-18 16,-15 25 24-16,15-29-32 0,0-2-2 15,3 1-28-15,0-8-22 0,0-1-55 16,0-5-73-16,5-3-40 0,0 1-11 16,2-7-9-16,-2 3-6 0,2-3-20 15,3-1-594-15,0 0 313 0</inkml:trace>
          <inkml:trace contextRef="#ctx0" brushRef="#br0" timeOffset="88323.0638">8303 2996 2018 0,'5'-15'82'0,"0"0"22"15,10-5 180-15,-7 9-128 0,0 6 3 16,2 0 6-16,-5 4 0 0,3-2 3 16,-1 3-8-16,11 0 135 15,3 18-45-15,4 9-68 16,-2 7-36-16,-10-13-95 15,-1-1-8-15,-1 2 7 16,14 52 33 0,-2 1-78-16,-15-52 1 0,4 13-28 15,-4-19 35 1,2 12-9-16,-5-18-40 0,3-2-3 16,-6 1-62-16,4-5-62 0,-1 1-53 15,0-2-61-15,0-4-52 0,-3 0-24 0,1 0-63 16,0 0-285-16</inkml:trace>
          <inkml:trace contextRef="#ctx0" brushRef="#br0" timeOffset="88664.3597">8232 2704 2460 0,'-3'0'18'0,"3"0"9"15,0 0 15-15,0 0 20 0,0 0 22 16,0 0 8-16,0 0 1 0,18 0 11 16,0 0 5-16,2 0-14 0,3 0-16 15,3-12-30-15,30 1-4 16,-26 2-60-16,-2 1-79 62</inkml:trace>
          <inkml:trace contextRef="#ctx0" brushRef="#br0" timeOffset="88945.8083">8782 3152 2762 0,'-15'-11'194'15,"4"2"-68"-15,83 9 214 47,-49 0-313-47,28-13 5 16,-23 13-30-16,-3-11-4 0,3 11-42 16,-2-9-84-16,-1 9-55 0,-5-10-63 15,-4 10-109-15,-4-9-231 0,1 9-81 16</inkml:trace>
          <inkml:trace contextRef="#ctx0" brushRef="#br0" timeOffset="89755.096">9169 3146 2687 0,'0'5'31'0,"0"-2"41"0,0 2 9 16,0-1-6-16,0 1-18 0,0-1-14 0,0 2-5 15,0-4-1-15,0 3-10 16,0 5 39-16,0-6-42 0,15 0 0 16,-2 1-12-16,-3-1-2 0,3 0-8 15,0 0 4 1,38 0-3-16,-33-4-22 0,-3 0-31 15,31-10-136-15,-34-3 132 16,-1 0 5-16,14-16-19 16,-15 11 46-16,3 2 17 0,0-4-1 0,-1-1 0 15,-1 3 2-15,-1-1 1 16,-3-3 21-16,1 4 22 0,0-15 46 16,-6 9 23-16,-2 15-66 15,0 3 4-15,0 3 6 16,0 1-3-16,0 2 4 0,0 0-24 0,0 0 13 15,0 0 10-15,0 0 5 0,0 0-8 16,0 11-19-16,0 1-6 0,0-1 3 16,0 4-16-16,0 2-3 0,0 0 2 15,13 2-12-15,-13 0 4 0,25 18-2 16,-25-21 2-16,13-1-3 16,-3-2 4-16,-2-4 0 0,2 1-9 15,-2-4 14-15,0-1-17 0,2-5-27 0,2 0-31 16,14-14-104-1,5-14 7-15,-14 12 97 0,-1-5 2 16,-1-1 16-16,3-3 11 0,-3-1 17 16,-2-1 11-16,-1 0-1 0,1-4 13 15,-5 5 15-15,0-2 25 0,-1 1 18 16,-4 3 21-16,-1 6 17 0,-2-1 18 16,0 3 6-16,0 5 15 0,0 0 1 15,0-6 75-15,0 9-135 16,-15 5-32-16,15-2-26 0,0 2 1 15,0 3 8-15,0 0-9 0,0 0-19 16,0 0 12-16,0 0 29 0,0 31 54 16,0-15-58-16,0 8 2 0,0 1 10 15,0 6 4-15,0 5-10 0,0 2-32 16,0 2 7-16,0 2 7 0,0 2-29 16,0 46 29-1,0 60-40-15,0-92 33 16,8-34-24-16,-8 0 5 15,5-5-58-15,-5-2-18 0,0 10-267 16,0-4-593 0,0-8 168-16,-18-11 271 15,3 2-77-15</inkml:trace>
        </inkml:traceGroup>
      </inkml:traceGroup>
    </inkml:traceGroup>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1:58.62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9C49D0D-F3F4-4811-B699-46533A7170EB}" emma:medium="tactile" emma:mode="ink">
          <msink:context xmlns:msink="http://schemas.microsoft.com/ink/2010/main" type="writingRegion" rotatedBoundingBox="6902,12459 12101,12265 12137,13229 6938,13423"/>
        </emma:interpretation>
      </emma:emma>
    </inkml:annotationXML>
    <inkml:traceGroup>
      <inkml:annotationXML>
        <emma:emma xmlns:emma="http://www.w3.org/2003/04/emma" version="1.0">
          <emma:interpretation id="{84710AF1-9E40-4310-940E-082292FAA846}" emma:medium="tactile" emma:mode="ink">
            <msink:context xmlns:msink="http://schemas.microsoft.com/ink/2010/main" type="paragraph" rotatedBoundingBox="6902,12459 12101,12265 12137,13229 6938,13423" alignmentLevel="1"/>
          </emma:interpretation>
        </emma:emma>
      </inkml:annotationXML>
      <inkml:traceGroup>
        <inkml:annotationXML>
          <emma:emma xmlns:emma="http://www.w3.org/2003/04/emma" version="1.0">
            <emma:interpretation id="{9B81A267-EDB3-4197-9C20-8EF41905750C}" emma:medium="tactile" emma:mode="ink">
              <msink:context xmlns:msink="http://schemas.microsoft.com/ink/2010/main" type="line" rotatedBoundingBox="6902,12459 12101,12265 12137,13229 6938,13423"/>
            </emma:interpretation>
          </emma:emma>
        </inkml:annotationXML>
        <inkml:traceGroup>
          <inkml:annotationXML>
            <emma:emma xmlns:emma="http://www.w3.org/2003/04/emma" version="1.0">
              <emma:interpretation id="{721BB223-EA22-4CD7-83EB-F0616F7CA25F}" emma:medium="tactile" emma:mode="ink">
                <msink:context xmlns:msink="http://schemas.microsoft.com/ink/2010/main" type="inkWord" rotatedBoundingBox="6902,12459 7657,12431 7692,13350 6936,13378"/>
              </emma:interpretation>
              <emma:one-of disjunction-type="recognition" id="oneOf0">
                <emma:interpretation id="interp0" emma:lang="" emma:confidence="1">
                  <emma:literal/>
                </emma:interpretation>
              </emma:one-of>
            </emma:emma>
          </inkml:annotationXML>
          <inkml:trace contextRef="#ctx0" brushRef="#br0">-226-1392 1076 0,'0'0'677'0,"0"0"-433"15,0 0-75-15,0 0-42 0,0 0 11 16,0 0 125-16,0 13-144 15,0-2-29-15,0 1-21 0,0 4 2 16,0 1 12-16,0 5-1 0,0 3 3 16,0 2-2-16,0 2-5 0,0 3-3 15,0 1-8-15,0-1-1 0,0 2-3 16,0 34 67-16,0-35-74 16,0 3-20-16,0-1 5 0,0-1-29 0,0 2 17 15,0-1-29-15,0-3 1 0,0 0 19 16,0-3-8-16,0 26 10 15,0-30-27-15,0-3-6 0,0-2 1 16,0-2-20-16,0-3-3 0,10-4-44 16,-10 3-143-16,0-10 71 15,0 0-29-15,8-3-24 0,-8-1-54 16,0 0-71-16,0 0-175 0,0 0 10 16,0-12-32-16</inkml:trace>
          <inkml:trace contextRef="#ctx0" brushRef="#br0" timeOffset="368.1495">9-1290 2155 0,'5'-14'100'0,"-3"3"-6"15,1 2-8-15,-1 2 6 0,3 1 8 16,-5 3 14-16,0-2-8 0,0 2 12 15,0 2 149-15,0 1-102 0,0 0 13 16,0 0 7-16,0 17-38 0,0 0-13 16,0 3-13-16,0 6-15 15,0 2 5-15,0 1-21 0,0 41 10 16,0-32-42-16,0 1-12 0,0 1-47 16,0-3 0-16,0 2 3 0,0-3 13 15,0 2 21-15,0 0-21 0,0-1-2 16,0 35-56-16,0-37 31 15,0-1 23-15,0-3-18 0,0-1-8 16,0 17-94-16,0-27 43 16,0 8-211-16,0-19 72 0,0-2-53 15,0-4-47-15,0 0-43 0,0-3-57 16,0 0-169-16,0 0 60 0</inkml:trace>
          <inkml:trace contextRef="#ctx0" brushRef="#br0" timeOffset="640.2627">-251-883 1944 0,'0'-1'71'0,"0"0"-18"0,0-2-16 0,0 0 41 16,12-6 136-16,-12 2-106 15,18 1-19-15,0-3-18 0,0-1-11 16,2 1-20-16,3-2-10 0,3 1-7 16,-1 3-14-16,3-1-2 0,23-7-4 15,-25 9-3-15,-6 1-19 16,-5 1-37-16,-2 1-44 0,0 0-63 16,-3 1-85-16,-5 2-225 0</inkml:trace>
          <inkml:trace contextRef="#ctx0" brushRef="#br0" timeOffset="1075.1691">339-943 2222 0,'0'0'76'0,"0"0"15"16,10 0 18-16,-10 0 138 0,0 0-120 16,0 0-17-16,-10 41 199 15,-3-16-177 1,13-11-77-16,-8 4-1 0,8-1-6 16,-7-1-2-16,7 2-26 0,0 3-1 15,0-3-16-15,0 0-1 16,0 14 11-16,15-20-12 0,-2-3 2 15,-3-1 6-15,3-4 11 0,-1 0-20 16,4-4-15-16,-1 0-42 0,-2 0 5 16,20-16-65-16,-18 0 74 15,-5 2 4-15,3-1 24 0,-5-2 6 0,-3 2 1 16,0-4 13-16,-5 4-7 0,0 1 24 16,0-2 2-16,0-9 21 15,-15 15-47-15,2 3 5 0,3 2-23 16,-3 2-18-16,-2 1-19 0,2 1-48 15,-5 1-51-15,3 0-66 0,0 0-65 16,-13 0-664-16,17 0 363 16</inkml:trace>
        </inkml:traceGroup>
        <inkml:traceGroup>
          <inkml:annotationXML>
            <emma:emma xmlns:emma="http://www.w3.org/2003/04/emma" version="1.0">
              <emma:interpretation id="{996D7E41-1443-4425-A91C-7ECE9F7AC8D6}" emma:medium="tactile" emma:mode="ink">
                <msink:context xmlns:msink="http://schemas.microsoft.com/ink/2010/main" type="inkWord" rotatedBoundingBox="8067,12538 8994,12503 9026,13345 8098,13380"/>
              </emma:interpretation>
              <emma:one-of disjunction-type="recognition" id="oneOf1">
                <emma:interpretation id="interp1" emma:lang="" emma:confidence="1">
                  <emma:literal/>
                </emma:interpretation>
              </emma:one-of>
            </emma:emma>
          </inkml:annotationXML>
          <inkml:trace contextRef="#ctx0" brushRef="#br0" timeOffset="2014.1902">914-803 2517 0,'3'4'201'0,"0"-2"-60"0,-3 0 23 15,0-2 19-15,0 0-17 0,0 0-31 16,0 0 35-16,0 0-89 78</inkml:trace>
          <inkml:trace contextRef="#ctx0" brushRef="#br0" timeOffset="2801.0109">1172-784 2638 0,'-10'8'21'15,"4"-2"23"-15,1 0 13 0,0 3 49 16,3-4-43 0,2-5-30-16,0 0-2 0,0 0 9 0,0 0 16 15,0 0-6-15,0 0-20 0,0 0-10 16,15-11-8-16,0 0-5 0,-5 2-5 16,3-2 1-16,2-2-2 0,1 0 4 15,2-2-2-15,-1-4-9 16,4 0 6-16,-1-2 0 0,1-3-6 15,24-22 4-15,-27 20 3 0,3 4-1 16,-6-1 5-16,-2 5 10 0,-3 1 30 16,-3 5 24-16,-1 2 9 0,-4 1 7 15,1 3 22-15,-3 5-81 16,0 1-7-16,0 0-9 0,0 0 11 16,-16 0-2-16,4 16 7 0,1-2-6 15,11 2-11-15,-15 0 6 0,-3 20-1 16,18-16 1-16,0 0-17 0,0 1 15 15,0-2-17-15,0-2 5 0,0 3 1 16,18-4-4-16,-3-2-4 16,39 12-20-16,-34-24-28 15,1 0-17-15,-1-2-3 0,0 0-10 16,1 0-6-16,-1-14 6 0,1-2 11 16,-1 2 18-16,-2-3 14 0,-3-2 15 15,3-3 8-15,7-26 2 16,-14 21 17-16,-1 1 14 0,-3-6 3 15,1-1 12-15,-3 0 20 0,0-28 100 16,0 31-59 0,-2-40 223-16,5 41-114 0,-6 12-37 15,-2 11-42 1,0 6-75-16,0 0 20 16,0 17 64-16,0 1-79 0,0 4 7 15,0 3-16-15,0 7-9 0,0 6 9 16,13 3-11-16,-13 5-39 0,10 0 27 15,-10 4-10-15,10-2 4 0,-5 54 10 16,3-53-12-16,-8-3 2 16,5-1-16-16,-5-5 3 0,3-4-9 15,-3-4-5-15,0-7 9 0,2-2-10 16,1 6 20-16,-1-18-31 0,1-4-30 16,-1-5-56-16,-2 2-39 0,3-2-83 15,-3-2-55-15,2 2-40 0,-2 1-35 16,0-3-54-16,0 0-894 15</inkml:trace>
        </inkml:traceGroup>
        <inkml:traceGroup>
          <inkml:annotationXML>
            <emma:emma xmlns:emma="http://www.w3.org/2003/04/emma" version="1.0">
              <emma:interpretation id="{60DD180F-A600-4DFF-B6C9-6C181090E17D}" emma:medium="tactile" emma:mode="ink">
                <msink:context xmlns:msink="http://schemas.microsoft.com/ink/2010/main" type="inkWord" rotatedBoundingBox="9347,12757 9901,12736 9909,12951 9355,12972"/>
              </emma:interpretation>
            </emma:emma>
          </inkml:annotationXML>
          <inkml:trace contextRef="#ctx0" brushRef="#br0" timeOffset="3207.4825">2206-1033 3050 0,'-8'0'81'15,"1"0"50"-15,2 0 37 0,2 0-8 16,-2 0-46-16,5 0 59 15,0 0-114-15,0 0-14 16,18 0-21-16,-3 0 1 0,5 0-23 0,3 0 3 16,3-11 8-16,2 1 1 0,5 10-13 15,0-12-6-15,0 2-49 0,0 1-26 16,-2 4-57-16,-3-1-31 0,-5 1-25 16,-5 0-2 30</inkml:trace>
          <inkml:trace contextRef="#ctx0" brushRef="#br0" timeOffset="3662.8489">2186-885 2407 0,'0'2'80'0,"0"1"139"0,0-1-84 15,0-2 16-15,0 0 23 0,0 0 12 78,242-25 1058-78,-222 25-1219 32,184-29 93-17,-189 28-111-15,8-1-16 0,-15 2 4 16,-1-1-1-16,1 1 1 15,-3 0 2-15,3 0-2 0,-3 0 26 16,-3 0-4-16,1 0-15 0,-3 0-2 16,0 0-31-16,0 0 41 0,0 0-2 15,0 0-35-15,0 0 7 0,0 0-19 16,0 0-24-16,0 0 3 0,0 0-62 16,0 0-30-16,0 0-57 0,0 0-59 15,0 0-37-15,0 0-321 16,-10 0 195-16,10 0-303 0</inkml:trace>
        </inkml:traceGroup>
        <inkml:traceGroup>
          <inkml:annotationXML>
            <emma:emma xmlns:emma="http://www.w3.org/2003/04/emma" version="1.0">
              <emma:interpretation id="{B9653F1C-ABDA-4341-9FF1-0107E27B04BD}" emma:medium="tactile" emma:mode="ink">
                <msink:context xmlns:msink="http://schemas.microsoft.com/ink/2010/main" type="inkWord" rotatedBoundingBox="10336,12458 12106,12392 12133,13111 10363,13177"/>
              </emma:interpretation>
              <emma:one-of disjunction-type="recognition" id="oneOf2">
                <emma:interpretation id="interp2" emma:lang="" emma:confidence="0">
                  <emma:literal>00</emma:literal>
                </emma:interpretation>
                <emma:interpretation id="interp3" emma:lang="" emma:confidence="0">
                  <emma:literal>o o</emma:literal>
                </emma:interpretation>
                <emma:interpretation id="interp4" emma:lang="" emma:confidence="0">
                  <emma:literal>o °</emma:literal>
                </emma:interpretation>
                <emma:interpretation id="interp5" emma:lang="" emma:confidence="0">
                  <emma:literal>O o</emma:literal>
                </emma:interpretation>
                <emma:interpretation id="interp6" emma:lang="" emma:confidence="0">
                  <emma:literal>O °</emma:literal>
                </emma:interpretation>
              </emma:one-of>
            </emma:emma>
          </inkml:annotationXML>
          <inkml:trace contextRef="#ctx0" brushRef="#br0" timeOffset="5529.8699">3938-1271 2363 0,'0'-5'91'0,"0"5"-6"0,0 0 4 16,-10 0-1-16,10 0-13 0,0 0-13 15,0 0 9-15,-8 0 1 0,3 0-2 16,-3 0 11-16,1 0 6 0,-6 13 116 15,3-4-106-15,2 1-22 16,-2 1 12-16,0 2-17 0,-3 2 8 16,5 3-12-16,-2 1-2 0,3 1-9 15,-1 4-19-15,-2 26 9 16,7-23-27-16,3-4-18 0,0 3 20 16,0 0-22-16,16-3-1 0,-4-2 18 15,4-1-10-15,1-1 7 0,4-2-9 16,20 11-6-16,-21-17 14 0,-2-2-14 15,2-3 4-15,0-2 20 0,-2-2-25 16,0-2 20-16,0 0-13 0,2 0 6 16,13-16-27-16,-15 0 18 15,-2 0-36-15,-1 1 13 0,0-2 22 16,-2-4-2-16,10-18-2 16,-16 19-6-16,1-4 11 15,2-20 17-15,-7 24 13 0,-3 0 2 16,0 0 10-16,0-1 12 0,0 0-14 15,-21 3-8-15,6 2-23 0,0 1 1 16,0 2-5-16,-3 4 4 0,2 2-21 0,-4 3 1 16,2 4 9-16,0 0 5 15,1 0-4-15,-4 0-33 0,1 16-28 0,2-1-50 16,-2 0-28-16,2 1-67 0,-10 14-293 16,18-17 222-16,2 1-35 15,3 1-76-15,5-4-135 0,0 0-78 16</inkml:trace>
          <inkml:trace contextRef="#ctx0" brushRef="#br0" timeOffset="6204.0183">4598-1190 2135 0,'0'-3'113'0,"0"-1"23"16,0-1 30-16,0 2 9 0,0 0 11 15,0-2-5-15,0 2-20 0,0 0-18 0,-16 2-9 16,16 1 14-16,-17 0 0 0,6 0-7 16,-1 0 11-16,12 0-16 0,-16 12-14 15,-4 9 41-15,10-10-100 16,0 3-27-16,2 0 4 0,0 2 5 16,1 4-22-16,-1 2 13 0,3-2-34 15,2 6 2-15,1-1 13 0,2 1 2 16,0 0 1-16,0 2 4 0,18 23-15 15,-6-27-36-15,4-4 23 16,-1 2-5-16,3-3 31 0,0-3-5 16,22 10-26-16,-22-16-4 0,5-3 1 15,21 6 36-15,-24-13-42 16,0 0-6-16,3 0 2 0,-2 0 23 16,1-13-11-16,1-2-15 0,-2-2-2 15,2-4 16-15,53-66 39 31,-43-6-26-31,-33 55 39 16,0 20-25-16,0-13 9 16,-38-17 28-1,13 28-88 1,-26 1-52-16,12 13-51 16,19 6-51-16,0-3-89 0,-1 3-106 15,-2 0-42 48</inkml:trace>
          <inkml:trace contextRef="#ctx0" brushRef="#br0" timeOffset="4868.6685">3324-1379 2382 0,'0'-11'166'16,"-15"9"-124"-16,15 0-12 15,-13 1-16-15,0 1 7 0,13 0-17 16,-10 0 18-16,-10 0 23 15,10 13-21-15,2-2 23 0,-2 0-11 16,0-4 2-16,-16 23 57 31,8 14-18-31,18-21-50 16,0-10-21-16,0 1-2 0,0-1 0 16,18 4-1-16,-3 0 0 0,3 4 0 0,0 0-4 15,5 3-1-15,0-2 10 0,0 2-1 16,-3 2 2-16,3 1-2 15,-5-1 0-15,2 1 8 0,-7-2-9 0,2 1 9 16,-7-1-2-16,2 0 8 0,-5 1-5 16,0-3-5-16,-2-1-2 15,-3 15 7-15,0-19-12 0,0-6 1 16,0 3 1-16,-18-6-15 31,-79 9-160-31,62-18 107 16,19-12 12-16,1-2 4 0,2 0 2 15,3 0 12-15,3-5 11 0,1-5 6 16,6-29 7-16,0 23 5 0,23-3-3 16,-2 3 8-16,2-2-1 0,5 1 10 15,0-1-1-15,-3 4 21 16,3-2 7-16,0 4 2 0,18-24 29 16,-31 25-31-16,1 3-4 15,-6 1-1-15,-3 3-11 0,1-1-1 0,-5 2-11 63,-123-90-406-63,100 107 277 0,-1 0-27 15,-2 0-48-15,3 13-64 0,-3 0-163 16,5 0-86-16</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1:46.44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0BFDAE2-A42E-4CAE-B5C7-5661905E5122}" emma:medium="tactile" emma:mode="ink">
          <msink:context xmlns:msink="http://schemas.microsoft.com/ink/2010/main" type="inkDrawing" rotatedBoundingBox="2512,11915 6912,11708 6917,11799 2516,12006" shapeName="Other"/>
        </emma:interpretation>
      </emma:emma>
    </inkml:annotationXML>
    <inkml:trace contextRef="#ctx0" brushRef="#br0">98 159 1149 0,'-15'11'25'0,"-1"-11"9"0,4 10 11 16,-4-10 84-16,4 11 22 0,2-11-4 15,2 0-1-15,3 0-38 0,0 0-4 16,5 0 68-16,0 0-88 16,0 0-6-16,0 0 12 0,0 0-6 15,0 0 1-15,0 0-5 0,0 0-10 16,0 0-9-16,0 0 35 15,0 12-47-15,0-12-7 0,0 0-5 0,0 0-7 16,0 0-9-16,0 11-2 16,0-11-2-16,0 0-4 0,0 0-2 0,0 0 28 15,0 0-9-15,0 0 8 16,12 0-7-16,-1 0-6 0,1 0-6 16,1 0-4-16,0 0-3 0,7 0-4 15,1 0-3-15,22 0 24 16,-20 0-19-16,0 0 11 0,5 0-6 15,28 0 7 48,334-30 129-63,-368 28-135 0,1-2 5 16,61-8 28 30,217 1-24-46,-270 11-24 0,-1 0 2 16,1 0-1-16,2 0 3 0,0-9-4 16,0 9-1-16,5 0-14 0,-5-10 0 15,3 1 14-15,0 3 1 0,-1 2-3 16,-4-1 3-16,35-5-3 16,-35 6 3-16,2 1 0 0,0-1 17 0,-2 3-17 15,2-2 5-15,0 3-4 0,0-2 0 16,5 0-2-16,-2 0 12 0,40 1-8 15,-35-2-9-15,-3 1 12 16,0-1-11-16,1 1 12 0,-1-2 5 16,0 0-13-16,-5 2 3 0,3-1-2 15,-3 0-5-15,36-4 14 16,-36 6-9-16,2 0-6 0,-2 0 5 16,1-3-2-16,-1 3-4 0,0-3-5 15,0 3 20-15,0-3-18 0,-2 2 18 16,32-7-19-16,-32 6 9 0,-1 0 1 15,4-1-4-15,-4 0 2 0,6 2 14 16,-6-2-12-16,3 3 8 16,3 1-3-16,0 0-1 0,35 0-12 15,-38 0-1-15,0 0 18 0,-2 0 0 16,2 0-6-16,-2 0-3 0,-1 11-6 16,-2-11 3-16,3 0 4 0,27 7 10 15,-30-7-16-15,3 0 9 16,-3 0 1-16,2 0-6 0,4 0 1 15,-4 0-2-15,3 0 10 0,3 0-11 16,0 0 3-16,35 0 2 0,-38 0-13 16,0 0 11-16,-2 0 13 0,-3 0-8 15,-5 0-9-15,2 0 10 0,-2 0-9 16,-3 0-9-16,-2 0 6 0,18 0 18 16,-21 0-2-16,0 0 11 15,1 0-1-15,-1 0-7 0,0 0 3 16,3 0 5-16,0 0-5 0,0 0-11 15,0 0-4-15,17 0 6 16,-19 0-7-16,-4 0 0 0,4 0 11 16,-4 0 10-16,1 0 0 0,0 0 10 15,0 0-16-15,-1 0-16 0,4 0 1 16,9 0 11-16,-10 0-3 0,-4 0-9 16,-1 0 0-16,0 0-10 0,-2 0 6 15,-6 0-1-15,3 0 22 0,0 0-6 16,-5 0-37-16,0 0-12 15,0 0-104-15,0 0-92 0,0 0-86 16,0 0-84-16,0 0-348 0</inkml:trace>
  </inkml:traceGroup>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00.435"/>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13 3023 0,'0'-1'73'16,"0"0"58"-16,0-2 76 0,0 2 21 16,0-3 153-16,0 2-266 15,0 1-28-15,0-2-33 16,0 3-8 0,0 0-70-1,0 0-574 1,0 0 121-16,0 0 192 0,0 0-63 0,0 16-165 15,0 8-602 1</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30.04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B50CD79-96E9-4BFE-9B04-BC38A455958D}" emma:medium="tactile" emma:mode="ink">
          <msink:context xmlns:msink="http://schemas.microsoft.com/ink/2010/main" type="inkDrawing" rotatedBoundingBox="17429,12326 17800,15093 17656,15113 17284,12345" semanticType="callout" shapeName="Other">
            <msink:sourceLink direction="to" ref="{F76A9025-E476-4C34-8DEA-530CE418D241}"/>
            <msink:sourceLink direction="from" ref="{56FF509E-459A-47A6-B626-31E2BC0FD276}"/>
          </msink:context>
        </emma:interpretation>
      </emma:emma>
    </inkml:annotationXML>
    <inkml:trace contextRef="#ctx0" brushRef="#br0">0 0 2310 0,'2'0'34'0,"3"0"15"15,1 0 2-15,-6 0 2 0,5 0-11 16,-5 0-21-16,0 0-4 0,0 0-2 16,0 0 6-16,0 0 121 15,0 0-62-15,0 0-4 0,0 0-12 16,0 15 2-16,0-4 2 0,0-11 7 15,0 13-8 64,61 313 639-79,-56-296-642 15,0-14-21-15,-5 3-18 16,5-2-18-16,0 5 3 0,-2 1 8 15,2 0 0-15,0 1-21 0,0 1-1 16,0 2 7-16,8 31 21 16,-8-28-17-16,0-1-10 0,0 3 4 15,0-1 22-15,0 1-13 0,3 0-11 0,2-2 16 16,-5 3 42-16,0 0-20 16,8 28 45-16,-3-30-61 0,-5 0-1 15,0-1 9-15,1 3-34 0,1 1 16 16,-2-2 4-16,0-1-21 0,-2 1-1 15,2-3 24-15,10 27-10 16,-10-27-4-16,0-3 9 0,-2-1-3 16,2-1-23-16,0-1 17 0,0 1-17 15,0-2 11-15,0-2 8 0,1 18-10 16,-4-21 26-16,3-1-39 16,-2-2 29-16,-1 2-22 0,3-3 4 0,-5 0-3 15,0 2 5-15,5-1 18 0,-5 2-3 16,6 12 11-16,-6-13-20 15,0 0-1-15,0 0 2 0,0 0-14 16,0 0 17-16,0 1 8 0,0 0-29 16,0-2 10-16,0 1-3 0,0 15 22 15,0-15 15-15,0-1-25 16,0 0 3-16,0 1-12 0,0-1 3 16,0 1-7-16,0 12 40 15,0-12-11-15,0 0-6 0,0 2-1 16,0-1-1-16,0 2 2 0,0 0 0 15,0 3-11-15,0-3 11 0,0 0-24 16,0 21 16-16,-16-22 16 16,16 2-16-16,0-4-20 0,0 1 16 0,0 1 13 15,0 1 10-15,0-1-9 0,0-3-19 16,0 1 1-16,0 4 13 0,0 0 19 16,0 15-20-16,0-16 4 15,0 0-17-15,10 1 19 0,-4 0 2 16,-6-2-5-16,0-2-23 0,0 0 24 15,0-2 7-15,0 0-31 0,0 10 39 16,0-13-23-16,0 1-3 16,0-3-18-16,0 2 29 0,0 0-14 0,0 0-1 15,0 1-6-15,0-1 11 0,0-1-1 16,10 6-14 0,-10-9-8-16,0 0-19 0,0-2-49 0,0-4-110 15,0 0-179-15,0 0-114 0,0 0-73 16,0 0-92-16,0-16-53 0</inkml:trace>
    <inkml:trace contextRef="#ctx0" brushRef="#br0" timeOffset="458162.0086">440 2669 242 0,'0'2'-1'0,"0"1"18"0,0 1 22 15,0-4-17-15,0 1-17 0,0 1 5 16,0-1 0-16,0 4-15 16,0-4 5-16,0 3 13 0,0 2-19 0,0-1 21 15,0-1-12-15,0 1 2 0,0 6-8 16,0-8-4 0,0 1 11-16,0 0-16 0,0-1 19 0,0 0-22 15,0 2 31-15,0-5-23 0,0 5 5 16,0-5 3-16,0 0-6 15,0 0 21-15,0 0-9 0,0 0 5 16,0 0 4-16,0 0 4 0,0 0-5 16,0 0-2-16,0-10-29 15,0 10 8-15,0 0 12 0,0 0 4 16,0 0 4-16,0 0-9 0,0 0-7 16,0 0-11-16,0 0 10 15,0 0 13-15,0 0-2 0,0 0-3 16,0 0-12-16,0 0 23 0,0 0-26 0,0 0 0 15,0-11 5-15,0 11-4 16,0 0 11-16,0 0 14 0,0 0 2 16,0 0-6-16,0 0-8 0,0 0-2 15,0-11 2-15,0 11-14 16,0 0-4-16,0 0 12 0,0 0 2 16,0 0-1-16,0 0-2 0,0 0 2 15,0 0-2-15,0 0-2 0,0 0 13 16,0 0-19-16,0 0 0 15,0 0 23-15,0 0-9 0,16 0-22 16,-16 0 16-16,0 0 10 0,15 0-13 16,-15 0 14-16,0 0-24 0,0 0 20 15,0 0-22-15,0 0 5 0,0 0 20 16,0 0-12-16,0 0 0 0,0 0 7 16,0 0 1-16,0 0 4 15,0 0-3-15,0 0-7 0,0 0 9 16,0 0 2-16,0 8-24 0,0-8 24 15,0 8 3-15,0-8-5 16,0 3-7-16,0-3-1 0,0 0 3 0,0 0-10 16,0 0 15-16,0 0-2 0,0 0 1 15,0 0-15-15,0 0 5 16,0 0 4-16,0 0 15 0,0 0-5 16,0 0-15-16,0 0 0 0,0 0 12 15,0 0-8-15,0 0 13 16,0 0-13-16,0 0-1 0,0 0-5 15,0 0 11-15,0 0-4 0,0 0 12 16,0 0 4-16,0 0-15 16,0 0 5-16,8 0 3 0,-8 0-4 15,0 0-7-15,0 0-3 0,0 0 20 16,0 0-4-16,0 0-21 0,0 0 13 16,0 0 1-16,0 0-1 15,0 0-9-15,0 0 6 0,0 0-3 0,0 0 20 16,0 0-24-16,0 0 10 0,0 0-8 15,0 0 8-15,0 0 7 16,0 0-17-16,0 0 9 0,0 0 8 16,0 0-10-16,0 0-2 0,0 0 14 15,0 0-5-15,0 0-12 16,15 0 13-16,-15 0-15 0,0 0 16 16,0 0 2-16,0 0-14 0,0 0-1 15,0 0 12-15,0 14-2 0,0-14-4 16,0 0 6-16,0 0-3 15,0 0-1-15,0 0 2 0,0 0-1 16,0 0-1-16,0 0-20 0,0 0 8 16,0 0-44-16</inkml:trace>
  </inkml:traceGroup>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31.78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76A9025-E476-4C34-8DEA-530CE418D241}" emma:medium="tactile" emma:mode="ink">
          <msink:context xmlns:msink="http://schemas.microsoft.com/ink/2010/main" type="inkDrawing" rotatedBoundingBox="14230,15016 21281,14531 21289,14645 14238,15129" semanticType="underline" shapeName="Other">
            <msink:sourceLink direction="with" ref="{CD5CF099-12A2-4DEE-ACB5-3A5E8071B39B}"/>
            <msink:destinationLink direction="to" ref="{6B50CD79-96E9-4BFE-9B04-BC38A455958D}"/>
          </msink:context>
        </emma:interpretation>
      </emma:emma>
    </inkml:annotationXML>
    <inkml:trace contextRef="#ctx0" brushRef="#br0">0 466 1660 0,'36'0'187'0,"-16"0"-98"16,3 0-29-16,2 0 5 0,6 0 10 16,2 0-2-16,0 0 1 0,10 0-10 15,-4 0 9-15,4 0-6 0,49 0 52 16,-41 0-51-16,-3 0-4 15,49 0 19-15,-51-9-53 0,-3 1 6 32,125-11 33 46,749-34 58-63,-800 51-129 1,-33 2 8-16,-40-4 7 16,37 2 49-16,-35-1-37 0,-5 2-4 0,2-2-8 15,5 3-5-15,-7-2-3 0,8 0-1 16,-6 0-2-16,3 2-1 0,2 0-2 16,-5 0 1-16,3-1 0 0,0 1 4 15,48-4-5 1,-45 2-1-16,-6 1 1 0,0-2 3 0,3 3 1 15,0-4-3-15,-3 1 0 0,1 0 2 16,-4-2-2-16,-4 0 3 0,0-2-1 16,2-3-1-16,-5 3-1 0,38-14-2 15,-35 12 0-15,2-2 1 16,0 0-2-16,6 2 4 0,-1-2 5 0,3 4-11 16,2-2 2-16,-2 2 7 0,-3-3-3 15,41-1 0-15,-45 4 0 16,-6 3 0-16,0-2 0 0,0 2 6 15,-5 1 4-15,0 3 1 0,5-3-7 16,-5 2 7-16,5 1 0 16,28-2 9-16,-27 2-10 15,24-5-4-15,-27 5 5 0,60-10 19 16,-29 6-17 0,-29 1-11-16,-5 3 3 0,5 0 0 15,23 0-4-15,-28 0 2 16,0 0-1-16,5 0-4 0,28 0-2 15,33 0 5 1,-61 0 0-16,34 0-3 0,-34 0 3 16,5 0 0-16,-5 0-7 0,5 0 1 15,1 0 7-15,-4 0 0 0,9 0 3 16,-6 0-1-16,5 0-1 0,36 0-8 16,-36 0 8-16,-4 0 1 15,-4 0-1-15,36 0 5 0,-37 0-13 16,-6 0 4-16,0 0 0 0,-3 0-2 15,3-8 11-15,-5 8-9 16,5-8 2-16,-5 8 0 0,2-8 38 16,88-16 53-1,-52 14-62-15,-28 5-25 0,5 3-8 16,-5 2 5-16,0 0-5 0,5 0 4 16,-4 0-5-16,-1 0 14 15,66 0 19-15,-71 0-10 16,0 0-8-16,43 0 46 15,-35 0 14-15,-10 0-31 16,-9 0 2-16,6 0-24 0,-2-8 8 0,2 8-21 16,-6-9-5-16,9 9 2 0,-8 0-9 15,20-6 29 1,-20 6-36-16,-3-3 9 0,-2-1 21 0,2 4-4 16,-5-4-19-16,8 4 4 0,20-3 0 15,-20 2-3-15,2-5 17 16,31 2-22-16,-28 4 11 15,3 0 2-15,-3 0-12 0,0 0 18 16,-3 0-7-16,-2 0 5 0,-3 0-1 16,-2 0-15-16,-8 0 2 0,8 0 6 15,-8 0-10-15,0 0-38 0,0 0-12 0,-5 0-37 16,0 0-42-16,5 0-388 16,-5 0 296-1,0 0-75-15,0 0-70 0,0 0 38 0,0-11 1 16,-15 11-80-16</inkml:trace>
  </inkml:traceGroup>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35.33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6FF509E-459A-47A6-B626-31E2BC0FD276}" emma:medium="tactile" emma:mode="ink">
          <msink:context xmlns:msink="http://schemas.microsoft.com/ink/2010/main" type="inkDrawing" rotatedBoundingBox="14302,12414 21420,12252 21472,14559 14355,14721" semanticType="callout" shapeName="Other">
            <msink:destinationLink direction="from" ref="{6B50CD79-96E9-4BFE-9B04-BC38A455958D}"/>
          </msink:context>
        </emma:interpretation>
      </emma:emma>
    </inkml:annotationXML>
    <inkml:trace contextRef="#ctx0" brushRef="#br0">0 2375 2203 0,'13'0'93'0,"-8"0"-52"0,3 0 12 15,2 0-3-15,0 0-8 0,3 0 0 16,-1 0-5-16,27 0 30 15,-19 0-31-15,6 0-7 0,2 0-5 16,-3 0 13-16,6 0 8 0,-1-15-15 16,6 15-3-16,-3-11-5 0,5 11-7 15,31-8 15-15,-33 8-15 0,-3-7 9 16,2 7 3-16,-2-6-7 0,3 1-7 16,-5-2-3-16,2 0-4 15,-3 1 6-15,3-3 16 0,26-10 17 16,-28 11-23-16,-3-2-1 0,0 2-4 15,0 0-1-15,-5 0-1 0,2-2-12 16,-2 3 1-16,0 0 5 0,-3-1-1 16,26-7 10-16,-25 6-5 15,1 1-11-15,4 0-1 0,-1-2 2 0,-2 0-1 16,0 1 1-16,0 0 8 16,3 0-4-16,-1 0-7 15,21-11 3-15,-23 7 2 0,-5 0-8 16,2 0 3-16,0 0 0 0,1-1 4 15,-1 0-4-15,-4 2 0 0,1-2 3 16,22-14-5-16,-24 15 4 0,0 0-1 16,3 1 0-16,-3-3 5 0,1 1-5 15,-1 2-1-15,-5 1-2 0,3-5 8 16,-1 4-7-16,14-12 6 16,-18 10-5-16,2 0 2 0,0-1 2 15,0-1-9-15,3 3 5 0,-3 1-5 0,3-4 4 16,2 1 0-16,-5 1 6 15,13-13-8-15,-10 11 0 0,-5 1 6 16,4 1-6-16,-4-1 6 0,0 3-4 16,-3-4 3-16,7 4-10 0,-6-1 15 15,1-1-13 1,19-27 6-16,-21 29-1 0,2-2 8 16,4 0-8-16,-6 0 1 0,0 1 2 15,5-3-8 63,158-254-2 16,-25 24-9-94,-138 236 15 0,0-2 6 16,3 0-11-16,2-3 3 0,-3 3 4 15,4-4 2-15,-1 0-6 0,2 1-5 0,4 0-2 16,7-15-16 0,-13 15 14-16,0 3 1 0,-2 1-5 0,2-2 2 15,-5 1 4-15,0-1 5 0,0 1-4 16,-2-2 3-16,2 0 1 0,5-18 5 15,-5 15-2-15,0 3 2 16,0-2 2-16,0 2-3 0,0 0 2 16,3 0-1-16,-3 3 4 0,0-1-2 15,3 1 0-15,7-10-3 16,-10 12 3-16,0-3 0 0,1 1-1 16,6 0-4-16,-7 1 4 0,0-2-6 15,6-1 13-15,6-14-7 16,-9 13 0-16,-3 0 2 0,5 2-1 0,1-1-4 15,-6 1 3-15,2 2-4 0,1 1 2 16,5-10 0-16,-8 11 4 16,-3 2-1-16,3-2 2 0,1 1-5 15,-1-1-1-15,0 1 1 0,0-1 1 16,0 2 3-16,0-2-1 0,0 1-3 16,13-8-4-16,-13 8 9 15,0 0 0-15,3 0-7 0,2-2 2 16,-5 3-3-16,8 2 0 0,-3-3 2 15,0 3 1-15,0-2-3 0,3-1 2 16,0 4 4-16,7-8-3 16,-10 6 2-16,1-1 0 0,1 0 0 0,-2 0-1 15,-2 1-1-15,7-1 1 0,-7 1 0 16,7 1 2-16,-4 2 0 16,17-7 1-16,-18 8-2 0,0 0-3 15,3-1 6-15,-3 0-2 0,0 2-5 16,3-1 2-16,-8 1-2 0,5-3 6 15,-2 3 1-15,10 0 4 16,-8 0-9-16,0 0 0 0,3 0 4 16,2 0-5-16,0 0 4 0,3 0 1 0,-3 0-4 15,8 0 3-15,-5 0 6 16,25 11-8-16,-25-11 7 0,3 10-9 16,-4-1 1-16,4-5 0 0,-3 2 5 15,-3-2 0-15,-2-1-2 16,2 0 3-16,13 6 1 0,-15-5 5 15,2-1-4-15,-2 2-3 0,2 2 3 16,0 1 3-16,-2 0 2 0,5 0 1 16,-3 1-1-16,0 1-3 0,19 10-4 15,-17-11 2-15,1 2-2 16,3-1-1-16,-6 1-4 0,3-3-1 0,0 2 19 16,-3 1-1-16,-2-2 0 15,2 1 2-15,8 9 6 16,-13-10-19-16,0 1-2 0,-7-1 1 0,7 0 4 15,-5 3 2-15,0-1-2 0,0-1-2 16,-2 4-3-16,4-1 1 16,11 20 10-16,-13-18-14 0,0 1 0 15,3 0 3-15,-3-1-2 0,0 1 0 16,5 0 5-16,-7 0-2 0,7 1-3 16,-5 0 1-16,10 14 13 15,-9-15-9-15,6-1-3 0,-2-1-1 16,1 1-3-16,1-1 8 0,-1 0-11 0,1-2 7 15,-1 1-6-15,4 10 2 16,-8-10 1-16,4-1 2 0,-1 3-3 16,-5-4 0-16,3 2 1 0,2 0-3 15,0 1 7-15,-2 1 1 0,2-3-3 16,10 18 8-16,-7-15 7 16,0 0-1-16,-3 0-4 0,5-1 0 15,-5 2-3-15,3-2-1 0,2-1 3 16,-2 0-8-16,-3 0 0 0,13 7 0 15,-13-9 4-15,1 2-7 16,1-4 7-16,-2-1-1 0,-2 1-7 0,7 1 11 16,-4 1-4-16,1-3 7 0,9 2-9 15,12 14 15 1,-10-13-22-16,-8 0 1 0,8 0 9 0,0 0-5 16,-5 0 8-16,2 1 0 0,3-1-2 15,-3-1-10-15,3 2 21 16,15 11 27-16,-15-10-33 0,0-2 8 15,-2 1-15-15,2-4 11 16,20 11-25-16,-15-11 10 0,-5-1 10 16,5-1-14-16,-5 3 6 0,2-3-9 15,-2-1 3-15,0-1 9 0,0 4-16 0,3-1 18 16,-9-6-15-16,-1 4 16 16,7-1-4 62,397 106 99-63,-397-101-106-15,-13-4-2 0,3-2 18 16,-3 4-14-16,3-3 7 0,2 2 4 16,3 2 0-16,-3-1 10 0,8-1-12 15,15 8-9-15,-20-9-8 0,2 1 20 16,3-1-19-16,-7 1 2 0,1 0 7 15,4-1-9-15,-3 0 2 0,-1 1 7 16,-1-1-1-16,17 6 12 16,-15-7-12-16,2-1 1 0,-7 1 0 15,7 0-4-15,-2 1 2 0,5-1 3 16,-3-2-8-16,3 2 1 0,0 2-5 16,26-2 13-16,-26 1-9 15,5-3 11-15,-8 1-11 0,3-2-4 16,-5 4 10-16,-3-5 13 0,3 1-7 15,-8 2-17-15,0-3 7 0,18 6 6 16,-15-6 2-16,2 1-12 0,3 2-2 16,2-1 9-16,-2 1 2 15,5-2 1-15,3-1-12 0,-3 5 17 0,5-3-17 16,23 7 3-16,-26-5 2 16,-2 0 4-16,0-1 3 0,5 2 5 15,-8-2 4-15,3-2 27 0,-5 1-15 16,7 3-11-16,26-3 2 15,-28-1-20-15,3 0 4 0,-3 2 2 16,5-1 3-16,-5 1 0 0,0-2 8 16,-3 0-21-16,23 0 8 15,-30 2 3-15,5-2 34 0,-8-1-12 0,5 0-3 16,-7 0 5-16,-3 2-13 16,5-2 25-16,-5 0-7 0,0 0-32 15,3 0 16-15,2 0-16 0,11 0-1 16,-9 0 10-16,-1 0-38 0,1 0-31 15,-2 0-69-15,1 0-84 0,-4 0-60 16,-4 0-38-16,-3 0-51 0,0 0-133 16,-26 0-695-16</inkml:trace>
  </inkml:traceGroup>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0:14.76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2585C27-11AE-43F2-84EF-8EB049F65198}" emma:medium="tactile" emma:mode="ink">
          <msink:context xmlns:msink="http://schemas.microsoft.com/ink/2010/main" type="inkDrawing" rotatedBoundingBox="30925,6975 32473,7001 32472,7042 30924,7016" shapeName="Other"/>
        </emma:interpretation>
      </emma:emma>
    </inkml:annotationXML>
    <inkml:trace contextRef="#ctx0" brushRef="#br0">101 21 1402 0,'0'0'233'0,"0"0"108"32,0 0-232-32,0 0-91 15,-11 0 57-15,11 0-43 16,-7-13 108 15,-8 4 28-31,9 9-121 0,4 0-2 16,-1 0 0-16,1 0-7 15,2 0 2-15,-3 0 45 16,1 0-2-16,2 0-16 0,0 0-40 16,0 0 2-16,0 0-2 0,0 0 3 62,-51 20 458-15,51-20-481-47,0 0 4 0,0 0 9 16,0 0 59-16,12 0-39 15,1 0-10-15,2 0-15 0,6 0 0 0,2 0 9 16,7 0 1-16,3 0-10 16,49 0 4-16,-36 0-19 0,2 0 2 15,3 0 13-15,5 0-6 0,0 8-15 16,0-8 12-16,3 7 4 0,2-7-9 15,0 5 4-15,3-5-4 0,-3 5-1 16,51 0 8-16,-56-2-2 16,43-3 11-16,-55 0 14 15,27 0 48-15,-15 0 29 16,-30 0-33-16,17 0 24 16,-23 0-53-16,1 0-4 0,19-10 12 15,-22 10-34-15,0-8 14 0,-5 8 20 16,-1 0-23-16,-1-5-18 0,-1 5 16 15,-5 0-19-15,3 0-16 0,-3-5 17 16,-3 4-1-16,1-3 4 0,-1 4-8 16,1 0-25-16,-1 0 20 0,-2 0-6 15,0 0-52-15,0 0-269 16,0 0-293-16,0 0 247 16,0 0-93-16,0 0-210 0,0 0-75 15</inkml:trace>
  </inkml:traceGroup>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3:46.81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68C6DB8-5F78-4ED8-BE28-775AE2E5037F}" emma:medium="tactile" emma:mode="ink">
          <msink:context xmlns:msink="http://schemas.microsoft.com/ink/2010/main" type="writingRegion" rotatedBoundingBox="29447,11227 31062,11227 31062,12043 29447,12043"/>
        </emma:interpretation>
      </emma:emma>
    </inkml:annotationXML>
    <inkml:traceGroup>
      <inkml:annotationXML>
        <emma:emma xmlns:emma="http://www.w3.org/2003/04/emma" version="1.0">
          <emma:interpretation id="{4DF6A04F-CA9C-4E27-BAB3-45F122293EFE}" emma:medium="tactile" emma:mode="ink">
            <msink:context xmlns:msink="http://schemas.microsoft.com/ink/2010/main" type="paragraph" rotatedBoundingBox="29447,11227 31062,11227 31062,12043 29447,12043" alignmentLevel="1"/>
          </emma:interpretation>
        </emma:emma>
      </inkml:annotationXML>
      <inkml:traceGroup>
        <inkml:annotationXML>
          <emma:emma xmlns:emma="http://www.w3.org/2003/04/emma" version="1.0">
            <emma:interpretation id="{C866295F-D9DC-46C9-8296-87DFDF726713}" emma:medium="tactile" emma:mode="ink">
              <msink:context xmlns:msink="http://schemas.microsoft.com/ink/2010/main" type="line" rotatedBoundingBox="29447,11227 31062,11227 31062,12043 29447,12043"/>
            </emma:interpretation>
          </emma:emma>
        </inkml:annotationXML>
        <inkml:traceGroup>
          <inkml:annotationXML>
            <emma:emma xmlns:emma="http://www.w3.org/2003/04/emma" version="1.0">
              <emma:interpretation id="{0A34FE01-8DC0-43DE-84CD-0B42A44BB1C1}" emma:medium="tactile" emma:mode="ink">
                <msink:context xmlns:msink="http://schemas.microsoft.com/ink/2010/main" type="inkWord" rotatedBoundingBox="29447,11295 30122,11295 30122,11763 29447,11763"/>
              </emma:interpretation>
              <emma:one-of disjunction-type="recognition" id="oneOf0">
                <emma:interpretation id="interp0" emma:lang="" emma:confidence="1">
                  <emma:literal/>
                </emma:interpretation>
              </emma:one-of>
            </emma:emma>
          </inkml:annotationXML>
          <inkml:trace contextRef="#ctx0" brushRef="#br0">26 0 941 0,'0'0'120'0,"0"0"-10"16,0 0 108-16,0 0-137 15,0 0 7-15,0 0-54 0,0 0 30 16,0 0-7-16,0 0 18 0,0 0 19 15,0 0 6-15,0 0 87 0,0 0-102 16,0 0-16-16,0 0-3 0,0 0-3 16,0 0 0-16,0 0 4 0,0 0-5 15,0 0 1-15,0 0 1 0,0 0 62 16,0 0-74-16,0 0-5 16,0 0-1-16,0 0-6 0,0 0-10 15,0 0 2-15,0 0-2 0,0 0 0 16,0 0 9-16,0 0 52 15,0 0-41-15,0 0-2 0,0 0 1 16,0 0-3-16,0 0-2 0,0 0-15 16,0 0 2-16,0 0-7 0,0 0 10 0,0 0 28 15,0 0-25 1,0 0-1-16,0 0-1 0,-8 0-1 0,8 0-3 16,0 0 6-16,0 0 16 0,0 0 2 15,-7 0 3-15,-1 0 23 16,8 0-51-16,0 0 11 0,-3 0-18 15,3 0-22-15,0 0 17 0,0 0-5 16,0 0 1-16,0 0 1 0,0 0 22 16,0 0 23-16,0 0-39 15,0 0 4-15,0 0-3 0,0 0 6 16,0 0-19-16,0 0 28 0,0 0-36 16,0 10 29-16,0-10-21 15,0 0-8-15,0 0 3 0,0 0 18 16,0 0-25-16,0 0 15 0,0 0 5 0,11 0 14 15,-11 0-34-15,15 0 19 0,8 0 17 16,-11 0-30-16,1 0 4 16,-3 0 7-16,6 0 5 0,-6 0-23 15,3 0-10-15,-3 0 27 0,3 0 3 16,-1 0-24-16,11 0 18 16,-13 0-1-16,3 0-6 0,-3 0 6 15,3 0-6-15,0 0-1 0,0 0-8 16,-6 0 3-16,1 0-2 0,-1 0 11 0,11 0 32 15,-8 0-44 1,-2 0 3-16,0 0 4 0,4 0-8 0,-4 0 38 16,5 0-21-16,-3 0-12 0,3 0 9 15,0 0-19-15,7 0 25 16,-12 0 2-16,-3 0-24 0,2 0 19 16,-2 0-27-16,-2 0 13 0,-3 0 5 15,2 0 4-15,-2 0-16 0,0 0-85 16,0 0-37-16,0 0-89 15,0 0-154-15,0 0-84 0,0 11-48 16,-15-11-100-16,5 0-34 0</inkml:trace>
          <inkml:trace contextRef="#ctx0" brushRef="#br0" timeOffset="1467.8303">505-150 461 0,'-10'-3'69'15,"10"2"192"-15,-13-2 145 0,3 1-59 16,-1 0-88-16,6 0-47 0,-2 0-19 16,-6-1 126-16,8 1-193 15,0 2-16-15,0 0-10 0,2 0-5 16,3 0 2-16,-2 0 9 0,-1 0 2 15,3 0 15-15,0 0 1 0,0 0 132 16,0 0-128-16,0 0-25 16,0 0-1-16,0 0-37 0,0 0-1 0,0 0-20 15,0 0-22-15,0 0-11 0,0 0 23 16,0 0 6-16,10 0-7 16,-10 0-14-16,13 16 3 0,0-4 0 15,-1-12-12-15,4 15 5 0,2-6-1 16,2 0-22-16,0 1 29 0,24 2-4 15,-24-6-13-15,0-6-15 16,-4 7 5-16,-4-4 22 0,-1 0-36 16,-4 2 33-16,-2-2-3 0,0 2 19 15,-5 3 0-15,0 9-2 16,0-6 6-16,0 2-11 0,0 2 2 16,-10 1 19-16,-3 1-31 0,3 0-6 0,-5-2 20 15,2 2-24-15,-15 18 21 16,15-23-13-16,1 3 2 0,-1-5-8 15,3 2-4-15,-3-3-8 0,5 1-5 16,1 0 25-16,-1 0-21 0,1-2 20 16,-9 7-13-16,14-6-6 15,-3-1 3-15,-1-1 9 0,4 1-28 16,2-2-16-16,0 1-59 0,0-1-89 16,0-4-94-16,0 3-78 0,0-2-405 15,15-3 294-15,3 0-48 16,5 0 41-16,5-19-44 0</inkml:trace>
        </inkml:traceGroup>
        <inkml:traceGroup>
          <inkml:annotationXML>
            <emma:emma xmlns:emma="http://www.w3.org/2003/04/emma" version="1.0">
              <emma:interpretation id="{26B9CC66-1DE3-43B6-B6C0-90DBAF72D621}" emma:medium="tactile" emma:mode="ink">
                <msink:context xmlns:msink="http://schemas.microsoft.com/ink/2010/main" type="inkWord" rotatedBoundingBox="30553,11227 31062,11227 31062,12043 30553,12043"/>
              </emma:interpretation>
              <emma:one-of disjunction-type="recognition" id="oneOf1">
                <emma:interpretation id="interp1" emma:lang="" emma:confidence="1">
                  <emma:literal/>
                </emma:interpretation>
              </emma:one-of>
            </emma:emma>
          </inkml:annotationXML>
          <inkml:trace contextRef="#ctx0" brushRef="#br0" timeOffset="2157.7969">1180-238 1282 0,'-13'0'235'0,"3"10"-26"0,-3-10-47 16,3 8-18-16,-8-8 151 15,13 5-178-15,0-5-23 0,5 0-22 16,0 0-2-16,0 0 4 0,0 0 4 15,0 0-7-15,0 0 37 16,0 0-62-16,0 0 7 0,13 0-4 0,-13 0-7 16,10 0-10-16,3 0-8 0,-1 0-1 15,4 0 3-15,-1 0 5 16,3 0 15-16,2 0 12 0,21 0 86 16,-23 0-44-16,2 0 3 0,-2 0 1 15,-3 0-17-15,0 0-8 0,-2 0-4 16,-3 0 6-16,0 13 0 0,1-3-25 15,-1 19 71-15,-8-15-73 16,-2 4-26-16,3 1 4 0,-3 3-14 16,0 2-5-16,0 0-9 0,0 1 13 15,0 2-7-15,0 1 4 16,-26 31 40-16,16-30-41 0,0-2-1 0,0 2 3 16,0 3-5-16,0-4 0 15,4 2 6-15,-1 0 2 0,-3-1-17 16,2 30-7-16,3-33 1 0,0-1 3 15,5-4 7-15,0-2-8 0,0-3-5 16,0 0 12-16,0 9 19 16,0-14-14-16,13-6-10 0,-3 0-13 15,2 1 13-15,-1 0 7 0,-1-3-9 16,0-2 16-16,3 1-23 0,-3-2 25 16,3 1-15-16,-1-1-15 0,4 0 30 15,12 0-41-15,-16 0 8 0,1 0-31 16,0 0 8-16,0-11-70 15,-3 11-51-15,-3-9-93 0,4 0-54 16,-1 2-16-16,-5 1-14 0,10-22-638 16,-15 18 621-16,0-1 20 15,0-2 40-15,0 1-71 0</inkml:trace>
          <inkml:trace contextRef="#ctx0" brushRef="#br0" timeOffset="2500.8611">1126 138 1623 0,'-2'-5'161'0,"-3"5"10"0,5 0-36 16,0 0-2-16,0 0 18 0,0 0 21 15,0 0 14-15,15 0 168 16,-5 0-171-16,5 0 4 0,1 0 19 15,4 0-23-15,0 0-14 0,3-11-40 16,3 11-32-16,-3 0-35 0,28-10 31 16,-28 10-51-16,-3-6-18 15,3 6-8-15,-5-7-4 0,0 1-8 0,2 3-11 16,-2-1 12-16,2 0-3 0,0 1 9 16,14-4-14-16,-22 5 6 15,4-1-33-15,-6 2-30 0,0 0-66 16,-5-1-99-16,0 1-93 0,0 1-50 15,-5 0-60-15,0 0-75 0,0 0-398 16,0 0 406-16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27.24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C9DD8B8-29EF-4BC9-8947-9D3FD7A3CBDF}" emma:medium="tactile" emma:mode="ink">
          <msink:context xmlns:msink="http://schemas.microsoft.com/ink/2010/main" type="writingRegion" rotatedBoundingBox="10951,17459 10665,15717 11053,15654 11339,17395"/>
        </emma:interpretation>
      </emma:emma>
    </inkml:annotationXML>
    <inkml:traceGroup>
      <inkml:annotationXML>
        <emma:emma xmlns:emma="http://www.w3.org/2003/04/emma" version="1.0">
          <emma:interpretation id="{36DBF157-AF80-4856-A3D7-25C46D2A3FB8}" emma:medium="tactile" emma:mode="ink">
            <msink:context xmlns:msink="http://schemas.microsoft.com/ink/2010/main" type="paragraph" rotatedBoundingBox="10951,17459 10665,15717 11053,15654 11339,17395" alignmentLevel="1"/>
          </emma:interpretation>
        </emma:emma>
      </inkml:annotationXML>
      <inkml:traceGroup>
        <inkml:annotationXML>
          <emma:emma xmlns:emma="http://www.w3.org/2003/04/emma" version="1.0">
            <emma:interpretation id="{F0BE2DFD-6053-4845-B07D-9EC8DFBC4205}" emma:medium="tactile" emma:mode="ink">
              <msink:context xmlns:msink="http://schemas.microsoft.com/ink/2010/main" type="line" rotatedBoundingBox="10951,17459 10665,15717 11052,15654 11339,17395"/>
            </emma:interpretation>
          </emma:emma>
        </inkml:annotationXML>
        <inkml:traceGroup>
          <inkml:annotationXML>
            <emma:emma xmlns:emma="http://www.w3.org/2003/04/emma" version="1.0">
              <emma:interpretation id="{767FC229-6775-4257-9F6E-800FB768ABB1}" emma:medium="tactile" emma:mode="ink">
                <msink:context xmlns:msink="http://schemas.microsoft.com/ink/2010/main" type="inkWord" rotatedBoundingBox="11009,17450 10997,17382 11229,17345 11240,17412"/>
              </emma:interpretation>
            </emma:emma>
          </inkml:annotationXML>
          <inkml:trace contextRef="#ctx0" brushRef="#br0">-1 105 1267 0,'0'0'61'0,"0"0"33"0,0 0 0 0,0 0 19 16,0 0-11-16,0 0 7 0,0 0-7 0,0 0 0 15,0 0 11-15,0 0-24 0,0 0 16 0,0 0-7 16,0 0-17-16,0 0 12 0,0 0-22 0,0 0 2 16,0 0 14-16,0 0-11 0,0 0-4 0,0 0-19 15,0 0 8-15,0 0-28 0,0 0 13 0,0 0-21 16,0 0 12-16,0 0-9 0,0 0 0 0,0 0-19 16,0 0 17-16,0 0-18 0,0 0 10 0,0 0-7 15,0 0 12-15,0 0-8 0,0 0 2 0,0 0 8 16,0 0-20-16,0 0 17 0,0 0-4 15,0 0-17-15,0 0 17 0,0 0-18 0,0 0 8 16,0 0-2-16,0 0 0 0,0 0-2 0,0 0 10 16,0 0-8-16,0 0 3 0,0 0-6 0,0-13-3 15,11 13 16-15,-2-13-9 0,6 2 0 0,-3 1-15 16,0-1 13-16,3 11-3 0,3-8-9 0,0 0 3 16,-3 1 19-16,-1 7-23 0,1 0 18 0,0 0-16 15,-3 0 18-15,-3-6-11 0,0-1-12 0,-3 7 15 16,0 0-3-16,-3 0 4 0,0 0-15 0,-3 0-17 15,3 0 3-15,-3 0-23 0,0 0-36 0,0-11-18 16,0 11-12-16,0 0-15 0,0 0-52 16,0 0-43-16,0 0-62 0,0 0-141 0,0 0-108 15,0 0-3-15</inkml:trace>
        </inkml:traceGroup>
        <inkml:traceGroup>
          <inkml:annotationXML>
            <emma:emma xmlns:emma="http://www.w3.org/2003/04/emma" version="1.0">
              <emma:interpretation id="{0A173895-D5DA-4D44-AED1-E7ECA4616AC9}" emma:medium="tactile" emma:mode="ink">
                <msink:context xmlns:msink="http://schemas.microsoft.com/ink/2010/main" type="inkWord" rotatedBoundingBox="10910,17026 10890,16906 11136,16866 11156,16986"/>
              </emma:interpretation>
            </emma:emma>
          </inkml:annotationXML>
          <inkml:trace contextRef="#ctx0" brushRef="#br0" timeOffset="412.5424">-100-321 1394 0,'0'0'86'0,"0"0"6"0,0 0 34 0,0 0-3 16,0 0-22-16,0 0 0 0,0 0-20 0,0 0-9 16,0 0-18-16,0 0 22 0,0 0-1 0,0 0-5 15,0 0 16-15,0 0-1 0,0 0-6 0,0 0-16 16,15 0 7-16,-15 0-14 0,12-11-1 0,0 11 11 16,-3-10-2-16,0 10 3 0,-3 0-12 0,3-8-21 15,0 8-6-15,0-8-11 0,0 5-4 0,-3-5 5 16,-1 3-10-16,4 0-2 0,3-2 4 0,-3-1-8 15,0 2-7-15,0 1 15 0,0-2-3 16,0 3-5-16,-3-2-14 0,3-1 6 0,-3 3 18 16,0-3-5-16,0 4-9 0,0 0-13 0,-3-1-5 15,0 0-4-15,0 1-25 0,0 0-41 0,-3 2-45 16,0-3-12-16,0 2-30 0,0 0-61 0,0-3-105 16,0 3-194-16,-12 1-48 0</inkml:trace>
        </inkml:traceGroup>
        <inkml:traceGroup>
          <inkml:annotationXML>
            <emma:emma xmlns:emma="http://www.w3.org/2003/04/emma" version="1.0">
              <emma:interpretation id="{A0C11C1E-C438-4EAA-9E45-4A760F0DB370}" emma:medium="tactile" emma:mode="ink">
                <msink:context xmlns:msink="http://schemas.microsoft.com/ink/2010/main" type="inkWord" rotatedBoundingBox="10792,16492 10773,16375 11011,16336 11030,16452"/>
              </emma:interpretation>
            </emma:emma>
          </inkml:annotationXML>
          <inkml:trace contextRef="#ctx0" brushRef="#br0" timeOffset="856.0325">-219-863 1781 0,'0'0'76'0,"6"0"5"15,-6 0 7-15,6 0-3 0,-6 0-24 0,0 0-5 16,0 0 2-16,0 0-12 0,0 0-12 0,0 0 8 15,0 0 6-15,0 0 10 0,0 0 2 0,0 0-6 16,0 0-8-16,12 0 14 0,-12 0-13 0,9 0 7 16,-9 0-15-16,12 0 1 0,-12 0-2 0,12 0-6 15,-6 0-3-15,0-10-4 0,0 10-11 0,6-14-3 16,-6 7 16-16,2 0-20 0,4-4 9 16,0-1 1-16,0 1-10 0,0 1-6 0,0-1-3 0,0 0-2 15,-3 2 8-15,0 2-5 0,0 0 1 0,-3 1-1 16,0 2-13-16,0-1-1 0,-6 3-18 15,3 2-9-15,-3 0-40 0,0 0-37 0,0 0-56 16,0 0-55-16,0 0-127 0,0 0-179 0,-12 0-25 16</inkml:trace>
        </inkml:traceGroup>
        <inkml:traceGroup>
          <inkml:annotationXML>
            <emma:emma xmlns:emma="http://www.w3.org/2003/04/emma" version="1.0">
              <emma:interpretation id="{F60EAA8A-0EC4-4F51-9E66-6179EA4A9C8A}" emma:medium="tactile" emma:mode="ink">
                <msink:context xmlns:msink="http://schemas.microsoft.com/ink/2010/main" type="inkWord" rotatedBoundingBox="10715,15936 10678,15715 11053,15653 11089,15874"/>
              </emma:interpretation>
            </emma:emma>
          </inkml:annotationXML>
          <inkml:trace contextRef="#ctx0" brushRef="#br0" timeOffset="1316.2856">-296-1415 1622 0,'6'0'57'0,"-3"0"25"0,6 0 25 0,-6 0 19 15,0 0-4-15,0 0 1 0,0 0-18 0,0 0-5 16,0 0-13-16,0 0-2 0,0-9-15 0,0 9-2 15,2-10-12-15,1 4-14 0,0-3-5 0,3-2 12 16,0 0-19-16,0 0 9 0,6 0-21 0,-6 0 0 16,6-1-3-16,-3-3-6 0,6 0 12 0,-6 4-11 15,2-4 4-15,-2 3-3 0,0 0-22 0,3-3 23 16,-3 2-19-16,0 6-3 0,-3-1 8 16,0 0 9-16,3 2-4 0,-3 3-12 0,3-5-38 15,-7 4-22-15,4-3-50 0,0 2-31 0,0 0-66 16,-6 0-188-16,3 4-235 0</inkml:trace>
        </inkml:traceGroup>
      </inkml:traceGroup>
    </inkml:traceGroup>
  </inkml:traceGroup>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3:09.35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B890EE7-1189-4BAB-87AC-31D49D085E08}" emma:medium="tactile" emma:mode="ink">
          <msink:context xmlns:msink="http://schemas.microsoft.com/ink/2010/main" type="writingRegion" rotatedBoundingBox="19519,13381 21545,13447 21468,15791 19443,15725"/>
        </emma:interpretation>
      </emma:emma>
    </inkml:annotationXML>
    <inkml:traceGroup>
      <inkml:annotationXML>
        <emma:emma xmlns:emma="http://www.w3.org/2003/04/emma" version="1.0">
          <emma:interpretation id="{74E4912E-F63E-405D-88B1-C0F3D9B6F2FB}" emma:medium="tactile" emma:mode="ink">
            <msink:context xmlns:msink="http://schemas.microsoft.com/ink/2010/main" type="paragraph" rotatedBoundingBox="20104,13400 21444,13444 21433,13801 20092,13757" alignmentLevel="2"/>
          </emma:interpretation>
        </emma:emma>
      </inkml:annotationXML>
      <inkml:traceGroup>
        <inkml:annotationXML>
          <emma:emma xmlns:emma="http://www.w3.org/2003/04/emma" version="1.0">
            <emma:interpretation id="{33D72FF5-2257-44F5-8FC7-071088807DAB}" emma:medium="tactile" emma:mode="ink">
              <msink:context xmlns:msink="http://schemas.microsoft.com/ink/2010/main" type="line" rotatedBoundingBox="20104,13400 21444,13444 21433,13801 20092,13757"/>
            </emma:interpretation>
          </emma:emma>
        </inkml:annotationXML>
        <inkml:traceGroup>
          <inkml:annotationXML>
            <emma:emma xmlns:emma="http://www.w3.org/2003/04/emma" version="1.0">
              <emma:interpretation id="{F9AEFF20-B596-4D95-ADEA-22BC6003EF1B}" emma:medium="tactile" emma:mode="ink">
                <msink:context xmlns:msink="http://schemas.microsoft.com/ink/2010/main" type="inkWord" rotatedBoundingBox="20104,13400 21444,13444 21433,13801 20092,13757"/>
              </emma:interpretation>
              <emma:one-of disjunction-type="recognition" id="oneOf0">
                <emma:interpretation id="interp0" emma:lang="" emma:confidence="1">
                  <emma:literal/>
                </emma:interpretation>
              </emma:one-of>
            </emma:emma>
          </inkml:annotationXML>
          <inkml:trace contextRef="#ctx0" brushRef="#br0">602-197 513 0,'5'0'-5'47,"79"-65"1378"-32,-68 58-985 1,-11 7-253-16,-5 0 12 0,0 0 11 15,0 0 11-15,0 0 491 16,0 0-319 0,0 0-171-16,0 0 70 15,0 0-146-15,0 0-25 0,0 0-11 16,-11 0-23 15,-27 79 27-31,33-69-64 16,5 1 5-16,-5 2 12 0,3-2-9 15,2 1 4-15,0 1 1 0,0-2-9 16,0 1-13-16,0 10 22 16,17-14-16-16,-6 2 18 0,1 1-9 0,-2-4 4 15,1 1-22-15,6-2 2 16,-6 3 27-16,1-5 2 0,4-1-41 16,6 0 14-16,-11-3 34 0,-6 0-46 15,7 0 14-15,-7 0 19 0,6-10-43 16,-1-1 30-16,-3 1-4 0,-2-3-26 15,11-17-27-15,-11 16 44 16,-3-3-8-16,-2 2-1 0,0-4-9 16,0 2 6-16,0-1 24 0,0 1-13 15,0 1 20-15,0 1-20 0,-12-10 25 16,1 14-10-16,1 0 20 0,3 2-2 16,-3 3-4-16,4 1 5 0,-4 2-21 15,3 3 12-15,2 0-8 16,-1 0-10-16,-11 0-17 0,7 0-19 15,-1 0-40-15,4 13-77 0,-3-13-63 16,-1 16-53-16,6-6-31 0,-2 0-20 16,2 0-69-16,0-4-39 0,5 7-323 15,0-6 484-15,0-7 31 16</inkml:trace>
          <inkml:trace contextRef="#ctx0" brushRef="#br0" timeOffset="296.1852">1032-56 1426 0,'0'5'306'0,"0"-2"-28"0,0-1-65 16,0 0-65-16,0 2-7 0,0-4-10 15,0 0 4-15,0 0-9 0,0 0 1 16,0 0 10-16,0 0 12 0,0 0 103 15,0 0-176-15,0 0-33 16,0 0 5-16,0 0-36 0,0 0 7 16,0 0-25-16,0 0-12 0,0 0-47 15,0 0-45-15,0 0-45 0,0 0-34 16,0 0-47-16,0 0-52 0,0 0-84 16,0 0 13-16,0-8-1 0,0 8 21 15,13-11 11-15</inkml:trace>
          <inkml:trace contextRef="#ctx0" brushRef="#br0" timeOffset="893.4567">1253-261 601 0,'0'0'34'0,"0"0"24"15,0 0 354-15,0 0 24 0,0 0-79 16,0 0-55-16,0 0-41 16,0 0-12-16,0 0-13 0,0 0-31 15,0 0-43-15,0 0-27 0,-15 0 71 16,7 12-119-16,8-12-11 15,-15 12 10-15,10-3-10 0,5-1-6 0,-10 3 0 16,2-3-22-16,8 3-11 0,-10 27 67 16,10-23-77-1,0-2-14-15,0-1-11 0,0 2 8 16,0 19 14 0,23-13 4-16,-13-12-18 0,0 0-12 15,-2-2 8-15,2 1-11 0,5-2 9 16,-2-5 14-16,10 0-34 15,-8 0 24-15,-5 0 0 0,3 0-18 0,-3 0-15 16,3-12 17-16,-3 12-2 0,0-14 1 16,3 3-8-16,-8-3 0 0,10-12-15 15,-2 2 7 1,-13 10 14-16,5 1 4 16,-5-23-44-16,0 13 29 15,-18 8 12-15,3 0-9 0,2 0 12 16,3-1 3-16,-3 2-42 0,-2 1-36 15,5 1-16-15,-13-6-117 16,13 13 75-16,5 0-41 16,-3 4-44 31</inkml:trace>
          <inkml:trace contextRef="#ctx0" brushRef="#br0" timeOffset="1525.4642">1586-239 653 0,'-8'0'50'16,"8"11"106"-16,0-11 172 0,0 0-31 15,0 0 198-15,0 0-443 16,0 0-26-16,0-15-4 16,0 5-7-16,8 3-20 0,2-2 6 15,0 1 15-15,-2 0 31 0,7-7 79 16,-2 9-42-16,20-14 233 16,-23 18-135-1,56-2 574 32,-43 48-299-31,-23-31-423-16,0 1-3 15,0-1-13-15,0 2 7 0,0-1 13 16,0 17 42-16,0-16-68 16,0-3 33-16,-7 4-17 0,7-6-15 15,-16-1 0-15,16 1 19 0,-15 6-12 16,7-6-11-16,-2-2-6 15,5-1-18-15,-8 1 19 0,8 0-11 16,-5 1 14-16,5-3-12 0,5 1 3 16,-2-4-5-16,-1-1-5 0,3-1 11 15,0-1-1-15,0 0 9 0,15 0-17 16,3 0 17-16,-8 0 29 0,0 0 0 16,8 0-18-16,-3 0-21 0,3 0 22 15,3 0-13-15,-4 0 1 0,22-11 12 16,-22 11 11-16,-1-8-37 15,-4 8 23-15,-2 0-23 0,1 0 23 16,-6-7-25-16,0 7 24 0,-3 0-38 16,-2 0 36-16,5 0-102 15,-5 0-44-15,0 0-131 0,0 0-108 16,0 0-498-16,0 0 357 16,0 0-26-16,0 0-33 0</inkml:trace>
        </inkml:traceGroup>
      </inkml:traceGroup>
    </inkml:traceGroup>
    <inkml:traceGroup>
      <inkml:annotationXML>
        <emma:emma xmlns:emma="http://www.w3.org/2003/04/emma" version="1.0">
          <emma:interpretation id="{DFB2F0AA-F967-40F0-A238-A0D5366BEA12}" emma:medium="tactile" emma:mode="ink">
            <msink:context xmlns:msink="http://schemas.microsoft.com/ink/2010/main" type="paragraph" rotatedBoundingBox="19507,13772 21347,13966 21252,14865 19411,14671" alignmentLevel="1"/>
          </emma:interpretation>
        </emma:emma>
      </inkml:annotationXML>
      <inkml:traceGroup>
        <inkml:annotationXML>
          <emma:emma xmlns:emma="http://www.w3.org/2003/04/emma" version="1.0">
            <emma:interpretation id="{CD5CF099-12A2-4DEE-ACB5-3A5E8071B39B}" emma:medium="tactile" emma:mode="ink">
              <msink:context xmlns:msink="http://schemas.microsoft.com/ink/2010/main" type="line" rotatedBoundingBox="19507,13772 21347,13966 21252,14865 19411,14671">
                <msink:destinationLink direction="with" ref="{F76A9025-E476-4C34-8DEA-530CE418D241}"/>
              </msink:context>
            </emma:interpretation>
          </emma:emma>
        </inkml:annotationXML>
        <inkml:traceGroup>
          <inkml:annotationXML>
            <emma:emma xmlns:emma="http://www.w3.org/2003/04/emma" version="1.0">
              <emma:interpretation id="{995AEB39-61E8-477E-8BE1-C63E222341E5}" emma:medium="tactile" emma:mode="ink">
                <msink:context xmlns:msink="http://schemas.microsoft.com/ink/2010/main" type="inkWord" rotatedBoundingBox="19507,13772 21347,13966 21252,14865 19411,14671"/>
              </emma:interpretation>
              <emma:one-of disjunction-type="recognition" id="oneOf1">
                <emma:interpretation id="interp1" emma:lang="" emma:confidence="1">
                  <emma:literal/>
                </emma:interpretation>
              </emma:one-of>
            </emma:emma>
          </inkml:annotationXML>
          <inkml:trace contextRef="#ctx0" brushRef="#br0" timeOffset="-19171.4499">740 314 1868 0,'0'-5'168'0,"0"2"32"0,5-4 1259 47,-5 7-1350-47,0 16 13 0,0-4-35 15,0 3 11-15,0 4 21 0,0 2-38 16,0 4 0-16,0 3-29 0,0 4 8 15,0 0-15-15,0 72 36 16,0-73-81-16,7-1 5 0,-7-3 2 16,0 1 12-16,10-5-30 15,-10-2 0-15,0-4 30 0,6 0-13 0,-6-2-32 16,5-2-10-16,-5-3-26 0,0-4-66 16,0-2-49-16,0-1-68 0,0 1-79 15,0-4-325-15,0 0 291 16,0 0-52-16,0 0-2 0,0-11 31 15,0 11 102-15,0-18 49 0,0 4-17 16</inkml:trace>
          <inkml:trace contextRef="#ctx0" brushRef="#br0" timeOffset="-18820.2927">1045 448 2168 0,'0'-2'123'0,"0"2"30"0,0 0 10 16,0 0 6-16,0 0-6 0,0 0-15 15,0 0-35-15,0 0 117 16,0 0-77-16,0 0-4 0,0 0-28 16,0 13-21-16,0-3-10 0,0 2 4 15,10 2-21-15,-10 1-10 0,5 4-4 0,5 2-20 16,-2 24 16-1,2-21-33-15,-5-3-15 0,0 5 0 0,-2-2 2 79,17 109-1346-79,-20-133 1056 15,0-36-734-15,0 23 692 16,33-39-405-16</inkml:trace>
          <inkml:trace contextRef="#ctx0" brushRef="#br0" timeOffset="-18484.5338">1507 439 850 0,'0'-2'1062'0,"0"2"-813"15,0 0-15-15,0 0-5 0,0 0-16 0,0 0-18 16,0 16-29-16,0-1-40 16,0-2-20-16,0 2 13 0,0 3-4 15,0 0-11-15,0 1-14 0,0 0-14 0,0 3-12 16,0-2 9-16,0-2-41 0,0 1 8 16,0-2-4-16,0 14-33 15,0-14 13-15,0-1-7 0,0-2-10 16,8-1 17-16,-8 0-6 0,0-3-28 15,5 2 20-15,-5-2-20 0,5-3-49 16,0 3-148-16,-5-9 49 16,0 2-43-16,0-3-42 0,0 0-31 15,0 0-30-15,0 0-64 0,0 0 9 16,0-14-2-16,0-2 48 16</inkml:trace>
          <inkml:trace contextRef="#ctx0" brushRef="#br0" timeOffset="-18151.2598">1779 448 649 0,'0'-5'22'0,"0"5"73"0,0-4 301 15,0-1 312-15,0 4-458 16,0 1-18-16,0 0 193 15,0 0-249-15,0 0-14 0,0 13-20 0,0 0 1 16,0-3 6-16,0 8 3 16,0 19 82-16,0-18-137 0,0 5-6 15,0-1-18-15,0-1-23 16,0 0-14 31,10 122-2048-16,-10-144 1564-31,0 0-68 16</inkml:trace>
          <inkml:trace contextRef="#ctx0" brushRef="#br0" timeOffset="-20521.9461">10 2 339 0,'0'0'9'0,"0"0"9"16,0 0 44-16,0 0-8 15,0 0-23-15,0 0-7 16,0 0 24-16,0 0 163 0,0 0 41 15,0 0 123-15,0 0-259 16,0 0 10-16,0 0 83 16,0 0-118-16,0 0 145 47,0 0 312-47,0 0-484 0,0 0-3 15,0 0 8-15,0 0 3 0,0 0-2 0,0 0-4 16,0 0 0-16,0 0 0 0,0 0 2 15,0 0-10-15,0 0 10 16,0 0-1-16,0 0-5 0,0 0 36 16,0 13-67-16,0-2 10 0,0-1 7 15,0 1-2-15,0 2 6 0,0 2 19 16,0 2 13-16,0-1-7 0,0 4 5 16,0-1-15-16,0 2-7 0,0 0-1 15,0 2-20-15,0-1 2 0,0 20 49 16,0-21-49-16,0-2-39 15,0 5 27-15,0-4-34 0,0 0 23 16,0 1-11-16,0-2 11 0,0-2-23 0,0 3 15 16,8 18-15-1,-3-23-3-15,0 1 20 0,-5-1-22 0,5 0 36 16,-5 0 3-16,0 0-25 0,0 0-7 16,5-1 3 46,3 134 4-62,-8-141 18 0,10-3-7 0,-10 2-18 16,0-2-10-16,5 3 12 0,10 4 13 15,-15-4-28-15,3 3 23 16,7 15 4 0,-5-13 16-16,0-3-42 0,-5-3 12 15,5-1 16-15,-5 2-8 0,5-1-22 16,-5-1 2-16,3 1 36 0,-3-1-13 15,10 0-6-15,-10-1-18 16,0-4 19-16,0 0-15 0,0 0 9 0,0 0 13 16,0 0 2-16,0 0-26 0,0 0 2 15,0 0 2 1,0 0 1-16,0 0 14 0,0 0-3 0,0 0-8 16,0 0 29-16,0 0-22 15,0 0 3-15,0 0-21 0,0 0 15 16,0 9 18-16,0-9-25 0,0 0-9 15,0 0 18-15,0 0 7 0,0 0-9 16,0 0 14-16,0 0-23 16,0 0 24-16,0 0-21 15,0 0-5-15,0 0 29 0,0 0-11 0,0 0-20 16,0 0 9 0,0 0 42-16,0 0-35 15,0 0-16-15,0 0-1026 31,0 0 331-15,0 0 271-16,0-15-85 0,-10-2 57 16,10 0 3-16</inkml:trace>
          <inkml:trace contextRef="#ctx0" brushRef="#br0" timeOffset="-19930.5612">155 144 579 0,'0'0'154'0,"0"0"20"0,0 0-13 15,0 0 76-15,0 0-118 16,0 0-12-16,0 0-3 0,15 0 16 16,-2 0 13-16,-13 0 5 0,10 0 6 0,-10 0 0 15,0 0-3-15,0 0 144 16,0 0-155-16,0 13-8 0,0-13-13 15,0 13-19-15,0-4-24 0,0 1 15 16,0 5 8-16,0-1 31 0,0 2 0 16,0 26 88-16,0-23-122 15,0 2-4-15,0 3-20 0,0-3-18 16,0 0-4-16,0 0-6 0,0 3 1 16,0-3-11-16,0 0-3 0,0 24-33 15,0-27 32-15,0 4-7 16,0-1-27-16,0-1 5 0,0 2 26 0,0 0-5 15,0-3-23-15,0 1 14 0,0 2 13 16,0 16-35-16,0-20 34 16,0-4-19-16,0-1-8 0,0-3 11 15,0-1 6-15,0-2-2 0,0-4-25 16,0-3-1-16,0 0-148 16,0 0 40-16,0 0-68 0,0 0-53 15,0-13-46-15,0 5-43 0,0-3-129 16,0-2-17-16,0-3 59 0,0-4-32 15</inkml:trace>
          <inkml:trace contextRef="#ctx0" brushRef="#br0" timeOffset="111339.7276">277 196 710 0,'5'-7'49'0,"10"6"1117"16,-7-4-456 0,-8 5-333-16,0 0-197 15,0 0-27-15,0 0-45 0,0 0-34 16,0 0-17-16,0 0 4 0,-13 0 15 15,13 0 18-15,0 15 18 0,0-5-2 0,-15 10 19 16,7-7-69-16,3-1-15 16,0 5-9-16,-5 1 9 0,0 0-32 15,2 0 4-15,-2 0-4 0,0 1-7 16,2 3-10-16,-12 15-2 16,15-20 13-16,-3 0-15 15,-2 7-168-15,5-15-1 16,5 7-510-16,0-12 146 15,28-4-837 1,5-16 743-16</inkml:trace>
          <inkml:trace contextRef="#ctx0" brushRef="#br0" timeOffset="111640.9198">618 306 2112 0,'5'0'183'15,"2"0"343"1,-7 0-57-16,0 0-366 16,0 0-37-16,0 0-26 0,0 0-6 0,0 0-13 15,-12 10 10-15,1 6-9 16,-4-2 10-16,8 1 7 0,-9 4-2 0,-2 5-11 16,-2 1 4-16,2 0 19 0,-5 1-13 15,3-1-10-15,-3 1-10 0,5-1-9 16,-2 0-1-16,-13 19 8 15,20-24-20-15,-2-1-49 0,5-7-53 16,2 9-197 0,8 2-439-16,0-23 464 15,0 0-104-15,0 0 54 0,13 0 60 16,7-17 19-16,-2 0-58 0</inkml:trace>
          <inkml:trace contextRef="#ctx0" brushRef="#br0" timeOffset="-19509.5413">424 123 2543 0,'13'0'45'0,"-13"0"40"0,0 0 42 0,0 0 32 16,0 0-7-16,0 16-8 16,0 13 128-16,0-12-113 0,0 3-17 15,0 2-26-15,0 6-28 0,0 4 28 16,0 0-7-16,0 1-32 0,0 3 0 15,0 35 17-15,0-35-56 16,0-3-31-16,0-1 18 0,0 0-13 16,0-5-12-16,0 1 2 0,0 0-10 15,0-6-1-15,0 0 9 0,0 12 6 16,0-15-11-16,0-7 15 16,0-2-28 30,25-43-3383-30,-17 20 3173-16,-3-3-51 16</inkml:trace>
          <inkml:trace contextRef="#ctx0" brushRef="#br0" timeOffset="112460.5491">834 388 736 0,'12'-8'73'0,"9"-4"621"15,-9 1 295 1,-12 11-822-16,0 0 8 0,0 0-13 16,0 0-36-16,-17 15-1 0,6 0 4 15,-6-1 29-15,1 3-8 0,-1 5 25 16,-1 3-53-16,-3 2-12 0,-1 3-26 0,-6 4-27 15,7-4-6-15,-24 29-16 16,24-32-38-16,3-2-1 0,8-5 0 16,-2-1-5-16,1-4-21 0,6 1-23 15,0-3-21-15,5-1-36 0,-5-2-39 16,5 8-194-16,0-13 158 16,0-5-13-16,0 0-15 0,0 0-67 15,10 0-69-15,11 0-11 0,-4-13 37 16,6-1 67-16,-2-1 52 15,40-26-57-15,-33 19 178 0,5-1 30 16,-5-2 39-16,5 2 0 0,-5 0-18 16,5 3 12-16,-5 0 15 0,28-16 10 15,-31 18-18-15,-2 4 24 0,0 2 47 16,0 2 121 15,63-19 1837-31,-86 29-1580 0,0 0-235 16,0 14-29-16,-20 14 81 15,7-13-131-15,3 1-23 0,-5 0 4 16,2 3-28-16,3 2-45 0,-8 3-6 16,3-4 3-16,-3 4-13 0,-3-2-13 15,4 0-7-15,1 0 7 0,4-4 6 16,-4-2-36-16,-1 12-175 16,12-18 30-16,0-3-48 0,5-4-22 15,0-3 8-15,0 0-15 0,0 0-33 16,15 0-72-16,-3-19-37 0,4 0 32 15,27-19-164-15,3-4 235 16,-18 23 214-16,0-5 17 0,5 7 22 16,-5-2 13-16,2 4 13 0,1-1 4 15,-1 2-17-15,-2 0 33 16,94-39 589 0,-71 35 182-1,-23 9-459-15,-23 7-170 0,5 2 3 16,-5 0 12-16,-5 0 19 0,0 0 31 15,0 0 16-15,0 0 15 0,0 14-32 16,0 3-35-16,-15 13 32 16,2-13-138-16,3 2-32 0,10 0-14 15,-15-2-13-15,2 0 18 0,8-1-17 0,-5 0-16 16,5 4-5-16,-8 12-8 16,3-17 2-16,5 1-53 0,2-2-70 15,1-4-93-15,2-1-79 0,-8-1-37 16,8-2-384-16,0-5 277 15,0-1 21-15,0 0 30 0,0 0-31 16,0 0 139-16</inkml:trace>
        </inkml:traceGroup>
      </inkml:traceGroup>
    </inkml:traceGroup>
    <inkml:traceGroup>
      <inkml:annotationXML>
        <emma:emma xmlns:emma="http://www.w3.org/2003/04/emma" version="1.0">
          <emma:interpretation id="{84198343-2D28-444B-B8AD-BC7664944734}" emma:medium="tactile" emma:mode="ink">
            <msink:context xmlns:msink="http://schemas.microsoft.com/ink/2010/main" type="paragraph" rotatedBoundingBox="20888,14659 19640,15160 19458,14707 20706,14205" alignmentLevel="3"/>
          </emma:interpretation>
        </emma:emma>
      </inkml:annotationXML>
      <inkml:traceGroup>
        <inkml:annotationXML>
          <emma:emma xmlns:emma="http://www.w3.org/2003/04/emma" version="1.0">
            <emma:interpretation id="{01C17F3E-21A5-4C45-A475-074AA7B8AC78}" emma:medium="tactile" emma:mode="ink">
              <msink:context xmlns:msink="http://schemas.microsoft.com/ink/2010/main" type="line" rotatedBoundingBox="20888,14659 19640,15160 19458,14707 20706,14205"/>
            </emma:interpretation>
          </emma:emma>
        </inkml:annotationXML>
        <inkml:traceGroup>
          <inkml:annotationXML>
            <emma:emma xmlns:emma="http://www.w3.org/2003/04/emma" version="1.0">
              <emma:interpretation id="{EC8B2DB5-81B3-4A40-B7F6-32C1D40D2254}" emma:medium="tactile" emma:mode="ink">
                <msink:context xmlns:msink="http://schemas.microsoft.com/ink/2010/main" type="inkWord" rotatedBoundingBox="20838,14533 20749,14568 20728,14516 20817,14480"/>
              </emma:interpretation>
              <emma:one-of disjunction-type="recognition" id="oneOf2">
                <emma:interpretation id="interp2" emma:lang="" emma:confidence="0">
                  <emma:literal>^</emma:literal>
                </emma:interpretation>
                <emma:interpretation id="interp3" emma:lang="" emma:confidence="0">
                  <emma:literal>s</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º</emma:literal>
                </emma:interpretation>
              </emma:one-of>
            </emma:emma>
          </inkml:annotationXML>
          <inkml:trace contextRef="#ctx0" brushRef="#br0" timeOffset="432927.4683">1341 763 388 0,'0'0'6'0,"0"0"6"0,0 0-24 16,-10-12 4-16,10 12 1 0,0-9 18 16,-13 3-14-16,13-3 41 15,0 9 38-15,0 0-62 0,0 0 30 16,0 0-17-16,-15 0-24 0,15 0 2 16,-11 0 15-16,11 0-16 0,-12 0-14 15,12 0 6-15,0 0 7 16,0 0-6-16,0 0 7 0,0 11-21 15,0-2 32-15,0-3-18 0,0 4 1 16,-16 7-3-16,16-13 9 16,0 1 0-16,-12-1-14 0,12 1 18 0,0-5-18 15,0 0-14-15,0 0 29 0,0 0-41 16,0 0-7-16,0-14 3 16,0 14 25-16,0 0-35 0,0 0 24 15,0 0-2-15,0 0 14 0,0 0-29 16</inkml:trace>
        </inkml:traceGroup>
        <inkml:traceGroup>
          <inkml:annotationXML>
            <emma:emma xmlns:emma="http://www.w3.org/2003/04/emma" version="1.0">
              <emma:interpretation id="{70015CC2-DB83-4D8A-805A-33674E04E8E7}" emma:medium="tactile" emma:mode="ink">
                <msink:context xmlns:msink="http://schemas.microsoft.com/ink/2010/main" type="inkWord" rotatedBoundingBox="19838,14695 19749,14731 19727,14675 19816,14639"/>
              </emma:interpretation>
              <emma:one-of disjunction-type="recognition" id="oneOf3">
                <emma:interpretation id="interp7" emma:lang="" emma:confidence="0">
                  <emma:literal>.</emma:literal>
                </emma:interpretation>
                <emma:interpretation id="interp8" emma:lang="" emma:confidence="0">
                  <emma:literal>y</emma:literal>
                </emma:interpretation>
                <emma:interpretation id="interp9" emma:lang="" emma:confidence="0">
                  <emma:literal>a</emma:literal>
                </emma:interpretation>
                <emma:interpretation id="interp10" emma:lang="" emma:confidence="0">
                  <emma:literal>@</emma:literal>
                </emma:interpretation>
                <emma:interpretation id="interp11" emma:lang="" emma:confidence="0">
                  <emma:literal>-</emma:literal>
                </emma:interpretation>
              </emma:one-of>
            </emma:emma>
          </inkml:annotationXML>
          <inkml:trace contextRef="#ctx0" brushRef="#br0" timeOffset="435027.3743">245 943 99 0,'0'0'48'0,"0"0"-24"0,0 0 3 15,0 0-21-15,16 0 14 0,-16 0 44 16,0 0-31-16,0 0 1 0,13 0 4 16,-13 0 4-16,10 0-6 15,-10 0-33-15,0 0 6 0,5-12-8 16,-5 12 13-16,0-12-19 0,0 3-10 16,0 9 34-16,0 0-15 0,0-10-7 15,0 10-2-15,0 0 0 16,0 0 14-16,0 0-11 0,0 0 29 15,0 0-15-15,0 0 17 0,0 0-25 16,0 0-3-16,0 0 6 0,0 0-22 16,0 0 7-16,0 0 11 0,0 0-9 15,0 0 0-15,0 0 0 0,0 0-11 16,0 0 19-16,0 0-20 16,0 0 22-16,0 0-6 0,0 0-7 15,0 0 12-15,0 0-10 0,0 0 7 16,0 0-5-16,0 0 2 15,0 0 13-15,0 0-15 0,0 0 14 16,0 0-14-16,0 10 14 0,0-10 19 16,0 0 21-16,0 0 67 15,0 0-38-15,0 0 13 0,0 0 11 0,0 0 11 16,0 0 13-16,0 0-24 0,0 0-19 16,0 0 3-16,0 0 63 15,0 0-86-15,0 0 5 0,0 0-5 16,0 0 6-16,0 0-5 0,0 0 5 15,0 0-5-15,0 0-2 0,0 0-7 16,0 0 49-16,0 0-59 16,0 0-14-16,0 0 1 0,0 0-8 15,0 0 0-15,0 0-8 0,0 0-1 16,0 0-8-16,0 0 25 16,0 0-27-16,0 0 10 0,0 13-8 15,0-13 2-15,0 0-4 0,0 0 0 0,0 12-3 16,0-12 4-16,0 0-13 15,0 0 13-15,0 0-17 0,13 0 8 16,-13 0 6-16,10 0-2 0,-10 0-9 16,0 0 8-16,5 0-17 0,-5 0 7 15,10-10-2-15,-10 3 3 16,0-1 7-16,0 3-4 0,0 5 1 16,0 0-3-16,0 0 8 0,0 0-11 15,0-5 1-15,0 0 10 0,0 1-5 16,-10 0 18-16,10 0-13 15,-10 3 9-15,10-1-14 0,0 2 11 0,-5 0-6 16,-3 0 4-16,8 0-10 0,0 0 9 16,0 0 3-1,0 0-10-15,0 0 3 0,0 0-4 0,0 0 12 16,0 0 0-16,0 0-11 0,0 14 0 16,0-14 9-16,0 13-10 0,0-13 15 15,0 0-7-15,0 0-2 16,0 0 2-16,0 0-10 0,0 0 1 15,0 0 1-15,0 0 15 0,0 0-9 16,0 0-6-16,0 0 12 0,0 0-3 16,5 0-8-16,-5 0 0 15,3 0 7-15,-3 0-5 0,0 0 7 0,0 0-8 16,0 0-7-16,0 0 7 0,0 0-10 16,0 0 8-16,0 0 8 15,0 0-10-15,0-10 8 0,0 10-6 16,0 0-1-16,0 0 4 0,0 0 5 15,0 0 11-15,0 0-10 16,-8 0-12-16,8 0 6 0,0 13 1 16,-10-13 9-16,10 0-14 0,0 10 14 15,0-10-23-15,-5 8 15 0,5-8 2 0,0 0-10 16,0 7 15 0,0-7-12-16,0 0 6 0,0 2 2 0,0-2-9 15,0 0 13-15,5 0-4 0,-5 0-2 16,10 0-6-16,-2 0 10 15,-8 0-4-15,0 0 2 0,5 0-12 16,0-10 5-16,-5 10 10 0,0-8-11 16,0 8 13-16,0-9-6 0,0 0-4 15,0 5 5-15,0 1-1 16,0 0-11-16,0-1 18 0,0 4-12 16,0 0 13-16,0 0-19 0,0 0 12 15,0 0-2-15,0 0-7 0,0 0 4 16,0 12-3-16,0-12 6 15,0 9 5-15,0-9-30 0,0 0-24 0,0 0-22 16,0 0 0-16,0 0-21 0,0 0-67 16,10 0 59-16,-10 0 27 15,10 0-16-15,-10 0 15 0,0 0-27 16,3 0-56-16,-3 0-2 0,0 0-53 16,0 0-309-16</inkml:trace>
        </inkml:traceGroup>
        <inkml:traceGroup>
          <inkml:annotationXML>
            <emma:emma xmlns:emma="http://www.w3.org/2003/04/emma" version="1.0">
              <emma:interpretation id="{A571AA21-2744-42E9-B57D-2BE0371BCFF9}" emma:medium="tactile" emma:mode="ink">
                <msink:context xmlns:msink="http://schemas.microsoft.com/ink/2010/main" type="inkWord" rotatedBoundingBox="19818,15088 19640,15160 19458,14707 19636,14635"/>
              </emma:interpretation>
              <emma:one-of disjunction-type="recognition" id="oneOf4">
                <emma:interpretation id="interp12" emma:lang="" emma:confidence="1">
                  <emma:literal/>
                </emma:interpretation>
              </emma:one-of>
            </emma:emma>
          </inkml:annotationXML>
          <inkml:trace contextRef="#ctx0" brushRef="#br0" timeOffset="19327.9351">104 916 411 0,'13'-15'1'16,"-13"15"-1"-16,0-7 19 0,0 7 38 16,10-12-28-16,-10 12 28 0,0-11 28 15,10 11 131-15,-10 0-52 16,5 0 17-16,-5 0-18 0,0 0-56 0,0 0 4 15,0 0-11-15,0 0-20 0,0 0-12 16,0 0 59 0,0 0-63-16,0 0 3 0,0 0 75 15,0 0-69-15,0 0 3 0,0 0-7 16,0 0-9-16,0 0 6 0,0 0 3 16,0 0 4-16,0 0-1 0,0 0 0 15,0 0-11-15,0 0-11 0,0 11-12 16,0-11-3-16,0 12 0 62,28 179 434-62,-5-133-384 16,-18-31-62 0,-5-14-14-16,0-1-11 0,5-1 6 0,-5-1 1 15,0 0-10-15,0 4 11 16,0-5-2-16,0 7-15 15,3-10 12-15,-3 0 8 0,0-1 3 16,0 1-2 0,0-3 2-16,0-3-15 0,0 0-2 0,0 0-7 15,0 0-14-15,0 0 6 0,0-28-15 16,0 16 28-16,0-3-3 16,0-2 2-16,-8-2 2 0,-12-63-21 31,17 43 27-31,-2 22-6 15,-10-19-8-15,2-18 20 32,8 29 31-32,0 19 11 15,-5 4-22-15,10 2-10 16,-5 0 46-16,5 0-22 16,0 13-15-16,0-1-9 0,0 19 10 15,0-13-14-15,0 1-6 16,0 3 7-16,0-1 7 0,0 2-2 15,0-4-12-15,0 3 9 16,0 19-15-16,0-20 14 0,0 2-7 16,0-3-4-16,15 2 2 0,-15-3-14 0,0-1 8 15,0 2 7-15,0-8 1 16,0 4-1-16,0-5-12 0,10-2 12 16,-10-2 5-16,0-3-18 0,0 0 11 0,8-4 4 15,-3 0-15-15,-5 0 20 0,10-23-28 47,-5-100-126-31,-5 53 124-16,0 47 13 15,0-85 9 1,0 94-3-16,0 0 3 0,0 5 11 16,0-3 31-16,0 10-10 15,0-1-1-15,0 3 10 0,0 0-22 16,0 0 12-16,0 0-6 0,0 0 22 15,0 0 11-15,0 15-19 0,0-2-11 16,0 2-11-16,0 2 2 0,0 2-6 16,0 4-17-16,0-2 16 0,0 4 1 15,0-3-7-15,0 2-23 0,0 13 17 16,0-18 3-16,0-3-28 0,0-4-5 16,0-1 0-16,0 0-22 0,18 3-166 15,-18-6 30-15,5-3-53 16,-5 1-44-16,5-1-41 0,-5 1-72 15,0 0-32-15,0 3-21 0,0-2-26 16</inkml:trace>
        </inkml:traceGroup>
      </inkml:traceGroup>
    </inkml:traceGroup>
    <inkml:traceGroup>
      <inkml:annotationXML>
        <emma:emma xmlns:emma="http://www.w3.org/2003/04/emma" version="1.0">
          <emma:interpretation id="{FD4B2861-DC41-4B96-B110-583F90DC20CF}" emma:medium="tactile" emma:mode="ink">
            <msink:context xmlns:msink="http://schemas.microsoft.com/ink/2010/main" type="paragraph" rotatedBoundingBox="19479,15258 21437,15106 21487,15748 19529,15900" alignmentLevel="1"/>
          </emma:interpretation>
        </emma:emma>
      </inkml:annotationXML>
      <inkml:traceGroup>
        <inkml:annotationXML>
          <emma:emma xmlns:emma="http://www.w3.org/2003/04/emma" version="1.0">
            <emma:interpretation id="{118A41E0-717D-459B-95F8-253CD53A5F91}" emma:medium="tactile" emma:mode="ink">
              <msink:context xmlns:msink="http://schemas.microsoft.com/ink/2010/main" type="line" rotatedBoundingBox="19479,15258 21437,15106 21487,15748 19529,15900"/>
            </emma:interpretation>
          </emma:emma>
        </inkml:annotationXML>
        <inkml:traceGroup>
          <inkml:annotationXML>
            <emma:emma xmlns:emma="http://www.w3.org/2003/04/emma" version="1.0">
              <emma:interpretation id="{BA3B27A5-9837-4A5B-AFEB-63CC810D01BB}" emma:medium="tactile" emma:mode="ink">
                <msink:context xmlns:msink="http://schemas.microsoft.com/ink/2010/main" type="inkWord" rotatedBoundingBox="19479,15258 21044,15136 21082,15627 19517,15749"/>
              </emma:interpretation>
              <emma:one-of disjunction-type="recognition" id="oneOf5">
                <emma:interpretation id="interp13" emma:lang="" emma:confidence="1">
                  <emma:literal/>
                </emma:interpretation>
              </emma:one-of>
            </emma:emma>
          </inkml:annotationXML>
          <inkml:trace contextRef="#ctx0" brushRef="#br0" timeOffset="102198.6369">1210 1393 728 0,'0'14'24'15,"0"-6"18"-15,0-8 311 0,0 12 129 16,0-5-85-16,0-1-99 0,0-6-73 15,0 7-24-15,0-2 89 0,0-5-217 16,0 0-24-16,0 0-14 0,0 0-7 16,0 0-4-16,15 0-6 0,-2 0-5 15,2-10-7-15,13-1 4 16,-15 11-15-16,2-9-10 0,0 1-38 16,26-7-461 15,-26 4-718-31,-15 11 946 15,0 0-357-15,0 0 447 0</inkml:trace>
          <inkml:trace contextRef="#ctx0" brushRef="#br0" timeOffset="101389.1045">646 1822 923 0,'0'-4'-22'16,"0"0"95"-16,0 3 462 0,0-1-45 16,0 2-107-16,0 0-88 0,0 0-38 15,-16 0 197-15,9 0-297 16,7 0-58-16,-16 0-17 0,11 13-29 15,-5-2-28-15,8-11 6 0,2 11-19 16,-5-2-12-16,-1 0-4 0,6 9 3 16,0-10 8-16,0-2 2 0,0-2-9 15,0 1-6-15,0-3 9 0,18 2-16 16,-8-4-14-16,1 0-32 0,1 0-27 16,11-11-189-1,-13 11 201-15,-5-12 6 0,0 1 6 16,-5 11 6-16,0-13 10 0,0 5 0 15,0 1 16-15,0 0 7 0,0 0-4 16,0 0-9-16,0 6-7 0,0-4-19 16,-10 1-31-16,-2 0-30 0,12 3-62 15,-16-1-64-15,11 1-56 0,-2 1-33 16,-4-4 41-16,6-2-292 0</inkml:trace>
          <inkml:trace contextRef="#ctx0" brushRef="#br0" timeOffset="101871.0134">778 1631 877 0,'0'-5'361'0,"0"1"157"16,0-1-82-16,0 0-87 0,0-1 216 15,0 2-265-15,0 2-19 0,0-3-30 16,0 2-70-16,0 2-52 0,0 1-25 15,0 0-30-15,0 0-10 0,0 0-17 16,-10 0 42-16,10 15-48 16,-6-4-26-16,6 3 15 0,-5 0-6 15,5 0-12-15,-5 3-24 0,5 1 28 16,0 0-10-16,0 14-8 16,43 46 4 15,-15-61 10-31,-12-14-27 15,-4 1 25-15,-1-4-24 0,6 0-7 16,-1 0 15-16,1 0-2 0,-1-15 0 0,1 2-27 16,-1-2 33-16,2 1-25 0,-3-1 30 15,-5-1 12-15,-2-4-7 0,2 2-22 16,-5 0 9-16,-5-16-6 31,-43-42 38-15,25 71-41-16,8 5 2 0,-1-1-10 15,4-1-16-15,-3 1-30 0,0-1-43 16,2 2-65-16,-2 0-58 0,5 0-68 16,-6 0-40-16,6 0-36 0,3 0-95 15,-3 0-21-15,0 0-33 0</inkml:trace>
          <inkml:trace contextRef="#ctx0" brushRef="#br0" timeOffset="102701.3796">1200 1460 797 0,'-3'3'418'0,"3"1"31"15,0-4-98-15,0 1-62 0,0-1-30 16,0 0-25-16,0 0 105 15,0 0-245-15,0 0-31 0,0 0-24 16,0 0-8-16,0 0 6 0,0 0 2 16,0 11-5-16,0 2-5 0,0-5-10 15,0 3-3-15,0 2-5 0,0-2-3 16,13-1-10-16,-13 1 8 0,10 0-11 16,0 3 9-1,-2-3-5-15,2-7-2 0,-5 0-3 16,3-2-2-16,2-2-3 0,0 0 1 0,0 0-19 15,3 0-10-15,-3 0 9 0,8 0 4 16,2-11 12-16,-2-1 9 0,5 0 6 16,-3 5 3-16,-2-3 17 0,5 0 14 15,-3 10-4-15,-2-9 11 0,10 6 83 16,-18 3-39-16,0 0 21 16,-5 0-6-16,0 0-26 0,-2 0 8 15,2 12-36-15,-5 1 18 0,5 1 38 16,-5-2-3-16,0 15 77 15,-15-1-85-15,2-11-30 16,-5-4-24-16,3 3 11 0,-5-2-27 0,-3-1 0 16,5 2 13-16,-20 2 21 15,20-8-55-15,3-4 27 0,0 0-36 16,2 1 25-16,3-4-33 0,-3 0 13 16,8 0-38-16,-5 0-21 0,5 0 3 15,0 0-85-15,-3 0-95 0</inkml:trace>
          <inkml:trace contextRef="#ctx0" brushRef="#br0" timeOffset="100980.9445">10 1617 624 0,'0'0'26'15,"0"0"55"-15,0 0-72 0,0 0 250 16,0 0 156-16,0 0-103 0,0 0-106 15,0 0-68-15,0 6-26 0,0-6-5 16,0 0 49-16,0 0-121 16,0 8-5-16,0-8 1 0,0 0 8 15,0 5 7-15,0-5 15 16,0 2-7-16,0-2-1 0,0 0-11 0,0 0 5 16,0 0-40-16,0 4 1 15,0-1-3-15,0-1-1 0,0-1-7 0,0-1 1 16,-15 3-11-16,15-3-5 15,0 0-7-15,0 0-25 0,0 0 32 16,0 0 1-16,0-9 8 0,0 9 0 16,0-15 6-16,0 3 4 0,0-1-10 15,0 3 12-15,10-7-7 16,0 9 10-16,-2 1 5 0,-3 3 5 16,5-2-3-16,-2 1 10 0,2 2 5 15,0 1 2-15,0-2 0 0,-2 3-2 16,12 1 29-16,-12 0-24 15,2 0 2-15,0 0 11 0,0 0-9 16,-2 15-1-16,2-5 1 0,0-2 0 16,8 11 28-16,-8-8-33 0,3-2-5 15,-8 3-15-15,5 0 3 0,-5-1-6 16,0-2-3-16,3 2 3 0,-3 0-1 16,0-1 5-16,-5-2 7 0,5 3-6 15,-5 10 21-15,0-11-20 16,0 1-4-16,0 3 10 15,-15 10-3-15,2-11-8 0,13 2-9 16,-15-3 8-16,2 1-4 0,3 2-4 16,0-1-4-16,-3-1 4 0,3 1-2 0,0-5 0 15,-8 13-3 1,13-14 4-16,-5-2 1 0,2 1-10 0,3-3 2 16,0 0-3-16,0 1 3 15,5-1-9 1,0-4 15-16,0 0 3 0,0 0 1 15,15 0-2-15,-2 0 5 0,2 0 1 16,-2 0-3-16,2 0 9 0,3 0 11 16,2 0 6-16,3 0 6 15,20 0 24-15,-20-9-27 0,0 9 17 16,0 0-11-16,-3-7-3 0,-2 7-8 0,-3 0-17 16,-2-6-5-16,2 6 7 15,13 0-17-15,-18 0 10 0,-2 0-2 16,2 0-14-16,-5 0-31 0,5 0-48 15,-7 0-64-15,7 0-53 0,-10 0-47 16,5-12-38-16,0 1-445 16,0 11 288-16,-5-10 32 0</inkml:trace>
        </inkml:traceGroup>
        <inkml:traceGroup>
          <inkml:annotationXML>
            <emma:emma xmlns:emma="http://www.w3.org/2003/04/emma" version="1.0">
              <emma:interpretation id="{D479396E-D344-4131-B17E-C0BC20B0DD3D}" emma:medium="tactile" emma:mode="ink">
                <msink:context xmlns:msink="http://schemas.microsoft.com/ink/2010/main" type="inkWord" rotatedBoundingBox="21415,15596 21474,15592 21487,15748 21427,15753">
                  <msink:destinationLink direction="with" ref="{6830B46E-21A8-4743-AE2F-0529A78AABAF}"/>
                </msink:context>
              </emma:interpretation>
              <emma:one-of disjunction-type="recognition" id="oneOf6">
                <emma:interpretation id="interp14" emma:lang="" emma:confidence="0">
                  <emma:literal>í</emma:literal>
                </emma:interpretation>
                <emma:interpretation id="interp15" emma:lang="" emma:confidence="0">
                  <emma:literal>:</emma:literal>
                </emma:interpretation>
                <emma:interpretation id="interp16" emma:lang="" emma:confidence="0">
                  <emma:literal>_</emma:literal>
                </emma:interpretation>
                <emma:interpretation id="interp17" emma:lang="" emma:confidence="0">
                  <emma:literal>.</emma:literal>
                </emma:interpretation>
                <emma:interpretation id="interp18" emma:lang="" emma:confidence="0">
                  <emma:literal>Í</emma:literal>
                </emma:interpretation>
              </emma:one-of>
            </emma:emma>
          </inkml:annotationXML>
          <inkml:trace contextRef="#ctx0" brushRef="#br0" timeOffset="463578.6404">1922 1869 30 0,'12'-5'-4'0,"-12"4"2"0,5-6 9 16,0 0-12-16,6 4-4 15,-11-1 10-15,7 0-4 0,-7 1-1 16,5-1 10-16,-5 1-9 0,0 3 14 16,0-1-18-16,0-3 8 15,0 4-1-15,11 0 9 0</inkml:trace>
          <inkml:trace contextRef="#ctx0" brushRef="#br0" timeOffset="463330.4678">1944 1982 37 0,'0'0'-2'0,"0"0"-9"15,0 0 17-15,0 0-9 0,0 0 10 16,0 0-5-16,0 0 1 0,0 0-12 0,0 0 3 16,0 0 13-16,0 0-12 15,0 0 14-15,0 0-4 0,0 0-8 16,0 0 4-16,0 0 0 0,0 0-6 16,0 0 0-16,0 0 13 0,0 0-6 15,0 0-13-15,0 0 18 16,0 0 2-16,0 0-14 0,0 0-1 15,0 0 1-15,-12-15 1 0</inkml:trace>
        </inkml:traceGroup>
      </inkml:traceGroup>
    </inkml:traceGroup>
  </inkml:traceGroup>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25.39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4B9DC6A-28F2-494F-B17E-B7A588A7A757}" emma:medium="tactile" emma:mode="ink">
          <msink:context xmlns:msink="http://schemas.microsoft.com/ink/2010/main" type="inkDrawing" rotatedBoundingBox="9090,16577 10942,16418 10945,16459 9094,16618" semanticType="underline" shapeName="Other">
            <msink:sourceLink direction="with" ref="{F7BAD04A-1B5D-46EA-A55E-41BA3D32BB6B}"/>
          </msink:context>
        </emma:interpretation>
      </emma:emma>
    </inkml:annotationXML>
    <inkml:trace contextRef="#ctx0" brushRef="#br0">2010 2727 2002 0,'-31'8'71'0,"16"-5"6"16,2-1 15-16,-7 0 26 15,15 1-51-15,0-2 0 0,5 3 18 16,0-4 9-16,0 1 12 0,0 0 9 16,0 3-2-16,12-3 0 0,1-1 4 15,0 0-12-15,2 0 0 0,0 0 10 0,6 0 7 16,4 0-9-16,1 0-11 15,40-11 52-15,-28 11-98 0,3-11 20 16,5 4-16-16,2 7-6 16,3-7-15 31,1121-86 188-16,-1137 87-237-16,-4-1 16-15,150-40-1263 63,-181 47 994-32</inkml:trace>
  </inkml:traceGroup>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3:14.46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55B8F27-D503-4BD5-8A8E-1D407136D037}" emma:medium="tactile" emma:mode="ink">
          <msink:context xmlns:msink="http://schemas.microsoft.com/ink/2010/main" type="writingRegion" rotatedBoundingBox="17628,12883 17906,12883 17906,13274 17628,13274"/>
        </emma:interpretation>
      </emma:emma>
    </inkml:annotationXML>
    <inkml:traceGroup>
      <inkml:annotationXML>
        <emma:emma xmlns:emma="http://www.w3.org/2003/04/emma" version="1.0">
          <emma:interpretation id="{C15FC5AB-873F-49B5-8D9C-FA9A5BF48815}" emma:medium="tactile" emma:mode="ink">
            <msink:context xmlns:msink="http://schemas.microsoft.com/ink/2010/main" type="paragraph" rotatedBoundingBox="17628,12883 17906,12883 17906,13274 17628,13274" alignmentLevel="1"/>
          </emma:interpretation>
        </emma:emma>
      </inkml:annotationXML>
      <inkml:traceGroup>
        <inkml:annotationXML>
          <emma:emma xmlns:emma="http://www.w3.org/2003/04/emma" version="1.0">
            <emma:interpretation id="{FDEE91F8-EFC0-4F60-AEE6-8E5FE993B497}" emma:medium="tactile" emma:mode="ink">
              <msink:context xmlns:msink="http://schemas.microsoft.com/ink/2010/main" type="line" rotatedBoundingBox="17628,12883 17906,12883 17906,13274 17628,13274"/>
            </emma:interpretation>
          </emma:emma>
        </inkml:annotationXML>
        <inkml:traceGroup>
          <inkml:annotationXML>
            <emma:emma xmlns:emma="http://www.w3.org/2003/04/emma" version="1.0">
              <emma:interpretation id="{B11C18FC-7E3C-4660-885D-742065A761BD}" emma:medium="tactile" emma:mode="ink">
                <msink:context xmlns:msink="http://schemas.microsoft.com/ink/2010/main" type="inkWord" rotatedBoundingBox="17628,12883 17906,12883 17906,13274 17628,13274"/>
              </emma:interpretation>
            </emma:emma>
          </inkml:annotationXML>
          <inkml:trace contextRef="#ctx0" brushRef="#br0">-1788-855 908 0,'0'-4'249'0,"0"-1"117"0,0-3 171 15,0 3-339-15,0 2-11 0,0 1-3 16,-10 1-29-16,10 0-41 0,0-2-30 16,-13 3-6-16,13 0-3 0,-5 0 14 15,-13 14 94 1,-3 39 149-16,21-37-274 15,-5 35 25 1,0-32-67-16,5 0-4 0,0 0-8 16,0 1-4-16,0-3 13 0,0 2-5 0,16-3-8 15,-4-1 6-15,16 15 0 16,21 0-12 0,-34-24 15-16,3-4-16 0,15 0-3 15,-20-2-17 1,2 0-8 31,64-133-202-47,-79 124 231 15,0-21 49-15,-13 24-7 0,13 0-9 16,-15-3 37-16,7 5-49 16,8 3-3-16,-10 1 1 15,-23 16-8 1,0 30-37-1,0 9-368-15,20-14-5 16,8-20 145-16,0 0-93 0,5 20-444 16</inkml:trace>
        </inkml:traceGroup>
      </inkml:traceGroup>
    </inkml:traceGroup>
  </inkml:traceGroup>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3:13.93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C8531DC-3E8A-44A9-A655-52F245B8F9CE}" emma:medium="tactile" emma:mode="ink">
          <msink:context xmlns:msink="http://schemas.microsoft.com/ink/2010/main" type="writingRegion" rotatedBoundingBox="17589,13066 17447,13547 17023,13422 17165,12941"/>
        </emma:interpretation>
      </emma:emma>
    </inkml:annotationXML>
    <inkml:traceGroup>
      <inkml:annotationXML>
        <emma:emma xmlns:emma="http://www.w3.org/2003/04/emma" version="1.0">
          <emma:interpretation id="{C09E41ED-AE19-4B44-9039-362A6F7480C9}" emma:medium="tactile" emma:mode="ink">
            <msink:context xmlns:msink="http://schemas.microsoft.com/ink/2010/main" type="paragraph" rotatedBoundingBox="17589,13066 17447,13547 17023,13422 17165,12941" alignmentLevel="1"/>
          </emma:interpretation>
        </emma:emma>
      </inkml:annotationXML>
      <inkml:traceGroup>
        <inkml:annotationXML>
          <emma:emma xmlns:emma="http://www.w3.org/2003/04/emma" version="1.0">
            <emma:interpretation id="{B120A67A-072B-473E-9F5E-1AC973D8EA2E}" emma:medium="tactile" emma:mode="ink">
              <msink:context xmlns:msink="http://schemas.microsoft.com/ink/2010/main" type="line" rotatedBoundingBox="17589,13066 17447,13547 17023,13422 17165,12941"/>
            </emma:interpretation>
          </emma:emma>
        </inkml:annotationXML>
        <inkml:traceGroup>
          <inkml:annotationXML>
            <emma:emma xmlns:emma="http://www.w3.org/2003/04/emma" version="1.0">
              <emma:interpretation id="{E5804773-58F2-435E-91E2-609B6846C77E}" emma:medium="tactile" emma:mode="ink">
                <msink:context xmlns:msink="http://schemas.microsoft.com/ink/2010/main" type="inkWord" rotatedBoundingBox="17589,13066 17447,13547 17023,13422 17165,12941"/>
              </emma:interpretation>
            </emma:emma>
          </inkml:annotationXML>
          <inkml:trace contextRef="#ctx0" brushRef="#br0">-2198-731 792 0,'0'-3'270'0,"0"-1"45"15,0 2-71-15,0-3-76 0,0 2-26 0,-11-4-25 16,11 3-28-16,-10-1-10 0,0 1-13 15,8 0-21-15,2 1 1 0,-6 2 17 16,1-1-1-16,0 2 4 0,-2-2 21 16,4 2-47-16,0 0-11 15,-2 0 0-15,-5 0-3 0,5 0-6 16,0 0-6-16,-3 0-4 0,3 15-4 16,-5-3 3-16,-5 12-7 15,7-9 1-15,3-1-1 0,0 1-1 16,0 2-3-16,0-2-2 0,2-2 0 15,3-1 5-15,0 1-8 0,0-5 8 16,0 7 1-16,18-8 1 0,-5-6-9 16,2 1-5-16,-5-2-16 15,8 0-6-15,-3 0-2 0,1 0-2 0,2-13-10 16,-1 1 3-16,9-9-8 16,-13 13 33-16,-3-4 2 0,-3 1 8 15,4-11 0-15,-6 11 2 16,-5-1 5-16,0 1 8 0,0 0 0 15,0 1 8-15,0 2 28 0,0-7 50 16,0 10-39-16,0 2-1 0,0 0 0 16,0 1 0-16,0 2 9 15,0-2-3-15,0 2 0 0,0 0 20 0,0 0 27 16,0 0-4-16,0 0-7 0,0 0 2 16,0 0 2-16,0 26 29 15,0-15-82-15,0 5-7 0,10 1-16 16,-5 0-2-16,3 2-2 0,2 1-10 15,-5 0-10-15,0 1 2 0,-2-2 9 16,2 1-4-16,-3-1-3 0,6-2 2 16,-3-2-10-16,3 10 10 15,-6-13-11-15,6-1-29 0,-3-2-14 16,0-1-31-16,0-4-22 0,0 3-32 16,0-3-41-16,-2-2-12 15,7 1-365-15,-5-3 326 0,0 0-34 16,0 0 28-16,0 0-31 0,3-12 20 15,2-3-10-15,0 1-81 0</inkml:trace>
          <inkml:trace contextRef="#ctx0" brushRef="#br0" timeOffset="-758.3277">-2451-410 2104 0,'8'0'156'16,"-8"9"-102"-16,0-9-15 15,0 10-4-15,0-10-4 63,64 70 141-47,-59-70-166-16,0 0 8 0,0 0-13 15,-5 0 5-15,5 0 3 0,-5 0-9 16,0 0 5-16,0 0-1 0,3-14-1 15,-3 5-5-15,0-1 4 0,0 10 2 16,0-9 11-16,0 0 0 0,0 9-1 16,0-8-1-16,0 1-2 0,-8 7-9 15,8-4-3-15,-13 4-1 0,6 0-3 16,7 0-19-16,0 0-24 0,0 0-19 16,-8 0-23-16,8 0-32 0,0 0-41 15,0 0-63-15,0 0-25 16,0 0-251-16,0 0 325 0,0 0 0 15,0 0-101-15</inkml:trace>
        </inkml:traceGroup>
      </inkml:traceGroup>
    </inkml:traceGroup>
  </inkml:traceGroup>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5:23.56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900C489-00A6-4CA5-BC32-E5465E3463C3}" emma:medium="tactile" emma:mode="ink">
          <msink:context xmlns:msink="http://schemas.microsoft.com/ink/2010/main" type="inkDrawing" rotatedBoundingBox="15499,17604 19534,17108 19543,17185 15509,17681" semanticType="underline" shapeName="Other">
            <msink:sourceLink direction="with" ref="{161DCEAB-2CAA-4C46-A76E-CE049BB2FCFF}"/>
            <msink:sourceLink direction="with" ref="{C18C6B14-69D1-43F9-99E4-16A63762AA9E}"/>
            <msink:sourceLink direction="with" ref="{9FB91ED1-B454-43BB-8536-52B5405387B1}"/>
            <msink:sourceLink direction="with" ref="{ED89F941-757F-44CD-9AB7-BA7A8B23945C}"/>
            <msink:sourceLink direction="with" ref="{DB8AB4B3-704B-4B37-AD62-BE84018B951B}"/>
            <msink:sourceLink direction="with" ref="{FEB46478-31B1-4EBF-B7F3-A4D9B89C341B}"/>
          </msink:context>
        </emma:interpretation>
      </emma:emma>
    </inkml:annotationXML>
    <inkml:trace contextRef="#ctx0" brushRef="#br0">23 473 2112 0,'0'0'36'16,"-10"0"21"-16,10 0 20 0,-13 0 70 15,13 0-92-15,0 0-23 16,0 0 11-16,0 0 7 0,0 0 8 0,0 0 11 15,0 0 1-15,0 0 9 0,0 0 7 16,44 0 254 0,-37 0-296-16,4 0 1 15,12 0 42-15,-16 0-44 16,8 0-4-16,1 0-17 0,2 0 3 16,2-10-10-16,3 10-3 0,5 0 4 15,-5-8 6-15,5 1-3 0,30 0 16 16,-27 1-7-16,0 0 0 15,2 0 1-15,-3 1-7 0,1-1-13 16,2-2 7-16,0 1-13 0,3 1 0 16,38-7 14-16,-34 8-10 15,-1 0 8-15,-1 0-15 0,2-1 3 0,-1 1 1 16,4 1-6-16,-7-2 0 0,2 0 9 16,0 2 0-16,33-5-15 15,-37 7 17-15,-6-4-9 0,0 2-11 16,0-1 13-16,0-1 6 0,2 2-13 15,-2-1 10-15,0-1-10 0,5 1 11 16,28-5-15-16,-27 5 12 16,-6 1-7-16,0 0 8 0,-5-2-7 15,-1 2 7-15,-1-2-12 0,-1 4 14 16,-2-4-11-16,0 5 15 0,20-7-14 16,0 1 3-1,-20 6 7-15,5 0-4 0,3 0-8 0,-9-3 10 16,9 2-3-16,-1 1-6 0,6-2 4 15,-3-1-6-15,0 0 5 0,5-1 7 16,-5-1-13-16,5 1 18 0,-5 2-17 16,0-2 8-16,-5 2 7 0,3 1-10 15,-4-1 2-15,22-3-5 16,-21 3 11-16,0 1-9 0,0-2 10 16,2-1-13-16,8 2 15 0,-5-3-11 15,0 2 6-15,5 0 1 0,6 1-5 16,29-8 15-16,-29 7 6 15,-1-2-11-15,-5 2-1 0,5-1 10 16,0 2 19-16,-5 0-17 0,0 0-8 0,1 1-8 16,-6-1 9-16,23-2-8 15,-29 3 0-15,-1 1-11 0,-3 0 7 16,2-1 3-16,-7 2 2 0,5-2 3 16,-3-1-1-16,3 2-5 0,2-3-5 15,18-2 18-15,-15 5-1 0,5-3-11 16,0 0-6-16,0 2-2 15,3 1 13-15,5-1-8 0,-8 0 2 16,10 1-7-16,-10 0 5 0,38 1 6 16,-43 0-18-16,2 0 2 15,-2 0 1-15,-5 0 19 0,-3 0 9 0,1 0 16 16,-4 0 0-16,-1 0-16 0,-1 0 21 16,20-10 7-16,-9 10-28 15,-3-8 1-15,2 8-3 0,8-9 0 16,0 9-13-16,5-7 0 0,0 7 11 15,0 0 2-15,29 0 3 16,-34 0-2-16,-6 0 11 0,-1 0 4 16,-3 0 5-16,-8 0-7 0,0 0-19 15,-2 0 1-15,-3 0 3 0,0 0-26 16,5 0 14-16,-5 0-5 0,3 0 8 16,-3 0-14-16,-5 0 8 0,5 0-21 15,0 0-6-15,0 0-123 16,-2 0-70-16,-3 0-120 0,5 0-53 15,-5 0-23-15,0 0-80 0,0 0-61 16,0 0-38-16</inkml:trace>
  </inkml:traceGroup>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6:46.55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3888AD9-F100-477F-92CE-5DDFD5CA03A0}" emma:medium="tactile" emma:mode="ink">
          <msink:context xmlns:msink="http://schemas.microsoft.com/ink/2010/main" type="writingRegion" rotatedBoundingBox="3791,9139 5273,8834 5419,9544 3937,9848"/>
        </emma:interpretation>
      </emma:emma>
    </inkml:annotationXML>
    <inkml:traceGroup>
      <inkml:annotationXML>
        <emma:emma xmlns:emma="http://www.w3.org/2003/04/emma" version="1.0">
          <emma:interpretation id="{FD2D7C91-7DB7-4AA2-A8C9-F7DE62E1F749}" emma:medium="tactile" emma:mode="ink">
            <msink:context xmlns:msink="http://schemas.microsoft.com/ink/2010/main" type="paragraph" rotatedBoundingBox="3791,9139 5273,8834 5419,9544 3937,9848" alignmentLevel="1"/>
          </emma:interpretation>
        </emma:emma>
      </inkml:annotationXML>
      <inkml:traceGroup>
        <inkml:annotationXML>
          <emma:emma xmlns:emma="http://www.w3.org/2003/04/emma" version="1.0">
            <emma:interpretation id="{1731A139-B525-4A0C-9130-2711420804AC}" emma:medium="tactile" emma:mode="ink">
              <msink:context xmlns:msink="http://schemas.microsoft.com/ink/2010/main" type="line" rotatedBoundingBox="3791,9139 5273,8834 5419,9544 3937,9848"/>
            </emma:interpretation>
          </emma:emma>
        </inkml:annotationXML>
        <inkml:traceGroup>
          <inkml:annotationXML>
            <emma:emma xmlns:emma="http://www.w3.org/2003/04/emma" version="1.0">
              <emma:interpretation id="{72E8A225-C0EC-4047-9197-8A8878DEE8AB}" emma:medium="tactile" emma:mode="ink">
                <msink:context xmlns:msink="http://schemas.microsoft.com/ink/2010/main" type="inkWord" rotatedBoundingBox="3791,9139 5273,8834 5419,9544 3937,9848"/>
              </emma:interpretation>
              <emma:one-of disjunction-type="recognition" id="oneOf0">
                <emma:interpretation id="interp0" emma:lang="" emma:confidence="0">
                  <emma:literal>ms</emma:literal>
                </emma:interpretation>
                <emma:interpretation id="interp1" emma:lang="" emma:confidence="0">
                  <emma:literal>nos</emma:literal>
                </emma:interpretation>
                <emma:interpretation id="interp2" emma:lang="" emma:confidence="0">
                  <emma:literal>mes</emma:literal>
                </emma:interpretation>
                <emma:interpretation id="interp3" emma:lang="" emma:confidence="0">
                  <emma:literal>ma</emma:literal>
                </emma:interpretation>
                <emma:interpretation id="interp4" emma:lang="" emma:confidence="0">
                  <emma:literal>sus</emma:literal>
                </emma:interpretation>
              </emma:one-of>
            </emma:emma>
          </inkml:annotationXML>
          <inkml:trace contextRef="#ctx0" brushRef="#br0">-1 265 1295 0,'0'0'62'0,"0"0"3"0,0-15 5 16,0 15-12-16,0 0 35 0,0 0-27 15,0 0-2-15,0 0-16 0,0 0 9 16,0-12 42-16,0 12-46 16,0 0 7-16,0 0-10 0,0 0 10 15,0 0-11-15,0 0-1 0,15 0-11 16,-15 0 11-16,0 0-17 0,0 0 19 16,0 0-31-16,0 0-6 15,13 0 0-15,-13 0 3 0,0 0-4 16,0 0 1-16,0 0-10 0,0 0-1 15,0 0-1-15,10 0 12 0,-10 0-7 16,0 0 21-16,0 0 6 0,0 0-12 16,0 0 1-16,0 14-9 0,15-1-6 15,-15 1 3-15,18 2-6 16,8 20 11-16,-16-19-5 0,0-1-7 16,3 2-6-16,-3 1 6 0,0 0-2 15,-2 0 3-15,2-5 3 0,0 0-2 16,-2 0-5-16,7 13 3 15,-7-14 2-15,-3-3-2 0,0-2-5 16,0 1 0-16,0 1 1 0,0-3 0 0,-2 0 5 16,-1-3 0-16,3 7-10 15,-2-6 4-15,2 3 4 0,-2-3-1 16,2 4-1-16,0-1 1 0,3 1-4 16,-6 0 0-16,6-1-1 0,-3-1 0 15,5 3 8-15,-7-5-8 16,-1-2 8-16,3 0 0 0,-2-1-3 15,-1-2-6-15,1 2 4 0,-1-2 2 16,1 0-5-16,2 0 10 0,8 0-4 16,-11 0-4-16,3 0 8 0,3-11-5 15,-3 11 2-15,3-10-6 16,2 10 6-16,0-8-8 0,-2 1 9 16,2 0-7-16,5-10 5 0,-7 11 1 15,0 0-2-15,-3-2 2 0,0 2-2 16,0 3-9-16,0-1 13 0,3 0-10 15,-1-1 3-15,1 1-1 16,10-6 2-16,-11 4 1 0,1 1-3 16,0-1 9-16,-1-2-9 0,1 1 1 15,0 1 5-15,-3 1-5 0,2-1 5 16,11-3 3-16,-10 5-7 16,-1-1-2-16,1 3 5 0,0-1-5 0,-3-3 1 15,5 3 4-15,-2-1-5 0,-3 1 1 16,2-1 5-16,9 2-1 15,-11 2-5-15,2 0 3 0,-2 0 0 16,1 0-2-16,-1 0 1 0,0 0 5 16,-3 0-3-16,6 0-7 0,-3 0 4 15,5 0 10-15,-5 0-11 16,3 0-1-16,0 0 9 0,-3 0-6 16,0 0 2-16,2 0-2 0,-2 0 7 15,6 0-6-15,-4 0-1 0,11 0 8 16,-10 0-8-16,2 0-5 0,0 0-3 15,0 0 11-15,-2 0 0 0,2 0 0 16,-2 0-7-16,-1 0 8 16,9 0 3-16,-6 0-5 0,-2 0-8 15,-1 9 7-15,1-9 3 16,0 0-6-16,-1 0 4 0,1 8-1 0,-3-8-2 16,0 0 5-16,13 0 3 15,-11 0-6-15,4 0-1 0,-4 0 4 16,3 0-1-16,1 0-2 0,-1 0-3 15,0 0 3-15,3 0-4 0,-6 0 7 16,14 0-3-16,-11 0 3 0,-2 0 2 16,2 0-4-16,-3 0 2 0,4 0-6 15,-4 0 3-15,1 0 2 16,0 0 1-16,-3 0-2 0,5 0 1 16,-5 0-4-16,3 0 4 0,-3 0 4 15,2-8-4-15,1 1-1 0,0 2-1 16,-3 5 8-16,2-6-7 0,-2 2 10 15,8 0 61-15,-8 1-47 16,0 3-6-16,3 0-7 0,0 0-2 16,-3 0 2-16,5 0-9 0,-2 0-1 15,2-10-1-15,0 10-2 16,13-19 7-16,-10 19-10 0,-6-9 10 0,9 1-9 16,-6 3 4-16,2-2 0 15,1-1 5-15,2 2-8 0,-2 6-1 16,10-3 8-16,-18 3-3 0,5-4-2 15,-4 1-2-15,-1 2 3 0,-3-1-4 16,-2 1-1-16,3 1 7 0,-1 0-2 16,-2 0 2-16,5 0 2 15,-2 0-4-15,-3 0 2 0,2 0-7 16,1 0 5-16,0 0-4 0,-1 0 8 16,-2 0-5-16,5 0-2 0,-5 0 3 15,5 0 2-15,-5 0-2 0,0 0 2 16,0 0-2-16,0 0 2 0,0 0 1 15,0 0-7-15,0 0 2 16,0 0 5-16,0 0 1 0,0 0-1 16,0 0 2-16,0 0-2 0,0-15 0 15,0 15-1-15,0-10-4 0,-10-1 2 16,10 0-1-16,-8 1 0 0,8-1-2 16,-12-18 3-16,7 11-1 15,0-2 0-15,2-1-4 0,-5 1 4 16,3 3 0-16,0-2 5 0,0 3-1 15,0 3-5-15,-8-14-3 16,8 16 0-16,-3 1 5 0,3-1 3 0,5 2 0 16,-5-2 0-16,3 5-3 15,-1-3-6-15,3 4 5 0,-2-2-2 16,2 0 8-16,0 5-5 0,0-2 0 16,0 3 19-16,0-2 5 0,0 2-3 15,0 1-5-15,0 0-4 0,0 0-7 16,0 0 0-16,0 0 13 15,0 0-12-15,0 0-8 0,0 0 2 16,0 0 0-16,0 0-3 0,0 12 1 16,0 1 2-16,0-4 5 0,0-1-6 15,10 19-1-15,3-10 4 0,-3-2-2 16,-3 4 2-16,1-2-3 0,0 4 2 16,-3-5-2-16,0 1 3 0,-3 0-4 15,4-1 0-15,-1 5 1 16,0-9 0-16,2-1 2 0,-2-1-1 15,1 0-3-15,-4-2 3 0,3 0-4 16,0-2 2-16,-2 0 2 0,4 3 2 16,-7-5-1-16,3-4-2 15,0 3 3-15,-1-3-6 0,-2 1 3 16,0-1-2-16,0 0 6 0,0 0-8 16,0 0-1-16,0 0 3 15,0 0 5-15,0 0-2 0,0 0-5 0,0 0 4 16,0-12-2-16,0 2 2 0,0-1 0 15,0 0 3-15,0-3-3 0,0-20-10 16,0 17 8-16,0-2 1 16,-10-1 1-16,10 2 1 0,0 0-4 15,-8 2 4-15,8 0 0 0,-10 5 2 16,10 0 1-16,-5-3 4 16,5 9-4-16,-5 1-6 0,2 3 6 15,3 1-2-15,0-2-3 0,0 2 7 16,-2 0-1-16,-1 0 1 0,3 0-3 15,0 0 10-15,0 0-5 0,0 17-3 16,0-2 2-16,0 0-1 0,0 0-2 16,0-1-4-16,10 3 3 15,-10 0 1-15,8 23-2 0,-8-21 0 16,10-2 3-16,-5 0 0 0,0 0-4 16,1 0-3-16,-4-1-1 0,1-2 3 15,2 0 0-15,2 1 5 0,4 10 1 16,-6-13-5-16,0 0-1 15,0 0-2-15,0-1 3 0,-3 0-3 0,4-2 6 16,-4 1-4-16,3-4 2 16,-2 1 4-16,-1 1-9 15,1-3 3-15,-3 1 2 0,2-2 2 0,-2 1-4 16,0-1 2-16,3 0-3 16,0 0 3-16,-3 0-1 0,0-1 0 0,2 3-3 15,-2-6 1-15,0 0 2 16,0 0 2-16,0 0 1 0,0 0 5 15,0 0-8-15,0 0 0 0,0 0-1 16,0-11 15-16,0 11 25 16,0 0-22-16,0 0 1 0,0 0-9 15,0 0 1-15,0 0-5 0,-13 0-2 0,3 11 3 16,2-11 21-16,-12 7 61 16,10 2-20-16,-3 0-10 0,6-2-29 15,-6-7-15-15,0 0-10 0,-2 0-1 16,-3 0 8-16,-5 16-3 0,3-16-12 15,-29 29 0-15,21-15-3 16,5 2 6-16,-2-4 5 0,2 0-3 16,3 0-5-16,-1-3 3 0,3 2-11 15,1-3 7-15,1-2-9 0,-7 4-100 16,13-10 14-16,-3 5-13 16,3-2 2-16,-3-2-2 0,-2 2-16 0,2-1 9 15,1 1 6-15,-6 0 13 16,3 4-56-16,-13 7-410 15,12-5 220-15,4-1-221 0</inkml:trace>
        </inkml:traceGroup>
        <inkml:traceGroup>
          <inkml:annotationXML>
            <emma:emma xmlns:emma="http://www.w3.org/2003/04/emma" version="1.0">
              <emma:interpretation id="{13D4A8D6-D043-439C-9926-47E484C1EBAB}" emma:medium="tactile" emma:mode="ink">
                <msink:context xmlns:msink="http://schemas.microsoft.com/ink/2010/main" type="inkWord" rotatedBoundingBox="4209,9515 4973,9358 5008,9528 4244,9685"/>
              </emma:interpretation>
              <emma:one-of disjunction-type="recognition" id="oneOf1">
                <emma:interpretation id="interp5" emma:lang="" emma:confidence="1">
                  <emma:literal/>
                </emma:interpretation>
              </emma:one-of>
            </emma:emma>
          </inkml:annotationXML>
          <inkml:trace contextRef="#ctx0" brushRef="#br0" timeOffset="-376022.1342">447 610 2570 0,'-10'0'7'0,"2"2"19"15,8 0 10-15,-7 1 29 0,2-1 12 16,0-2-7-16,5 0-4 0,0 0 41 16,0 0-48-16,0 0 28 15,0 0 25-15,0 0 18 0,0 0-15 16,0 0 9-16,7 0-6 0,-7 0 15 15,10 0-38-15,8 0 102 0,-5 0-134 16,-3 0 13-16,3 0-22 0,5 0 39 16,5 0-44-16,2 0 2 0,3 0-35 15,3 0-9-15,35 0 46 16,-28 0-31-16,3 0-19 0,-3 10 18 16,3-10-39-16,0 0 15 0,-1 0 19 15,-1 0 3-15,-1 0-21 0,-5 0 10 16,31 0 27-16,-36 0-12 15,-8 0-20-15,-2 0 0 0,0 0 34 0,-6 0-21 16,-4 0-13-16,0 0 15 16,-3 0 4-16,-3 0-33 0,-2-6 16 15,0 6 8-15,0-4-4 0,0 4-5 16,0 0-3 0,3 0-102-16,-3 0-35 0,0 0-131 0,0 0-147 15,0 0-81-15,0 0-84 0,0 0-132 16</inkml:trace>
        </inkml:traceGroup>
      </inkml:traceGroup>
    </inkml:traceGroup>
  </inkml:traceGroup>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26.0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B191CC8-EC97-48AD-9498-3BF0B8E6CD2E}" emma:medium="tactile" emma:mode="ink">
          <msink:context xmlns:msink="http://schemas.microsoft.com/ink/2010/main" type="writingRegion" rotatedBoundingBox="9086,16319 14694,16859 14547,18384 8939,17844"/>
        </emma:interpretation>
      </emma:emma>
    </inkml:annotationXML>
    <inkml:traceGroup>
      <inkml:annotationXML>
        <emma:emma xmlns:emma="http://www.w3.org/2003/04/emma" version="1.0">
          <emma:interpretation id="{6A8316BF-5760-49E1-9463-E6E3835EAEA1}" emma:medium="tactile" emma:mode="ink">
            <msink:context xmlns:msink="http://schemas.microsoft.com/ink/2010/main" type="paragraph" rotatedBoundingBox="9086,16319 14694,16859 14547,18384 8939,17844" alignmentLevel="1"/>
          </emma:interpretation>
        </emma:emma>
      </inkml:annotationXML>
      <inkml:traceGroup>
        <inkml:annotationXML>
          <emma:emma xmlns:emma="http://www.w3.org/2003/04/emma" version="1.0">
            <emma:interpretation id="{4CF47B38-A727-49A3-B562-EF710ED891BA}" emma:medium="tactile" emma:mode="ink">
              <msink:context xmlns:msink="http://schemas.microsoft.com/ink/2010/main" type="line" rotatedBoundingBox="9086,16319 14694,16859 14547,18384 8939,17844"/>
            </emma:interpretation>
          </emma:emma>
        </inkml:annotationXML>
        <inkml:traceGroup>
          <inkml:annotationXML>
            <emma:emma xmlns:emma="http://www.w3.org/2003/04/emma" version="1.0">
              <emma:interpretation id="{182DFB47-1C8A-471F-9C7A-E0FD4CAE549A}" emma:medium="tactile" emma:mode="ink">
                <msink:context xmlns:msink="http://schemas.microsoft.com/ink/2010/main" type="inkWord" rotatedBoundingBox="9029,16912 11116,17113 11027,18045 8939,17844"/>
              </emma:interpretation>
              <emma:one-of disjunction-type="recognition" id="oneOf0">
                <emma:interpretation id="interp0" emma:lang="" emma:confidence="1">
                  <emma:literal/>
                </emma:interpretation>
              </emma:one-of>
            </emma:emma>
          </inkml:annotationXML>
          <inkml:trace contextRef="#ctx0" brushRef="#br0">-10398 3226 2492 0,'0'-4'42'15,"0"-2"24"-15,0-4 90 16,0 10-105-16,0-3 14 0,0 3 5 16,0 0 15-16,0 0 3 0,0 0-20 15,0 14-14-15,0-3-2 0,0 3 17 16,10 17 45-16,3-16-73 15,-3 4-8-15,0 0-16 0,1 5-6 0,-1-4-8 16,-3 4-2-16,4-4 6 0,-4 0-5 16,-2 2 5-16,8 20-8 15,-13-24 4-15,3 0 1 0,-1-3 1 16,-2-1-5-16,0-1-20 0,0-3-20 16,0-2-45-16,0 0-30 0,-48 2-380 31,35-10 413-31,0 0 2 0,-15-36-122 15,13 18 125-15,0-2 20 16,-1-2 23-16,4 0 8 0,-1-2 18 0,0 1-12 16,6-1 22-16,4 4 4 15,3 3-1-15,0-19 69 0,0 22-24 16,15 1 14-16,3 1 14 0,-3-1 13 16,3-1 1-16,3 0 2 0,-1 2-18 15,3 0-23-15,2 0-11 0,32-8 11 16,-29 12-40-16,2 1-7 15,-2 1-2-15,0 3-2 0,-2 0-23 16,-1 1-51-16,-2 2-46 0,-3 0-54 16,-2 0-95-16,8 0-670 15</inkml:trace>
          <inkml:trace contextRef="#ctx0" brushRef="#br0" timeOffset="322.8282">-9664 3267 2837 0,'5'0'43'0,"-3"0"57"0,-2 0 25 0,0 12 10 16,0 13 106-16,0-11-117 15,-12 4 12-15,-1 6 10 0,3 2-28 16,-6 3-12-16,4 9-28 0,-4 0-41 16,-4 2-3-16,-21 51-7 15,21-44-26-15,-6-2 15 0,-14 39-18 16,22-45 0-16,3-2-14 16,-3-4-33-16,5-3-92 0,3-4-103 15,0 0-71-15,-3 14-329 16,8-24 260-16,2-4-245 0</inkml:trace>
          <inkml:trace contextRef="#ctx0" brushRef="#br0" timeOffset="902.2343">-9649 3938 2911 0,'8'-1'58'16,"2"1"59"-16,0 0 13 63,258 205 327-48,-218-165-448 1,-19-24 9 31,-21-72-712-47,-10 37 591 15,0-3 5-15,0-1 14 0,-18-6 29 16,3-3 11-16,0-4 26 0,0 0 8 0,-3-5 22 16,2 1 8-16,-1 4 20 15,1 0 2-15,1 2 2 0,2 2-13 0,1 0-10 16,4 7-9-16,0-2-5 0,6 3 3 15,2 0-1-15,0 2 1 0,0 0 3 16,0 3 13-16,25-8 67 16,-12 14-19-16,2 5 26 0,6-2 12 15,2 3 10-15,7-1-16 0,1 5-19 16,4-2-42-16,6 2-2 0,2 3-30 16,52 0 14-16,-50 0-17 15,1 0-9-15,36 0 4 16,-47 0-9-16,-4 0 3 0,0 0 1 15,-6 0 1-15,-2-15 8 0,-3 5-25 0,-2 10-47 16,-2-11-52-16,-4 2-28 0,6 1-200 16,-13 3 139-16,0 5-41 15,-2 0-49-15,-3 0-248 16,0 0 279-16</inkml:trace>
          <inkml:trace contextRef="#ctx0" brushRef="#br0" timeOffset="1468.686">-8931 3881 2676 0,'0'-7'81'0,"0"7"13"0,0 0 20 16,0 0 217-1,0 0-149-15,0 0 6 0,0 0-27 0,11 0-16 16,-11 17-14-16,10 1-31 16,-10-1-23-16,10 0-25 0,-10 0-4 15,5 4-18-15,-5-4-28 0,8 0 25 0,-3 2-9 16,-3-2-31-16,3-3 16 0,-5-1 16 15,8 4-39-15,-3-11-31 16,-2-1-18-16,-1-5-30 0,1 0-42 16,2 0-18-16,0-16-2 0,0 1 11 15,0-4 16-15,0-6 33 0,11-33-11 16,-6 27 88-16,-3-2 9 16,6 0 15-16,-3 0 25 0,0 8 29 15,3-1 28-15,2 5 22 0,-2 0 25 0,15-5 134 16,-10 13-106-1,-5 7-5-15,2-2-21 0,3 2-14 0,0 3-31 16,0-1-13-16,-3 4-31 0,3 0-3 16,-3 0 2-16,16 15 5 15,-19 0-28-15,-2 1 9 0,-2 4-2 16,15 70-8 0,-10-32-60-1,-11-41 24-15,1-6-20 0,-3-1-69 16,0-3-155-16,2-5-172 0,1-2-63 15,2 0-43-15</inkml:trace>
        </inkml:traceGroup>
        <inkml:traceGroup>
          <inkml:annotationXML>
            <emma:emma xmlns:emma="http://www.w3.org/2003/04/emma" version="1.0">
              <emma:interpretation id="{E43C5664-E965-4411-AB1C-A494100F623E}" emma:medium="tactile" emma:mode="ink">
                <msink:context xmlns:msink="http://schemas.microsoft.com/ink/2010/main" type="inkWord" rotatedBoundingBox="11590,16560 13019,16698 12900,17932 11471,17794"/>
              </emma:interpretation>
              <emma:one-of disjunction-type="recognition" id="oneOf1">
                <emma:interpretation id="interp1" emma:lang="" emma:confidence="1">
                  <emma:literal/>
                </emma:interpretation>
              </emma:one-of>
            </emma:emma>
          </inkml:annotationXML>
          <inkml:trace contextRef="#ctx0" brushRef="#br0" timeOffset="167263.3786">-6883 3758 2650 0,'0'0'50'0,"0"0"30"0,0 0 10 15,0 0-3-15,0 16-2 16,0 12 28-16,0 4-30 15,0 40 51 1,0-40-113-16,0-16-15 16,-10 17-2-16,10-21-39 15,0-8-4-15,0 0-33 0,0-3-14 16,-5-1-17-16,5 0 4 0,0 0 1 16,0 0 11-16,0-12 9 0,0-2-31 15,0-22-49-15,0 17 123 16,0-1 36-16,0-2 39 0,0 0 23 15,0 2 30-15,-13 3 21 0,13 2 11 16,0 2 6-16,-12 0 116 16,4 5-151-16,8 6-10 0,0 0-34 0,-8 0-12 15,8 2-12-15,0 0-12 16,0 0-13-16,0 0-3 0,0 0 9 16,0 0 13-16,0 0-18 0,10 0 12 15,3 0 2-15,-5 0-5 0,7 0 1 16,-2 11-2-16,2-1-1 0,6-10-6 15,-1 15-4-15,26 10 5 16,-21-16 1-16,1 4-13 0,-1-3 10 16,3 0-6-16,-5-1 2 0,0 1-6 15,-3-5 1-15,-4 3 6 0,-4-1 2 16,-4 6-7-16,-8-5 0 0,0 0 13 16,0 4-1-16,-18 1-5 15,-2 2 1-15,2 1 1 0,-2-1 2 16,-1 1-8-16,1-3 2 0,-18 12-4 15,22-14-12-15,1-4-18 0,2-3-36 16,3-1-43-16,3 0-32 0,-1-1-53 16,3-2-55-16,0 0-82 0,0 0-648 15,5 0 461-15</inkml:trace>
          <inkml:trace contextRef="#ctx0" brushRef="#br0" timeOffset="166642.1391">-7925 3026 741 0,'0'1'122'0,"0"6"-3"16,0-4-61-16,0-2-12 0,0-1 1 15,0 0-46-15,0 0-6 0,0 0 47 16,0 0-55-16,0 0 50 0,16-12 59 16,-9 12 20-16,14-21 87 0,-11 14-120 15,-2-1-13-15,2 1-13 16,10-8 44-16,8-10 17 15,3 0-3 1,-18 16-73-16,-1 0-1 0,21-9 24 16,13-3 10-1,-28 14-47-15,0 0 13 0,2 6 1 16,-2-4 9-16,0 0-3 0,20 0 31 16,-20 5-43-16,-3 0 10 15,6 0-10-15,14 15-2 16,-17-4-28-16,-3 5 5 15,19 20 2-15,-6 4-6 16,-6 5-8-16,-14-20 3 16,7 24 2-16,-10-21 10 0,1 2 0 0,-4 3 4 15,3 0-5-15,-5 4 8 0,0 1 5 16,0 4 6-16,0-1-6 0,0 5-2 16,0 0-3-16,0-1 2 15,-13 43 5-15,13-45-16 0,0-1-6 16,0-2-3-16,0-3 7 0,0-3-8 15,0 0-1-15,0-2 2 16,0 27 1-16,0-29 0 0,13-5 2 0,0-2-2 16,0-1 1-16,2 0-10 0,-2-5 5 47,114 60 9-47,-112-77-11 0,1 0 2 0,-1 0 1 15,21-13-10 1,22-27-29-16,-25 10 4 15,-20 14 5-15,0 1-6 0,-3-1-2 16,0 1 6-16,3-12-51 16,-8 16 25-16,0 1-27 0,0 1-38 15,-5 3-48-15,0 0-152 0,0 2-260 16</inkml:trace>
        </inkml:traceGroup>
        <inkml:traceGroup>
          <inkml:annotationXML>
            <emma:emma xmlns:emma="http://www.w3.org/2003/04/emma" version="1.0">
              <emma:interpretation id="{F1725B93-6569-4DCE-BCCD-C01B32855552}" emma:medium="tactile" emma:mode="ink">
                <msink:context xmlns:msink="http://schemas.microsoft.com/ink/2010/main" type="inkWord" rotatedBoundingBox="13466,17336 14637,17449 14560,18249 13389,18136"/>
              </emma:interpretation>
              <emma:one-of disjunction-type="recognition" id="oneOf2">
                <emma:interpretation id="interp2" emma:lang="" emma:confidence="1">
                  <emma:literal/>
                </emma:interpretation>
              </emma:one-of>
            </emma:emma>
          </inkml:annotationXML>
          <inkml:trace contextRef="#ctx0" brushRef="#br0" timeOffset="168230.9289">-5991 3658 2546 0,'-10'0'31'15,"-6"0"92"-15,11 0-47 16,-7 0 102 0,12 0-149-16,0 0-21 15,0 0 1-15,0 0-3 0,0-11-2 16,28-15 57 0,0 8 14-16,-16 12-34 15,4 1 18-15,1-1 17 0,-4 2-10 16,2 0-18-1,90 39 511 17,-80 21-381-32,-17-35-133 31,30 226 187-31,-38-217-196 16,0 110 59-1,0-85-94-15,0-28 6 16,0-2-18-16,0-2 35 0,0-2-23 15,-13 0-5-15,13 22 19 16,0-26-3-16,0-3-9 0,0 1-8 16,0-5 3-16,0 10-23 15,23-14 20-15,-10-5 19 16,-3-1-12-16,6 0-10 16,9 0-8 15,92-30-479-16,-94-3-555 1,-23 14 246-16,0 9 21 0</inkml:trace>
          <inkml:trace contextRef="#ctx0" brushRef="#br0" timeOffset="168496.1441">-6012 3995 2696 0,'-5'-6'61'0,"5"2"28"15,-2 1 12-15,2 2-13 0,0-2-29 16,0-1-15-16,0 1-10 0,0 2 15 16,13-3 26-16,17-8 132 15,-15 4-118-15,6 2-11 0,-1-2-23 0,3-3-9 16,5 0-31-16,26-5-4 15,-26 9-36-15,-3-1-68 0,-2-1-62 16,-3 1-48-16,1 1-54 0,-6 3-53 16,0 0-248-16</inkml:trace>
          <inkml:trace contextRef="#ctx0" brushRef="#br0" timeOffset="168878.6339">-5143 3792 2965 0,'0'10'38'0,"0"-2"20"15,0-8 24-15,0 8-3 0,0-8 10 16,0 0-4-16,0 0-19 16,0 4 16-16,15-4-51 0,1 0 2 15,-1 0-18-15,3 0 3 16,22 0-7-16,-22 0-18 0,-2 0-42 15,1 0-46-15,-4 0-43 0,13 0-241 16,-16 0 142-16,-3 0-94 16,-1 0-238-16</inkml:trace>
          <inkml:trace contextRef="#ctx0" brushRef="#br0" timeOffset="169082.7725">-5143 4021 2392 0,'-5'13'98'0,"5"-10"6"16,0-2 47-16,0-1 11 0,18 0 110 15,-3 0-163-15,3 0 20 16,0-9-6-16,2 9-39 0,3-12-22 16,0 12-18-16,0-10-27 0,-3 2-9 15,21 8-147-15,-10 0-248 16,-19 0 123-1</inkml:trace>
        </inkml:traceGroup>
      </inkml:traceGroup>
    </inkml:traceGroup>
  </inkml:traceGroup>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4:58.652"/>
    </inkml:context>
    <inkml:brush xml:id="br0">
      <inkml:brushProperty name="width" value="0.05833" units="cm"/>
      <inkml:brushProperty name="height" value="0.05833" units="cm"/>
      <inkml:brushProperty name="color" value="#3165BB"/>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05D4929-1E4F-4B41-902B-105E8B5A2603}" emma:medium="tactile" emma:mode="ink">
          <msink:context xmlns:msink="http://schemas.microsoft.com/ink/2010/main" type="writingRegion" rotatedBoundingBox="14423,14057 22823,14170 22762,18717 14362,18604"/>
        </emma:interpretation>
      </emma:emma>
    </inkml:annotationXML>
    <inkml:traceGroup>
      <inkml:annotationXML>
        <emma:emma xmlns:emma="http://www.w3.org/2003/04/emma" version="1.0">
          <emma:interpretation id="{34EE6A82-F8C4-4D3B-B440-7D53ED912222}" emma:medium="tactile" emma:mode="ink">
            <msink:context xmlns:msink="http://schemas.microsoft.com/ink/2010/main" type="paragraph" rotatedBoundingBox="14436,14026 17111,14109 17073,15343 14398,15260" alignmentLevel="1"/>
          </emma:interpretation>
        </emma:emma>
      </inkml:annotationXML>
      <inkml:traceGroup>
        <inkml:annotationXML>
          <emma:emma xmlns:emma="http://www.w3.org/2003/04/emma" version="1.0">
            <emma:interpretation id="{CFDFD4BE-DD6B-4802-889E-371D961B8142}" emma:medium="tactile" emma:mode="ink">
              <msink:context xmlns:msink="http://schemas.microsoft.com/ink/2010/main" type="inkBullet" rotatedBoundingBox="14414,14756 14803,14768 14797,14960 14408,14948"/>
            </emma:interpretation>
            <emma:one-of disjunction-type="recognition" id="oneOf0">
              <emma:interpretation id="interp0" emma:lang="" emma:confidence="0">
                <emma:literal>-</emma:literal>
              </emma:interpretation>
            </emma:one-of>
          </emma:emma>
        </inkml:annotationXML>
        <inkml:trace contextRef="#ctx0" brushRef="#br0">-5079 988 2846 0,'5'0'-12'0,"0"0"26"16,8 0 91-16,-6 0-29 15,-2 0-10-15,6 0-15 0,1 15-10 16,4-2 19-16,7-13 21 0,-3 16 14 15,5-3-16-15,24 10 10 16,-29-12-49-16,1-2-19 0,-1 2 4 0,-10-2-13 16,13 9 11-1,-18-10-11-15,3 1-14 0,-1-1 6 16,6 6-15-16,-5-9-32 0,-1 4-66 16,1-5-68-16,2-2-43 0,-5 2-29 15,3-3-83-15,2-1-219 0,0 0-193 16</inkml:trace>
      </inkml:traceGroup>
      <inkml:traceGroup>
        <inkml:annotationXML>
          <emma:emma xmlns:emma="http://www.w3.org/2003/04/emma" version="1.0">
            <emma:interpretation id="{37D97AD9-4FA9-421F-B4CD-F4958C6D1DF8}" emma:medium="tactile" emma:mode="ink">
              <msink:context xmlns:msink="http://schemas.microsoft.com/ink/2010/main" type="line" rotatedBoundingBox="14791,14037 17111,14109 17073,15343 14753,15271"/>
            </emma:interpretation>
          </emma:emma>
        </inkml:annotationXML>
        <inkml:traceGroup>
          <inkml:annotationXML>
            <emma:emma xmlns:emma="http://www.w3.org/2003/04/emma" version="1.0">
              <emma:interpretation id="{C8578E30-ACBE-4C28-8905-744034E2D14A}" emma:medium="tactile" emma:mode="ink">
                <msink:context xmlns:msink="http://schemas.microsoft.com/ink/2010/main" type="inkWord" rotatedBoundingBox="14769,14745 15251,14760 15245,14954 14763,14939"/>
              </emma:interpretation>
              <emma:one-of disjunction-type="recognition" id="oneOf1">
                <emma:interpretation id="interp1" emma:lang="" emma:confidence="1">
                  <emma:literal/>
                </emma:interpretation>
              </emma:one-of>
            </emma:emma>
          </inkml:annotationXML>
          <inkml:trace contextRef="#ctx0" brushRef="#br0" timeOffset="-124554.2706">-4618 979 1215 0,'0'0'-6'15,"0"0"50"-15,0 0 27 0,0 0 27 16,0 0-29-16,0 0 37 0,0 0 0 16,-16 0 70-16,16 0-87 15,-15 13 5-15,0-3 11 0,5 1-21 0,0 3-29 16,-1-2-6-16,6 3-9 15,-5-3-2-15,2-1-15 0,1 15 4 16,4-14-26-16,3 1-10 16,0-3-39-16,0-1-53 0,0-1-82 0,0 2-190 15,0-5-200-15</inkml:trace>
          <inkml:trace contextRef="#ctx0" brushRef="#br0" timeOffset="265.063">-4605 988 2885 0,'0'0'61'0,"15"0"44"0,-15 0 49 16,13 0 36-16,-13 0-3 15,22 0 147-15,-11 0-270 16,-1 0-1-16,3 0-10 0,2 0-3 16,-2 12-37-16,7-2 20 0,-2 1-21 15,5 3 1-15,-3-4-12 0,6 2-1 16,-9-1-2-16,6 2 1 0,-7-4-7 16,1 0 1-16,-6 0-4 0,1 0-68 15,-1 0-68-15,-6-6-71 0,5 6-309 16,-5-7 223-16,3 2-99 0,-3-4-217 15</inkml:trace>
        </inkml:traceGroup>
        <inkml:traceGroup>
          <inkml:annotationXML>
            <emma:emma xmlns:emma="http://www.w3.org/2003/04/emma" version="1.0">
              <emma:interpretation id="{A9605810-1371-48F1-B136-A7BDB6B7E138}" emma:medium="tactile" emma:mode="ink">
                <msink:context xmlns:msink="http://schemas.microsoft.com/ink/2010/main" type="inkWord" rotatedBoundingBox="14895,14963 15007,14966 15003,15095 14891,15091"/>
              </emma:interpretation>
              <emma:one-of disjunction-type="recognition" id="oneOf2">
                <emma:interpretation id="interp2" emma:lang="" emma:confidence="0">
                  <emma:literal>lo</emma:literal>
                </emma:interpretation>
                <emma:interpretation id="interp3" emma:lang="" emma:confidence="0">
                  <emma:literal>Lo</emma:literal>
                </emma:interpretation>
                <emma:interpretation id="interp4" emma:lang="" emma:confidence="0">
                  <emma:literal>los</emma:literal>
                </emma:interpretation>
                <emma:interpretation id="interp5" emma:lang="" emma:confidence="0">
                  <emma:literal>no</emma:literal>
                </emma:interpretation>
                <emma:interpretation id="interp6" emma:lang="" emma:confidence="0">
                  <emma:literal>Yo</emma:literal>
                </emma:interpretation>
              </emma:one-of>
            </emma:emma>
          </inkml:annotationXML>
          <inkml:trace contextRef="#ctx0" brushRef="#br0" timeOffset="322448.2393">-4598 1193 690 0,'0'0'55'16,"0"0"28"-16,0 0-50 15,0 0 6-15,0 0 29 0,0 0-5 16,0 0-24-16,0 0-24 0,0 0-16 16,0 0 15-16,0 0 58 15,0 0-35-15,0 0-19 0,0 0 50 0,0 0-20 16,0 0 32-16,0 0-25 15,0 0-16-15,0 11-16 0,0-11-21 16,0 0 4-16,0 0 10 0,0 0-9 16,0 0-24-16,0 0 27 0,0 0-8 15,0 0 7-15,0 0 2 0,0 0-1 16,0 0-16-16,0 0-6 16,0 0-5-16,0 0 20 0,0 0 20 0,0 0-34 15,0 0 30-15,0 0 14 16,0 0 15-16,0 0-1 0,0 0 55 15,0 0-45-15,0 0-23 0,0 0 13 16,0 0-8-16,0 0-6 0,0 0 3 16,0 0-11-16,0 0 1 15,0 0 8-15,0 0 37 0,0 0-43 16,0 0 0-16,0 0-9 0,0 0-7 16,0 0-6-16,0 0-7 0,0 11 8 15,0-11-10-15,0 9-2 16,0-1 26-16,0 0-7 0,0 3-10 15,0-2 14-15,0-2-17 0,0 2 7 16,0 0 0-16,0-1-1 0,0 1-10 16,13-3-6-16,0 4 24 0,-6-5-25 15,-7-5 8-15,10 0-1 16,1 0 13-16,-1 0-9 0,-3 0 5 16,-1 0-7-16,-1 0-11 0,5-11 0 15,-8 1 13-15,1 10 3 0,-1-9-4 16,-2 3-3-16,0 6 3 0,0-7-1 15,0 1 4-15,0 2 4 0,0-1-3 16,0-6-4-16,0 8 1 16,0-4 6-16,-12 5-8 0,12 0-6 15,-13-2 16-15,3 2-6 0,10 2-5 16,-5 0 7-16,-5 0-2 0,2 0-2 16,3 0 0-16,0 0-7 0,0 0 2 15,5 10 17-15,-5 1-11 16,2-11 2-16,3 11 2 0,0-1-10 0,0-1 11 15,0 2-3-15,0-5-13 16,0-1 8-16,0-5 11 0,0 0-3 16,15 0-5-16,-15 0-7 0,10 0-2 15,1 0 5-15,-1 0 6 16,0 0-8-16,-2 0 11 0,2 0-12 16,-8-11-2-16,3 2 21 0,1 9-11 15,-6-9 4-15,0 3-19 0,5 6 23 16,-5-12-10-16,0 7-6 0,0 4 1 15,0-2 16-15,0-1-8 0,0 0-12 16,0 1 9-16,0-1 1 0,-13 3 4 16,13 1-1-16,-13 0 1 15,6 0-8-15,-4 0 16 0,11 0-17 16,0 0-2-16,-2 0 13 0,2 12-13 16,0-2 7-16,0-10-5 0,0 10 8 15,0 0-16-15,0-10 6 16,0 8 11-16,0-8-18 0,7 0 10 15,-7 0-5-15,11 0-3 0,-11 0 7 16,0 0-6-16,10 0-25 0,-5 0-67 16,-5 0 19-16,0-11-61 0,0 11-87 15,0 0-118-15,0-7-100 0</inkml:trace>
        </inkml:traceGroup>
        <inkml:traceGroup>
          <inkml:annotationXML>
            <emma:emma xmlns:emma="http://www.w3.org/2003/04/emma" version="1.0">
              <emma:interpretation id="{D10E3D59-5611-4D73-99BE-360A944F9556}" emma:medium="tactile" emma:mode="ink">
                <msink:context xmlns:msink="http://schemas.microsoft.com/ink/2010/main" type="inkWord" rotatedBoundingBox="15178,14049 17111,14109 17073,15343 15140,15283"/>
              </emma:interpretation>
              <emma:one-of disjunction-type="recognition" id="oneOf3">
                <emma:interpretation id="interp7" emma:lang="" emma:confidence="1">
                  <emma:literal/>
                </emma:interpretation>
              </emma:one-of>
            </emma:emma>
          </inkml:annotationXML>
          <inkml:trace contextRef="#ctx0" brushRef="#br0" timeOffset="-124878.9353">-4229 919 1695 0,'0'0'59'0,"0"0"6"0,0 0 0 0,0 0-13 15,0 0 43-15,0 0-74 16,0 0 2-16,0 0-9 15,-22 48 111 1,-4-16-58-16,18-21-51 16,3 0-9-16,-5 11 0 15,8-11-15-15,-6-2 2 0,5 0-9 16,-2 2-23-16,0-2-26 0,3 1-47 16,-3-4-30-16,2 3-52 0,1 0-64 15,2-6-59-15,-6 2-8 16</inkml:trace>
          <inkml:trace contextRef="#ctx0" brushRef="#br0" timeOffset="543.2708">-4132 901 2472 0,'8'-14'128'0,"-8"7"-38"0,0 3 24 15,5 4 36-15,-5 0 20 0,0 0 3 0,3 0-17 16,2 13-26-16,0-2-2 0,2-1-22 16,1 3-5-16,2 1-23 0,3 2-30 15,-3 2-17-15,3-1-16 0,12 15 4 16,-12-16-27-16,2 0 19 16,3-2-8-16,0-1 3 0,0 2-30 15,-3-6-43-15,6 3-41 0,-11-4-48 16,18 5-213-16,-23-9 166 15,2 0-18-15,-1 1-10 0,-1-5-36 16,0 0-77-16,-5 0-118 0,5 0-57 16</inkml:trace>
          <inkml:trace contextRef="#ctx0" brushRef="#br0" timeOffset="-125180.513">-4022 876 1986 0,'0'0'54'0,"0"0"16"0,0 0 30 15,0 0 2-15,0 0-11 0,0 0-6 16,0 0-12-16,0 34 84 16,0-19-118-16,0 1 9 15,0 3-20-15,0-1-5 0,0-1-10 16,0 3-1-16,0 14-2 0,0-19-6 15,0-2-3-15,0-3-16 16,0 1-44-16,0-4-35 0,0-4-38 0,0 4-45 16,0-5-83-16,0-1-144 15</inkml:trace>
          <inkml:trace contextRef="#ctx0" brushRef="#br0" timeOffset="-125477.7867">-3803 728 2286 0,'0'0'118'0,"0"0"-21"0,0 0 21 16,0 0-12-16,0 0-7 0,0 0-17 15,0 0-19-15,0 11-10 0,0-2-11 16,-13 2 1-16,13 0-2 0,0 2 21 15,-13 3-5-15,6 29 37 16,7-24-69-16,-8 1 0 0,8 1-11 16,0 3-4-16,-5-4-8 0,5-2 2 15,0 15-2-15,0-17 2 16,0-4-1-16,0 8-6 16,0-12-16-16,0-2-24 0,0-1-38 0,0-1-42 15,0-2-24-15,0-3-21 0,0 3-15 16,0-3-38-16,0 2-129 0,0-3-135 15,0 0-74-15</inkml:trace>
          <inkml:trace contextRef="#ctx0" brushRef="#br0" timeOffset="811.3499">-3813 910 2464 0,'0'-5'99'0,"0"5"10"0,0 0 261 15,0 0-63 1,10 0-163-16,0 0-25 0,3 0 11 16,-3 11-1-16,5 0-8 0,3-11-22 15,-3 14-17-15,21 9 17 16,-16-12-68-16,3 2-6 0,-5-6-22 16,3 3 8-16,-4 0-14 0,1 0-2 0,-5-3-21 15,2 2-40-15,-5-3-51 0,11 3-194 16,-21-3 126-16,5-5-19 15,0 0-22-15,-2-1-8 0,-1 0-21 16,-2-13-13-16,0-2-78 0,0 3-51 16,0-7 47-16,0-23-284 15</inkml:trace>
          <inkml:trace contextRef="#ctx0" brushRef="#br0" timeOffset="-125799.2055">-3622 606 2073 0,'0'-2'74'0,"0"2"6"0,0-1 621 47,0 1-580-47,0 11 8 0,0-11-5 15,0 14-19-15,12-2-4 0,-12 34 114 31,16 12-119-31,-11-39-89 0,8 27 9 16,-11-25-6-16,6 0-7 0,-6-3-5 16,3 2 8-16,-2-1 2 0,5 0-13 15,-8-3 0-15,5 0 8 0,-5-3 3 16,0 14 1-16,0-16-1 16,0-1-3-16,0-3-43 0,0 2-28 15,0-2-41-15,0-1-29 0,-18 1-17 16,18 0-15-16,-13-3-4 0,-7 6-206 15,12-8 166-15,0 2-87 0,-2-2-131 16,3-2-29-16,-4 0 3 16</inkml:trace>
          <inkml:trace contextRef="#ctx0" brushRef="#br0" timeOffset="1074.2706">-3520 764 1639 0,'0'-28'251'0,"0"14"-113"16,0 4 5-16,0 0 2 0,0 2 0 0,-13 0-2 15,13 3-14-15,0 0 1 0,0 4-1 16,0-3 4-16,0 3 19 0,0 1 29 16,0 0-13-16,0 0-20 0,0 0-31 15,0 15 18-15,0-3 7 0,18 2-51 16,-3 2 11-16,21 14-14 16,-21-13-74-16,3 2 1 0,0-3-13 15,-3 0 2-15,0 0 4 0,-2-1-53 16,10 9-336-16,-13-17 51 0,-5-3-63 15,0 0-69-15,5 0-145 16,-7-4-80-16</inkml:trace>
          <inkml:trace contextRef="#ctx0" brushRef="#br0" timeOffset="-126271.1075">-3337 529 2121 0,'0'-7'148'0,"0"5"-65"15,0-1-24-15,0 0-14 16,0 3-10-16,0 0 3 16,0 0 20-16,0 0 184 15,0 0-145-15,0 10 112 0,0 1-105 16,0 2 8-16,0-1-7 15,0 68 199 1,0-34-193-16,0-24-51 16,0 8-8-16,0-4-34 0,0 4-3 15,0 1 4-15,0 0 0 0,0 0-22 16,0 0 7-16,0-2 10 16,0 16-11-16,10 12 6 15,-10-31-9-15,0-16 6 16,0-1-10-16,0 5-54 15,0-7 20-15,0 0-33 0,0-1-31 0,0-1-19 16,0 0-16-16,0-3-19 16,0 2-8-16,0-4 2 0,0 0-154 15,0 0 152-15,-10 0-377 16,0-10 17 0,2-11 67-16</inkml:trace>
          <inkml:trace contextRef="#ctx0" brushRef="#br0" timeOffset="-132010.4464">-3327 312 829 0,'0'0'179'16,"0"0"55"-16,0 0-67 0,0 0-17 16,0 0-46-16,0 0-16 0,0 0-29 15,0 0-10 1,0 0 1-16,0 0 9 0,0 0-8 16,0 0 9-16,0 0-5 0,0 0-11 0,0 0 10 15,0 0-21-15,0 0 3 16,0 0-17 62,13 0 102-78,-13 0-123 16,0 0 2-16,0 0 0 0,0 0-4 0,0 0 1 15,0 0-11-15,0 0-4 16,0 0 6-16,13 0 10 0,-13 0 1 15,0 0 2-15,7 0-3 0,-7 0-6 16,0 0 8-16,0 0 2 0,0 0-4 16,0 0 5-16,8 0 4 15,-8 0-6-15,0 0 5 0,0 0 7 16,5 0 8-16,-5 0-2 16,0 0 65-16,0 0-31 15,0 0-1-15,0 0-31 16,0 0-3-16,0 0 2 0,0 0 1 15,0 0 26-15,0 0-26 0,0 0 14 16,0 0-1-16,0 0 3 0,0 0-6 16,0 0 30-16,0 0-26 15,0 0-2-15,0 0-5 0,0 0-2 16,0 0-2-16,0 0-3 0,0 0-3 16,0 0 3-16,0 0-3 0,0 0-5 15,0 0 35-15,0 0-23 16,0 0 8-16,0 0 16 0,0 0 12 15,0 0-14-15,0 0-9 0,0 0-1 16,0 0-4-16,0 0-19 0,0 0 2 16,0 0 2-16,0 0 9 0,0 0-8 15,0 0-9-15,0 0 8 16,0 0-8-16,0 0 3 0,0 0 20 0,0 0 10 16,0 0-9-16,0 0 6 0,0 13 43 15,0-13-53-15,0 11 3 16,0-11 19-16,0 12-3 0,0 0-27 15,0-4 20-15,0 3-11 0,0-2 5 16,0 5-12-16,0 8 34 16,0-6-25-16,0 1-20 0,0-3 7 15,0 3-4-15,0-2 6 0,0 2 21 16,0-2-20-16,0 2-23 0,0-1-5 16,0 16 38-16,10-20-27 0,-10 0-13 15,0 0-1-15,0-1 0 0,0 0 6 16,10-2 6-16,-10 2 12 0,0-2-8 15,0 4 11-15,8 9 20 16,-8-11-34-16,0 3 1 0,0-2 22 16,3 1-18-16,-3-1 14 0,0 2-7 15,5 0-20-15,0 2 12 0,-3 15 12 16,3-14-12-16,-5-4-8 16,0-1 18-16,6-1-20 0,-1-3 6 15,-5 2-15-15,0-3 7 0,2 2-2 16,1-3 10-16,-3 6-4 0,0-2 6 15,0-2-27-15,0 0 12 0,0 2 15 16,0 0 6-16,0 1-25 0,0 3 38 16,0-4-14-16,0 2-17 0,0 16-15 15,0-17 37-15,7 0-24 16,-7 0 2-16,0 0 26 0,11-1-11 16,-11-2-24-16,5-1 17 0,-5-2 12 15,0-1-23-15,7 3-15 16,-7-7 31-16,0 2 0 0,3 2 2 15,-3-4-15-15,0 3 25 0,0-2-36 16,0 4 7-16,0-1 15 0,0 0-12 16,0 1 7-16,0-3-4 15,0-1 0-15,0 2-41 0,0-3-48 0,0 0-40 16,0 0-121-16,0 0-134 0,0 0-36 16,0 0-462-16,0-14 311 15,0 0-122-15</inkml:trace>
          <inkml:trace contextRef="#ctx0" brushRef="#br0" timeOffset="-87712.4977">-3199 1195 1407 0,'10'0'10'15,"-10"0"12"-15,0 0 52 0,0 0 13 16,2 0-1-16,-2-10 31 0,0 10 125 16,0 0-125-16,0 0 0 15,0 0-8-15,0 0 2 0,0 0 1 16,0 0-7-16,0 0-15 0,0 0-6 15,10 0-4-15,1 27 50 16,-11-14-85-16,5 2-3 0,-5-1-5 16,7 2-3-16,-1-1-11 0,-4 2-2 0,1-1-3 15,-3 0-2-15,0-1 4 0,0 14 28 16,0-15-28-16,0-2 2 16,0 2-5-16,0 7 8 15,0-15-20-15,0 1-1 16,0 8-2-16,0-9-1 0,0-3 3 15,0-1 9-15,0-1-9 0,0 2-1 16,0-3 6-16,0 0-6 0,0 0-11 16,0 0 9-1,0-32-42-15,0 21 32 0,0-4 0 16,0 3 7-16,-18-69-17 16,18 64 17-16,-5 0-1 15,0 2 6-15,5 0 2 16,-11-17-2-16,9 22-5 15,-3 4 14-15,5 2 9 0,0 0 7 16,0 0-10-16,0 1 12 0,0 3 3 16,0-3-9-16,0 3-5 0,0 0-2 15,0 0 1-15,0 0 5 0,0 0 17 16,0 134 46 15,41-27-82 0,-31-74 3 1,-5-1 13-1,-5-30-32-31,0-33-51 31,-13-55 10-15,3 72 49-1,10-51-9-15,0 54 11 16,0 2 4-16,0 1 4 31,0-26 95-15,-10 34-19 0,10 0-40-16,0 0-20 15,0 59 43 32,0 12-51-47,0-60-6 16,0 0-9-16,0 0-6 0,0-2 7 15,0 2 3-15,0-3 7 0,0 0-21 16,0-1 16-16,0-4 7 0,0 2 0 0,0-3-23 16,0-2 13-1,0 0-34-15,0 0 3 0,0 0-14 0,0-15 2 16,0 3-8-16,0-1 20 0,0-2-15 15,0-4 15-15,0-18-8 16,0 16 23-16,-18 4 15 0,18-2-1 16,-10 5-8-16,10 1 38 0,-5 2 2 15,5 5 15-15,-11 2-11 0,11 4-2 16,-7 0 16 0,7 0-27-16,-5 9-8 31,5 39 75 0,23 84 204-15,-8-97-258-16,-10-27-35 15,0 7 9-15,3-4-13 16,-8-1 17-16,0-5-27 0,0-1 10 16,0-2 0-16,0 3-8 15,0 2 17-15,0-4 11 16,0-3-29-16,0 2 14 0,0 1 5 15,0-3 10 1,0 0-41-16,0 0 59 16,0 0-50-16,0 0 13 0,0 0 3 15,0 0 9-15,0 0-2 0,0 0-19 16,0 0-4-16,0 0 36 0,0 0-33 16,0 0-2-16,0 0 25 0,0 0-17 15,0 0-32-15,0 0-14 0,0 0-55 0,0 0-295 16,0 0 111-16,0 0-43 15,0 0-57-15,0 0-182 0,0 0-82 16</inkml:trace>
          <inkml:trace contextRef="#ctx0" brushRef="#br0" timeOffset="133372.5613">-2718 1047 484 0,'0'0'4'0,"0"0"-14"16,-15 0 20-16,15 0-10 16,-8 0 1-16,8 0-1 0,0-11-11 15,0 11-1-15,0-15 100 0,0 4 80 16,0 3 32-16,0 1 139 15,0-3-194-15,0 10 7 0,0 0-29 16,0 0-20-16,0 0-9 0,0 0-19 16,0 0-15-16,0 0 2 0,0 0 4 0,0 0 46 15,0 0-60-15,0 0-23 16,0 0 10-16,0 0-7 0,0 0-11 16,0 0-1-16,0 0 1 0,0 0-10 15,0 0 10-15,0 0 10 16,0 0-15-16,0 0 25 0,0 0-1 15,0 0 5-15,0 0 4 0,0 0-14 16,0 15-17-16,0-5-5 0,8 1 5 16,2 15 7-16,0-11-18 15,-2-3 3-15,-1 2-4 0,1 3-3 16,-3 0-2-16,0 0-3 0,0-1 3 16,0-1 6-16,8 19 0 15,-8-19-9-15,0 1 8 0,3 0-5 0,-3-1 1 16,0-1-5-16,0 2 6 15,0-2-2-15,0 0 1 0,1-3 3 0,1 10-3 16,-2-10 3-16,-5-3-10 16,0-2 8-16,5-1 1 0,-5-3-4 15,0 2 4-15,0 0-1 0,0-1 0 16,0-3-1-16,0 0 2 16,0 0-1-16,0 0 1 0,0 0-3 15,0 0-1-15,0 0 3 0,0-11-3 16,0 11 1-16,0-12 2 0,0-1-5 15,0-10 2-15,-12 10 1 0,12-2-1 16,-11-1-2-16,1 0-4 0,5-1 3 16,-2-2 4-16,-4 0-1 0,6 1 4 15,-5 0-2-15,-3-19 0 16,8 18 0-16,0 1-4 0,0 1-1 16,-5 0 3-16,2 0 2 0,3 4 0 15,-5-2 0-15,0 4 5 0,-3-12-7 16,8 16 4-16,-3 1-2 15,6 2 0-15,-1 1-1 0,1 0 15 16,2 2-4-16,-5-2-2 0,5 3-5 16,0 0 2-16,-3 0 6 0,3 0-7 15,0 0 1-15,0 0 2 0,0 15 1 16,0-3-3-16,0 2-1 0,0 2-1 16,0-1-2-16,15 1 0 0,6 19 3 15,-21-18-2 1,10-4 1-16,5 3-7 0,-10-1 4 0,0 2-6 15,8-2 5-15,-8 1-3 0,0-2 1 16,0 0 4-16,5 6-2 16,-2-10 0-16,-3-4-4 0,-5 3 9 15,5-4-6-15,-5 1-1 0,0-1 2 16,0-4-3-16,0 1 3 0,3-2-2 16,-3 3 3-16,2-3-1 0,-2 0-1 15,0 0 0-15,0 0 5 0,0 0-7 16,0 0 10-16,0 0-7 0,0 0-3 15,0-11 9-15,0-2-6 16,0 1-1-16,0 0-6 0,0-2 8 16,-10-1-7-16,0-2 7 0,10 0 2 15,-10 0-11-15,2 1 6 0,-2-16 1 16,2 14 2-16,3 6-1 16,0-1 3-16,0-1-5 0,5 3 2 0,-5 2 2 15,5 3 1-15,-5-1-5 16,0 2 2-16,0-6 0 0,2 7-4 15,3 1 10-15,-2 1-10 0,2 1 1 16,-3 1 11-16,3 0 0 0,0 0-2 16,0 0 3-16,0 0-1 0,0 14 5 15,0-2-8-15,0-1 1 16,0 0-3-16,13 3 2 0,-3-1-2 16,-10 4 1-16,10-1-2 0,0 4 2 15,-2-6-1-15,5 17-2 16,-8-16-2-16,2-2 4 0,1-3 0 0,-3-2-4 15,0-1 3-15,-5 1-5 16,5 0 3-16,-2-3-1 0,2 3 1 16,-2-6 0-16,-3 2-1 0,0-4 1 15,0 0-1-15,0 0 2 0,0 0-4 16,0 0 3-16,0 0 3 0,0 0-8 16,0 0-54-16,0 0-80 15,0 0-105-15,0 0-218 0,0 0-312 16</inkml:trace>
          <inkml:trace contextRef="#ctx0" brushRef="#br1" timeOffset="139013.6645">-2736 1002 1152 0,'0'-14'0'0,"0"14"27"16,0-13 45-16,0 13 11 0,0-11 20 15,0 11-14-15,0 0 7 0,0 0-8 16,0 0 72-16,0 0-86 0,0-11-10 16,0 11 2-16,0 0-8 15,0 0-2-15,0 0-6 0,0 0-11 16,0 0 4-16,0 0 5 0,0 0 39 16,0 0-50-16,0 0-16 0,0 0 11 15,0 0 26-15,0 0-3 0,0 0-11 16,0 0-8-16,0 0-9 0,18 16-3 15,-8-3-15-15,-10-3-3 16,18 0 0-16,-8-1-5 0,0 4 4 16,3-2-4-16,-3 0 0 0,-2 5 2 15,2-3 0-15,13 19 4 16,-13-17-15-16,0 1 11 0,3-2 1 16,2 3-4-16,-4-3 3 0,-1 1-2 15,3-2 0-15,-6 1-7 0,6 1 5 16,7 11 8-16,-9-15-6 0,-1 0 3 15,-5-2-1-15,0 1-3 0,3-4 0 16,-3 0 0-16,0-1-6 0,0-2 2 16,0-1 4-16,3 3 4 15,-8-5-9-15,2 0 5 0,-2 0-2 16,3 0 3-16,-3 0 2 0,0 0-3 16,0 0-4-16,0 0 4 0,0 0 6 15,0 0 8-15,0 0-5 0,0 0 0 16,0 0-6-16,0 0 1 15,0 0-1-15,0-11-1 0,0 11 3 16,-13-9-7-16,-2 2 0 16,-8-9 4-16,10 7 0 0,3-2-6 0,-8 0 2 15,3-5-1-15,-3-3 6 0,3 2-2 16,-6-2-7-16,-2-1 7 0,-15-27 6 16,20 27-4-16,0 1-6 15,8 0 1-15,0 6 5 0,-3 1-3 16,8 4 1-16,-5 1 0 0,5-1-4 15,0 2 3-15,-5 1 55 16,7 2-19-16,-2 1-4 0,0 1-4 0,5 1-10 16,0 0 5-16,-5 0-2 15,2 0-8-15,3 0-3 0,0 0-4 16,0 12 1-16,0 2-3 0,0-1-3 16,0 1-1-16,13 2 5 0,-3 1-6 15,3-3 1-15,-3 4-5 0,-2-1 11 16,7 1-6-16,3 19 5 15,-8-22-7-15,5 2 1 0,-4-2-3 16,1 1 1-16,-2-1 1 0,3 0 1 16,2-1 1-16,-4-3 1 0,-4 0-2 15,14 6 4-15,-14-8-8 16,-2-4 10-16,0-3-8 0,1-1 1 16,-6-1 3-16,5 4 2 0,-5-4 0 15,0 0-4-15,0 0 1 0,0 0-1 16,0-16 2-16,0 3 0 0,0 0 1 15,0-2-9-15,-16-2-10 0,4 0 3 16,1-4 9-16,-1 1-1 0,-14-28 4 16,14 24 2-16,-4 0 2 15,1-1-5-15,2-1 1 0,-5 5-1 16,8 1 7-16,0 2-4 0,-5 0 3 16,7 7 3-16,-7-7 5 15,10 11-5-15,2 7-2 0,3-1 0 0,0-1 0 16,0 2-3-16,0 0 1 15,0 0-2-15,0 0-2 0,0 0 3 0,0 24 2 16,0-10 0 0,0-3 0-16,0 4 0 0,13 1-3 0,-3 1 2 15,3 4-8-15,-3 2 3 0,3-2 4 16,-1 0 0-16,11 20-2 16,-10-22 9-16,2-2-7 0,-7-2-3 15,2 0-1-15,0-5-3 0,-2 0 7 16,0 1 4-16,-1-5-4 0,-2 5-1 15,1-4-1-15,-4-6 3 0,1 2-2 16,-3-1 0-16,0-1-1 16,0 0 8-16,0 1-5 0,0-2 3 15,0 0-4-15,0 0-3 0,0 0 2 16,0-17 1-16,0 3 0 0,-11-4 0 16,11 2-1-16,-15-6-1 0,8 1 1 15,-4 2 2-15,-1-5-3 0,-4-15 2 16,6 16-3-16,-3 7 6 15,8-2 0-15,-5 3-3 0,-3 2 0 16,8-1 1-16,0 3-4 0,0 4 6 16,0 0-6-16,-10 0-2 15,12 4 4-15,3 0 1 0,0 2 0 16,-5 1 3-16,5 0-6 0,0 0 2 0,0 0 4 16,0 0 2-16,15 36 10 15,-2-17-10-15,-5 5 1 0,4 1-7 16,1 0 4-16,0 1-1 0,2 0-2 15,-5 0-3-15,1-2 0 0,1-3 3 16,-1-1 1-16,6 11-1 16,-6-19-1-16,-6-3 0 0,2-3-4 15,-2 0 1-15,0-3 0 0,1-3 5 16,-6 0 2-16,0 0-3 0,5 0-15 16,-5-15 5-16,0-1-6 15,0 0-10-15,0-3 6 0,-18 0 7 16,3-5 4-16,-1-4 9 0,4-3-2 15,-4 0-1-15,-17-25 5 0,15 29-4 16,8 3-1-16,-5 3 3 0,7 4-2 16,-2 5 6-16,5 2-3 0,0 3 1 15,2 2-3-15,1 2-2 0,2 0 4 16,0 3 4-16,0 0-9 16,0 15-4-16,0-2 5 0,15-1-1 15,-15 5-3-15,10 1-60 0,-2 0-74 16,-1 0-68-16,11 22-676 0</inkml:trace>
        </inkml:traceGroup>
      </inkml:traceGroup>
    </inkml:traceGroup>
    <inkml:traceGroup>
      <inkml:annotationXML>
        <emma:emma xmlns:emma="http://www.w3.org/2003/04/emma" version="1.0">
          <emma:interpretation id="{25ABCC4E-0B28-4204-BD3C-B313F267324D}" emma:medium="tactile" emma:mode="ink">
            <msink:context xmlns:msink="http://schemas.microsoft.com/ink/2010/main" type="paragraph" rotatedBoundingBox="15285,15568 16921,15341 16988,15821 15352,16049" alignmentLevel="2"/>
          </emma:interpretation>
        </emma:emma>
      </inkml:annotationXML>
      <inkml:traceGroup>
        <inkml:annotationXML>
          <emma:emma xmlns:emma="http://www.w3.org/2003/04/emma" version="1.0">
            <emma:interpretation id="{168326B5-B2C7-4193-A7B6-B8F30763CC15}" emma:medium="tactile" emma:mode="ink">
              <msink:context xmlns:msink="http://schemas.microsoft.com/ink/2010/main" type="line" rotatedBoundingBox="15285,15568 16921,15341 16988,15821 15352,16049"/>
            </emma:interpretation>
          </emma:emma>
        </inkml:annotationXML>
        <inkml:traceGroup>
          <inkml:annotationXML>
            <emma:emma xmlns:emma="http://www.w3.org/2003/04/emma" version="1.0">
              <emma:interpretation id="{06B35082-DB15-437D-97A3-6E4344611A79}" emma:medium="tactile" emma:mode="ink">
                <msink:context xmlns:msink="http://schemas.microsoft.com/ink/2010/main" type="inkWord" rotatedBoundingBox="15285,15568 16921,15341 16988,15821 15352,16049"/>
              </emma:interpretation>
              <emma:one-of disjunction-type="recognition" id="oneOf4">
                <emma:interpretation id="interp8" emma:lang="" emma:confidence="1">
                  <emma:literal/>
                </emma:interpretation>
              </emma:one-of>
            </emma:emma>
          </inkml:annotationXML>
          <inkml:trace contextRef="#ctx0" brushRef="#br0" timeOffset="-4210.6455">-3286 2049 1606 0,'13'-5'390'16,"-6"5"219"0,-2 0-388-16,-5 0 286 0,0 0-251 15,0 0-7-15,0 0 88 16,0 0-219-16,0 0-34 0,0 0-35 15,0 0-5-15,0 0-19 0,0 0-9 16,0 0-16-16,0 0 13 0,0 0-6 16,0 0-21-16,0 13 14 15,0-13-19-15,0 0-3 0,0 0-19 16,0 0-18-16,0 0-15 0,8 0-4 16,-8 0-24-16,10 0-16 0,-10 0-25 15,0 0-15-15,10 0-22 16,-10 0-179-16,0 0 173 0,0-10-37 15,0 3-46-15,0 7-36 0,0-7-51 0,0-2 17 16,0 3-85-16</inkml:trace>
          <inkml:trace contextRef="#ctx0" brushRef="#br0" timeOffset="-4509.4969">-3752 1769 2818 0,'0'0'120'15,"0"0"-71"-15,0 0 24 0,0 0-3 16,0 0-25-16,0 0-21 0,0 0-8 0,0 0-7 15,0 0-1-15,0 0-3 0,0 0 0 16,10-11 0-16,3 0 7 16,12 2 45-1,36-6 146-15,-50 11-154 16,11 4 94-16,-16 0-59 0,1 0-8 16,-2 0 22-16,0 0 2 0,0 0 12 15,3 25 48 1,0 13-38-16,-8-9-89 15,0-12-5-15,0 1-28 0,0-1 24 0,0 2-7 16,0-1-6-16,0 1 2 0,0 3-23 16,-16-1 10-16,-9 24-4 15,17-24-1-15,-4 0-7 0,1 2 3 16,1-2 15-16,0 1-11 0,5-3 4 16,0-2-3-16,2-5 14 0,3 12-30 15,0-18 16-15,0 0-5 16,0-3 9-16,0-1 1 0,13-2 3 15,2 0-6-15,-2 0-1 0,2 0 15 16,1 0-8-16,19-22 17 16,-14 22-24-16,-6-12-6 0,3 2-35 15,-5 1-51-15,2 9-83 0,0-10-79 16,-2 4-53-16,-3 1-25 0,-2 1-8 16,12 1-392-16,-10 3 363 0,-2 0-29 15,2 0-25-15</inkml:trace>
          <inkml:trace contextRef="#ctx0" brushRef="#br0" timeOffset="-3093.1196">-2746 1658 2609 0,'0'-3'125'16,"0"-1"42"-16,0 4 17 0,0 0 7 16,0 0-46-16,0 0-45 0,0 0-36 15,0 0-16-15,-13 0-9 16,3 11-33-16,10-11 1 0,-10 11 1 16,10-4-13-16,-5 0 8 0,5 1 6 15,0-1-19-15,0-1 6 0,0 5 13 16,0-7-9-16,0 4 3 15,10-1-3-15,3-1 14 16,-13 1 8-16,15 1 10 0,28 25 204 31,26 25 150 1,-5 14-193-32,-44-38-189 15,-15-24 12-15,-2-1-21 0,-3-1 21 16,0 1-24-1,-38 43-191 1,27-49 128-16,-1-3 0 0,1 0-22 16,1 0-37-16,-2 0-3 0,-9-18-87 15,8 2 154-15,8-4 9 16,5-1 25-16,0-4 6 0,0-2 14 16,0-2 14-16,31-24 35 15,-16 28-8-15,0 3 14 0,-4 0 15 16,1 4 3-16,-1 3 6 0,-11 2 14 0,7 2-12 15,3 1-20-15,-5-1 11 0,-5 4-21 16,0-1 5-16,0 5-10 0,0-1-35 16,0 3-31-16,0 1-7 15,-45 0-518 1,-4 11-137 0,26-1 304-16,8-10-126 0,-8 9-18 15</inkml:trace>
          <inkml:trace contextRef="#ctx0" brushRef="#br0" timeOffset="-3745.0563">-3110 1817 1648 0,'0'-17'1705'0,"0"17"-1435"16,0 0-19-16,0 0-73 0,-13 0-69 16,13 0-23-16,-15 11 66 0,5 9-31 15,10 15-32 1,0-21-88 15,0 83 26-31,10-88-41 0,0-2 23 16,-10-2-24-16,13 1 39 15,43 14-27 1,-44-20-35-16,1 0 17 0,-5 0-31 16,2 0 12-16,5 0-25 0,-7-13 20 15,0 0 12-15,4 1-9 0,-7-2 23 16,0 2 12-16,-2-2 16 0,0-1-2 15,-3 0-3-15,0-1 31 0,0 4-46 16,0-2 26-16,-11 0-24 0,-4 2 13 16,2 2-1-16,3 0 3 0,-5 4-20 15,-11-5-23-15,14 10-14 16,-1 1-11-16,0 0-21 0,3 0-45 0,0 0-67 16,0 0-51-16,-1 0-31 0,9 0-34 15,-8 0-436-15,10 10 376 16,0-10-33-16</inkml:trace>
          <inkml:trace contextRef="#ctx0" brushRef="#br0" timeOffset="-5078.4312">-4185 1935 2986 0,'0'0'189'0,"0"12"39"15,0-12-30-15,0 13 217 16,0-13-234-16,0 0-73 0,0 0-57 16,0 0-13-16,7 0 0 0,6 0-13 15,0 0 5-15,0 0-8 0,7 0 17 16,18-9 15-16,-15-1-25 0,0 2-29 16,0 8 0-16,-3-7 7 0,-2 0 5 15,-2 7 4-15,-4-4-7 0,-4 4-27 16,0 0-9-16,-3-4-220 15,-3 4-35-15,1-4-102 0,-1 4-32 16,-2 0-56-16,0 0-203 0,0 0-121 16</inkml:trace>
        </inkml:traceGroup>
      </inkml:traceGroup>
    </inkml:traceGroup>
    <inkml:traceGroup>
      <inkml:annotationXML>
        <emma:emma xmlns:emma="http://www.w3.org/2003/04/emma" version="1.0">
          <emma:interpretation id="{8E76C773-CD96-4949-B0EE-44ED4EA1D5E7}" emma:medium="tactile" emma:mode="ink">
            <msink:context xmlns:msink="http://schemas.microsoft.com/ink/2010/main" type="paragraph" rotatedBoundingBox="15477,16523 22762,16621 22751,17469 15466,17372" alignmentLevel="2"/>
          </emma:interpretation>
        </emma:emma>
      </inkml:annotationXML>
      <inkml:traceGroup>
        <inkml:annotationXML>
          <emma:emma xmlns:emma="http://www.w3.org/2003/04/emma" version="1.0">
            <emma:interpretation id="{D45D9455-BAE3-43C2-B4A8-90639C99728E}" emma:medium="tactile" emma:mode="ink">
              <msink:context xmlns:msink="http://schemas.microsoft.com/ink/2010/main" type="line" rotatedBoundingBox="15477,16523 22762,16621 22751,17469 15466,17372"/>
            </emma:interpretation>
          </emma:emma>
        </inkml:annotationXML>
        <inkml:traceGroup>
          <inkml:annotationXML>
            <emma:emma xmlns:emma="http://www.w3.org/2003/04/emma" version="1.0">
              <emma:interpretation id="{161DCEAB-2CAA-4C46-A76E-CE049BB2FCFF}" emma:medium="tactile" emma:mode="ink">
                <msink:context xmlns:msink="http://schemas.microsoft.com/ink/2010/main" type="inkWord" rotatedBoundingBox="15473,16860 15905,16866 15899,17297 15467,17292">
                  <msink:destinationLink direction="with" ref="{F900C489-00A6-4CA5-BC32-E5465E3463C3}"/>
                </msink:context>
              </emma:interpretation>
              <emma:one-of disjunction-type="recognition" id="oneOf5">
                <emma:interpretation id="interp9" emma:lang="" emma:confidence="1">
                  <emma:literal/>
                </emma:interpretation>
              </emma:one-of>
            </emma:emma>
          </inkml:annotationXML>
          <inkml:trace contextRef="#ctx0" brushRef="#br0" timeOffset="18774.438">-4004 3091 2623 0,'-13'15'187'16,"10"-14"-59"-16,3-1-115 15,0 0-6-15,0 0 10 0,16 0 5 16,-4 0 6-16,-4 0 8 0,5 0 0 16,0 0 4-16,-1 0-3 0,4 0 7 15,-1 0-2-15,3 0 0 0,-3 0 2 16,3 0 1-16,-3 0 0 0,3 0-3 16,-5 0-3-16,2 0 1 0,-5 0 2 15,0 0 14-15,-2 0 2 0,2 0-2 16,5 0 44-16,-7 11-49 15,-3-2 12-15,0 3 15 0,0-1-13 16,3 6-6-16,-3-2 3 0,0 6-28 16,0-2-13-16,3 26 34 0,0-20-30 15,-6-3-28-15,3 3 21 16,0-2-21-16,0 1 11 0,-2 1-4 16,2 66-237-1,-5-83 43-15,0 3-322 16,0-9 231-16,0 2-28 0,0-4-77 15,0 0-91-15,0 0-80 0</inkml:trace>
          <inkml:trace contextRef="#ctx0" brushRef="#br0" timeOffset="19024.1733">-3841 3282 2257 0,'0'0'97'0,"0"0"-21"0,0 0 14 0,0 0 15 16,0 0 9-16,0 0-18 0,0 0-12 15,12 0-2-15,-1 0 3 0,-4 0 7 16,6 0-8-16,-3 0-20 0,3 0-20 16,0-9-16-16,17 0-2 15,14-7-222 16,40-7-1480-31,-69 20 1123 0</inkml:trace>
        </inkml:traceGroup>
        <inkml:traceGroup>
          <inkml:annotationXML>
            <emma:emma xmlns:emma="http://www.w3.org/2003/04/emma" version="1.0">
              <emma:interpretation id="{DB8AB4B3-704B-4B37-AD62-BE84018B951B}" emma:medium="tactile" emma:mode="ink">
                <msink:context xmlns:msink="http://schemas.microsoft.com/ink/2010/main" type="inkWord" rotatedBoundingBox="16208,16809 16928,16819 16922,17298 16202,17289">
                  <msink:destinationLink direction="with" ref="{F900C489-00A6-4CA5-BC32-E5465E3463C3}"/>
                </msink:context>
              </emma:interpretation>
            </emma:emma>
          </inkml:annotationXML>
          <inkml:trace contextRef="#ctx0" brushRef="#br0" timeOffset="19635.6774">-3177 3101 2162 0,'0'0'181'0,"-12"0"-26"16,-16 0 98-16,28 0-139 15,-10 0-30-15,-3 0-27 0,3 0-28 16,5 9-1-16,5-9-17 0,-6 8-1 0,-4 0-4 15,8-2-1 1,-11 16 13-16,13-15-12 16,0-1-5-16,0 7 5 0,0-6 0 15,0 2-2-15,0 1 2 16,13-2-2-16,5 3-1 0,-8 1 0 0,8 3 6 16,-6 0 1-16,4 0 1 0,17 14 1 15,-15-16-9-15,-3 2-6 16,-5-4 6-16,8 14 4 15,-13-14-3-15,0-3-2 0,-2 0 0 16,-1 2 1-16,-2 0-1 0,0-1 0 16,0 1-5-16,0-1 3 0,0-1 2 0,0 1-3 15,-28 11-8-15,18-10-5 16,0-3-9-16,-3-1 1 0,3 0-17 16,-6-2-5-16,4-4 9 0,2 0 12 15,2 0-5-15,-2 0-8 0,5-16 0 16,0 1 18-16,5-4 0 0,0 2 9 31,43-81 30 0,59-35 73-31,-100 127-95 16,6 1 1-16,-8 0-3 0,0 2-32 16,5-2-154-16,-5 5 44 15,0 0-74-15,0 0-36 0,0 0-16 16,0 0-28-16,-18 0-40 0</inkml:trace>
          <inkml:trace contextRef="#ctx0" brushRef="#br0" timeOffset="20290.7435">-2794 3046 1986 0,'2'0'257'15,"-2"0"-54"-15,0 0-31 0,0 0-12 16,-13 0-27-16,13 0-39 16,-33 11 9-16,21-11-77 0,1 13-5 0,4-3-9 15,-3 0-2-15,-3 8 13 16,3 16-11-1,-1-13-8-15,11-2 4 16,0-9-12-16,0-1 7 16,16 4 0-16,12-1 5 15,0 4-5-15,5-4 4 16,5 4 20-16,-20-7 0 16,0 0 13-16,2 1 9 0,-2 4-15 15,-3-3-5-15,3 0-12 0,-3 3-2 16,13 13 9-16,-5-2-3 15,-7-3-7-15,-14-14-8 16,1-2-7-16,-1 2 11 0,1-3-13 16,-3 4-10-16,0-5-4 15,0 6-28-15,-38-10-130 16,10 0 43-16,17 0 53 16,-7-14 9-16,-7-13-30 15,12 11 64-15,3 2 11 0,5-4 12 16,5-43 1-1,0 37 16-15,48-41 32 16,-2 10 10 0,-13 19 43-1,-17 12 46-15,-11 20-108 16,-5 0-14-16,0 2 2 0,0 1-12 0,0 0-21 16,0-6-25-16,0 6-23 0,-16-2-21 15,-1-1 4-15,6 0-2 0,-4-3-14 16,0 4-23-16,2 0-43 0,-5 1-31 15,3 0-58-15,-8 2 2 0,3 0-14 16,2 0-35-16,3 0-76 0</inkml:trace>
        </inkml:traceGroup>
        <inkml:traceGroup>
          <inkml:annotationXML>
            <emma:emma xmlns:emma="http://www.w3.org/2003/04/emma" version="1.0">
              <emma:interpretation id="{FEB46478-31B1-4EBF-B7F3-A4D9B89C341B}" emma:medium="tactile" emma:mode="ink">
                <msink:context xmlns:msink="http://schemas.microsoft.com/ink/2010/main" type="inkWord" rotatedBoundingBox="17251,16963 17567,16968 17566,17033 17251,17029">
                  <msink:destinationLink direction="with" ref="{F900C489-00A6-4CA5-BC32-E5465E3463C3}"/>
                </msink:context>
              </emma:interpretation>
            </emma:emma>
          </inkml:annotationXML>
          <inkml:trace contextRef="#ctx0" brushRef="#br0" timeOffset="20831.5624">-2214 3242 2684 0,'-15'10'111'0,"7"-3"298"15,3-7-83 1,5 0-212 0,0 0-42-16,0 0-16 15,49 0 223-15,-31-11-207 16,15 5 56-16,0-3-46 16,-13 4-48-16,-2 5-24 0,5-5-6 15,-5 4 12-15,2-4-15 16,8 2 3-16,0 0 12 15,-10-2-20-15,-13 5-25 16,0-3-182-16,-5 1 5 16,0 0-71-16,0 1-30 0,0 1-14 15,0 0-872 1</inkml:trace>
        </inkml:traceGroup>
        <inkml:traceGroup>
          <inkml:annotationXML>
            <emma:emma xmlns:emma="http://www.w3.org/2003/04/emma" version="1.0">
              <emma:interpretation id="{9FB91ED1-B454-43BB-8536-52B5405387B1}" emma:medium="tactile" emma:mode="ink">
                <msink:context xmlns:msink="http://schemas.microsoft.com/ink/2010/main" type="inkWord" rotatedBoundingBox="18060,16687 19164,16702 19158,17132 18054,17117">
                  <msink:destinationLink direction="with" ref="{F900C489-00A6-4CA5-BC32-E5465E3463C3}"/>
                </msink:context>
              </emma:interpretation>
              <emma:one-of disjunction-type="recognition" id="oneOf6">
                <emma:interpretation id="interp10" emma:lang="" emma:confidence="1">
                  <emma:literal/>
                </emma:interpretation>
              </emma:one-of>
            </emma:emma>
          </inkml:annotationXML>
          <inkml:trace contextRef="#ctx0" brushRef="#br0" timeOffset="22377.4111">-1330 2974 730 0,'0'-2'56'0,"0"0"163"16,0 0 131-16,0-2-37 0,0 3-83 15,0 0-44-15,0-1-39 16,0 0-28-16,0 2 10 0,-10 0-93 16,10 0-19-16,-15 0 2 0,7 0-8 15,-2 0-7-15,0 0 6 0,2 11-3 16,3-11-4-16,-5 13-2 0,-5-1 16 15,9-4-9-15,-1 0-4 16,7 1 9-16,0-1 3 0,0 1-1 0,0-1 1 16,0 1 1-16,10 0 5 15,8 1 4-15,5 8 39 0,-8-9-22 16,-2 2 4-16,2 0 4 16,0 0 6-16,3 3 3 0,-5 1-17 0,2-2-7 15,-5 3-6-15,18 15 15 16,-17-19-36-16,1 1 0 0,-7 0-1 15,0 1-5-15,1-5-1 0,-4 2 1 16,1-1-5-16,-3-2 0 0,0-1 0 16,0 8-22-1,-16-7-43-15,6-4 9 0,-3 1-14 16,3-5 6-16,0 0 8 0,-3 0-1 16,13 0-14-16,-5-17 4 0,5-1 2 15,-10 0 22-15,10-1 19 0,0-7 0 0,0-1 14 16,0 0 1-16,0-4 12 0,15 3 8 15,-2-1 13-15,2 3 18 16,-10-1-3-16,18-15 53 0,-18 25-35 16,3 2 4-16,-8 4-5 0,3 2-15 15,-3 3-10-15,7 1-10 0,-7 2-6 16,0 0-16-16,0-2-63 16,0 2-10-16,0 1-41 0,0-2-71 15,0 2-124-15,0 0-39 0,0-2 3 16,0 1 45-16</inkml:trace>
          <inkml:trace contextRef="#ctx0" brushRef="#br0" timeOffset="22831.4348">-1047 2972 1903 0,'0'22'862'31,"0"-21"-664"-31,0 3 12 0,0-1 4 16,0 1 5-16,0 0-28 0,0 9 121 15,0-6-188-15,0 1-7 0,0 5-65 16,0 1 7-16,0 0-14 0,0 2-15 16,0-1-14-16,0 1-21 0,0 1 1 15,0 11 28-15,18-17-32 16,-3 0-1-16,-2-1 4 0,2-2 2 15,3-2 13-15,-3-1-18 0,3-4 24 16,-3-1-26-16,3 0-20 0,15 0-24 16,-17-12 13-16,-4 2-1 15,4 10-4-15,-9-14-25 0,3-2 13 16,-5 6-26-16,6-3 13 0,-11 0 2 16,5-15 4-16,-5 12 35 0,0 2 25 15,0-1 0-15,0 1-7 0,-16 1 10 16,16 2-19-16,-17 2-2 15,6-1-30-15,11 4-53 0,-22-3-192 16,16 9 115-16,-4-2-23 0,5 2-11 16,-2 0-42-16,7 0-122 0,-6 0-44 15,1 0 121-15,5 0 70 0,0 0-3 16</inkml:trace>
          <inkml:trace contextRef="#ctx0" brushRef="#br0" timeOffset="23271.5425">-642 2970 902 0,'5'0'331'0,"0"-2"49"0,0 0-38 16,3 0-46-16,-3 1 233 15,-5 1-265-15,5 0-16 0,-5 0 1 16,0 0-10-16,0 0-10 0,0 0-31 15,0 0-35-15,0 9-54 0,0-9-19 16,0 22 33-16,0-14-81 16,0 5-25-16,0-2 30 0,-10 1-11 0,10 4-8 15,-13-2-22-15,13 2-12 0,0-1 10 16,0 0 18-16,0 13-12 16,0-16 9-16,0-3-31 0,18-2 23 15,-3-2-8-15,3 0-10 0,-3-3-10 16,8-2 17-16,0 0 14 0,0 0-13 15,26 0-39-15,-21-12 7 16,-8-2 4-16,3 4 20 0,-10-1 2 16,2-3-24-16,-5 3 10 0,-2-1 14 0,-8-1-5 15,0-15 34 1,0 15-24-16,0-4-25 0,-13 5-1 0,-2-4-1 16,-3 2 5-16,8 1-40 0,-8 1-67 15,-3 3-73-15,4 1-130 0,-27-1-371 16,21 7 327-16,0 2-119 15,-7 0-121-15</inkml:trace>
        </inkml:traceGroup>
        <inkml:traceGroup>
          <inkml:annotationXML>
            <emma:emma xmlns:emma="http://www.w3.org/2003/04/emma" version="1.0">
              <emma:interpretation id="{164AA33A-F7D8-4661-A5DE-2987D11B0FBA}" emma:medium="tactile" emma:mode="ink">
                <msink:context xmlns:msink="http://schemas.microsoft.com/ink/2010/main" type="inkWord" rotatedBoundingBox="19778,17081 20056,17085 20052,17348 19775,17344"/>
              </emma:interpretation>
              <emma:one-of disjunction-type="recognition" id="oneOf7">
                <emma:interpretation id="interp11" emma:lang="" emma:confidence="1">
                  <emma:literal/>
                </emma:interpretation>
              </emma:one-of>
            </emma:emma>
          </inkml:annotationXML>
          <inkml:trace contextRef="#ctx0" brushRef="#br0" timeOffset="31466.9957">283 3510 2078 0,'0'7'81'0,"0"-1"34"0,0 6 185 16,0-6-121-16,0 0 9 16,0-1-2-16,10 0 16 0,3-3 1 0,-3 2 0 15,0 0 8-15,3 0-21 16,-3-3-44-16,23 2 40 15,-15-2-119-15,2-1-34 0,-2 0-5 0,2 0-16 16,-2 0-6-16,-3 0 14 0,3 0-61 16,-2-10-46-16,-4 10-97 0,4-9-479 15,-9-1 228-15,-7 10-107 16,0 0-27-16,0 0-129 0</inkml:trace>
          <inkml:trace contextRef="#ctx0" brushRef="#br0" timeOffset="31235.5221">339 3312 2206 0,'0'6'130'15,"0"0"180"-15,0-4-128 0,0 2 32 16,0 0-4-16,0 2-16 0,0-3-32 16,-13 2-7-16,13-3-33 0,0 6-15 15,0-6-34-15,0 8 60 16,0-5-45-16,0-4-22 0,0 4-17 15,10-5 8-15,3 0-36 0,2 0 12 16,3 0-2-16,-3 0-37 0,3 0 0 16,20 0-91-16,-20 0-80 15,-8 0-79-15,3 0-56 0,-3 0-26 16,-5 0-3-16,0 0-33 0,-5 0-24 16,0 0 48-16,0 0 14 0,0 13-314 15</inkml:trace>
        </inkml:traceGroup>
        <inkml:traceGroup>
          <inkml:annotationXML>
            <emma:emma xmlns:emma="http://www.w3.org/2003/04/emma" version="1.0">
              <emma:interpretation id="{9EB3972A-4FF4-4679-9C77-046DA8748078}" emma:medium="tactile" emma:mode="ink">
                <msink:context xmlns:msink="http://schemas.microsoft.com/ink/2010/main" type="inkWord" rotatedBoundingBox="20413,16787 21988,16808 21979,17459 20404,17438">
                  <msink:destinationLink direction="with" ref="{6830B46E-21A8-4743-AE2F-0529A78AABAF}"/>
                </msink:context>
              </emma:interpretation>
              <emma:one-of disjunction-type="recognition" id="oneOf8">
                <emma:interpretation id="interp12" emma:lang="" emma:confidence="1">
                  <emma:literal/>
                </emma:interpretation>
              </emma:one-of>
            </emma:emma>
          </inkml:annotationXML>
          <inkml:trace contextRef="#ctx0" brushRef="#br0" timeOffset="124547.8248">914 3475 2147 0,'0'0'-14'0,"5"0"10"0,-5 0 46 0,0 0 13 16,0 0-16-16,0 0 1 16,0 0-6-16,0 0-15 0,0 0-4 15,0 0 25-15,0 0 3 0,0 0 12 16,0 0 10-16,0 0-7 0,0 0 5 15,0 0-12-15,11-13 26 16,-11 13-53-16,10 0-2 0,-3-11 25 16,9 2 5-16,-6 9-10 0,3-8-15 15,2 8-6-15,-2-8-11 0,25 2 6 16,-23 1-10-16,8 5-7 16,-5-3 2-16,-3-3 0 0,3 5 3 15,-3-2-3-15,-2 1-2 0,-3-2 2 0,0 2 1 16,1-2-25-16,-9 4-29 15,-2 0-46-15,0 0-55 0,0 0-64 16,0 0-140-16,0 0-126 0,0 0-29 16</inkml:trace>
          <inkml:trace contextRef="#ctx0" brushRef="#br0" timeOffset="124945.8063">1317 3131 2605 0,'5'-5'14'15,"3"4"38"-15,-8-3 34 0,5 4 7 16,-5 0-20-16,5 0-5 15,-5 0-44-15,5 0 23 0,-5 0 18 0,5 0 14 16,3 14 15-16,-3-3 25 0,5-1-5 16,5 4-32-16,-2 3 12 15,20 22 35-15,-18-19-96 0,3 3-9 16,0 3-2-16,-3 3-7 0,6-2 4 16,-9 3-10-16,4 0-7 0,-4 0 10 15,4-1-14-15,12 29 15 16,-16-31-11-16,-1-4-3 0,-1 1-10 15,2-5 0-15,-1-2-55 0,-6-5-86 16,0-1-61-16,5-3-23 0,-7-2-12 16,12-2-349-16,-10-4 171 15,3 0-42-15,-3 0-64 0</inkml:trace>
          <inkml:trace contextRef="#ctx0" brushRef="#br0" timeOffset="125360.3278">1948 3502 2556 0,'0'0'17'0,"0"0"8"15,0 0 32-15,0 0 17 0,0 0-8 16,0 0 1-16,0 0-51 0,0 0-7 15,0 0-7-15,0 0 12 0,0 0-6 16,0 0 1-16,0 11-6 0,0-11 3 16,0 8-8-16,0-8 1 15,0 7 4-15,0-7-2 0,0 0 0 16,0 0 1-16,0 0-5 0,0 0 2 16,0 0 2-16,6 0 7 0,-1-12 3 15,-5 12-13-15,7-10 10 16,-7 10-2-16,0-8-4 0,0 1-4 0,0 7 9 15,0 0-4-15,0 0 5 0,0-5-1 16,0 5 2 0,-12 0-11-16,12 0-7 0,-16 0 7 0,16 0-4 15,-7 0-26-15,-4 0-30 0,6 0-31 16,0 0-33-16,0 0-56 16,0 9-381-16,-3-9 161 0,8 0-88 15</inkml:trace>
          <inkml:trace contextRef="#ctx0" brushRef="#br0" timeOffset="125908.8076">2147 3046 2394 0,'0'-5'14'0,"0"-1"98"16,0 5-39-16,0 1-9 0,0 0-11 15,0 0-14-15,0 0 14 0,0 0 19 16,-10 12 29-16,10 1 24 0,0 1 19 16,0 19 62-16,0-18-137 0,0 6 10 15,0-2-20-15,0 2-25 0,0 3 31 16,10 2-19-16,3-2-18 0,-3-1-12 15,0 5-3-15,18 16 6 16,-18-20-15-16,3-5 3 0,3-7-3 16,1 4-9-16,-6-4 5 0,6-2-5 15,-1-3-1-15,-4-2 5 0,21 5 3 16,-12-10-4-16,-3 0-3 16,-3 0 10-16,-2 0-7 0,2-15 0 15,-2 3 0-15,-3-1-17 0,0-1-10 16,3-2-3-16,-8-20-1 15,0 21 23-15,-5 0 6 0,0-1 10 16,0 0-5-16,0 2 13 0,0 3 1 0,-15 0-8 16,15 5 0-16,-18 2-3 0,10 4-11 15,-2 0 4-15,0 0 1 16,0 10 4-16,7 6 4 0,-12-1-7 16,10 4-1-16,-8-1 1 0,3 3 4 15,0 4-5-15,-13 14-88 16,18-20-68-16,5-4-73 0,-5-3-29 15,5-3-47-15,0-4-77 0,0-5-137 16,0 0-6-16</inkml:trace>
        </inkml:traceGroup>
        <inkml:traceGroup>
          <inkml:annotationXML>
            <emma:emma xmlns:emma="http://www.w3.org/2003/04/emma" version="1.0">
              <emma:interpretation id="{2F49BE4A-36C7-4A02-93B9-AB30D96BFB04}" emma:medium="tactile" emma:mode="ink">
                <msink:context xmlns:msink="http://schemas.microsoft.com/ink/2010/main" type="inkWord" rotatedBoundingBox="22278,16615 22762,16621 22752,17322 22269,17315">
                  <msink:destinationLink direction="with" ref="{6830B46E-21A8-4743-AE2F-0529A78AABAF}"/>
                </msink:context>
              </emma:interpretation>
            </emma:emma>
          </inkml:annotationXML>
          <inkml:trace contextRef="#ctx0" brushRef="#br0" timeOffset="126273.2658">2784 2987 2757 0,'0'-4'21'15,"0"4"36"-15,0 0 132 16,0 0-105-16,0 0-28 0,0 0-17 0,0 0-14 16,0 0 14-16,0 0 1 0,0 15-3 15,0-3 0-15,0-1 1 0,0 11 12 16,0-12-41-16,0-1-3 15,0 1 4-15,0-3 1 0,0 3-1 16,13-4-10-16,-3 0 1 0,-5 0-1 16,23-1 10-16,-18-5-7 15,8 0-3-15,-3 0-5 0,8 0 0 16,-2 0-7-16,-4-13-69 0,1 13-48 16,-2-10-36-16,1 0-2 0,14-7-204 15,-23 8 137-15,-3 0-51 0,5 1-22 16,-2-2 13-16,-3-1 7 0,-5 1-18 15,0 0-6-15</inkml:trace>
          <inkml:trace contextRef="#ctx0" brushRef="#br0" timeOffset="126559.1359">2934 2861 2430 0,'-7'-5'82'16,"2"-1"6"-16,-1 3 13 0,6 3 31 15,0 0 22-15,0 0 1 0,0 0-7 0,0 17 20 16,0 1 49-16,18 18 180 15,0-15-288-15,-3 2 25 0,1 0-14 16,1 5-41-16,-1 3-35 0,2 2 0 16,-3 0 3-16,3 3 9 0,0-1-22 15,12 36-25-15,-17-35-11 16,5-6 15-16,-3 2-16 0,0-4-5 16,-5-1 5-16,3 2 7 0,-3-4-17 15,1-1 32-15,-4-5-32 16,11 9 21-16,-13-17-18 0,0-5-31 15,-5-1-55-15,5-5-83 0,-5 0-97 16,0 0-91-16,0 0-44 0,0 0-30 0,-12 0-620 16,12-13 410-1</inkml:trace>
        </inkml:traceGroup>
      </inkml:traceGroup>
    </inkml:traceGroup>
    <inkml:traceGroup>
      <inkml:annotationXML>
        <emma:emma xmlns:emma="http://www.w3.org/2003/04/emma" version="1.0">
          <emma:interpretation id="{5D4FB3B2-AAA0-426C-90DA-D33B7FDED598}" emma:medium="tactile" emma:mode="ink">
            <msink:context xmlns:msink="http://schemas.microsoft.com/ink/2010/main" type="paragraph" rotatedBoundingBox="14575,18017 22759,17127 22868,18133 14684,19023" alignmentLevel="1"/>
          </emma:interpretation>
        </emma:emma>
      </inkml:annotationXML>
      <inkml:traceGroup>
        <inkml:annotationXML>
          <emma:emma xmlns:emma="http://www.w3.org/2003/04/emma" version="1.0">
            <emma:interpretation id="{159084D9-3B1C-4F17-BF1A-9BB628EFF446}" emma:medium="tactile" emma:mode="ink">
              <msink:context xmlns:msink="http://schemas.microsoft.com/ink/2010/main" type="line" rotatedBoundingBox="14575,18017 22759,17127 22868,18133 14684,19023"/>
            </emma:interpretation>
          </emma:emma>
        </inkml:annotationXML>
        <inkml:traceGroup>
          <inkml:annotationXML>
            <emma:emma xmlns:emma="http://www.w3.org/2003/04/emma" version="1.0">
              <emma:interpretation id="{D7F288A4-1B14-41B8-B39B-67F349F41473}" emma:medium="tactile" emma:mode="ink">
                <msink:context xmlns:msink="http://schemas.microsoft.com/ink/2010/main" type="inkWord" rotatedBoundingBox="14575,18017 20225,17403 20335,18409 14684,19023"/>
              </emma:interpretation>
              <emma:one-of disjunction-type="recognition" id="oneOf9">
                <emma:interpretation id="interp13" emma:lang="" emma:confidence="1">
                  <emma:literal/>
                </emma:interpretation>
              </emma:one-of>
            </emma:emma>
          </inkml:annotationXML>
          <inkml:trace contextRef="#ctx0" brushRef="#br0" timeOffset="26258.2491">-2985 4037 2552 0,'0'0'21'0,"12"0"26"16,-7 0 27-16,-5 0 17 15,0 9 99-15,0-9-105 0,0 10 0 16,0-3-1-16,0 0 3 0,0 1-3 15,0-1 2-15,0 0-14 0,0 2-3 16,0 0 9-16,0 2-6 0,0-1-17 16,0 17 15-16,0-14-47 15,0-1-7-15,-15 3-6 0,15-1-10 16,-10 0-6-16,2-1 8 0,-2 1-2 16,10-2-31-16,-8 1-32 0,1 4-123 15,4-11 102-15,3-2 31 16,0-1 21-16,0-2 13 0,0-1 9 0,0 0-1 15,16 0 0-15,4 0 9 0,28-11 2 16,-25 11 2-16,0-12-5 16,8 12 6-16,-3-11 1 0,-5 5-5 15,28 1 4-15,-31 5-8 16,3-4 0-16,-8 4-9 0,3-6-42 16,2 5-148-16,-7-2 41 15,-8 0-38-15,-5 1-53 0,5-1-135 16,-5 0-57-16,0-2-20 0</inkml:trace>
          <inkml:trace contextRef="#ctx0" brushRef="#br0" timeOffset="26655.3592">-2858 4034 2698 0,'0'-5'48'0,"0"5"37"0,13 0 64 16,-13 0 58-16,0 0 16 0,0 0-28 15,0 0-26-15,10 15-13 0,-10-3-14 16,10 2 6-16,3 2-9 0,5 20 21 16,-8-16-109-16,0 3-20 15,-5-1-1-15,5 0-2 16,26 75-9-16,-26-80-1 16,-5-2-18-16,0 0-3 0,3-2 11 15,2 1-21-15,-5 0 17 0,3-2-11 16,7 9 8-16,-10-13-9 15,0-3-43-15,-2 4-135 16,-1-8 13-16,-2-1-78 0,0 0-29 16,3-22-2282 15</inkml:trace>
          <inkml:trace contextRef="#ctx0" brushRef="#br0" timeOffset="27008.3855">-2463 4090 2326 0,'0'-4'188'16,"0"0"-54"-16,0 1 219 16,0 2-168-16,0-2-5 0,0 3-51 15,0 0-24-15,0 0-3 0,0 0-2 16,0 0-3-16,-10 15 6 0,10-4-3 0,-11-1-26 15,11 2-20-15,-7 2 3 16,2 1-14-16,5 0-11 0,-5 0-20 16,5 0-4-16,0 0 8 0,0 12-18 15,0-13 11-15,15-2-20 0,-2-4 9 16,2 0 3-16,-2-3-8 0,2-1 9 16,0-4 7-16,3 0-12 0,0 0-9 15,15 0-45-15,-18-12 11 16,-2 1-35-16,2-2 9 0,-5 2-7 15,3-2 12-15,-8-2 16 0,5 1 10 16,-5-4 16-16,-5-12-4 16,0 19 26-16,0-5 2 0,0 6-7 0,-15 1 5 15,0 5-3-15,2 0 1 16,-2 4-5-16,-3 0 4 0,-10 0-68 16,5 0-20-16,-10 27-215 15,18-16 86-15,-1-11-40 0,4 15-107 16,-1-6-163-16,5-9-96 0</inkml:trace>
          <inkml:trace contextRef="#ctx0" brushRef="#br0" timeOffset="27522.0751">-1821 4086 2189 0,'10'0'166'15,"-10"0"43"-15,5 0 12 0,-3 0 4 0,-2 0 15 16,0 9-5-16,0-3 137 15,0-6-103-15,0 0 20 16,0 0-196-16,0 0-17 16,0 15 31-16,-12-5-59 15,12 6-3-15,-16-6-12 0,9 5-19 16,-3 0 7-16,-1 4 13 0,4-2-15 16,-1 4-20-16,0 0 16 0,3 0-4 15,-5 3 1-15,3-4 5 0,1 5-16 16,1 0 32-16,-10 25-4 15,7-25-10-15,3 1-31 16,-5 22 25-16,0-24-23 16,-3 29-2-16,8-39 10 0,0 0-3 0,5-4 21 15,-10 7-84-15,10-8 9 16,-3-3 5-16,3 6-117 16,0-5 21-16,0-5-121 0,0 2-82 15,0-1-328-15,0-1 321 31</inkml:trace>
          <inkml:trace contextRef="#ctx0" brushRef="#br0" timeOffset="28181.0982">-1572 4558 2501 0,'-15'0'296'0,"7"0"-138"0,8 0 18 16,0 0 43-16,0 0-16 0,0 0-31 15,0 0-60-15,0 0-26 0,0 0-31 16,0 0 39-16,0 0 0 0,0 0 1 16,0 0-9-16,0 0-27 0,0 0 20 15,13 11-25-15,-3-11-35 16,13 25 19-16,-8-16-28 0,-4 2 25 15,6 0-34-15,-6-1 3 0,-1-1-2 0,3-2 17 16,-3 0-32-16,0-2 6 16,-2 1 23-16,-8-6-12 0,0 0-25 15,0 0 12-15,0 0-5 0,0 0-28 16,0 0-28-16,-13-13 2 0,3 4 20 16,-1-1 0-16,-17-22-41 15,11 16 41-15,6-4-1 0,-6-1 6 16,1 0-5-1,1-4 3-15,-36-100-82 16,51 99 112-16,0 3 6 16,0-22 1-1,13-33 5-15,2 61 9 0,0 2-9 16,-7 1 13-16,2 1-7 0,0 2 7 0,3-12 3 16,-3 14 3-16,1 1 1 15,-4-1 7-15,8 2 23 0,-4-1 8 16,6 2-9-16,-1 2-3 0,12-3-8 15,0 2 10-15,33-4 26 16,-23 4-29-16,-5 1-11 0,5 2-1 16,1-2-3-16,1 2 7 15,27-3-21-15,-34 2-8 0,-5 3 3 16,0 0-8-16,10 0 19 0,-23 0-3 16,-2 0-10-16,-3 0-5 15,0 0-3-15,3 0-6 0,-8 10 7 0,5-10 1 16,-4 0-5-16,1 0 11 0,-2 0-62 15,0 0-54-15,-5 0-117 0,5 0-112 16,1 0-403-16,-6 0 247 16,0 0-36-16,0 0 11 0</inkml:trace>
          <inkml:trace contextRef="#ctx0" brushRef="#br0" timeOffset="28968.3804">-1363 4394 960 0,'0'0'268'0,"0"0"0"16,0 0-40-16,0 0-43 0,0 0-48 16,0 0 50-16,0 0-130 0,0 0-13 15,0-8-18-15,0 8 4 0,0-9 1 16,0 2 2-16,0 3-4 0,0-3 2 15,8 1 10-15,7-8 58 16,-2 7-50-16,2 0 18 0,-5 1 11 16,8-2-7-16,-3 2-11 0,-2-1-11 15,2 3-5-15,-4-3-8 0,1 4-5 16,9-2 3-16,-14 5-22 0,-2 0-2 16,1 0-3-16,-6 0 1 0,0 0-3 15,0 16 1-15,0-3-5 16,0-1 0-16,0 0 5 0,0 14-9 15,-11-16 2-15,11 0 0 0,-12-1 3 16,12-1-2-16,-11-1-1 0,1-4 0 16,10-3 3-16,0 0-3 0,0 1-5 15,0-1-7-15,0 0 10 16,0 0-1-16,0 0 1 0,0 0 2 16,0 0-1-16,0 0 3 0,0 0-2 15,0 0 4-15,0 0-3 16,10 0 6-16,-5 0-6 0,13 0 4 15,-13 0-3-15,6 0 8 16,6 0 5-16,1 0-7 16,8 40 23-16,-21-28-2 15,-3 0 15-15,3 17 62 16,-5-14-43-16,0 2 4 0,0 0-1 16,0-2 16-16,0 4 4 0,-12-2-10 15,-26 30 77 1,32-28-101-16,-16-10-20 15,16-9-17-15,-4 0-5 16,-3 0-54-16,3-27-65 16,-8 1-95-16,13 15 47 0,0-2-43 0,0-2-16 15,0-13-207-15,-3 15 166 16,8 1-173-16,0 1-8 0,0-4-43 16</inkml:trace>
          <inkml:trace contextRef="#ctx0" brushRef="#br0" timeOffset="29379.6571">-976 4294 2533 0,'3'-10'245'0,"-3"7"-32"0,5 1 71 15,-5 1 20-15,0 1-21 16,0 0 126-1,0 12-6 1,-13 15-353-16,13-16-21 0,-5 0-31 16,5-1 15-16,0 2-21 0,0 1 6 15,0-2 15-15,0 14 5 16,0-14-15-16,0 1 5 0,13 1-16 16,2-2 7-16,0-2-4 0,3 1-15 15,-5-4 30 1,35 3-46-16,-4-9-69 15,7-49-99 1,-51 38 146-16,5 1 8 0,-5-1 20 16,-18-38-42-1,3 37 61-15,4 1 0 16,-1 1-6-16,-4 1-37 0,4 1-78 16,-4 2-73-16,6-1-48 0,-3 3-35 15,-2 0-29-15,5 1-83 0,2 3-158 16,3-1 28-16</inkml:trace>
          <inkml:trace contextRef="#ctx0" brushRef="#br0" timeOffset="29817.0495">-604 4264 2806 0,'0'0'94'16,"0"0"65"-16,0 0 65 0,0 0 41 0,0 0-12 16,0 0-60-16,0 0-27 15,0 0-8-15,0 11 64 0,0 0-161 16,0-2-5-16,-10 2-23 0,10-2 11 16,-13 4-14-16,8 1 1 0,-5 2-36 15,5-2 13-15,5 16 5 16,0-18-15-16,0 2 1 0,0-2 14 15,0 1-11-15,0-5 13 0,10 1-34 16,-10-1 29-16,18-1-6 0,-3-4-15 16,18 2-2-16,-15-5 18 15,-3 0-11-15,3 0-10 0,-2 0-10 16,-4-12 24-16,-2 0-10 0,6 1-9 16,-14-1 16-16,8-1 12 0,-4-10-30 15,-1 8 23-15,-5 1-18 0,0-1 24 16,0 0-5-16,0 0-30 0,-16-1 15 15,4 1-26-15,-9 0-40 16,3 0-22-16,-20-6-310 0,20 12 56 16,-2 3-36-16,-3 0-43 0,0-1-207 15,3 3-161-15</inkml:trace>
          <inkml:trace contextRef="#ctx0" brushRef="#br0" timeOffset="30665.9448">-846 4090 644 0,'0'0'216'0,"0"0"143"0,0 0-31 0,-5 0-63 16,5 0-58-16,-2 0-50 0,-4 0-7 16,1 0-29-16,5 0-25 15,-5 0 57-15,5 0-80 0,0 0 5 16,0 0 5-16,0 0 4 0,0 0 3 16,0 0-18-16,0 0-7 0,0 0-4 15,0 0 14-15,0-11 90 0,0 11-69 16,10-9 12-16,-10 9 0 0,13 0 9 15,2 0-23-15,-4-8 8 0,1 8-27 16,4-6-12-16,17 3 24 16,-10 0-54-16,-5-1-20 0,2 2 10 15,3-4 3-15,-3 2-4 0,8-1-5 16,-5 5-10-16,0-4 9 0,5-3-27 16,26 2 23-16,-26 2-9 15,-5 3-7-15,-1-3 2 0,-1-1-8 16,2 0 11-16,-5 3 5 0,-3-2 9 15,-2-2-15-15,2 4-5 0,8-6 8 16,-13 6 2-16,0 1 5 0,3-3 1 16,-8 3-24-16,5 0 19 0,-2-4-22 15,2 1 29-15,-5 2-13 0,0 1 12 16,5 0 5-16,-7 0 6 16,-3 0 2-16,0 0 2 0,0 0 1 15,0 0-4-15,0 0-10 0,0 0 2 16,0 0-6-16,0 0 10 15,0 0 22-15,0 0-18 0,0 0 25 16,0 0-8-16,0 0 30 0,0 0-19 0,0 0 10 16,0 12 21-16,10-1 1 15,0 6 18-15,-10-4-56 0,11-2-28 16,-4-1-23-16,-2 0 2 0,0 1 1 16,-5-1 1-16,0-3 16 15,5 1-31-15,-5 1-94 16,0-7-151 15,0-13-3028-31</inkml:trace>
          <inkml:trace contextRef="#ctx0" brushRef="#br0" timeOffset="296804.7411">-4873 4558 489 0,'0'9'9'15,"0"-2"39"-15,0 1 70 0,0-2 8 16,0-1 34-16,0 1-26 0,0-1-45 16,0 1 40-16,0 4 56 15,0-8-95-15,0 5-35 0,0-6 33 0,0 2-24 16,0 2 26-16,0-4-20 0,0 1-4 15,0 3 16-15,0-4-7 0,0-1 65 16,0 0-64-16,0 0-1 16,0 0-8-16,0 0-20 0,0 0-4 15,0 0-2-15,0 0 10 0,0 0-3 16,0 0-7-16,0 0 43 16,0 0-45-16,0 0 18 0,0 0-5 15,0 0-4-15,0 0 6 0,0 0-6 16,0 0-5-16,0 0 0 0,0 0-14 15,0 0 5-15,0 0-27 0,0 0-7 16,0 0 7-16,0 0-7 0,0 0 2 16,0 0-3-16,0 0 4 0,0 0 3 15,0 0-15-15,0 13 11 16,18-2 5-16,-18-11-9 0,13 15 1 16,2-2 7-16,-7-1-2 0,7-1 0 15,0 4-1-15,0-3 1 0,24 16-2 16,-16-15 0-16,-1 1-7 15,4-1 11-15,4-3-1 0,-7-1 1 16,3-3-2-16,2-6-2 0,-3 0-5 16,3 0 7-16,31-16-1 0,-34 0-1 15,1 0-4-15,-6 1 2 16,3-1 0-16,-2 0 3 0,-4 2-1 16,-4-1 2-16,-3-1-2 0,1 4-5 0,-1-12 2 15,-8 14 4-15,3 0-3 16,-5 1 3-16,0 1-1 0,0 0 0 15,0 2-3-15,0 1-1 0,0-1 3 16,0 3 5-16,0-1-8 16,0 4 12-16,0 0-1 0,0 0 2 15,0 0 12-15,0 0-6 0,16 0-1 16,-16 0-4-16,15 0-5 0,-2 0 5 16,15 24-7-16,-16-15 0 0,1-9-1 15,8 9-6-15,-1-2 9 0,-5-7-3 16,8 0-8-16,-5 5 8 0,5-5-9 15,25 0 7-15,-30 0 1 16,5 0-2-16,3 0-6 0,-9-11 8 16,6 11 0-16,-2-10 2 0,-1 1-5 15,0-1-4-15,-2 2 2 0,18-15-36 16,-21 11 21-16,-2-4-4 16,0-3 4-16,-3 0-13 0,-3-1 4 15,1-4 7-15,0 3 7 0,-3-1 10 16,0 1-1-16,0-13-4 0,0 20 16 15,-5 5 17-15,0 2 3 0,0 6 5 16,0-2-9-16,0 3-9 0,0 0-2 16,0 0 0-16,0 0 7 0,0 0 31 15,0 13-36-15,13 2 15 16,2-4-20-16,0 1-1 0,-4 1 2 16,6-2-2-16,1-2-10 0,0 2 1 15,-3 2 1-15,19 2 8 16,-19-9-8-16,0-1-2 0,3-5 2 15,-5 4-2-15,4-4-3 0,-1 0 4 16,-1 0 6-16,3 0-4 0,10 0-1 16,-13-13 0-16,-10 13-5 0,3-8 6 15,-3 8-4-15,-5 0 7 0,0 0-3 16,0 0-7-16,0 0 8 0,0 0-1 16,0 0 6-16,0 0-5 15,0 0 2-15,0 0 2 0,0 0 5 16,0 0-6-16,0 0-1 0,0 0 3 15,0 0-1-15,10 0-4 0,0 0 15 16,-10 0 2-16,8 0-4 16,-8 0-4-16,5 0 2 0,-5 0 4 15,5 0-3-15,0 0 2 0,3 0-6 16,0 0-4-16,9 0 3 0,-6 0-13 16,6 11-1-16,-6-1-1 0,6-1 4 15,1-1-4-15,3 1 6 0,-3-1 5 16,4 0-9-16,-1 1 0 15,25 6 1-15,-21-9 1 0,-7 1 11 16,5 1-10-16,-3-2-4 0,1-1 3 16,2 1 4-16,-1-1-6 0,-1 3 0 15,15 2 8-15,-21-5-9 16,3-2 4-16,-8 0 2 0,-3 1-9 16,1-3 11-16,0-1-2 0,2 0 0 0,-7 0-7 15,2 0-3-15,0 0 10 16,-5 0-7-16,2 0 0 0,-2 0 3 15,0 0-1-15,0 0 15 0,0 0-13 16,0 0 0-16,0 0 2 0,0 0-1 16,0 0 5-16,0 0-8 15,13 0 1-15,-13 14-1 0,8-14 7 16,2 14-5-16,0-14 5 0,0 16 3 16,0-5-8-16,3 0-5 0,15 8 4 15,-13-12-4-15,3 1 3 16,-2 0 3-16,6 2-3 0,-9-4 0 15,8 5 1-15,-4-3 6 0,1 3-5 16,3-2 6-16,12 10-5 0,-15-11-6 16,2 0 5-16,-5-5-6 0,3-3-5 15,-3 0 11-15,3 0-16 0,-8 0 5 16,3 0 6-16,20-11-36 16,-23 11 14-16,8-9 1 0,-8 0 1 15,1 9 8-15,1-9 6 0,1 1 7 16,-3 0-7-16,0 5 10 0,1-3 1 15,6-4 0-15,-11 8-6 16,-1-2 8-16,0 4-8 0,-5-1 4 0,2 1 1 16,3 0 1-16,-2 0 0 15,-1 0 1-15,4 14 2 0,9 2-3 16,-8-3-2-16,9 0 3 0,-6 0 2 16,8-3-3-16,-3 1 0 0,3-3 4 15,2 3-5-15,3-4 2 0,0-1 1 16,38-1 7-16,-33-5-11 15,5 0 4-15,6 0 1 0,-1 0-7 16,3 0 5-16,2-13 1 0,0 1-3 16,-2-3 3-16,7 1-2 15,41-14 7-15,-45 13-11 0,-3 0 1 0,2 1 6 16,-5 6-5-16,-5 1 0 16,0 3 13-16,-10 4 26 0,-8 0-7 15,8 0 11-15,-12 0-29 0,-9 15 1 16,3-6-4-16,0-9-6 0,0 16-5 15,1-4 8-15,-1-1-5 0,0-2 3 16,-3 3-2-16,8 5-5 16,-4-9 7-16,-1-2-4 0,0-1-2 15,2-5 3-15,4 0-2 0,4 0 0 16,-2 0 2-16,7 0-1 0,3 0 3 16,43-12-16-16,-33 12 14 0,11-12-2 15,-4 1 1-15,9 0 4 0,2-2-3 16,-3 3 0-16,3-3 2 0,5-2 5 15,-3-3-6-15,54-23-7 16,-58 24 3-16,-3 2 4 0,-13-1 4 16,0 3 15-16,-10 2 13 0,-8 7 36 15,0-2-4-15,-7 5-30 0,-3-3-3 16,-5 4-16-16,0 0-13 16,0 0 2-16,0 0-7 0,0 0 11 15,0 0-6-15,0 0 11 0,0 0-17 16,15 0-4-16,-15 0 4 15,23 0-2-15,-12 0 11 0,1 0-15 16,-1 0 11-16,-1 0-10 0,8 0 10 0,-3 11-3 16,3-11-5-16,5 0 13 15,35 11-14-15,-22-11-6 0,2 0 9 16,5 0-1-16,3-16 1 0,8 1-6 16,-3-6 3-16,5-1 4 0,2-4-3 15,3-2 12-15,46-29-9 16,-58 31 8-16,-9 2-14 0,-1 2 14 15,-11 0 0-15,-3 5-1 0,-7 6 35 16,-8 3 6-16,-5 3-12 0,3-1-10 16,-3 6-11-16,-5 0-11 0,0 0 10 15,0 0-23-15,0 0 20 16,0 0-11-16,0 0 8 0,0 0-12 16,0 0 8-16,0 0-11 0,0 0 6 15,0 0 5-15,0 0-1 0,0 0-10 16,0 0-54-16,0 0-52 0,0 0-68 15,0 0-56-15,10 0-42 0,-10 0-21 16,0 0-329-16,0 0 229 16,0-12-1-16,0-1-95 0</inkml:trace>
        </inkml:traceGroup>
        <inkml:traceGroup>
          <inkml:annotationXML>
            <emma:emma xmlns:emma="http://www.w3.org/2003/04/emma" version="1.0">
              <emma:interpretation id="{66A316DD-43DE-45F5-9932-FFF100D6C317}" emma:medium="tactile" emma:mode="ink">
                <msink:context xmlns:msink="http://schemas.microsoft.com/ink/2010/main" type="inkWord" rotatedBoundingBox="20371,17511 22772,17250 22829,17773 20428,18034">
                  <msink:destinationLink direction="with" ref="{6830B46E-21A8-4743-AE2F-0529A78AABAF}"/>
                </msink:context>
              </emma:interpretation>
              <emma:one-of disjunction-type="recognition" id="oneOf10">
                <emma:interpretation id="interp14" emma:lang="" emma:confidence="1">
                  <emma:literal/>
                </emma:interpretation>
              </emma:one-of>
            </emma:emma>
          </inkml:annotationXML>
          <inkml:trace contextRef="#ctx0" brushRef="#br0" timeOffset="129757.0176">912 4053 2402 0,'7'0'6'0,"-7"0"-10"16,11 0 11-16,-6 0 18 0,5 0 14 15,-8 0-13-15,9 0 6 16,-6 0-21-16,0 0 23 0,2 0 6 16,4 0 17-16,-1 0-12 0,0 12-15 15,3-12-12-15,-3 13-4 0,8-13-1 16,10 12-8-16,-13-5 1 16,3-7-1-16,2 0 1 0,3 0-4 0,-5 0-2 15,8 0 5-15,2 0-4 0,0 0-6 16,0 0 4-16,28-27 3 15,-28 13 0-15,0 2 2 0,-3-3-2 16,-2 0-2-16,0 0 4 0,-8 0-1 16,-2-2 1-16,-3 1-5 0,-5 1 6 15,5-12 15-15,-10 14 17 16,3 2 2-16,-3 3-13 0,0 4-6 16,3 1-4-16,-3 2 18 0,0 1 33 0,2 0 16 15,3 0-13-15,10 38 1 16,-4-19-52-16,1 0-3 0,6 6 10 15,3-2-2-15,-4-1-7 0,9 1 0 16,-3-2-7-16,0 1 2 0,38 17 3 16,-23-26-14-16,-5-3 2 15,5-3-1-15,3-7-1 0,2 0-5 16,1 0 4-16,2-24-3 0,-3 4 4 16,0-7-2-16,41-37-2 15,-51 30-1-15,1-2-5 0,-1 0 0 16,-5 1 6-16,-5 1 2 0,-8 1 6 0,3 8 5 15,-13-2 2-15,0 7-2 16,0-12 10-16,-5 23-8 0,0 3 11 16,0 2 8-16,0 2-5 0,0 0-10 15,0 2-9-15,0 0 1 0,0 0 13 16,0 0 5-16,0 19 27 16,13-4-31-16,-13 1-7 0,10 1-3 15,5 2-2-15,-2 1-3 0,-3-1-6 16,8-6 8-16,-3 1-11 0,13-6-5 15,33-2-3-15,-22-6 11 16,6 0 0-16,4-16-8 0,7-1 5 16,-3 1 4-16,-2-4-6 0,0-2 0 0,5-3-1 15,-7 0-3 1,40-26-2-16,-56 26 8 0,-5 1 5 0,-3 2 1 16,-7 2 6-16,-2 4-2 0,-9 3-1 15,-2-1-3-15,-5 4 0 0,0-5 2 16,0 11-3-16,0-1-3 15,0 2 9-15,0 3-12 0,0 0-2 16,0 0 5-16,0 0-2 0,0 0-1 16,0 0-3-16,0 8 11 15,0-8-12-15,0 11 7 0,0-4-1 16,0 0 0-16,0 0 4 0,0 1-6 0,0 2 5 16,10-4 1-16,-10-1-4 0,6 4-7 15,-6-7 11-15,7 2 0 16,-2-4-2-16,-5 0-4 0,0 0-3 15,0 0 6-15,0 0 1 0,0 0 0 16,0 0 0-16,0 0 10 16,0 0-6-16,0 0-5 0,0 0-3 15,0 0 3-15,0 0 2 0,0 0-3 16,0 0 8-16,0 0-8 0,0 0 1 16,0 0-60-16,0 0-78 15,0 0-95-15,0 0-76 0,0 0-107 0,0-10-135 16,-12 10-159-16</inkml:trace>
        </inkml:traceGroup>
      </inkml:traceGroup>
    </inkml:traceGroup>
  </inkml:traceGroup>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7:20.50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6830B46E-21A8-4743-AE2F-0529A78AABAF}" emma:medium="tactile" emma:mode="ink">
          <msink:context xmlns:msink="http://schemas.microsoft.com/ink/2010/main" type="inkDrawing" rotatedBoundingBox="19884,15790 23097,15528 23290,17895 20077,18157" hotPoints="23087,16821 21684,18224 20280,16821 21684,15417" semanticType="enclosure" shapeName="Circle">
            <msink:sourceLink direction="with" ref="{9EB3972A-4FF4-4679-9C77-046DA8748078}"/>
            <msink:sourceLink direction="with" ref="{B0181F8E-4B91-41F7-8301-52EA15BCC26D}"/>
            <msink:sourceLink direction="with" ref="{8019B026-9CC4-4214-ABD2-3AD679DC781D}"/>
            <msink:sourceLink direction="with" ref="{53572860-4549-4F18-BFD4-7CE712BC8E64}"/>
            <msink:sourceLink direction="with" ref="{D479396E-D344-4131-B17E-C0BC20B0DD3D}"/>
            <msink:sourceLink direction="with" ref="{2F49BE4A-36C7-4A02-93B9-AB30D96BFB04}"/>
            <msink:sourceLink direction="with" ref="{66A316DD-43DE-45F5-9932-FFF100D6C317}"/>
          </msink:context>
        </emma:interpretation>
      </emma:emma>
    </inkml:annotationXML>
    <inkml:trace contextRef="#ctx0" brushRef="#br0">415 2083 730 0,'0'0'46'0,"-21"0"209"16,21 0-66-16,-7 0-24 16,-9-15-40-16,11 1 27 0,-8 3 2 15,3 0 1-15,0-2-43 0,-8-1-36 16,8 2-3-16,-13-17 82 16,8 15-80-16,7-1-13 0,-2 2 4 15,-5-2 4-15,7-1-15 0,-2 3-32 0,0-2-4 16,-3 1 20-16,3 2-6 15,-13-17 0-15,8 16-13 0,7 0 1 16,-7-5 15-16,10 2-5 0,-6-3-13 16,-1 0-4-16,1-2-6 0,6-1-5 15,0-1-2-15,-13-26 8 16,13 26-5-16,0-1-2 0,5-1-3 16,-7 5 5-16,1-1 8 0,6 1 1 15,-5 0-4-15,0 2 0 0,0-19 1 16,0 21-4-16,-3-1 1 15,8 2-1-15,0-1-2 0,0 2-2 0,0-3-1 16,0-2-4-16,0 0 0 16,0 0 0-16,0-23 2 15,0 20 2-15,0 0-4 0,0 0 4 0,0 3-4 16,8 0 3-16,-8 1-3 0,10 0 5 16,-5 0-7-16,6 0 7 0,1-15-5 15,-7 16 1-15,1 3-1 16,4-2 2-16,-8 1 1 0,8-4 2 15,-4 4 1-15,4-6-7 0,-3 1 3 16,4 0 0-16,11-24 0 16,-6 23 1-16,-6 1 0 0,3 1-3 15,2-1 2-15,-2 0 1 0,2 2 3 16,-2 0-6-16,2 0 1 0,3 2 3 16,12-20-4-16,-12 19-1 0,0-2 3 15,-3 4-1-15,3 1 6 0,-3-2-3 16,-2 1-2-16,8 1 0 15,-9 1-2-15,21-17 1 0,-17 16 2 16,2 1 1-16,-3 0 0 0,3-3-1 16,2 0-3-16,3 1 1 0,-5 1 5 15,7-1-6-15,-2-2 2 0,23-11 5 16,-20 17-1-16,-4 2-2 16,1-2 0-16,5 0 3 0,-2 0-4 15,2 1-3-15,0-1 0 0,0-1 1 16,0-1 2-16,23-12 5 15,-21 11-12-15,-2 3 3 0,-5-3 8 0,5 3 0 16,-5 5-4-16,5-2 1 0,0 1-6 16,-2 2 4-16,-3 0 2 0,20 0 2 15,-25 2-5-15,2-2 3 16,-2 3-1-16,5-2 0 0,-3 4 4 16,3-3-10-16,0-1 5 0,0-1 3 15,26-5 1-15,-27 6-2 16,4-1-2-16,-1 4-4 0,-4-4 7 15,7 5-1-15,-5 0-3 0,2 0 5 16,-2 0-6-16,0 0 6 0,20 0-2 16,-20 0 3-16,0 0-2 0,-2 0 0 15,2 0-1-15,-1 11-4 0,4-11 5 16,-3 9 1-16,5-9-1 0,-5 8-5 16,33 5-1-16,-36-9 4 15,8 2 2-15,-5 2 1 0,0-1-1 16,-3 4 2-16,3-1-4 0,-2 4 2 15,-3-2 13-15,5 5 4 0,20 17 16 16,-20-15-28-16,2-2 3 16,-7 2 10-16,10 0-2 0,-5 0-2 0,2 2-6 15,1 0-2-15,-1 3 2 0,-2-1-6 16,23 26 7-16,-25-23-4 16,1 0 0-16,1-1 0 0,-2 1-3 15,2-2-6-15,0 3 8 0,2-2-7 16,-2 0 3-16,0-2 3 15,25 21-3-15,-25-23 1 0,0 1-3 16,0-2 3-16,-2 1-5 0,1 1 3 16,-4-1-2-16,3 0 2 0,-1-1 0 15,16 27 8-15,-21-27-8 16,0 5 2-16,-2-4-1 0,2 3-1 16,-2-3 0-16,0 0-1 0,-3 0 5 0,5 1 0 15,-2 0-4-15,12 17 7 16,-12-18-2-16,-3-3-3 0,3 3 3 15,-3-4-5-15,0 3-1 0,3-3 9 16,-5 2-3-16,-1 0-2 0,-1-2 1 16,11 26-5-16,-11-24 6 15,-1-4-3-15,0 7-1 0,0 0-2 16,0-2 5-16,-3 2 7 0,4-1-2 16,-1 5 5-16,-5-2-5 0,5 24 21 15,-5-24-11-15,0-2-2 16,0 2-7-16,0-1-2 0,0-2-7 15,0 3-1-15,-10-5 1 0,-1 4-4 16,11-2 5-16,-30 22 5 0,14-20-5 16,1-2-1-16,-3 3 5 0,-2-3-9 15,0 3-1-15,-6-2 3 0,3 0 0 16,-5-3-3-16,0-1-3 16,-35 18-11-16,22-17 22 0,8-2 17 15,0 1-18-15,-6 0-7 0,1 0-8 16,2-1 7-16,1-2 3 0,-6-1-3 15,-25 13 20-15,28-16-17 16,4 0-1-16,1-2 9 0,-5-4-10 0,5 2-17 16,-3 2-4-16,-7-5 13 0,5 2 2 15,0 1-12-15,-51 7 2 16,50-5 14-16,-1-3-11 0,-4 0 47 16,11 3-63-16,-5-5 19 0,0 3-7 15,0-3 25-15,-3 2-2 0,3 0-10 16,-34 6 35-16,39-7 25 15,5 1 2-15,0-1-127 0,0-1 34 16,5-1 8-16,-2-1 9 0,2-2 8 16,-5 0 7-16,5 0-13 15,-33 0-23-15,23 0 33 0,2-13 0 16,0 13-2-16,-2-9 9 0,3 9-6 16,-3-6 5-16,0 6 1 0,-1 0-2 15,1-6-1-15,-35 6 12 0,34 0-19 16,1 0 15-16,5 0-6 0,-5 0-7 15,8-15-7-15,-3 15-12 0,0-15 11 16,0 2 5-16,-23-6-37 16,25 7 26-16,-2 1 8 0,5 0-1 15,-5 0 8-15,5 1 16 0,-2 1 4 16,2 3 1-16,-5-5-3 0,5 6-11 16,-15-9 7-16,15 10-9 15,3-1 0-15,2-1 4 0,0 1 3 0,-2 0-6 16,2 3 0-16,2-4 6 0,4 2 4 15,-4 1-11-15,-7-5-8 16,18 6 14-16,-5-2-8 0,0 0 5 16,2-1-11-16,-2 0 1 0,5 1-12 15,-3 1-29-15,-2 0-45 0,5-1-21 16,-5-1-284-16,10 2 108 16,-5 3-1-16,2 0-46 0</inkml:trace>
  </inkml:traceGroup>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7:57.15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5F02B0A-6082-4845-9FD9-2386B1AB385D}" emma:medium="tactile" emma:mode="ink">
          <msink:context xmlns:msink="http://schemas.microsoft.com/ink/2010/main" type="inkDrawing" rotatedBoundingBox="6594,13532 12646,13290 12714,15001 6663,15243" semanticType="enclosure" shapeName="Other"/>
        </emma:interpretation>
      </emma:emma>
    </inkml:annotationXML>
    <inkml:trace contextRef="#ctx0" brushRef="#br0">-3 543 503 0,'2'-5'112'0,"1"2"110"16,-1-8 135-16,-2 7-204 16,0-2-9-16,0 1 15 0,0 3-34 15,0-3-8-15,0 2-21 0,0-1-8 16,0-1 24-16,0 1-10 15,0 1 80-15,0 0-108 0,0 3 1 16,0 0-3-16,0 0-10 0,0 0-5 0,0 0 6 16,0 0-2-16,0 0 8 15,0 0 66-15,0 0-66 0,0 0-6 16,0 0-4-16,0 0-6 0,0 0-10 16,0 0 0-16,0 0 26 0,0 0-5 15,0 0 0-15,0 27 56 16,0-17-77-16,13 1-3 0,-13 4 9 15,13 0 12-15,-3-1-15 0,-10 5 7 16,15-2-11-16,-5 3-16 0,0 1-14 16,8 18 31-16,-10-17-23 15,0 0 13-15,-1-2-23 0,-2 0 17 16,6 1-16-16,-4 4 18 0,-2-2-5 16,5 3-2-16,-2-1-3 0,10 29 0 15,-10-29-11-15,-1 0-16 0,1-1 9 16,-1-1 13-16,-1 1-9 15,1 1-15-15,1-5 9 0,2 6 0 0,-2-5 10 16,10 30-10-16,-8-26 5 16,0-1-2-16,-2 1-1 0,2-2-15 15,-3-2 23-15,4 3-5 0,-4-5 2 16,3-2-18-16,8 17 17 16,-8-20-14-16,-4 0 10 0,-1-2 5 15,2 0 0-15,-2 1-21 0,3 0 15 16,-3 0 6-16,0 3-15 0,0-1 8 0,8 11-5 15,-8-16 6-15,0 1 15 16,0-1-31-16,0 1 29 0,0-2-1 16,1 0-12-16,-1 2 5 0,0-1-8 15,0 0 4-15,5 12-2 16,0-9 5-16,-5-1-6 0,3 1-3 16,-3-1 5-16,3 1 2 0,-1 0-7 15,-2-3-8-15,1 1 4 0,-4-1 0 16,11 6 27-16,-8-10-18 15,-3-1-5-15,1-1 4 0,2 3 1 0,3-3-6 16,-3-1 9-16,-3 4 7 16,3-2-13-16,6 4 1 0,-4-5 17 15,1 1-9-15,-3 0-1 0,0-4-12 16,3 4 14-16,2-2-2 0,-5-1-18 16,5-2 9-16,-2 3 15 0,10 3 0 15,-8-4-22-15,0 0 5 16,3-1 14-16,0 3-4 0,-1 0 5 15,1-1-18-15,2-3 22 0,3 5-12 16,0-5-4-16,15 0-1 16,-13 0-2-16,1 0 12 0,2 0-10 0,-3 0 2 15,3-12 6-15,0 12 1 16,0-9-6-16,-3 9 8 0,1-9 8 16,22 9-30-16,-25 0 22 0,0 0 0 15,2-6-15-15,-5 6 12 0,3 0-11 16,-3 0 14-16,6 0-12 0,-3 0 6 15,2 0 3-15,21 0-7 16,-18 0 7-16,0-11-13 0,0 11 12 16,2-10 13-16,0 10-25 0,1-9 5 15,-1 9 13-15,3-11-9 0,0 1-12 16,23-2 14-16,-25 6-12 0,-3 6 9 16,0-5-6-16,0 0 25 0,-3 4-8 15,3-3-21-15,0 3 14 16,2-5-9-16,29-7 16 0,-26 10-10 15,0-2-4-15,2 1 5 0,-2-1-6 16,1 3 10-16,4-1-6 0,-3 2-7 16,-2-1 17-16,3 0-11 0,25 1 11 15,-28 1-6-15,0-1 0 16,-3-2 0-16,1 1-6 0,2-2 3 16,0 0-19-16,2 1 18 0,6 0 7 15,2-4-2-15,41-2 10 16,-38 6-16-16,0-3-9 0,2 5 16 15,0 0-14-15,1-2 21 0,-1 3-3 16,0 0-24-16,-2 0 7 0,0 0 15 16,33 0-5-16,-41 0-6 0,-3 0 20 15,1 0-25-15,-3 0 22 0,0 0-27 16,0 0 24-16,3 0-22 0,-3 0 22 16,5 0-20-16,35 0 20 15,-34 0-5-15,4 0 0 0,-3 0 1 16,4 0-11-16,-1 0 1 0,3 0 8 0,-1 0-4 15,-1 0-3-15,39 0-14 16,-39 0 21-16,-1 0 18 0,-2 0-11 16,-3 0 4-16,0 0-7 0,0 0 10 15,0 0-5-15,3 0 4 16,-3 0-10-16,36 0-7 0,-39 0-6 16,3 0 8-16,0 0 3 0,-2 0 8 15,2 0-19-15,0 0 6 0,-2 0-15 16,2 0 13-16,3 0 9 0,32 0 15 15,-32 0-31-15,0 0 7 16,-3 0-5-16,5-10 16 0,-5 10-12 0,0-11 13 16,3 2-26-16,-3 3 25 15,0 6-13-15,26-9 18 16,-34 5-12-16,3 1-16 0,-2-1 18 0,-1 4 6 16,1-2-24-16,2-2 18 0,2-1-10 15,1 2 3-15,-1-1 16 16,36-4-27-16,-30 2 19 0,-3 1 10 15,0 3-13-15,3-2-13 0,-3-1 42 16,0 3-24-16,0 0-20 0,-2-4 4 16,33-3 17-16,-36 1-13 15,0 1-6-15,-3 1 18 0,-2-2-9 16,0 2 18-16,-5 1-32 0,2 1 14 16,-5-1-6-16,3-1 22 0,10-1-26 15,-10 3 24-15,0-2-15 0,0-2 7 16,-3 0-17-16,3 0 28 15,0 1-20-15,-3 1 21 0,0 0-31 16,-2 1 27-16,10-1 1 0,-13 6-8 16,-2 0-17-16,-1 0 9 0,1 0 13 15,-3 0-13-15,3 0-1 0,2 0 12 16,0 0-16-16,0 0 0 0,11-12 21 16,-11 12-16-16,3 0-8 15,-3 0 22-15,-2 0-4 0,-1-11-28 0,-2 11 20 16,0 0 8-16,0 0-10 15,-2 0 20-15,2 0-5 0,-2 0-30 16,-1 0 0-16,6 0 19 0,-3-7-17 16,5 7 13-16,0 0 6 0,3 0 1 15,-3 0 14-15,3 0-17 16,10 0 20-16,-15 0-21 0,-3 0-12 16,2 0 4-16,-4 0 6 0,-1 0-3 15,1-12 22-15,-3 12-12 0,0 0 2 16,0 0-19-16,0 0 1 15,0-11 5-15,0 11 1 0,0-9 16 16,0 9-9-16,0-9 3 0,0 2-5 16,0 0 4-16,0 0 20 0,0-10-35 15,0 6 35-15,0 0-20 0,0-2 2 16,0 0-3-16,0-3-4 0,0 0-14 16,-10-4 12-16,10 1 2 0,-13-3-8 15,-5-22-4-15,11 22 5 16,-1 2 11-16,3-1 25 0,-3 2-22 15,0-1-6-15,1-2 1 0,-1-1-15 16,-2-3 37-16,0 1-20 0,-8-26-11 16,8 24 4-16,0 1 1 15,2 1-8-15,-5-1 23 0,3 1-21 16,0 1 13-16,2-3-8 0,-2 2 11 16,-8-18-19-16,11 24 12 0,-1 1-1 15,0 0-2-15,3 0-5 0,0 2 9 16,-3-1 8-16,3 1 3 15,0-1 2-15,0 2-20 0,-8-17-13 16,8 18 13-16,0-1 19 0,0 4-24 16,-2-5 8-16,4 0 6 0,-5-1-3 15,3 0 11-15,0 2-19 0,3-2 12 16,-6-20-21-16,5 19 23 16,-2-3 10-16,3 0-45 0,-1 0 42 0,1-3-24 15,-1 4 2-15,1 0-6 0,-1-1 34 16,0 4-10-16,-2-15-18 15,5 22 7-15,-2 1-9 0,2 0 3 16,-3 5 5-16,1 0 11 0,-1 0 2 16,1 4-3-16,-1-2-18 0,3-1 5 15,-5 2 18-15,5-1-7 16,0 1 3-16,0-1-25 0,-3 0 9 16,3 2 35-16,0 0-18 0,-2 0-19 15,2 0 16-15,0 0-1 16,-3 0-5-16,3 0-6 0,0 0 9 15,-2 0-19-15,-1 0 12 0,3 0 9 0,0 0-5 16,-2-11 4-16,-1 11-13 0,1 0 9 16,-1 0-3-16,3 0-16 15,-2 0 11-15,-1 0-12 0,-2 0 2 16,0 0 22-16,0 0-21 0,0 0 2 16,-3 0 13-16,-2 0-1 15,2 0-16-15,0 0 9 0,-2 0 8 16,0 0-1-16,2 0-2 0,-2 0-1 15,0 0 27-15,-5 0-26 0,2 0 19 16,-12 11-24-16,12-11 17 16,-2 0-10-16,-1 8-2 0,1-8-5 0,-3 0 12 15,3 8 21-15,-3-8 4 16,0 8-12-16,-2-4-3 16,-18 9-4-16,15-7-11 0,0 0 11 0,0 2-26 15,3-1 8-15,-6-3 1 0,1 3 24 16,-1-3-17-16,1 0-6 0,2-2 13 15,-26 2-7-15,24-3-5 16,-1 1 17-16,3-1 10 0,0-1 7 16,3 4-12-16,-3-1-2 0,3-3-26 15,-6 0 18-15,-14 0 6 16,22 0-17-16,-3 0 4 0,-2 0 4 16,3 0 6-16,-3 0 2 0,0 0-11 0,0 9 1 15,-2-9-1-15,-3 0 17 16,-23 8-34-16,23-8 37 0,2 6-10 15,-2-6-7-15,0 6 7 0,3 1-19 16,-3-4-3-16,0 2 1 0,2-2 21 16,1-3-5-16,-26 4-15 15,28-2 27-15,-2-2-13 0,2 3 18 16,-3 0-27-16,-2-1-9 0,0 2 20 16,0-4-11-16,0 3 10 0,-2 1-7 15,-32-2 19-15,29-2-20 16,3 0 17-16,-3 0-3 0,2 0-23 0,0 0 6 15,1 0 18-15,-1 0-4 16,-2 0-13-16,3 10 10 16,-32-10-9-16,29 0 17 0,3 0-9 0,-1 0 7 15,1 11 6-15,2-11-14 0,0 0-11 16,-5 0 16-16,-3 0 12 0,-28 0-13 16,36 11-16-16,-2-11 24 15,2 0-14-15,0 0-2 0,2 0 23 16,1 0-30-16,-1 0 7 0,1 0-8 15,-3 0 15-15,-26 0 13 16,26 0-25-16,0 0 17 0,3 0-18 16,-6 0 21-16,3 14-19 0,0-14-7 0,-5 11 8 15,5 0 5-15,-3-11 10 16,-27 11-28-16,30-1 12 0,0-3 9 16,0-7 25-16,0 6-25 0,0 0 5 15,0-1-18-15,-3-1 10 0,3-3 0 16,-3 4 10-16,-30 4-33 15,33-7 23-15,-2 2-2 0,2 2 19 16,-3 0-1-16,-2-2-14 0,3 1-12 16,-1-3 16-16,0 2-16 0,-35 1 14 15,33-5-4-15,2 0 15 16,1 0-32-16,-1 0 28 0,1 0-9 0,-1 0-5 16,1 0 11-16,2 0-13 0,-3 0 8 15,-28 0-10-15,31 0 0 16,3 0 22-16,-3 0-14 0,2 0-15 15,1 0 28-15,0 0-13 0,-1 0-10 16,1 0 24-16,-1 0-32 0,-20 0 5 16,23 0 6-16,0 0 12 15,0 0-8-15,3 0 8 0,0 0 2 16,2 0-11-16,0 12 4 0,-2-12 19 16,2 8-14-16,-20-8-13 15,22 9 2-15,-1-9 15 0,-1 7-6 16,2-7-23-16,-4 0 18 0,0 0 0 15,-1 0 2-15,1 5 11 0,-3 0-6 16,-25-5-31-16,22 0 24 0,1 0 13 16,-1 0-5-16,1 0 2 0,-1 0-3 15,3 0 1-15,0 0-18 0,6 0 4 16,1 0 2-16,-14 0 10 16,22 0-10-16,-2 0 5 0,5 0-4 15,0 0 20-15,-3 0-30 0,3 0 22 16,0 0-22-16,-5 0 18 0,-13 0-7 15,10 0 12-15,-5 0-8 16,0 0-9-16,1 0 10 0,-4 0-8 0,3 0 13 16,-2 0 2-16,2 0-16 0,0 0 3 15,-15 10 14-15,20-10-1 16,3 0-2-16,-5 0 1 0,5 0-6 16,-3 0-4-16,3 0 5 0,-3 0-19 15,5 0-2-15,-4 0 10 0,-9 0 25 16,6 0-12-16,2 0 6 15,1 0 16-15,1 0-5 0,1 0-24 16,3 16 16-16,-1-16-27 0,0 0 16 16,1 0 2-16,-4 10-2 15,6-10 1-15,-2 0-10 0,2 0 4 16,0 9 4-16,-1-9 3 0,-1 0-8 0,-1 8 12 16,1-4-14-16,-4-4-6 15,-12 13 11-15,13-10 0 0,0 1 22 16,0 0-22-16,0-4-3 0,5 1-3 15,-6 2 12-15,6-1-12 0,0 0 16 16,0-1-18-16,-3 0 9 16,8 1 12-16,-5 0-18 0,5-2 8 15,0 0-10-15,0 0-4 0,-2 0 6 16,-1 0-28-16,3 0-6 0,-2 0-89 16,-3 0-21-16,0 0-99 15,2 0-141-15,-5 0-78 0,1 0-45 0,-1 0-6 16,0 0-16-16</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49.12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BDB2DEE-8AC8-40C8-ADE2-6A0E784AF7D4}" emma:medium="tactile" emma:mode="ink">
          <msink:context xmlns:msink="http://schemas.microsoft.com/ink/2010/main" type="writingRegion" rotatedBoundingBox="13806,15679 13960,15595 14038,15739 13884,15822"/>
        </emma:interpretation>
      </emma:emma>
    </inkml:annotationXML>
    <inkml:traceGroup>
      <inkml:annotationXML>
        <emma:emma xmlns:emma="http://www.w3.org/2003/04/emma" version="1.0">
          <emma:interpretation id="{9A2F7E60-C29A-4958-8CF8-47C503FA3B7E}" emma:medium="tactile" emma:mode="ink">
            <msink:context xmlns:msink="http://schemas.microsoft.com/ink/2010/main" type="paragraph" rotatedBoundingBox="13806,15679 13960,15595 14038,15739 13884,15822" alignmentLevel="1"/>
          </emma:interpretation>
        </emma:emma>
      </inkml:annotationXML>
      <inkml:traceGroup>
        <inkml:annotationXML>
          <emma:emma xmlns:emma="http://www.w3.org/2003/04/emma" version="1.0">
            <emma:interpretation id="{3A362BC2-2E67-4960-A969-A6654EB5603B}" emma:medium="tactile" emma:mode="ink">
              <msink:context xmlns:msink="http://schemas.microsoft.com/ink/2010/main" type="line" rotatedBoundingBox="13806,15679 13960,15595 14038,15739 13884,15822"/>
            </emma:interpretation>
          </emma:emma>
        </inkml:annotationXML>
        <inkml:traceGroup>
          <inkml:annotationXML>
            <emma:emma xmlns:emma="http://www.w3.org/2003/04/emma" version="1.0">
              <emma:interpretation id="{77F43D95-054C-4656-8D84-E60EC6AED03C}" emma:medium="tactile" emma:mode="ink">
                <msink:context xmlns:msink="http://schemas.microsoft.com/ink/2010/main" type="inkWord" rotatedBoundingBox="13806,15679 13960,15595 14038,15739 13884,15822"/>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c</emma:literal>
                </emma:interpretation>
                <emma:interpretation id="interp3" emma:lang="" emma:confidence="0">
                  <emma:literal>g</emma:literal>
                </emma:interpretation>
                <emma:interpretation id="interp4" emma:lang="" emma:confidence="0">
                  <emma:literal>y</emma:literal>
                </emma:interpretation>
              </emma:one-of>
            </emma:emma>
          </inkml:annotationXML>
          <inkml:trace contextRef="#ctx0" brushRef="#br0">-1313-1789 470 0,'0'0'2'15,"0"0"16"-15,0 0 29 0,0 0 2 0,0 0 24 16,0 0-22-16,0 0 25 0,0 0-3 0,0 0 25 16,0 0 7-16,0 0-9 0,0 0 11 0,0 0 8 15,0 0-21-15,0 0-16 0,0 0 19 0,0 0-8 16,0 0-13-16,0 0-6 0,0 0-10 0,0 0 6 16,0 0-13-16,0 0-10 0,0 0-12 0,0 0-20 15,0 0 8-15,0 0-11 0,0 0-6 0,0 0 13 16,0 0-19-16,0 0-2 0,0 0-5 0,0 0 11 15,0 0 9-15,0 0-21 0,0 0 24 0,0 0-16 16,0 0 22-16,0 0 3 0,0 0-20 16,0 0 25-16,0 0-17 0,0 0 7 0,0 0 14 15,0 0-11-15,0 11-12 0,0-11-4 0,0 11 2 16,0-2-2-16,0-9 3 0,0 0 6 0,0 7 5 16,0-3 1-16,0 0-18 0,0 0 13 0,0-1-18 15,0 1 0-15,0 1 2 0,9 0 5 0,-9-2-6 16,0 1 4-16,9-1 12 0,-3 1-11 0,0-3 15 15,0 3-8-15,0-2-6 0,-3 2-7 0,3-3 20 16,0 1-20-16,-3-2 8 0,3 0 9 0,-3 0-21 16,3 0 18-16,-3 0-19 0,3 0 4 0,-3 0 21 15,0 0-12-15,2 0 0 0,-5-9-11 0,6 0 0 16,-6 9 20-16,6-11-10 0,-3 2 2 0,0 9-22 16,-3-11 6-16,6 1 19 0,-3 2-1 15,-3 1-11-15,3 0 11 0,-3 1-26 0,0 0 29 16,0 1-8-16,0 2 5 0,0-1-13 0,0 0 14 15,0-2-16-15,0 5 16 0,-12-3-6 0,12-1-3 16,-12 4 13-16,12-4-7 0,-11 2 5 0,2 1-4 16,0 2 2-16,3 0-6 0,-3 0 22 0,3 0-8 15,-3 0 1-15,0 0-1 0,3 11 2 0,-3 2-11 16,3-13 3-16,0 11 6 0,0-3-3 0,3 0-3 16,0-1-11-16,-3 2 16 0,6-2 1 15,-3 1-24-15,3-3 9 0,0 4 0 0,0-3 13 16,0-1-4-16,0-1-21 0,12 0 5 0,-12 3 5 0,15-6 14 15,-6 2-14-15,3-2 2 0,-6 0 3 16,3 0-3-16,-3-1-5 0,0 0 4 0,3 0 3 16,-3 0 2-16,-3 0-12 0,3 0 16 0,0-11-4 15,-1 11-20-15,-5-10 5 0,6 0 12 0,-6 4-4 16,3-3-3-16,0 3-11 0,-3 1 7 0,0-3 11 16,0 2-13-16,0 2 19 0,0-3-4 0,0 3-5 15,0 0-8-15,0 1 9 0,0 3 8 0,-12 0-6 16,12 0 3-16,0 0 8 0,-11 0-8 0,11 0 15 15,-6 0-12-15,0 0-9 0,0 0 1 16,0 0 7-16,3 0 7 0,-3 0-15 0,3 0 4 0,0 0 7 16,3 0 7-16,0 11 2 0,0-11-12 15,0 11 13-15,0-2-10 0,0-2 1 0,0 1-10 16,0-3 12-16,0 2-14 0,0 1 15 0,0-2-21 16,0 1 12-16,0 0-12 0,0-1 7 0,0-1 13 15,0 0-18-15,0 1 7 0,12-1-7 0,-12-5 0 16,12 0 12-16,-12 0 6 0,12 0-14 0,-3 0 5 15,-4 0 2-15,1 0 1 0,0-10-18 0,3 10 5 16,-3-12 13-16,0 3-16 0,0-1 15 0,0 0-18 16,-3 3 13-16,-3-1-13 0,0-3 8 0,0 3 17 15,0 2-3-15,0 0-13 0,0 1-1 16,0 1 3-16,0-1 12 0,0 2-12 0,0 3 12 16,-9 0-16-16,9 0 1 0,-12 0 2 0,12 0 4 15,-9 0 13-15,3 0-6 0,-3 0-5 0,9 0 1 16,-8 0-3-16,2 11-13 0,3-11 8 0,0 10-3 15,0-2 1-15,3 0 1 0,0-1 11 0,0-1-8 16,0 1 10-16,0-1-8 0,0 3-12 0,0-5 24 16,0 0-5-16,0-1-12 0,0-3 2 0,15 0 0 15,-15 0 0-15,8 0-3 0,-8 0 18 0,9 0-5 16,-9 0-13-16,12 0 17 0,-6 0-3 0,-6 0-3 16,6-15-4-16,-3 8-6 0,0-2 7 0,0 4 1 15,-3-3-8-15,0 3 0 0,0 0 0 16,0 3 3-16,0 2 11 0,0-6-19 0,0 6 12 15,0-2-9-15,-12 2-19 0,12 0-7 0,-15 0 7 16,15 0-16-16,0 0-21 0,-6 0-39 0,6 0-42 16,-9 0-42-16,9 13-115 0,-3-13-131 0,3 13-54 15</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2:56.18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03D3352-7DC7-46B3-BC27-E76C10BDEEC5}" emma:medium="tactile" emma:mode="ink">
          <msink:context xmlns:msink="http://schemas.microsoft.com/ink/2010/main" type="writingRegion" rotatedBoundingBox="22965,11153 33474,10776 33757,18689 23248,19066"/>
        </emma:interpretation>
      </emma:emma>
    </inkml:annotationXML>
    <inkml:traceGroup>
      <inkml:annotationXML>
        <emma:emma xmlns:emma="http://www.w3.org/2003/04/emma" version="1.0">
          <emma:interpretation id="{330B8F65-6012-44DE-A681-F0BF31836455}" emma:medium="tactile" emma:mode="ink">
            <msink:context xmlns:msink="http://schemas.microsoft.com/ink/2010/main" type="paragraph" rotatedBoundingBox="23589,10752 32821,11742 32683,13029 23451,12039" alignmentLevel="1"/>
          </emma:interpretation>
        </emma:emma>
      </inkml:annotationXML>
      <inkml:traceGroup>
        <inkml:annotationXML>
          <emma:emma xmlns:emma="http://www.w3.org/2003/04/emma" version="1.0">
            <emma:interpretation id="{416BFCAD-E6A9-45EB-A1D2-DBC6FFBA4A24}" emma:medium="tactile" emma:mode="ink">
              <msink:context xmlns:msink="http://schemas.microsoft.com/ink/2010/main" type="inkBullet" rotatedBoundingBox="23538,11223 23965,11269 23941,11490 23515,11444"/>
            </emma:interpretation>
            <emma:one-of disjunction-type="recognition" id="oneOf0">
              <emma:interpretation id="interp0" emma:lang="" emma:confidence="0">
                <emma:literal>-</emma:literal>
              </emma:interpretation>
            </emma:one-of>
          </emma:emma>
        </inkml:annotationXML>
        <inkml:trace contextRef="#ctx0" brushRef="#br0">-1926-1702 2582 0,'0'4'62'0,"0"2"171"16,0-6-84-16,0 5-9 0,0-5-35 0,0 2-31 16,0-2-22-16,0 0 7 15,0 0 92-15,0 0-73 0,0 0 7 16,0 0-8-16,0 0 23 0,18 0-13 15,-3 0-12-15,6 0-20 0,-4 0 5 16,6 0 9-16,2 0-14 0,3 0-31 16,-3 0-16-16,29 0 15 15,-32 0-10-15,-1 0-21 0,-4 0 6 16,4 0-5-16,-9-11 18 0,3 11 5 16,-2 0 0-16,-3 0-27 15,13 0-6-15,-18 0-31 0,8 0-38 0,-6 0-74 16,1 0-78-16,2 0-57 0,-8 0-29 15,4 0-379-15,-6 0 124 16,0 0-132-16</inkml:trace>
        <inkml:trace contextRef="#ctx0" brushRef="#br0" timeOffset="-342.7862">-1786-1864 528 0,'0'0'533'0,"0"0"-95"0,0 0-86 16,0 0-80-16,-18 0-29 0,18 0-6 15,0 0-10-15,-8 0-20 0,8 0-26 16,-15 0-16-16,15 0 129 0,0 0-147 15,0 0 2-15,0 0-24 16,0 0 5-16,0 0-33 0,0 0-12 0,0 0-8 16,0 0-27-16,0 0-9 0,0 0 14 15,13 0-28-15,-3 0-34 16,5 0 14-16,3 0 9 0,-3 0-27 16,25 0 22-16,-19 0-7 15,-1 0-16-15,5 0-6 0,-5 0-20 16,3 0-13-16,0 0-24 0,-5 0-41 15,-1 0-39-15,-4 0-43 0,0 0-38 16,-6 0-13-16,1 0-8 0,-8 0-249 16,0 0 223-16,0 0-171 15,-15 12-40-15,2-12-30 0</inkml:trace>
      </inkml:traceGroup>
      <inkml:traceGroup>
        <inkml:annotationXML>
          <emma:emma xmlns:emma="http://www.w3.org/2003/04/emma" version="1.0">
            <emma:interpretation id="{42F4B6F5-137A-4668-BE6E-A49F05336356}" emma:medium="tactile" emma:mode="ink">
              <msink:context xmlns:msink="http://schemas.microsoft.com/ink/2010/main" type="line" rotatedBoundingBox="24487,10848 32821,11742 32683,13029 24349,12135"/>
            </emma:interpretation>
          </emma:emma>
        </inkml:annotationXML>
        <inkml:traceGroup>
          <inkml:annotationXML>
            <emma:emma xmlns:emma="http://www.w3.org/2003/04/emma" version="1.0">
              <emma:interpretation id="{5AA993AC-3159-4191-B55D-130CB44E57DB}" emma:medium="tactile" emma:mode="ink">
                <msink:context xmlns:msink="http://schemas.microsoft.com/ink/2010/main" type="inkWord" rotatedBoundingBox="24466,11044 25133,11115 25090,11521 24423,11449"/>
              </emma:interpretation>
              <emma:one-of disjunction-type="recognition" id="oneOf1">
                <emma:interpretation id="interp1" emma:lang="" emma:confidence="1">
                  <emma:literal/>
                </emma:interpretation>
              </emma:one-of>
            </emma:emma>
          </inkml:annotationXML>
          <inkml:trace contextRef="#ctx0" brushRef="#br0" timeOffset="818.4267">-604-2044 2830 0,'6'0'32'15,"-4"0"20"-15,3 0 31 0,0 0 48 16,-5 0-72-16,0 0 4 16,0 9 10-16,5-9 21 0,-5 9-3 15,0 1 6-15,5 0 5 0,-5 0 6 0,0 1-5 16,0 0-32-16,0 19 65 16,0-18-65-16,-12 2-19 0,12 2-7 15,-16-2-12-15,1 2-9 0,5 1-16 16,-8-1-4-16,5 2-3 0,-2 1 16 15,-38 31-10 79,-207 25-1278-94,252-84 1191 0,3 0 28 16,3-3 16-16,-1 2 7 15,0 0 13-15,3-1 1 0,0-3 8 0,0 0 1 16,0 1 3-16,13 0 4 0,2-2 1 16,-4 4 2-16,1 1 0 0,-12 2 15 15,11-2 10-15,1 5 13 0,-7-1 13 16,13 0 83-16,-13 5-57 16,0 1 12-16,6 0-2 0,-4 0 4 15,3 0 14-15,1 0 26 0,-1 0-6 16,3 0 10-16,4 10-57 15,27 0 31-15,-21-1-93 0,2 0 18 0,-2-9 2 16,5 8-7-16,3 1-8 0,-6-3 2 16,-2-2-16-16,-3 3 30 15,24 3 5-15,-29-3-25 0,0-4 0 16,-5 2-16-16,1-1-20 0,1 3 27 16,16 10-13-1,-10-6 15-15,0-5-27 16,-10-4 37-16,-1-2-18 0,1 0-6 15,2 0 5-15,3 0-39 0,-8 0 35 16,0 0 19-16,0 0-25 16,0 0-6-16,-2 0 21 0,-3 0-41 0,0 0-37 15,0 0-54-15,0 0-66 0,0 0-386 16,0 0 229-16,0 0-47 16,0 0-224-16,0 0-98 0</inkml:trace>
        </inkml:traceGroup>
        <inkml:traceGroup>
          <inkml:annotationXML>
            <emma:emma xmlns:emma="http://www.w3.org/2003/04/emma" version="1.0">
              <emma:interpretation id="{E4CBFD29-051F-45DF-84DC-586CD0921394}" emma:medium="tactile" emma:mode="ink">
                <msink:context xmlns:msink="http://schemas.microsoft.com/ink/2010/main" type="inkWord" rotatedBoundingBox="26771,11093 28429,11271 28305,12420 26648,12242"/>
              </emma:interpretation>
            </emma:emma>
          </inkml:annotationXML>
          <inkml:trace contextRef="#ctx0" brushRef="#br0" timeOffset="27143.7188">1322-1974 2110 0,'0'0'7'0,"0"0"43"16,0 0 55-16,0 0-5 0,0 0-10 15,0 0-40-15,0 0 13 16,0 0 2-16,0 0-22 15,0 0 4-15,0 0 128 16,0 0-133-16,0 0 19 16,0 0 2-16,10 0 97 15,13 0-95 1,-10 0-35-16,2 0-12 0,3 0-8 16,5 0 0-16,3 0-1 0,4 0 0 0,34 0-2 15,-3-6-2 1,-33 6-7-16,38 0 8 15,-35 0 34 1,-19 0-2-16,4 0-1 0,7 0 65 16,22 0 14-1,-16 0-84-15,-14 6-20 16,10-6 5-16,-15 0 10 0,-4 8 2 16,-1-8 35-16,-3 7-21 15,1 16 75-15,-3-13-82 16,0 3-14-16,0 4-11 0,-16 17 30 15,4-11-15-15,2-2 13 16,-3 5-15-16,-15 28 51 0,12-26-51 16,1 2-2-16,0 4-32 0,0-3 11 15,-3 0 14-15,-10 31-14 16,-33 90-5 15,45-104 31-15,-4-1-38-16,-41 41 21 31,51-74-7-31,-1-4-12 0,-4 10-9 16,10-11 27-16,0 1-14 15,2-1 7-15,1 0-16 0,2-3 29 16,0 0-25-16,0-2 19 0,0-1-10 16,0 1 7-16,10-1-20 0,3 0 12 15,-3-2 5-15,18 7-13 16,-13-4 23-16,3 2-1 0,0-3 0 15,5 1-22-15,2-2 14 0,1 0-3 0,4-1 14 16,1-1-12-16,0 0-8 16,35 0 20-16,-36 0 2 0,-2-12-2 15,0 12 4-15,-5 0-7 0,-2 0-14 16,-1-10 2-16,-2 10-15 0,-3 0 15 16,8 0-2-16,-13-8 13 15,0 8 1-15,-4 0-11 0,1-4-48 16,-2 4-30-16,3-5-65 0,0 5-37 15,2-6-231-15,-8 6 170 0,1 0-12 16,-1 0-49-16,-2 0-68 0,0 0-233 16,0 0-106-16</inkml:trace>
          <inkml:trace contextRef="#ctx0" brushRef="#br0" timeOffset="27561.917">1467-1411 2394 0,'-2'0'30'0,"-1"0"21"0,3 0-4 16,0 0-9-16,0 0-6 0,0 0 21 15,0 0 16-15,0 0 20 0,16 0 29 16,17 0 153-16,-16 0-117 16,4 0 12-16,2-9-5 0,0 9-7 0,2-8-35 15,3 1-44-15,-2 7-22 0,2-7 5 16,-3 1-11-16,24-5 59 15,-6 2-88 1,15-1 3-16,-30 5-13 16,-17 5-2-16,-1 0 0 0,0 0-67 15,-5 0-60-15,3 0-95 0,-6 0-69 16,3 0-36-16,-2 0-25 0,-1 0-69 16</inkml:trace>
          <inkml:trace contextRef="#ctx0" brushRef="#br0" timeOffset="28392.7315">2438-1178 2122 0,'0'-6'54'0,"0"2"39"16,0 4 30-16,0-3 16 0,0 1-8 16,0-2-15-16,0-1-15 0,0 4 2 15,0-3 9-15,0 4 21 0,0 0 161 16,0 0-97-16,0 0 23 16,0 0-10-16,0 14 100 15,0-14-211-15,0 13 5 0,0-1-51 16,0 1-19-16,0 1 16 0,0 3 10 15,0 1-31-15,0 5-8 0,10 2 8 16,-2-1-13-16,-1 3-7 0,-2-3-10 0,0 1 16 16,3 1-1-16,-3-3-21 0,0 1 22 15,0-3-6-15,1-4-15 0,-1 2 0 16,0 8 39-16,-5-17-31 16,2 1 8-16,-2-3-28 0,3-2 18 15,-1-1-16-15,-2 0 7 0,3-4 10 16,-1 4-46-16,1-1-67 15,0-3 28-15,-3-1-108 0,0 0-486 16,2 0 255-16,-2 0-33 0,0 0-165 16,0 0-181-16</inkml:trace>
          <inkml:trace contextRef="#ctx0" brushRef="#br0" timeOffset="28730.7965">2629-969 2511 0,'0'0'57'0,"0"11"31"15,0-11 22-15,0 0 7 0,0 0-11 0,0 0-12 16,0 0-6-16,0 0 0 0,0 0 71 15,0 0-84-15,0 0 8 16,13 0 10-16,-3 0-12 0,3 0 2 16,-1 0-3-16,6 0-23 0,0 0-28 15,0 0-2-15,23 0-5 16,-24 0-18-16,1-8-3 0,0 2 2 16,-3 6-5-16,-5 0-18 0,3 0-58 15,-8 0-95-15,3 0-80 0,-3 0-40 16,0 0-398-16,-2 0 133 0,-1 0-144 15</inkml:trace>
        </inkml:traceGroup>
        <inkml:traceGroup>
          <inkml:annotationXML>
            <emma:emma xmlns:emma="http://www.w3.org/2003/04/emma" version="1.0">
              <emma:interpretation id="{2C2B2911-8D12-4A54-B104-D646485320E5}" emma:medium="tactile" emma:mode="ink">
                <msink:context xmlns:msink="http://schemas.microsoft.com/ink/2010/main" type="inkWord" rotatedBoundingBox="28662,11787 29361,11862 29275,12664 28576,12589"/>
              </emma:interpretation>
            </emma:emma>
          </inkml:annotationXML>
          <inkml:trace contextRef="#ctx0" brushRef="#br0" timeOffset="29335.0589">3485-1314 2401 0,'2'0'58'0,"-2"0"13"0,0 0 28 16,0 0 90-16,0 13-115 15,0-13 1-15,0 11-15 0,0-2-6 16,0-2 6-16,-15 7 3 0,15 1-13 15,-18-1-2-15,5 3-6 0,-12 13 18 16,12-17-32 31,-152 103-724-31,154-113 594-1,4-2-21-15,4-1-8 16,-7 0-210-16,5 0 233 15,2-11 76-15,1 11 22 0,2-14 1 16,0 5 40-16,0-1 24 0,0-1 21 0,0 5 0 16,0 2 6-16,0-3-2 15,0-2 59 1,33-1 134-16,-33 8-201 0,18-2 77 16,-8 4-68-16,0 0 7 15,0 0 1-15,3 0-6 0,0 0-29 16,23 0 10-16,-19 0-47 15,1 0-5-15,0 0-2 0,0 0-4 16,-3 11 3-16,41 11 49 16,-46-15-55-1,6 5 4-15,-6-7-7 0,-3 1 1 0,1 2-45 16,-3-3-61-16,3 1-60 16,-3-2-35-16,0-2-32 0,-2 1-68 15,4-1-536-15,-4-2 399 0</inkml:trace>
          <inkml:trace contextRef="#ctx0" brushRef="#br0" timeOffset="29649.7274">3306-875 2479 0,'0'2'70'0,"0"2"35"0,0-4 20 16,0 2 0-16,0-2-24 0,0 0-7 0,16 0 9 16,2 0 6-16,-1 0-5 0,27 0 47 15,-21-13-113-15,2 13-12 16,-2-11-11-16,5 2 6 0,-5 0-9 15,0 9-59-15,-5-10-93 16,0 4-64-16,-6 6-44 0,11 0-337 16,-15 0 168-16,-1 0-32 0,-4 0-62 15</inkml:trace>
          <inkml:trace contextRef="#ctx0" brushRef="#br0" timeOffset="30178.8345">3462-689 1856 0,'-5'3'76'0,"0"0"-6"0,0 0 8 16,-1 3 57-1,4-6-82 1,2 0 80-16,0 0-131 15,10 0 0-15,3-10 9 0,-3 0 17 16,3 0 12-16,-3 2 11 16,3-2 10-16,4 3-3 0,-1 7 3 0,-1-8 2 15,11 3 75 1,2 5 56-16,-23 0-118 16,0 0 7-16,0 0 8 0,0 12-12 15,-5-1-1-15,0 0-22 0,0 4-18 16,0-1-5-16,0 1 10 0,0 2-10 0,-15 1-5 15,2 11-9 1,-2-14-8-16,2-2-14 0,3 0-4 16,-3-2-21-16,3-2-15 0,0 1 2 0,-1-2 6 15,1-2-12-15,3 0 6 0,-1-4 20 16,3 1 0-16,2-2-5 0,1-1 5 16,2 0-1-16,0 0 16 0,0 0 13 15,0 0 17-15,15 0 27 0,13-9 71 16,-8 9-46-16,3-12 11 15,3 0-20-15,2 5-25 0,0-1-12 16,0 0-2-16,2 3-23 0,-4-1 3 16,2 6-5-16,13-5-118 15,-26 5-61-15,-2 0-80 0,-8 0-37 16,0 0-66-16,-5 0-180 0,0 0-144 0</inkml:trace>
        </inkml:traceGroup>
        <inkml:traceGroup>
          <inkml:annotationXML>
            <emma:emma xmlns:emma="http://www.w3.org/2003/04/emma" version="1.0">
              <emma:interpretation id="{1A3114D9-241D-4BD8-8F09-9838E717954A}" emma:medium="tactile" emma:mode="ink">
                <msink:context xmlns:msink="http://schemas.microsoft.com/ink/2010/main" type="inkWord" rotatedBoundingBox="31350,11851 32793,12005 32737,12527 31294,12373"/>
              </emma:interpretation>
            </emma:emma>
          </inkml:annotationXML>
          <inkml:trace contextRef="#ctx0" brushRef="#br0" timeOffset="54904.2413">5991-1079 490 0,'0'-1'25'0,"0"-4"78"16,0 0 309-16,0 4 12 0,0-2-116 16,0-1-94-16,0-2-44 0,0 4-26 15,0 0-31-15,0-2-29 0,0 3-35 16,0-7 52-1,0 6 64-15,0 1-89 16,0 0 6-16,0 1 108 0,-13 0-89 16,1 0-2-16,12 12-8 15,-26 11 77-15,-4 13 27 16,12-9-113-16,10-11-53 16,6-1-7-16,-3 2 2 0,2 0-14 15,3 0 6-15,0 15 17 16,0-16-16-16,0-1-1 0,0 0-13 15,0-2 4-15,23 14 20 16,-23-16-24-16,13 2 4 0,-6-2-15 0,6-2 5 16,-3-1-5-16,11 11 16 15,-9-15-1-15,-1 2-4 0,4-1 5 16,26-3-1 0,-13-2-1-16,-13 0-12 0,-2-11 3 15,2 0-12-15,-2 0 0 0,2-3-11 16,0 1-4-16,-2-1 6 0,7-21-1 15,-15 16 14-15,1 2 10 16,-4-1 4-16,-2 0-12 0,0-1-4 16,0 0 9-16,0 2 2 0,0-2-3 15,-13 3 2-15,-5-10 18 16,3 15-8-16,-8-10 20 0,11 13-15 16,-1 4-4-16,3-3-7 0,-1 0 2 15,1 1-12-15,3 6 5 0,-4 0 4 16,-4 0-4-16,5 0-28 0,-3 0-42 15,0 0-36-15,3 15-48 0,-2-2-33 16,-1-1-22-16,3 2-10 0,-1 0-24 16,1 5-27-16,-8 19-567 15,13-18 299-15</inkml:trace>
          <inkml:trace contextRef="#ctx0" brushRef="#br0" timeOffset="55438.9538">6503-729 492 0,'5'-4'252'0,"-5"0"268"0,3-4 278 16,-3 7-527-16,0-3-35 0,0 2-11 16,0 2-26-16,0 0-44 0,0 0-41 15,0 0-41-15,0 0-22 0,0 0-25 16,-13 0-5-16,13 0-2 15,0 0-11-15,-8 0-8 0,8 0-5 16,0 0 3-16,0 0-2 0,0 0 3 16,0 0-1-16,0 11 6 0,0-11-7 15,0 8-1-15,0-2 4 0,0-6-5 16,0 0-20-16,11 7-8 0,-1-7 2 16,-10 0 5-16,7 0 0 0,-7 0 11 15,23 0 3 1,-23-10 15-1,0 0 2-15,0 10 4 0,0-8 10 16,0 0 10-16,0 8-31 16,-12-5-16-16,12 1-25 0,-11 4-33 15,1 0-20-15,3-2-18 0,-1 2-10 16,0 0-23-16,1 0-35 0,-1 0-92 16,-2 0-186-16,7 0-98 0</inkml:trace>
          <inkml:trace contextRef="#ctx0" brushRef="#br0" timeOffset="56216.9993">6832-1026 2225 0,'0'-6'22'15,"0"-2"22"-15,0-7 85 16,0 6-57-16,0 3-3 0,0-1-9 16,0-1-6-16,-13 2 0 0,13 1 6 15,-10 0 4-15,10 0 6 0,-13 4-18 16,-2-5 32-16,7 6-51 0,1 0 4 15,-1 0-7-15,-2 0-10 16,0 0-2-16,-1 0 5 0,1 18 0 16,-3-3-5-16,3-1-6 0,-13 16 2 15,16-15-8-15,-1 1-5 0,3-2-2 16,0 0 3-16,5-1 1 0,0-1-3 16,0 1-2-16,0-5-6 0,0 3-5 15,30 9-51-15,-17-15 8 16,2 0-6-16,1 0-10 0,2-3 2 15,-3-2 8-15,0 0 12 0,3 0 8 16,-5 0 4-16,10-25-2 16,-16 14 31-16,1 2-2 0,-1-2 7 15,-1-2 2-15,-1 3 6 0,-5 0 0 16,5-1 23-16,-5-2 23 0,2 4 23 16,1-1 17-16,-3-4 115 0,0 8-94 15,0 1 6-15,0 2-25 0,0 3-15 16,0 0-5-16,0 0-20 0,0 0-14 15,0 0-7-15,0 0 67 16,0 0-53-16,0 11 13 0,0 2-12 16,0-1 23-16,0 1-11 0,0 2 2 15,0 2-9-15,0 2-18 0,0 0-4 16,10 17 3-16,-10-17-12 0,8-2-11 16,-8 2 11-16,5-3-1 0,0 0-16 15,0-2-1-15,-2 1 14 16,2-2-9-16,0 0-18 0,2 6-7 15,-2-11 13-15,-2 1 17 0,2-3 2 16,-2-2-20-16,-1 2-1 0,1-3-1 16,-3-1 0-16,2 3-6 0,1-5-12 15,-1 3-131-15,1-2 42 16,-3 0-56-16,2 2-30 0,-2-2-25 16,0 0-226-16,0-1 235 15,3 0-37-15,-3 0-105 0,3 0-120 16,2 0-105-16</inkml:trace>
          <inkml:trace contextRef="#ctx0" brushRef="#br0" timeOffset="56932.8921">7193-1104 1959 0,'0'-4'61'0,"0"-4"26"0,0 1 14 0,0 3 17 15,0-5 77-15,0 5-141 16,-10 2-24-16,10 2-15 0,0 0-2 16,0 0-5-16,-10 0 0 0,10 0-10 15,0 0 7-15,0 0 41 16,0 15-16-16,0-3 10 15,0-1 3-15,0 35 173 16,10-32-177-16,0 1-13 16,1 1-7-16,-6 1 29 0,2 2 4 15,1 0-3-15,2 1-4 0,-2 0 1 16,0 3-12-16,2 20 16 0,-5-22-35 16,-3-2-4-16,1 1 2 15,-3-3-3-15,0-1 0 0,0-2 0 0,0 1-6 16,0-4-3-16,0 14 4 15,0-15-2-15,0-2-8 0,0-1 8 16,0-2-6-16,-10 0-14 0,10-2-13 16,-18-2-298-1,13-1 227-15,0 0 5 16,-3-10 12-16,0 0-20 0,-9-10-77 16,6 7 112-16,-1-10-17 15,7 8 64-15,2 2 14 0,3-3 12 16,0 3 2-16,0 0 0 15,15-2 10-15,-5 3 3 0,6-4 5 0,-1 0-14 16,0 3 0-16,1-2-7 0,-1 3 12 16,0-2 4-16,-5 1 4 0,1 1-2 15,-1 1 13-15,-3-1-5 0,-2 2-5 16,1-12 27-16,-4 12-28 16,-2 1-12-16,3 1 3 0,-3-3-5 15,0 3 7-15,0-1-3 0,0 0-3 16,0-3 0-16,0 2 0 15,-26-11 15-15,26 11-15 0,-13 3-4 0,1 0-5 16,-1 5-6-16,0 2 12 16,-2 0-8-16,0 0-1 0,-1 0 4 15,-1 0-2-15,-17 21-130 0,19-21-27 16,2 10-125-16,1-1-197 0,4-9-51 16</inkml:trace>
        </inkml:traceGroup>
      </inkml:traceGroup>
    </inkml:traceGroup>
    <inkml:traceGroup>
      <inkml:annotationXML>
        <emma:emma xmlns:emma="http://www.w3.org/2003/04/emma" version="1.0">
          <emma:interpretation id="{4CEC6179-615D-4483-A226-4F1390DB84F0}" emma:medium="tactile" emma:mode="ink">
            <msink:context xmlns:msink="http://schemas.microsoft.com/ink/2010/main" type="paragraph" rotatedBoundingBox="25405,13132 29713,13072 29724,13835 25416,13895" alignmentLevel="3"/>
          </emma:interpretation>
        </emma:emma>
      </inkml:annotationXML>
      <inkml:traceGroup>
        <inkml:annotationXML>
          <emma:emma xmlns:emma="http://www.w3.org/2003/04/emma" version="1.0">
            <emma:interpretation id="{9F5A1A03-7409-4D65-A53D-BC65121547CC}" emma:medium="tactile" emma:mode="ink">
              <msink:context xmlns:msink="http://schemas.microsoft.com/ink/2010/main" type="line" rotatedBoundingBox="25405,13132 29713,13072 29724,13835 25416,13895"/>
            </emma:interpretation>
          </emma:emma>
        </inkml:annotationXML>
        <inkml:traceGroup>
          <inkml:annotationXML>
            <emma:emma xmlns:emma="http://www.w3.org/2003/04/emma" version="1.0">
              <emma:interpretation id="{8944F6AB-D8C8-4730-9149-D042EB74E8A3}" emma:medium="tactile" emma:mode="ink">
                <msink:context xmlns:msink="http://schemas.microsoft.com/ink/2010/main" type="inkWord" rotatedBoundingBox="25405,13132 25946,13125 25954,13736 25414,13743"/>
              </emma:interpretation>
              <emma:one-of disjunction-type="recognition" id="oneOf2">
                <emma:interpretation id="interp2" emma:lang="" emma:confidence="1">
                  <emma:literal/>
                </emma:interpretation>
              </emma:one-of>
            </emma:emma>
          </inkml:annotationXML>
          <inkml:trace contextRef="#ctx0" brushRef="#br0" timeOffset="75263.9405">0 52 1625 0,'0'0'66'0,"0"0"-11"16,0 0-16-16,0 0-14 0,0 0 2 15,61-19 128 17,-35 11-28-32,-11 3-69 15,-2 0 7-15,-6 0 2 0,9-1-14 16,-9 2 1-16,4 4 34 15,-6 0-17-15,-5 0-16 16,0 0-12-16,0 0-23 0,0 0 2 16,0 16 2-16,0-3 7 0,0 2 2 15,0-3 3-15,10 4 19 16,-10 65 151 0,0-65-171-16,0 12 33 15,0 19 35 1,0-16-39-16,0-13-41 15,0 16 4-15,0-17-9 0,-13 0-12 16,13 2 3-16,-10-3 4 0,0 0-5 16,2-1-4-16,0 1 4 0,1 0-4 15,-26 49 35 1,30-54-37-16,1 0-2 0,2-1 6 16,0-1-13-16,0 0 10 0,0-2 2 15,10 8 10-15,-10-8-8 16,15-5 8-16,3 2 8 0,-5-3-5 15,2-1-8-15,3 0 8 0,0 0 9 16,30 0 7-16,-25 0-27 16,2-9 14-16,-2 9-20 0,-2-10 12 15,-4 10-16-15,11-10 30 16,-20 10-15-16,18-11 4 16,-9 1-25-16,-9 9 1 15,0-2-9-15,2-3-63 0,0 0-57 16,0 2-42-16,0-1-21 0,-2-1-7 15,2 1-29-15,0-9-502 16,-4 9 278-16,-6-1-72 16</inkml:trace>
          <inkml:trace contextRef="#ctx0" brushRef="#br0" timeOffset="75598.3663">-33 294 2190 0,'0'-3'47'16,"0"1"54"-16,0 2-50 15,0 0 9-15,0 0-6 0,0 0-2 0,0 0-13 16,0 0-4-16,15 0 73 15,-2 0-39-15,120-10 333 32,-108 2-360-32,31-3 9 0,-28 0-42 15,3 3-1-15,73-9-1 32,-56 9-147-32,-35 8 29 0,-5-3-28 15,12 3-359 1</inkml:trace>
        </inkml:traceGroup>
        <inkml:traceGroup>
          <inkml:annotationXML>
            <emma:emma xmlns:emma="http://www.w3.org/2003/04/emma" version="1.0">
              <emma:interpretation id="{708C9867-AF0F-4DB5-9C0E-4F50771698BC}" emma:medium="tactile" emma:mode="ink">
                <msink:context xmlns:msink="http://schemas.microsoft.com/ink/2010/main" type="inkWord" rotatedBoundingBox="26285,13246 28303,13218 28311,13855 26294,13883"/>
              </emma:interpretation>
              <emma:one-of disjunction-type="recognition" id="oneOf3">
                <emma:interpretation id="interp3" emma:lang="" emma:confidence="1">
                  <emma:literal/>
                </emma:interpretation>
              </emma:one-of>
            </emma:emma>
          </inkml:annotationXML>
          <inkml:trace contextRef="#ctx0" brushRef="#br0" timeOffset="76135.9812">894 739 2637 0,'0'0'36'0,"0"0"31"0,0-10 37 16,0 10 12-16,0-9-19 16,0 9-23-16,0 0-29 0,0 0-20 0,0 0-3 15,0 0-10-15,-5 0-5 0,5 0-2 16,-8 0 0-16,3 0 4 0,-5 0 0 16,5 0-5-16,3 9-5 15,-1-9 0-15,0 8 1 0,3-8-5 16,0 6 6-16,0-6-4 0,0 0-7 15,0 0-4-15,0 0-20 16,0 0 14-16,13 0 2 0,-13 0 3 16,10 0 5-16,-10 0 5 0,11 0-1 0,-11 0 4 15,0 0 1-15,5-9-2 16,-5 3 5-16,0 6-4 0,0-8 0 16,0 1-15-16,0 1-21 0,0 3-13 15,0 3-29-15,0-1-22 0,-13-3-39 16,-2 1-259-16,2 3 33 47</inkml:trace>
          <inkml:trace contextRef="#ctx0" brushRef="#br0" timeOffset="76783.2263">1233 355 2352 0,'-15'-8'22'15,"2"2"-1"-15,0 0 28 0,-10-4 48 16,11 9-66-16,-1 1-1 15,-8 0 12-15,11 0-26 47,-64 89 80-47,72-81-98 0,-1-2 3 16,1 3 3-16,2-3-1 0,0 1-3 16,0-2 4-16,0 1-4 0,0 0-5 15,28 4-1-15,-13-8 7 16,-5 0-3-16,3-2 8 0,2 0-1 0,-2 0-7 15,0 0 2-15,-1 0-9 16,-1-11-12-16,-4 11-1 0,11-22-21 16,-8 13 36-16,-5-2 1 0,1 3 4 15,-4-3 1-15,3 0 16 0,-2 2 19 16,-1 1 15-16,-2 0 17 0,0 4 10 16,0-9 68-16,0 10-69 15,0-2 5-15,0 2-3 0,0 2-1 16,0 1-6-16,0 0-15 0,0-2-10 15,0 2 7-15,0 0 15 0,0 14 62 16,0-1-72-16,0-1 0 0,0 2 3 31,0 64 80-31,0-37-112 16,0-21-13-16,0-1 0 0,0-1-14 0,10 3-10 16,-10-6 12-16,0 3 4 0,0-3-14 62,36 38-1485-62,-31-53 1216 16,10-13-563-16,-2 5 312 15</inkml:trace>
          <inkml:trace contextRef="#ctx0" brushRef="#br0" timeOffset="77455.5536">1582 412 1651 0,'0'-8'59'0,"0"1"-17"15,0 1 27 1,0-20 220-16,0 22-252 16,0 3-4-16,0 1-11 0,0 0 16 15,0 0 5-15,0 0-10 0,-10 0 34 16,10 0-28-16,-13 11-10 15,5-11 5-15,1 0-2 0,-1 9-10 16,3-2-8-16,-8 0 20 16,8 0-22-16,3 0 1 0,-1 1-3 15,-2 0 1-15,2 1-8 0,1 0 6 16,2 1-5-16,0 4 2 0,0-2 3 16,0 3-3-16,0-1 10 0,15-1 7 0,13 17 24 15,-13-15-19-15,1-1 1 16,-1 2-4-16,-2-5-8 0,15 15 1 15,-18-13-10 1,3-2-8-16,-3 0-1 0,3-1 4 0,-6 1-2 16,1-4 2-16,-3 1-8 0,3-4 7 15,-6 2-5-15,-2-1 2 0,0-2 2 16,0-1-3-16,0 1-10 0,0-3-11 31,-10 0-280-31,10 0 211 0,-13-14 9 16,-7-6-93-16,-21-29-49 15,31 35 202 1,-3-16-7-16,13-32 25 16,0 49 20-16,33-16 54 15,-20 14-39-15,2 3 7 16,-2 1 9-16,0-2 3 0,0 5-3 16,7-12 27-16,-12 12-51 15,-1 1 6-15,-2 2-6 0,-2 0-11 16,-1-1 3-16,1 1-1 0,-3 1-13 15,0-1 7-15,0 2-6 16,0-1-6-16,0 1 2 0,-28 0 10 16,15 2-6-16,3-1 9 15,-5 0-7-15,-1 1 8 0,-29-5 1 16,12 6-12-16,15 0-21 16,5 0-27-16,-2 0-59 0,2 0-84 15,-10 11-612-15</inkml:trace>
          <inkml:trace contextRef="#ctx0" brushRef="#br0" timeOffset="78028.0836">2040 324 2019 0,'-7'6'70'0,"7"-2"149"16,0 0 10-16,0-2-127 16,0-2-11-16,18 0-8 0,-6 0-15 15,4 0-22-15,1 0-16 0,-1 0-11 16,2 0-6 15,114-16-139-31,-124 16 1 0,-1 0-77 16,-2 0-127-16,1 0-180 0,-1 0-67 15</inkml:trace>
          <inkml:trace contextRef="#ctx0" brushRef="#br0" timeOffset="77826.2549">2122 156 2619 0,'-26'32'57'0,"26"-32"-51"0,0 4-10 15,0-4 8-15,16 0 3 16,-1 5-6-16,16-5-8 0,-16 0-14 16,0 0-16-16,0 0-42 0,3 0-65 15,-2 0-116-15,-6 0-112 16,3 0-30-16,-6 0-62 0</inkml:trace>
          <inkml:trace contextRef="#ctx0" brushRef="#br0" timeOffset="79094.0545">1595 620 379 0,'0'0'22'0,"0"0"7"0,0 0 15 16,0 0 3-16,0 0 17 0,0 0-43 15,0 0-9-15,0 0 11 0,18-11 37 16,-18 11 8 15,15-8 611-31,-15 8-386 16,0 0-199-16,0-13-4 0,0 13-9 16,0 0 2-16,0 0-3 0,0 0-11 15,0 0-18-15,0-9 14 0,0 9-1 16,0 0 1-16,0 0-9 0,0 0 3 15,0 0-10-15,0-9-1 16,0 9 14-16,0 0-36 0,0 0 5 16,0 0 2-16,0 0-1 0,0 0-3 15,0 0-1-15,0 0-7 0,0 0-3 16,0 10-9-16,-10 6 16 16,10-9-20-16,-8 0 3 0,3-1 4 15,0 2-1-15,0 0 3 0,2 0 6 16,3 1-2-16,-5 2 10 0,5 0-9 15,0-1 0-15,0 1-4 0,0 0-8 16,0-3 2-16,0 1-3 0,0-1-2 16,0 1-1-16,13-3 2 109,196-56-10-109,-202 42-14 0,1 0-5 0,-3-1 6 16,-2 1 3-16,4 0 6 15,-4-1 4-15,2 1 2 0,-5 1 4 16,0-4 0-16,0 6-4 0,0-8 10 16,0 9-6-16,0-3 16 0,-15 3 5 15,4 0 5-15,-1 0-12 0,4-2-5 16,-5 4 1-16,3-1-5 0,-3 1-5 15,-12-1 2-15,12 3 0 16,3 0-1-16,-3 0-4 0,3 0 3 0,0 0 3 16,5 0-4-16,0 0-5 15,0 0-6-15,2 0 1 0,-2 0-43 16,5 0 12-16,-5 13-13 16,0-2-35-16,2 0-34 0,-7-1-27 15,2 2-43-15,1 3-95 0,-1 2-167 0,0 1-98 16</inkml:trace>
          <inkml:trace contextRef="#ctx0" brushRef="#br0" timeOffset="109115.2938">2552 164 2401 0,'-10'0'1'0,"3"0"30"0,7 0 25 16,-13 0 57-16,13 0-72 16,0 0-18-16,0 0 2 15,0 0 39 1,0 0 55-16,0 0-85 15,0 0 5-15,0 0-6 0,0 0 0 0,0 0-9 16,10-11-6-16,0 0-1 0,-2 2-6 16,0-1 1-16,2 10-5 0,0-11 3 15,3 7-4-15,-1 4 4 16,-1-11 6-16,1 6 9 0,-1 5 6 0,1 0 14 16,-2 0-10-16,1 0-4 0,9 0 21 15,-12 16-17-15,-1 3 1 16,3-4 5-16,-4-1 15 0,-4 5 4 15,3 0-11-15,-5 3-12 0,0-2 4 16,0 4-12-16,0 23 32 16,0-22-44-16,0 0-6 0,-15-2 1 0,2-1 4 15,3 0-12-15,0-2 5 16,0-1-1-16,-1 1 0 0,1-4-1 16,-18 14-6-16,18-15 1 0,-3 0 1 15,1-4-4-15,-4 3 2 0,6-3 5 16,2-1-17-16,-2 0 9 0,5-1-1 15,0-4-6-15,3 6 1 16,2-8 18-16,0-1-9 0,12 1-5 16,4 0 10-16,-1-2 1 0,5 1 11 15,3-2-1-15,-2 0-6 0,7 0 13 16,17 0 20-16,-22 0-25 0,-5 0 10 16,3 0-22-16,-4 0 5 0,-4 0-16 15,2 0 2-15,-2 0-80 16,-3 0-81-16,-2 0-81 0,7 0-337 15,-15 0 194-15,5 0-285 0</inkml:trace>
        </inkml:traceGroup>
        <inkml:traceGroup>
          <inkml:annotationXML>
            <emma:emma xmlns:emma="http://www.w3.org/2003/04/emma" version="1.0">
              <emma:interpretation id="{63F8CD11-03AE-4FE1-9CBE-E0828B44BB55}" emma:medium="tactile" emma:mode="ink">
                <msink:context xmlns:msink="http://schemas.microsoft.com/ink/2010/main" type="inkWord" rotatedBoundingBox="28571,13252 29716,13236 29723,13799 28579,13815"/>
              </emma:interpretation>
              <emma:one-of disjunction-type="recognition" id="oneOf4">
                <emma:interpretation id="interp4" emma:lang="" emma:confidence="1">
                  <emma:literal/>
                </emma:interpretation>
              </emma:one-of>
            </emma:emma>
          </inkml:annotationXML>
          <inkml:trace contextRef="#ctx0" brushRef="#br0" timeOffset="109508.329">3197 656 2634 0,'0'0'60'0,"-13"-8"35"0,13 1 52 0,-7 7 29 16,-1 0-1-16,0 0 99 16,8 0-199-16,-5 0-10 0,3 0-11 15,-1 0-20-15,0 0 4 0,1 0-4 16,-3 0-19-16,5 0-13 0,-5 0-8 15,5 10 16-15,0-3-16 16,0-7 17-16,0 9-24 0,0-9 12 0,0 4-14 16,0 2-24-16,0-2-33 0,0-1-13 15,10-2-89 1,0-1 90-16,0 0-13 0,-2 0-9 0,0 0 27 16,-1 0 14-1,-2-10 11-15,0 10 8 0,6-26-14 0,-9 18 34 16,1-1-10-16,-3 1 5 15,0 8-20-15,0-7-17 0,0 7-32 16,0 0-71-16,0 0-127 0</inkml:trace>
          <inkml:trace contextRef="#ctx0" brushRef="#br0" timeOffset="110042.6572">3546 313 2717 0,'-36'-16'171'16,"29"16"120"-16,-19 0 36 15,8 0-80 1,3 24-45-16,5-11-102 0,-3 0-30 16,3 1 15-16,-3 5-47 0,-10 17 38 15,13-19-53 1,-3 18 4-16,13 26 29 16,0-50-48-16,0 1-12 15,13 1-5-15,0 1 6 0,-3-2 14 16,5 0-20-16,3 0 2 0,0 1 4 15,0-2-6-15,25 1-22 16,-25-9-13-16,5-3-3 0,-3 0 2 16,1 0 24-16,-1-13-34 0,-2 1-14 0,0-4 22 15,-1 2 15-15,-1-5 15 16,7-21 9-16,-18 18 0 0,0-1 25 16,-3 0 17-16,-2 0 5 0,0 1 2 15,0 1-8-15,0 0 1 0,-17 4-6 16,4 0-1-16,-10-10-56 15,8 16 4-15,-1 2-8 0,-2 2 17 16,3 4-32-16,-3 0-27 0,-2 3-7 16,2 0-47-16,-5 0-45 0,-12 0-259 15,22 14 159-15,-2-14-124 0,7 11-337 16</inkml:trace>
          <inkml:trace contextRef="#ctx0" brushRef="#br0" timeOffset="110374.9776">3897 192 2653 0,'-2'0'22'0,"2"0"23"16,0 0 27-16,0 0-9 0,0 0 26 15,0 0-60-15,18 0-1 16,-1 0-2-16,4-15 4 0,-3 5-9 16,2-1-11-16,0 0-4 0,3 3 1 15,0 2-6-15,21-6-6 16,-27 12-36-16,-1-3-46 0,-6-1-51 15,0 3-41-15,-5-2-78 0,-2 3-199 0,-1 0-118 16</inkml:trace>
          <inkml:trace contextRef="#ctx0" brushRef="#br0" timeOffset="110886.7022">3936 194 2168 0,'-6'0'42'16,"1"0"19"-16,3 0 27 0,2 0 33 16,0 0 4-16,0 0-3 0,0 11-6 15,0 1-6-15,0 10 69 0,0-8-91 16,0 1 8-16,0 0-1 0,0 2-21 16,0-1-16-16,0 0-16 0,0-2-11 15,0 0-12-15,0-2-3 0,0 9-8 16,13-14-4-16,-3-3-11 15,-3-2-11-15,4-2-29 0,4 0-11 16,0 0-5-16,0 0 13 0,6-13 23 16,-3 2 13-16,22-11 2 15,-17 13 12-15,-2-1 25 0,-3 1 25 16,-1 2 11-16,1 7 18 0,-5-6 20 16,0 6 31-16,-3 0-9 0,0 0-7 0,5 0 88 15,-10 0-127-15,1 0 13 16,-1 13-45-16,0-1 1 0,0 2-15 15,-3 0-2-15,1 2-9 0,-3 2-3 16,0-1-7-16,0 21 39 16,0-19-13-16,-18 0 6 0,0 0 13 15,3-2-16-15,-5-2 10 0,-1 0 33 16,-2-4-15-16,3-2-23 0,-23 7 40 16,20-11-24-16,5 1-22 15,-13-6-21-15,19 0-12 16,-32-11-495-1,37-10-315 1,7 21 373-16,0-7-57 0,-5-1-300 16</inkml:trace>
        </inkml:traceGroup>
      </inkml:traceGroup>
    </inkml:traceGroup>
    <inkml:traceGroup>
      <inkml:annotationXML>
        <emma:emma xmlns:emma="http://www.w3.org/2003/04/emma" version="1.0">
          <emma:interpretation id="{222DC19C-02A7-4A61-A5A4-61F234191EBB}" emma:medium="tactile" emma:mode="ink">
            <msink:context xmlns:msink="http://schemas.microsoft.com/ink/2010/main" type="paragraph" rotatedBoundingBox="23266,14801 33591,14361 33688,16652 23363,17092" alignmentLevel="1"/>
          </emma:interpretation>
        </emma:emma>
      </inkml:annotationXML>
      <inkml:traceGroup>
        <inkml:annotationXML>
          <emma:emma xmlns:emma="http://www.w3.org/2003/04/emma" version="1.0">
            <emma:interpretation id="{AD2C2DF2-D3C5-4B29-95A0-0D4125B6387C}" emma:medium="tactile" emma:mode="ink">
              <msink:context xmlns:msink="http://schemas.microsoft.com/ink/2010/main" type="inkBullet" rotatedBoundingBox="23279,15205 23534,15188 23553,15486 23298,15502"/>
            </emma:interpretation>
            <emma:one-of disjunction-type="recognition" id="oneOf5">
              <emma:interpretation id="interp5" emma:lang="" emma:confidence="0">
                <emma:literal>•</emma:literal>
              </emma:interpretation>
            </emma:one-of>
          </emma:emma>
        </inkml:annotationXML>
        <inkml:trace contextRef="#ctx0" brushRef="#br0" timeOffset="399249.6699">-2124 2129 2323 0,'0'0'37'0,"0"0"11"0,0 0 32 15,0 0 22-15,0 0-3 0,0 0-27 16,0 0-5-16,0 0 81 16,0 0-48-16,0 0 16 0,0 0-3 15,0 0-7-15,0 0-2 0,0 0-4 0,0 0-6 16,0 0-4-16,0 0-11 0,0 0 50 16,0 0-71-16,0 0 2 15,0 11-5-15,0-11 10 0,0 7-13 16,0 0-21-16,0 3-12 0,0-5 3 15,0 1 12-15,0 9-27 16,0-5 8-16,0-3 5 0,0 2 5 16,0 2-9-16,0 2-3 0,0-2 13 15,0 1-10-15,10 1 7 0,0-1-19 0,8 12 18 16,-8-13-34 0,-2 0 19-16,-1-3 4 0,1 0-17 0,2-3 6 15,-2-1 5-15,0-1 4 0,-1-3-8 16,16 0 7-16,-18 0-7 15,5 0-4-15,1-14 11 0,-4 1-8 16,3 2 13-16,3 0-27 0,-5 0 9 16,-6-3 2-16,9 3-3 0,-4-9 15 15,-2 9-11-15,-5 1 14 16,0 1-24-16,0 1 10 0,0 0-5 16,0-3 4-16,0 1 7 0,0 2-6 0,-18-3 17 15,-2-6-12 1,12 7 10-16,-2 6-13 0,0-4 7 0,-3 2-1 15,3-2 3-15,0 1-4 0,-3-1-4 16,3 1 4-16,2 1 14 0,-12-5-25 16,15 6 8-16,0 3-4 15,0 1 5-15,-3 1 6 0,3 0-3 16,-3 0 7-16,3 0-5 0,-5 14-17 16,0 1 0-16,-5 13 39 15,7-13-36-15,3-3 18 0,0 4-8 16,5-2-6-16,0 1 12 0,0 0-2 0,0-3 4 15,0 1-3-15,0-1-15 16,28 8 11-16,-18-10 11 16,5-5-19-16,-2-1-1 0,0 1 11 0,2-3 7 15,0-2-4-15,1 0-25 0,-4 0 27 16,16 0-12-16,-15-11 5 16,-3-2-10-16,0 1 5 0,3-1-4 15,-5 0 13-15,-1 1 2 0,-1-1-21 16,1-2 6-16,-2 1 3 0,-2-9 12 15,-3 13-24-15,0 1 16 16,0 2 7-16,0 1-4 0,0 2-11 16,0-1-6-16,-15 2 16 0,15 1 4 0,-11 0-8 15,-17-4 7-15,21 4-24 16,-1-1 16-16,-5 1 4 0,3 2-15 16,-3 0 11-16,3 0 7 0,5 0-19 15,-3 0 16-15,3 0 0 0,-10 13 4 16,10-13-7-16,5 12 2 15,-5-1-17-15,2-1 6 0,3 1 23 16,0 2-18-16,0-2 14 0,0-3-26 16,0 5 28-16,13 6-31 15,2-11 18-15,-4 3 10 0,-4-2-29 16,3 1 36-16,1-4-11 0,-4-2-8 0,-2 0 11 16,8-1-17-16,-3-1 10 15,0-2-11-15,3 0 13 0,-8 0-18 16,0 0 14-16,0-13-15 0,1 13 7 15,-6-16-17-15,7 4-5 0,-7-2 22 16,0-11 1-16,0 14 17 16,0-3-26-16,0 2 7 0,0 2 24 15,0 5-9-15,0-1-1 0,-13 1-5 16,13-1 5-16,-7 2-10 0,-6-1 26 16,13 3-22-16,-8 1 8 15,-2 1-3-15,5 0-12 0,0 0 2 16,-8 0 5-16,6 0 14 0,-4 17-10 0,1-5-4 15,-2 13-2 1,6-14 13-16,4-1-13 0,-3 0 2 0,5-2 0 16,0 3 15-16,0-3-8 0,0 0-5 15,0-1-4-15,0 2-2 16,10 6 4-16,0-10 16 0,0 0-6 16,1-3-22-16,-11 3 18 0,7-5 7 15,3 0-5-15,3 0-18 0,-8 0-11 16,13 0 21-16,-10 0-2 15,-3-12-15-15,-3 1 4 0,3 2 12 16,1 0 5-16,-1-1-2 0,-3 2 4 0,3 0-1 16,-5 3 6-16,0 0-11 15,0 5 13-15,0 0-12 0,0 0 2 16,-12 0-5-16,12 0-3 0,-13 0 16 16,3 0-5-16,-1 0 2 0,1 0-1 15,-13 9 13-15,18 0-16 16,0-9-5-16,0 8-8 0,5-8 15 15,0 8-7-15,0-2 2 0,0-1-2 16,0 1 0-16,0-1 19 0,0 7-47 16,0-8 43-16,0 1-7 15,0 0-18-15,10-2 11 0,0-1 2 0,1-2-9 16,-11 0 0-16,7 0-1 0,3 0 10 16,-2 0 4-16,0-11-25 15,-3 11 16-15,-3-15-11 0,-2 5 5 16,5-1 17-16,1 0-10 0,-1 0 0 15,-3 3 17-15,-2 0-5 16,0 0 2-16,0 8 0 0,0 0-10 16,0 0 14-16,-18 0-11 0,8 0-13 15,10 0 21-15,-13 0-20 0,3 0-1 16,0 8 4-16,-3 3 22 16,8-11-15-16,5 8-6 0,0-8 1 15,0 8-29-15,0-3 1 0,0 1-51 0,0-3-56 16,0 0-94-16,0 4-390 15,0-3 269-15,0-1-25 0,0-2-111 16,0-1-248-16</inkml:trace>
      </inkml:traceGroup>
      <inkml:traceGroup>
        <inkml:annotationXML>
          <emma:emma xmlns:emma="http://www.w3.org/2003/04/emma" version="1.0">
            <emma:interpretation id="{E4348E7E-C4C3-4133-8CE9-9416099CFA66}" emma:medium="tactile" emma:mode="ink">
              <msink:context xmlns:msink="http://schemas.microsoft.com/ink/2010/main" type="line" rotatedBoundingBox="23819,14807 32575,14250 32657,15547 23901,16104"/>
            </emma:interpretation>
          </emma:emma>
        </inkml:annotationXML>
        <inkml:traceGroup>
          <inkml:annotationXML>
            <emma:emma xmlns:emma="http://www.w3.org/2003/04/emma" version="1.0">
              <emma:interpretation id="{2EE9C3DB-5B27-406F-BB7C-AF76E12552AE}" emma:medium="tactile" emma:mode="ink">
                <msink:context xmlns:msink="http://schemas.microsoft.com/ink/2010/main" type="inkWord" rotatedBoundingBox="23820,14817 24604,14768 24648,15463 23864,15513"/>
              </emma:interpretation>
              <emma:one-of disjunction-type="recognition" id="oneOf6">
                <emma:interpretation id="interp6" emma:lang="" emma:confidence="1">
                  <emma:literal/>
                </emma:interpretation>
              </emma:one-of>
            </emma:emma>
          </inkml:annotationXML>
          <inkml:trace contextRef="#ctx0" brushRef="#br0" timeOffset="339384.3503">-1594 2060 2059 0,'-6'-11'38'0,"6"1"24"0,0 4 23 15,0-7 125-15,0 8-103 0,0 1-22 16,0 3 5-16,0 1 12 0,0 0-14 16,0-3-7-16,0 3-29 0,0 0 33 15,0 0 6-15,0 0 65 16,0 0-74-16,16 0 3 0,-3 11-10 15,4-11 8-15,4 10-19 0,-1 1-18 16,6-3-13-16,-1 0-20 0,31 6 8 16,-28-6-11-16,-5-2-6 15,3 1-3-15,-6 0-7 0,0-1 12 0,1 2-6 16,-9-1-2-16,6 1 8 0,-5-1-2 16,12 4-7-16,-14-8-20 15,-6 4-49-15,5-6-32 0,-2 3-33 16,-3 1-29-16,0-5-5 0,0 0-18 15,-3 0-18-15,-2 0-33 0,0 0-415 16,0 0 175-16,0 0-56 16</inkml:trace>
          <inkml:trace contextRef="#ctx0" brushRef="#br0" timeOffset="339042.0556">-1505 2063 700 0,'-5'-5'78'15,"0"5"-22"-15,-1-9 17 0,1 3 13 16,-2 2 28-16,-3-7 26 15,4 10-70-15,4-2 25 0,-3 0 33 16,5 0 7-16,0 1-3 0,0-1 6 16,0 0-10-16,0 0-17 0,0-2 12 15,0-5 78-15,0 7-108 16,0 2 0-16,0 1-1 0,0 0 11 0,0 0 0 16,0 0 1-16,0 0 1 0,-8 0-4 15,8 0-4-15,-7 0 44 16,7 0-92-16,0 0-9 0,0 0-12 15,0 0-5-15,0 0-4 0,0 0-1 16,0 0-11-16,0 0 2 0,0 12 3 16,0 4 21-16,0 0-21 15,0 1-2-15,0 1 4 0,0 2 2 16,12 1-5-16,1 5-1 0,-5 0 2 16,2-1-4-16,3 1-5 15,4 25 5-15,-9-30 1 0,0-1-9 16,-3-3-6-16,0-2 15 0,2 0-17 0,-1-6 13 15,-1-3-8-15,-5-1-42 16,5 0-173-16,0-5 57 0,-5 0-21 16,0 0-11-16,0 0-24 0,0 0-56 15,0 0-107-15,0 0-132 0,0-13 37 16</inkml:trace>
          <inkml:trace contextRef="#ctx0" brushRef="#br0" timeOffset="339702.5197">-1459 1727 2067 0,'-8'-10'60'0,"3"1"12"0,0 3 15 16,0-2 30-16,5 0 79 15,0 5-92-15,0 1-2 0,0 0 38 16,0 2 12-16,0 0-12 0,0 0 20 16,0 18-7-16,0 2-30 0,17 1-39 15,12 25 114-15,-14-20-118 0,0 4-17 16,3-5-34-16,0 5 10 15,2-3 6-15,1-2-12 0,-1-1-6 16,0-3-18-16,29 19 8 0,-26-23-19 16,-6-3 13-16,4 0-11 0,-8-4-10 15,2-1-44-15,-8-2-44 0,6-2-79 16,-5 2-62-16,-8-4-42 0,10 2-270 16,-10-2 231-16,0-3-108 15,0 0-187-15</inkml:trace>
          <inkml:trace contextRef="#ctx0" brushRef="#br0" timeOffset="340159.476">-970 1861 2293 0,'0'0'52'0,"0"0"44"16,0 0 28-16,0 0-2 0,-26 13 50 16,19-3-108-16,-6 1 18 15,0 5 9-15,5 0-5 0,1 0-3 0,2 0-20 16,5 0-10-16,-8 1-4 0,8 4-10 16,0 15 18-16,0-21-39 15,15 4-6-15,-2-4 0 0,2 0-1 16,-2-2-7-16,7-1-1 0,-2-3 0 15,3-1-1-15,14 6 4 16,-19-13-5-16,1 0-12 0,-4-1-6 16,0 0-19-16,-5 0-12 0,4-16-8 15,-2 1-4-15,-7 2 0 0,-3-1-1 16,0-27-41-16,0 18 71 16,0 2 10-16,0 0-9 0,-20-2 11 0,7 2 8 15,-2 0 3-15,2 4 5 0,-2 4 2 16,-1 4-4-16,-12-2-4 15,18 10-13-15,-3 1-8 0,3 0-25 16,3 0-17-16,-4 0-6 0,1 19-30 16,3-7-14-16,-1 2-60 0,0 2-72 15,-2 10-706-15</inkml:trace>
        </inkml:traceGroup>
        <inkml:traceGroup>
          <inkml:annotationXML>
            <emma:emma xmlns:emma="http://www.w3.org/2003/04/emma" version="1.0">
              <emma:interpretation id="{9D2E8B3C-95F1-48A4-833A-B9361DFB3DA8}" emma:medium="tactile" emma:mode="ink">
                <msink:context xmlns:msink="http://schemas.microsoft.com/ink/2010/main" type="inkWord" rotatedBoundingBox="25234,14717 26634,14628 26716,15925 25316,16014"/>
              </emma:interpretation>
              <emma:one-of disjunction-type="recognition" id="oneOf7">
                <emma:interpretation id="interp7" emma:lang="" emma:confidence="1">
                  <emma:literal/>
                </emma:interpretation>
              </emma:one-of>
            </emma:emma>
          </inkml:annotationXML>
          <inkml:trace contextRef="#ctx0" brushRef="#br0" timeOffset="347917.9441">-199 1619 2081 0,'0'-5'95'0,"0"0"22"15,0-3 8-15,0 3 3 0,0 1-2 16,0-1-22-16,0 5-8 0,0 0 0 16,0 0 12-16,0 0 124 15,0 0-117-15,0 13-8 0,0 2-16 16,0 2-16-16,0 2-14 0,0 9-8 16,0 2-2-16,0 4-13 0,16 2-11 15,7 43 9-15,-11-40-8 16,-1 1-10-16,1-2 5 0,1 0-10 15,0-2-10-15,-3-2 0 0,3-2 1 0,-1-4-9 16,9 19 12-16,-11-30-9 16,0-3-1-16,-2-4-15 0,2-3-21 15,-5-3-3-15,0-4-2 0,-5 0-9 16,0 0-7-16,0 0-3 0,0-31-118 16,0 10 94-16,0 1 20 15,0-6 34-15,0 0 6 0,0-5 12 16,0 2-1-16,0-3 11 0,16-2 2 15,-16 6-2-15,25-24 0 16,-25 32 6-16,10 3 0 0,3 3 6 0,-5 4 8 16,-8 0 11-16,7 7 13 0,-4 3 10 15,4 0 4-15,-2 0 13 0,8 0 71 16,-5 0-76-16,-6 14 8 16,11 0 2-16,-3 4-14 0,1 3-24 15,-1 2-6-15,2 3-13 0,-1 2 2 16,4 0-8-16,8 33 0 15,-13-35-3-15,0 0-2 0,0-5 4 16,-2 4 2-16,0-7-9 0,-3-4-45 16,2 1-72-16,-1-4-95 0,4 4-324 15,-5-11 252-15,0-1-73 16,3-3-275-16</inkml:trace>
          <inkml:trace contextRef="#ctx0" brushRef="#br0" timeOffset="348351.9741">454 1958 2510 0,'0'-4'37'0,"-13"4"58"16,3 0 54-16,-1 0 127 16,1 0-141-16,3 0 12 0,-1 17 15 0,0 0-12 15,-2-2-49-15,8 4-29 16,-1 0-22-16,-2 3-25 0,2 5-6 15,1 17-1-15,2-24-9 0,0-4-3 16,13 4-11-16,2-9 7 0,0 3-25 16,0-6-30-16,6-4-38 0,-1 4-34 15,1-7 1-15,17 1-71 16,-20-2 122-16,-6 0 4 0,1 0 3 16,0-15 10-16,-6 0 14 0,4 3 21 15,-6-4 9-15,-3 0-4 0,-2-5 8 16,0-28 4-16,0 26 32 15,0-1 30-15,0 3 27 0,-12 2 15 0,12 4 2 16,-13 7-20-16,13-1-14 0,0 8-7 16,-10 1 43-16,10 0-40 15,0 0 5-15,0 0-18 0,0 0-19 16,0 0-5-16,0 14-8 0,12-2-9 16,-12 3-10-16,13-2 6 0,-3 22-54 15,0-19-107-15,1 1-98 16,-6-2-68-16,0 0-60 0,2-3-242 15</inkml:trace>
          <inkml:trace contextRef="#ctx0" brushRef="#br0" timeOffset="348936.2676">724 1958 2663 0,'-13'0'40'0,"13"0"57"0,-8 0 52 16,8 0 5-16,0 16-26 0,-7-16-34 16,7 15-7-16,0-2 0 0,0 0-28 15,0 11 13-15,0-9-59 16,0 0-6-16,0 1 0 0,12 2-4 0,-2-3 1 16,1 1-6-16,-1-3 0 0,0 0-51 15,3-2-33-15,15 5-128 16,-15-13 106-16,-1-3 0 0,1 0 14 15,-3 0 13-15,0 0 3 0,-2-15 29 16,-3 0 16-16,0-1 14 0,0-12 8 16,-5 10 24-16,0 0 15 15,0 1 15-15,-15-2 12 0,15 3 9 16,-18 1 2-16,5 2 8 0,13 2 1 16,-12 0-9-16,2-4 17 15,10 11-69-15,-11 3-5 0,11 1-8 0,0 0 2 16,0 0 11-16,0 0-9 0,0 13 5 15,0 1 3-15,18 4 5 16,20 26 53-16,-15-17-44 0,3 6-7 16,4 0-8-16,-2 7 2 0,5-1-5 15,1 2 0-15,1 1-2 0,-2 4-5 16,0-1 1-16,26 45 8 16,-33-48-4-16,-6-1 3 0,-2-5 2 15,-8 0 21-15,0-1-9 0,-10-8-5 16,0-2 6-16,0 1 11 0,-15-6-1 15,-21 8-9-15,16-28-19 16,-3 0-5-16,-3 0-22 0,1 0-8 0,-3-21-24 16,-3 2-26-16,6-2-14 0,-6 0-22 15,-20-22-141-15,28 22 108 16,3 1-42-16,2 6-57 0,5-1-117 16,3 2-249-16</inkml:trace>
        </inkml:traceGroup>
        <inkml:traceGroup>
          <inkml:annotationXML>
            <emma:emma xmlns:emma="http://www.w3.org/2003/04/emma" version="1.0">
              <emma:interpretation id="{30348B9E-6A6A-45E0-83AA-570D6BA2DEAA}" emma:medium="tactile" emma:mode="ink">
                <msink:context xmlns:msink="http://schemas.microsoft.com/ink/2010/main" type="inkWord" rotatedBoundingBox="26956,14800 30180,14594 30215,15156 26992,15362"/>
              </emma:interpretation>
              <emma:one-of disjunction-type="recognition" id="oneOf8">
                <emma:interpretation id="interp8" emma:lang="" emma:confidence="1">
                  <emma:literal/>
                </emma:interpretation>
              </emma:one-of>
            </emma:emma>
          </inkml:annotationXML>
          <inkml:trace contextRef="#ctx0" brushRef="#br0" timeOffset="349469.152">1559 2039 2527 0,'-10'0'36'0,"5"10"3"0,0-10-22 0,5 0-4 16,0 0-1-16,0 0-13 15,0 0 13-15,17 0-12 0,17-11-2 16,-19 0-12-16,5 2 5 0,1-2-9 15,-4 3 0-15,1-2-12 0,-2 3 11 16,-4-1-10-16,1-2 8 0,0 0 5 16,7-11-19-16,-12 10 23 15,-3 1 7-15,0-1 17 0,-2 2 17 16,-3 1 46-16,0 4 11 0,0-2 7 16,-16 1 16-16,1 1 20 0,-13 4 93 15,15 0-131-15,-2 0-6 0,-3 0 1 16,-2 0-16-16,2 15-16 15,0-4-13-15,0-11-12 0,-2 14-12 16,7-3-2-16,-10 10 13 0,18-10-18 16,5 4 4-16,0 0-6 0,0 3-1 15,0 2-5-15,20 2 2 0,-2 0 1 16,0 0 0-16,23 24-44 16,-18-27-55-16,0-1-61 0,2-3-55 15,-2-2-36-15,3-2-71 0,-1-4-189 16,1-2-150-16</inkml:trace>
          <inkml:trace contextRef="#ctx0" brushRef="#br0" timeOffset="349939.9715">1979 1864 2686 0,'-12'-13'77'0,"12"8"-11"16,0 3 21-16,0 2 36 0,0 0 10 15,0 0 12-15,0 0 18 0,0 11 7 16,0 0-10-16,15 6-27 0,10 20 36 16,-14-18-125-16,4 1-15 15,-2-1-16-15,-1 3 1 0,4-4-8 16,-1-1-5-16,-2-3 5 0,2 0-17 0,3-3-40 16,10 2-160-16,-16-10 70 15,-1-3-12-15,-1 0 5 0,-3 0-1 16,-1 0 33-16,-1-16 10 0,-5 0 14 15,0-3 26-15,0-2 7 0,0-23-16 16,0 18 55-16,-16 0 9 16,16-4 12-16,-15 3 26 0,2 0 22 15,3-1 42-15,3 2 31 0,-1 5 14 16,0 1-6-16,1-8 100 16,2 19-134-16,5 1-10 0,0 4-19 0,0 4 14 15,0 0 27-15,0 0-16 0,0 14-10 16,0 3-41-16,0 3 17 15,15 30 36-15,-2-16-73 0,-3-2 4 16,2 2-15-16,-1 2 10 0,1-3-21 16,-1-1 10-16,-1-4-18 0,-3 0-20 15,14 17-206-15,-14-27-55 16,4-6-87-16,-6-1-5 0,0-5-63 16,2-6-212-16,-1 0-56 0</inkml:trace>
          <inkml:trace contextRef="#ctx0" brushRef="#br0" timeOffset="350177.5679">2338 1779 2809 0,'0'-10'84'16,"0"4"64"-16,0 0 26 0,0 4 9 16,0 2 183-16,0 0-225 15,0 17-2-15,0 0-21 0,0-1-11 16,0 4 4-16,0 6-53 0,11-3-20 15,1-2-26-15,6 31 13 16,-10-32-18-16,2 2 0 0,0-4-10 16,-5-4-58-16,6 0-98 0,-6-2-120 0,0-4-74 15,2 0-29-15,-2-4-30 16,1 3-651-16,-4-7 428 0</inkml:trace>
          <inkml:trace contextRef="#ctx0" brushRef="#br0" timeOffset="350798.841">2713 1809 2734 0,'0'0'67'0,"0"0"58"15,-15 0 37-15,15 0-16 0,-16 0-34 16,-1 0 62-16,9 0-94 0,0 0 14 16,-2 0-9-16,2 0-17 15,-2 11-24-15,0 0-19 0,-5 2-10 16,2-2 1-16,-12 10-7 0,14-6-6 15,1 0-2-15,5-1-3 0,3-1 6 16,2 2-16-16,0 1 14 0,0 0-8 16,0 0 0-16,17 1-24 0,11 13-77 15,-10-19 27-15,0-2 4 16,0-3 5-16,-3-1 9 0,6-5 12 16,-4 0-4-16,1 0-4 0,0 0-25 15,-3-19 2-15,13-15-77 16,-15 15 98-16,-3-3 9 0,0 0 11 15,-2-3 4-15,-8-1 27 0,0-1-3 16,0-2 0-16,0-3 21 0,0-3 36 16,-30-26 84-16,19 32-38 0,-1 2 31 15,1 5 11-15,11 5-17 0,-12 3-24 16,4 4-16-16,8 5-26 0,0 0-20 16,-8 5-4-16,8 0 55 15,0 0-31-15,0 0 22 0,0 17 1 16,0 1-11-16,16 3-19 0,-4 5-9 15,1 2-12-15,0 6-15 0,17 37 4 16,-14-36-4-16,-1-3-7 16,0 2-53-16,3-5-95 0,-3-1-101 15,3-6-79-15,-2 0-50 0,-1-1-164 16,-2-1-197-16</inkml:trace>
          <inkml:trace contextRef="#ctx0" brushRef="#br0" timeOffset="351630.1503">3034 1939 2120 0,'0'0'1'0,"0"0"33"15,0 0 18-15,0 0-28 0,0 0-14 16,18 0-8-16,0-11-7 0,-1 0-3 15,1 0 6-15,0 0 2 0,2-1 6 16,16-16-23-16,-23 13 14 16,0 0 0-16,-3-1 13 0,-3 1 4 15,1-1 14-15,0 0 14 0,-6 2 39 16,1 4 42-16,-1-1 17 0,-2-4 112 16,0 11-159-16,0 4 8 15,-12 0 11-15,12 0 20 0,-16 0 12 0,16 13 4 16,-12 0-9-16,-1 1 5 15,3 6-25-15,2 21 28 16,8-19-98-16,0 3-22 0,0 2-7 0,0-3 5 16,0 0-10-16,15-2-15 15,-2-1 3-15,2 1 9 0,6-3-6 0,24 15-87 16,-19-20-3-16,-3-3-12 16,5-3-11-16,-5-3-13 0,0-5-5 15,0 0-16-15,-5 0 9 0,-1-13 27 16,-1-1 13-16,7-22-39 15,-18 15 97-15,-5 3 8 0,0-3 17 16,0 0 21-16,0 0 28 0,0 0 32 16,0 3 34-16,-13 0 22 0,0-9 131 15,3 14-142-15,10 4-15 0,0 3-19 16,0 1-19-16,0 5-15 0,0 0 17 16,0 0 14-16,0 0-2 0,0 0-21 15,0 15 16-15,0-2-50 16,13 0 10-16,-3 2-22 0,3 0 1 15,-3 1-15-15,0 3 9 0,0-3 5 16,0 0-7-16,-2-1-1 0,5 15-39 16,-13-19-20-16,2-3-14 15,-2-4-22-15,0 0-38 0,0-4-15 16,0 0 21-16,0 0 17 0,0-15 17 16,0-1 31-16,0-25-5 0,-12 18 54 15,12-3 5-15,0-2-4 0,0 3 11 16,0 0 17-16,0 3 11 15,0 1 18-15,0 1 8 0,12 1-10 16,16-7 76-16,-15 20-66 0,0-2-4 16,2 5 2-16,0-1-8 0,3 4-16 15,-2 0 3-15,-1 0-3 0,3 17-16 16,15 9 11-16,-18-11-20 16,-2 2 9-16,2 0-21 0,-2 2 10 15,-3-1-65-15,-2-1-66 0,2-2-59 16,-3 1-39-16,4-4-22 0,1 7-240 15,-4-19 215-15,0 0-31 0,2 0-129 16,0-13-19-16,3-4 50 0</inkml:trace>
          <inkml:trace contextRef="#ctx0" brushRef="#br0" timeOffset="352144.0059">4009 1667 2206 0,'0'-16'108'16,"0"5"69"-16,0 3 30 0,0 4 34 15,0-2 1-15,0-1 189 16,0 7-231-16,-10 0-26 0,10 0-2 15,0 0-39-15,-12 0-21 0,12 15-23 0,-11 0-5 16,11 1-25-16,-5 2-17 16,5 26-5-16,0-20-37 0,0-2 10 15,0 4 4-15,0-1-16 0,0-1-4 16,18-4 15-16,0-1-16 0,-3-2-3 16,18 8-46-16,-12-19 16 15,-1-1 1-15,0-5-36 0,-2 0-22 16,3 0-12-16,-4 0 0 0,1-16-8 15,-2-1 14-15,-6-2 14 0,8-19-18 16,-13 15 83-16,-3-1 13 16,-2-1 3-16,0-1 26 0,0 3 27 0,0 0 32 15,0 4-1-15,0 4 9 0,0 0-11 16,0-3 44 0,0 15-34-16,0 3-19 0,0 0-21 0,0 0 11 15,0 11-9-15,0 4-10 0,0-1-13 16,0 6-9-16,0 0 1 0,33 23-11 15,-17-25 6-15,-4 3 5 16,1-1-22-16,-3-1-16 0,0-1-40 16,-2-8-60-16,-3 3-94 0,0-5-99 15,-5-1-62-15,0-7-304 16,0 0 340-16,0 0-18 0,-15 0-41 16,0-17 45-16,-1 1 39 0,1-4 109 0,0-2 71 15,0-3 89-15,-16-30 159 16,18 28 35-16,3-1 56 0,2 5-57 15,1 6-47 1,4 1-16-16,3 7 3 0,0 4-43 0,0 0-23 0,0 2-372 16,13 3-43-16</inkml:trace>
          <inkml:trace contextRef="#ctx0" brushRef="#br0" timeOffset="352574.8205">4593 1614 2904 0,'-16'-10'129'0,"-12"2"350"16,21 8-247-16,-6-6-50 0,3 6-59 16,0 0-11-16,-3 0-26 0,3 14-1 15,0 4-44-15,-1 2-2 0,-6 27-1 16,11-22-32-16,4 0-12 15,2 2 12-15,0-6-37 0,0-3-25 16,0 0-23-16,20-3-39 0,-2-2-21 16,-3-3-20-16,16-6-188 0,-13-4 181 15,0 0 30-15,-1 0 35 0,-1-13 29 16,-4-1 18-16,1-4 25 0,-3 1 8 16,-2-2 16-16,-3-2 16 0,3-23 71 15,-8 22-11-15,0 3 23 16,0 6 1-16,0-2-8 0,0 5 3 15,0 5 15-15,0-1 22 0,0 6 14 16,0 0-27-16,0 0 17 16,0 18-103-16,0-1-3 0,13 0-10 15,-3 4 3-15,0-6-11 0,0 6-14 16,3-2-73-16,0-3-117 0,-3 2-121 16,8 11-435-16,-11-18 156 15,1-2-105-15</inkml:trace>
        </inkml:traceGroup>
        <inkml:traceGroup>
          <inkml:annotationXML>
            <emma:emma xmlns:emma="http://www.w3.org/2003/04/emma" version="1.0">
              <emma:interpretation id="{366A78F5-3854-4D38-B735-8D56DC7C7438}" emma:medium="tactile" emma:mode="ink">
                <msink:context xmlns:msink="http://schemas.microsoft.com/ink/2010/main" type="inkWord" rotatedBoundingBox="30871,14544 32587,14435 32649,15409 30933,15518"/>
              </emma:interpretation>
              <emma:one-of disjunction-type="recognition" id="oneOf9">
                <emma:interpretation id="interp9" emma:lang="" emma:confidence="1">
                  <emma:literal/>
                </emma:interpretation>
              </emma:one-of>
            </emma:emma>
          </inkml:annotationXML>
          <inkml:trace contextRef="#ctx0" brushRef="#br0" timeOffset="352983.275">5466 1703 3672 0,'0'0'190'16,"-12"0"-27"-16,12 0-15 0,0 0-50 15,0 0-31-15,0 0-15 0,0 0 0 16,0 0-12-16,0 18-9 0,0 4 21 15,0 44 12-15,12-29-46 0,1 4 3 16,-3 0-20-16,6 5 6 0,-4-2-1 16,4 0-10-16,2-3 11 0,-1 0-26 15,4 0-16-15,19 26-234 16,-19-36-6-16,-3-2-76 0,2-10-23 16,-2 0-10-16,-5-6-17 0,-3-3-33 15,-5-10-5-15,0 0 68 0,-2 0-76 16</inkml:trace>
          <inkml:trace contextRef="#ctx0" brushRef="#br0" timeOffset="353241.3554">5619 1900 2569 0,'0'-31'21'16,"0"2"9"-16,0-2 61 0,0 0 47 16,18 0 3-16,15-24 33 15,-15 30-97-15,2 5-12 0,1 2-2 16,-1 3 0-16,3 4-1 0,-3 4-4 15,1 7 0-15,-1 0 19 0,8 0 63 16,-18 18-90-16,-4 0-3 16,-1 0 4-16,-3 3-11 0,-2 0 26 15,0 1-10-15,0 0-20 0,-15 0-14 16,0 3-5-16,-16 21 34 16,11-24-64-16,2-2-63 0,0-4-32 15,0-3-77-15,0-2-76 0,1-2-31 0,1-4-7 16,4-2-38-16,1-3-90 0,-1 0-347 15,6-16 394-15</inkml:trace>
          <inkml:trace contextRef="#ctx0" brushRef="#br0" timeOffset="353685.0131">6047 1523 2358 0,'3'-3'136'0,"-3"-1"24"0,0 2 29 0,0 2 37 16,0 0 24-16,-13 0 104 16,13 0-250-16,-13 0-14 0,13 15 22 15,-10-3-27-15,10 5-21 0,0-5-7 16,-8 5-32-16,8-1-3 0,0 3-12 16,0 15 2-16,0-18 4 15,0 1-9-15,13 0-8 0,2-2-5 16,-2-2 1-16,3-4-21 0,1 1-37 15,1-5-24-15,20 3-128 0,-17-8 111 16,-1 0-3-16,-2 0 1 16,2-18 33-16,-7 2 34 0,0-1 12 0,-6-2 16 15,-1-1 35-15,1 0 40 0,-4-18 81 16,-3 23-84-16,0 2-4 16,0 4 3-16,0 3 3 0,0 1-8 15,0 5-6-15,0-3 0 0,0 3 11 16,0 0-4-16,0 0 8 15,0 0-34-15,0 15-12 0,15-1-21 16,-2 1 19-16,2-3-33 0,0 4-89 16,3 0-107-16,0 0-90 0,2-1-45 15,21 14-427-15,-21-19 379 16,1-3-14-16,-3-7 51 0,-3 0 6 16,-5 0-5-16</inkml:trace>
          <inkml:trace contextRef="#ctx0" brushRef="#br0" timeOffset="354395.1854">6559 1558 2032 0,'0'-17'341'0,"-15"5"35"16,15-1-70-16,-13-4 204 16,0 13-267-16,13 0-30 0,0 1-46 15,-10 3-30-15,10 0-23 0,0 0-32 16,0 15 7-16,0-2-41 0,0-2-6 16,13 20 23-16,0-13-56 0,-13 2 6 15,10-1-1-15,-10 6-26 16,10-4 22-16,-10 1-19 0,5-1-9 15,-5-2-28-15,8-4-6 0,-3 5-99 16,-5-12 44-16,2-6 1 0,1-2 33 16,0 0 17-16,-1-15 16 0,3-2-19 15,3-2-10-15,0-4-14 0,9-32-88 16,-6 23 66-16,-1 1-27 16,2 0-21-16,1 2-30 0,0 4-25 15,-3 1-14-15,5 6-20 0,1 2-48 16,-1 3 6-16,18-3-241 0,-13 11 310 15,1-1 23-15,-3 4 13 16,2-1 56-16,-2-3 46 0,2 2 19 16,-2-1 32-16,0 3 2 0,12-7 38 15,-19 4 23-15,-1 0 32 0,-5 1-7 16,0-1 25-16,-5-1 73 0,0 3 269 16,0-1 14-16,0 0-69 0,0-1 313 15,0 2-314-15,0 3 5 16,-10 0-79-16,10 0-38 0,-13 0-73 15,5 0-61-15,8 16-31 0,-12-2-7 16,2 1-25-16,-8 23-17 0,8-16-17 16,2 4-12-16,-2-1-15 0,2 0 9 15,3 3-14-15,5-5 6 0,0 3-16 16,0-4 6-16,0 12-16 16,18-21-17-16,-5-2-29 0,-1-6-6 15,4-5-41-15,1 0 12 0,-1 0-28 16,1 0 3-16,1-16 10 0,-2 1 37 15,14-25 9-15,-17 20 57 16,-5 0 19-16,-1-6 38 0,-2 5 18 16,-2-1 38-16,-1 1 2 0,-2 5-17 15,0 4 2-15,0 3-13 0,0 4 49 16,0 5-76-16,0 0 5 0,0 0-11 16,0 15-16-16,0 0-3 15,13 0-15-15,-13 1 1 0,15 4-3 16,-4 1 9-16,9 19 10 0,-12-19-67 15,-1-3-40-15,-2-2-102 0,0 1-163 16,-5 0-109-16,0-2-80 0,0-3-82 16,0 3-19-16</inkml:trace>
        </inkml:traceGroup>
      </inkml:traceGroup>
      <inkml:traceGroup>
        <inkml:annotationXML>
          <emma:emma xmlns:emma="http://www.w3.org/2003/04/emma" version="1.0">
            <emma:interpretation id="{F4E3BF26-5DC1-4C12-8173-2B6277289DB3}" emma:medium="tactile" emma:mode="ink">
              <msink:context xmlns:msink="http://schemas.microsoft.com/ink/2010/main" type="line" rotatedBoundingBox="24220,15887 33639,15486 33688,16652 24270,17053"/>
            </emma:interpretation>
          </emma:emma>
        </inkml:annotationXML>
        <inkml:traceGroup>
          <inkml:annotationXML>
            <emma:emma xmlns:emma="http://www.w3.org/2003/04/emma" version="1.0">
              <emma:interpretation id="{F7DCA6F1-2006-423A-B473-378B371E571B}" emma:medium="tactile" emma:mode="ink">
                <msink:context xmlns:msink="http://schemas.microsoft.com/ink/2010/main" type="inkWord" rotatedBoundingBox="24222,15944 26658,15840 26700,16811 24264,16914"/>
              </emma:interpretation>
              <emma:one-of disjunction-type="recognition" id="oneOf10">
                <emma:interpretation id="interp10" emma:lang="" emma:confidence="1">
                  <emma:literal/>
                </emma:interpretation>
              </emma:one-of>
            </emma:emma>
          </inkml:annotationXML>
          <inkml:trace contextRef="#ctx0" brushRef="#br0" timeOffset="355812.3018">-1207 2814 2209 0,'0'0'24'0,"0"0"-3"16,0 0 65-16,0 10 27 0,0-10 2 15,13 0-9-15,-13 14 15 0,15 8 129 16,0-7-128-16,-2 2 19 16,0 4-16-16,-3 3-14 0,5 3-7 15,0 1-10-15,1-2-36 0,-1 5-19 16,0-1-9-16,21 32 1 16,-21-35-26-16,8 0-1 0,-3 1 0 0,-2 0 0 15,3-1-2-15,-6-2 1 0,0-2 1 16,0-1-7-16,-2 0 1 15,8 13-52-15,-9-18 5 0,-7-5-4 16,0-4 3-16,-2 0-1 0,-3-3-17 16,0 0-4-16,0-3-1 0,0 1 8 15,0-3-75-15,0 0 73 16,-15 0 15-16,-1-15 7 0,4 0 4 16,-4 3 9-16,1 0-6 0,-3 0 18 15,3 1 3-15,-3 1 12 0,-20-5-4 16,15 15 27-16,8 0 16 0,-6 0-5 15,1 0 15-15,7 0-1 0,-2 12 4 16,0-1-16-16,-1 2-3 0,4 2-3 16,-16 19 8-16,20-12-10 15,0 0-4-15,1 3-3 0,2 5-2 16,5-3 1-16,0 2-10 0,0-1 0 16,0 2-2-16,20-3 1 0,16 20 0 15,-11-30 0-15,1-3 0 16,2-5-3-16,5-9 6 0,0 0-7 15,3 0-1-15,2-17-4 0,3-3 4 16,-1-5 0-16,39-27-1 16,-43 25 7-16,-3 3-3 0,-5 1-12 0,-5 0-19 15,-8 6-28-15,1 3-31 0,-9 3-32 16,-2 0-59-16,-5-4-388 16,0 9-31-16</inkml:trace>
          <inkml:trace contextRef="#ctx0" brushRef="#br0" timeOffset="356312.2115">-497 3358 2633 0,'0'12'65'0,"0"-4"-24"16,0-8-16-16,0 3-11 0,0-3-4 15,0 0-7-15,16 0-2 0,-16 0 1 16,18 0 5-16,-3-11-6 0,13-11-9 16,-10 11-16-16,-3-2 2 0,-2 3-5 15,-1-5 12-15,1 2 7 0,-5 1-5 16,2 0 9-16,-5-2 8 0,0 3-8 15,-5-10 12-15,0 11 15 16,0 3 11-16,0-1 23 0,0 4 4 16,-15-3-6-16,2 7 4 0,0 0 3 15,1 0-3-15,-1 0 5 0,-15 15 57 16,15-2-72-16,-2 4 0 16,2 1 5-16,3 2-7 0,0 1-5 15,5 1 6-15,0 0 0 16,5 3 4-16,0 0-19 0,17 20-6 0,-4-23-19 15,5-1 0-15,0-1 0 0,7-5 4 16,1-4-15-16,2-1 9 0,0-4-15 16,0 3 10-16,-3-6 2 15,34 4-103-15,-36-5-37 0,0 0-53 16,0-2-35-16,-3 0-65 0,-2 0-106 16,0 0-283-16</inkml:trace>
          <inkml:trace contextRef="#ctx0" brushRef="#br0" timeOffset="356796.6195">206 3178 2583 0,'0'-6'65'16,"0"4"37"-16,0 0 150 16,0 2-89-16,-12 0 39 0,12 0 1 15,-18 12 8-15,5 3-22 0,-2-4-15 16,2 2-15-16,0 2-54 0,-2-3-34 15,-15 22 13-15,14-15-71 16,6-1-6-16,0 4-10 0,2-2 3 16,8 2-5-16,0 2 9 0,0-3-7 15,13 4 6-15,2-1-13 16,26 18-15-16,-13-22-10 0,0-6-7 0,3-3-22 16,2-5-21-16,2-2-40 15,4-4-34-15,1 0-5 0,1-14-22 0,0-6-15 16,28-21-142-16,-39 21 204 15,-4-3 20-15,-3-1 24 0,-6-1 48 16,-1 1 15-16,-11 2 24 0,-5 0 21 16,0-1 24-16,0-21 135 15,-15 26-52-15,15 1 9 0,-16 5-3 16,16-1-16-16,-12 6-13 0,12 3-4 16,0 4 42-16,0 0 24 0,0 0-17 15,0 13 70-15,0-13-142 0,12 15-2 16,4 0-27-16,1-3 1 15,-1 4-35-15,4-1 3 0,-5 3 11 0,3-3-22 16,-3 4 5-16,21 17-11 16,-21-19-34-16,1-2-76 0,-6-1-113 15,3-3-95-15,-6-2-56 0,-2-3-58 16,-5-1-319-16</inkml:trace>
          <inkml:trace contextRef="#ctx0" brushRef="#br0" timeOffset="356948.4635">583 3187 2806 0,'-2'-15'37'0,"-1"5"20"0,3 1-4 0,0 3-30 15,0 3-2-15,0 0 0 16,0 3-21-16,18 0-70 0,-3 0-101 16,1 0-137-16,2 0-256 0</inkml:trace>
          <inkml:trace contextRef="#ctx0" brushRef="#br0" timeOffset="357293.9441">955 3180 2984 0,'3'0'81'0,"-1"0"114"0,-2 0 115 16,6 0 252-16,-1 0-351 15,2 0-58-15,3 0-38 0,1 0-26 16,4 18-11-16,0-2-25 0,3 1-40 15,0 0 5-15,2 3-14 16,18 26 33-16,-20-27-41 0,-2 2 2 16,-1 0 3-16,-2-1-27 0,-1-3-14 15,-1-3-14-15,-4-1-10 0,1-5-10 0,-3-4-43 16,-5-4-105 0,0 0 127-16,0-10 18 0,0-5 24 15,-13-2 20-15,0-3 11 0,1-1 14 0,2-5 3 16,10-1 0-16,-11-29-8 15,4 31 10-15,7 1 1 0,0 2 2 16,0 0-5-16,0 3 11 0,0 3-24 16,0 0-111-16,12 0-97 0,1 2-59 15,10-11-368-15,-13 14 156 16,0 5-202-16</inkml:trace>
        </inkml:traceGroup>
        <inkml:traceGroup>
          <inkml:annotationXML>
            <emma:emma xmlns:emma="http://www.w3.org/2003/04/emma" version="1.0">
              <emma:interpretation id="{36AC5E89-0A35-4CE9-886B-3FC000994C8D}" emma:medium="tactile" emma:mode="ink">
                <msink:context xmlns:msink="http://schemas.microsoft.com/ink/2010/main" type="inkWord" rotatedBoundingBox="27343,16206 28620,16151 28651,16866 27374,16921"/>
              </emma:interpretation>
              <emma:one-of disjunction-type="recognition" id="oneOf11">
                <emma:interpretation id="interp11" emma:lang="" emma:confidence="1">
                  <emma:literal/>
                </emma:interpretation>
              </emma:one-of>
            </emma:emma>
          </inkml:annotationXML>
          <inkml:trace contextRef="#ctx0" brushRef="#br0" timeOffset="357899.9383">2040 3108 2880 0,'0'0'87'0,"0"0"98"0,0 0 70 16,0 0 1-16,0 0-30 0,0 0-25 0,-15 0-45 15,-10 23 21-15,15-10-130 16,10-2-26-16,-16 2-5 0,3 2-2 16,1 1-8-16,2 1 2 0,-1 2-4 15,6 0 0-15,-5 20-4 16,10-21-3-16,0-1-5 0,0-2-16 15,0 2-44-15,15 1-23 0,1-6-37 16,1-2-36-16,4-1-10 0,-3-6 11 16,20-3-82-16,-15 0 148 0,-3-13-1 15,1-2 11-15,-4 1 29 16,1-3 23-16,-2-1 13 0,-6 0 10 16,2-4 30-16,-4 0 37 0,0-20 95 15,-6 21-50-15,-2 1 19 0,0 4 28 16,0 4 13-16,0 1-31 0,0 2-24 15,0 5-14-15,0 2-30 0,0 1 4 16,0-3 100-16,0 4-108 16,0 16-9-16,0-1-18 0,0-3 27 15,10 9-28-15,6 0 8 0,-6 11-1 16,3 0-11-16,-1 3-28 16,19 42 25-16,-16-35-22 0,1 0 8 0,-1-1 3 15,0 0-11-15,0-5-5 16,-2 1 8-16,0-2-23 0,0-6-7 0,-3-5-43 15,8 11-201-15,-11-24 24 16,-2-7-65-16,0-4-35 0,-2 0-33 16,0 0-62-16,2-17-118 0,-3 0-115 15</inkml:trace>
          <inkml:trace contextRef="#ctx0" brushRef="#br0" timeOffset="358338.6811">2463 3268 2546 0,'-15'-13'92'0,"5"4"92"16,10-2 78-16,-10 3 9 0,10 4-44 31,-13-3 57-31,13 7-142 0,-5 0-5 0,5 0-9 0,0 11-31 0,0 5-26 16,0-2-18-16,0 4-20 0,0 2-17 16,0-1-10-16,18 20-10 15,-1-22 16-15,-1 2-3 0,-1-5-18 16,0-2 4-16,3-3 0 0,-3 1-5 15,-2-5-17-15,5-5-18 0,0 0-21 16,17-15-70-16,-22 2 52 0,3-3-3 16,1-4 0-16,-6 1 17 0,-4-2 17 15,-2 1 23-15,-5-2 10 16,0 0 3-16,0-1 20 0,0-22 131 16,-18 26-60-16,6 3-5 0,2 1 19 15,10 3-19-15,-13 2-15 0,13 3-19 16,-8 2-4-16,8 1-22 0,0-1 27 15,0 5 39-15,0 0-44 16,0 0 10-16,0 17-10 0,10 2-14 16,-10 1-10-16,16 2 21 0,-4 0-15 15,1 2-28-15,15 24 15 16,-13-26-5-16,-4 0 2 0,1-1-15 0,1-4-59 16,-3-2-118-16,0 0-128 15,-2-4-87-15,0-4-4 0,-6-1-94 16</inkml:trace>
          <inkml:trace contextRef="#ctx0" brushRef="#br0" timeOffset="358738.7754">2835 3248 2352 0,'0'0'83'15,"0"13"-24"-15,0-13-13 0,0 0-6 16,0 0-14-16,0 0-1 0,0 0 9 0,15 0-5 15,1 0-1-15,2 0-15 16,20-13 11-16,-18-1-23 0,3 1 0 16,0-2 8-16,0-2-6 0,2-2-2 15,-2 0-3-15,0-2-1 0,-5 1 3 16,2-11 40-16,-12 16 25 16,-8 2 36-16,0 5 5 0,0 1 10 15,0 1-9-15,-20 4 1 0,4 2 16 16,1 0-4-16,0 0-14 0,-16 0 71 15,16 15-101-15,2-4-22 16,-2 3-12-16,5 1 12 0,0 1 3 0,-1 4-1 16,1-1-16-16,5 6-9 0,0 2-11 15,3 26 7-15,2-28-26 16,0 2 6-16,17-4 0 0,1 1 2 16,0-2 0-16,-3-2-11 15,6 1-9-15,-1-4-70 0,3-4-75 16,20 11-359-16,-20-18 165 0,-2-1-75 15,-1-5-256-15,3 0-135 0</inkml:trace>
        </inkml:traceGroup>
        <inkml:traceGroup>
          <inkml:annotationXML>
            <emma:emma xmlns:emma="http://www.w3.org/2003/04/emma" version="1.0">
              <emma:interpretation id="{97E8DD71-CABC-4FF9-8D6A-1AEE860330F3}" emma:medium="tactile" emma:mode="ink">
                <msink:context xmlns:msink="http://schemas.microsoft.com/ink/2010/main" type="inkWord" rotatedBoundingBox="29072,15921 29664,15895 29689,16501 29097,16526"/>
              </emma:interpretation>
              <emma:one-of disjunction-type="recognition" id="oneOf12">
                <emma:interpretation id="interp12" emma:lang="" emma:confidence="1">
                  <emma:literal/>
                </emma:interpretation>
              </emma:one-of>
            </emma:emma>
          </inkml:annotationXML>
          <inkml:trace contextRef="#ctx0" brushRef="#br0" timeOffset="359074.8993">3635 2803 3225 0,'0'-3'100'0,"-5"-2"67"0,5 2-8 16,0 2-49-16,0 1-24 0,0 0 70 15,0 0 12-15,0 0 1 0,0 19-61 0,23 20 40 16,-16-13-79-16,6 2-4 15,3 4-28-15,-1 5-24 0,-2-2 5 16,4 4-14-16,-1 2-6 0,-4-1 15 16,4-1-20-16,7 38 22 15,-8-45-46-15,-2-3-13 0,-3-5-87 16,3-5-98-16,-3-6-119 0,2-3-56 16,-1-1-9-16,1-4-58 0,-4-3-226 15</inkml:trace>
          <inkml:trace contextRef="#ctx0" brushRef="#br0" timeOffset="359432.1392">4122 3130 2655 0,'0'-15'293'0,"0"10"-13"16,0 0 57-16,-13-1 3 0,13 2-58 15,-15 0-70-15,4 0-61 0,4 4-58 16,-4-2-32-16,4 2-30 0,-8 0 51 15,7 17-67-15,0 2-19 0,1 1 3 16,-1 2 5-16,3 4 7 0,0 0-8 16,2 1-5-16,3-2 10 15,0-1-19-15,0 17 3 0,16-25 6 16,-1-5-14-16,0-1-15 0,0-6-3 16,1-4-23-16,4 0 5 0,0 0 5 15,-2-19 7-15,20-17-55 16,-20 17 43-16,-2 0 16 0,-6 0-3 15,3 0-16-15,-8-2 0 0,-3 1 6 16,-2 2-4-16,0-2-28 0,0 4-35 16,0-16-156-16,-18 16 92 0,8 4-47 15,10-3-41-15,-13 2-52 0,3 1-153 16,0 1-187-16</inkml:trace>
        </inkml:traceGroup>
        <inkml:traceGroup>
          <inkml:annotationXML>
            <emma:emma xmlns:emma="http://www.w3.org/2003/04/emma" version="1.0">
              <emma:interpretation id="{3C9D3F86-E607-476A-9DD5-70BC1823562A}" emma:medium="tactile" emma:mode="ink">
                <msink:context xmlns:msink="http://schemas.microsoft.com/ink/2010/main" type="inkWord" rotatedBoundingBox="30985,15599 33639,15486 33677,16398 31023,16511"/>
              </emma:interpretation>
              <emma:one-of disjunction-type="recognition" id="oneOf13">
                <emma:interpretation id="interp13" emma:lang="" emma:confidence="0">
                  <emma:literal>durcurun</emma:literal>
                </emma:interpretation>
                <emma:interpretation id="interp14" emma:lang="" emma:confidence="0">
                  <emma:literal>duraron</emma:literal>
                </emma:interpretation>
                <emma:interpretation id="interp15" emma:lang="" emma:confidence="0">
                  <emma:literal>durmieron</emma:literal>
                </emma:interpretation>
                <emma:interpretation id="interp16" emma:lang="" emma:confidence="0">
                  <emma:literal>durmieran</emma:literal>
                </emma:interpretation>
                <emma:interpretation id="interp17" emma:lang="" emma:confidence="0">
                  <emma:literal>durmrun</emma:literal>
                </emma:interpretation>
              </emma:one-of>
            </emma:emma>
          </inkml:annotationXML>
          <inkml:trace contextRef="#ctx0" brushRef="#br0" timeOffset="360478.0243">5579 2494 3572 0,'10'-6'100'16,"2"-3"277"-16,-12 8-190 0,0 1-71 15,0-5-25-15,0 0-50 0,0 4-7 16,0 1-15-16,0 0 0 0,0 0 13 15,0 0 17-15,0 19-15 16,16 4-4-16,-6 0 22 0,0 7-26 16,0 3 1-16,3 5-16 0,0 4 20 15,0 5-25-15,2 2 13 0,3 3-16 16,15 52-2-16,-15-54-10 16,-1-4 16-16,1-5-1 0,3-5-15 15,-4-1-12-15,-1-8 14 0,2-6-26 16,-6-1 5-16,-2-4-4 0,6 4-48 15,-11-16 19-15,-3-4-23 16,-2 0-6-16,0 0-21 0,0 0-13 0,0-18 13 16,0 3 38-16,-17 0 38 0,-17-18 28 15,17 18 40-15,-1 4 23 16,0-1-14-16,-2 5 38 0,2 1 27 16,-3 6-9-16,4 0-38 0,-4 0-28 15,3 0-4-15,-17 0 13 16,19 15-39-16,1 0-2 0,2 1 10 15,-2 4 5-15,7 1-3 0,-2 2-6 16,3-1-5-16,2 2-6 0,5-5 3 16,0 17-2-16,0-21 7 15,17-4 7-15,4-1-7 0,-3-5-4 0,-1-5 7 16,6 0-12-16,0 0 3 0,5 0-2 16,3-20-60-16,30-12-240 15,-28 17 9-15,-2-1-64 0,-1 3-41 16,-2 0-111-16,-2 1-104 0,2-3-90 15</inkml:trace>
          <inkml:trace contextRef="#ctx0" brushRef="#br0" timeOffset="369268.1926">6012 2871 916 0,'0'-5'459'15,"-8"2"-86"-15,8 0-108 0,-5-1-65 0,5 4-36 16,0-3-14-16,-5-1-19 0,0 4-38 15,2 0 3-15,3 0 140 16,0 0-101-16,0 15-2 0,0-2-9 16,0 0-6-16,0 2-9 0,0 2-16 15,10 2-27-15,0-2-11 0,3 25 22 16,-8-19-65-16,5-3-3 16,-2 1 6-16,0-4-10 0,-1 0 3 15,-1-4-1-15,1 0-10 0,3-1 3 16,-2-1 3-16,7 5-6 15,-7-7 6-15,2-3-12 0,0-4-39 0,0 5-29 16,3-7-2-16,0 0-16 16,2 0-7-16,-2 0 4 0,0 0-1 15,12-25-72-15,-12 15 106 0,-5-4 11 16,-1 0 10-16,1-2 15 0,-1-2 8 16,-4-1-3-16,-3-1 7 0,3-2-2 15,-3 0 8-15,0-24 9 16,0 28 17-16,-16-1 24 0,16 2 25 15,-12 1 13-15,12 7-1 0,0 1-13 16,0 0-4-16,0 6 5 0,0 2 29 16,0 0 123-16,0 15-134 15,0-2-10-15,0 8 1 0,0-1-7 16,0 5-15-16,0-1-19 0,0 3 2 16,12 0-16-16,11 31 16 0,-10-33-22 15,-3 0-4-15,3-3-9 0,-5-1 13 16,2-5-6-16,-3 0-38 0,-2-1-57 15,3-7-96-15,0-2-81 0,-1 5-317 16,-4-7 260-16,2-4-157 16,-2 0-26-16,-1 0-13 0</inkml:trace>
          <inkml:trace contextRef="#ctx0" brushRef="#br0" timeOffset="369612.469">6434 2964 2505 0,'0'-6'45'0,"3"2"72"16,2 4 64-16,-2 0 72 0,-1 0 8 16,3 0-14-16,0 14-47 15,13 17 128-15,-8-12-208 0,1 3-22 16,-1 2-18-16,0 2-41 0,0 3-8 16,3-1-17-16,-3-3-2 0,-2 2-2 15,9 22 16-15,-11-26-22 16,-1-4-19-16,-3-3-41 0,1-5-27 0,-3 0-39 15,0-6-19-15,0 1-36 0,0-6 6 16,0 0 31-16,0-18-25 16,0 0 127-16,0-5 15 0,0-2 8 15,0-3 3-15,0-1 6 0,0-6 0 16,0 2 6-16,0-2-3 0,0 0 3 16,13-27-3-16,-13 36-24 15,10 1-74-15,0 8-57 0,-2 0-51 16,-1 5-61-16,-2 1-83 0,3 6-69 15,-3 2 30-15</inkml:trace>
          <inkml:trace contextRef="#ctx0" brushRef="#br0" timeOffset="370640.1193">6837 2888 2761 0,'0'0'92'15,"2"0"61"-15,-2 0 105 0,0 0 100 16,0 0-24-16,0 0-60 0,0 15-71 16,-15 4-64-16,5 23 52 15,10-16-134-15,0 2-22 0,0 1-11 16,0 3-17-16,0-1 4 0,0 0-18 0,0-4 16 16,0 0-3-16,13 17-14 15,-3-26-25-15,5-5 3 0,3-5-22 16,0-2-4-16,2-4-24 0,1-2-20 15,-4 0-17-15,-1 0-2 0,1-15-17 16,12-19-73-16,-14 13 144 16,-5 0 21-16,-2-2 24 0,2-3 2 15,-8-1 11-15,1 2 41 0,-3-1 48 16,0 4 14-16,0 4 22 0,0-11 76 16,0 20-96-16,0 1-28 15,0 3-5-15,0 0-23 0,0 2-18 0,0 3 7 16,0 0 1-16,0 0-2 0,0 13-18 15,0 20 3-15,0-14-7 16,0 2-10-16,0 3 18 0,13-1-15 16,-3-1 7-16,3 0-8 0,-6-2-10 15,1 2-30-15,7 6-124 16,-7-17-4-16,-1-1-88 0,-1-4-76 16,1-6-43-16,3 0 1 0,-2 0 8 15,0 0-7-15,2-12-1 0,0-5 34 16,10-24-107-16,-9 20 346 15,-1-5 84-15,0-1 158 0,-2 2 81 16,-1-3 10-16,1 1-7 0,-3 5 6 0,-2 2 2 16,-3-14 214-16,0 18-211 15,0 7 15-15,0-1 16 0,0 10-21 16,0 0-11-16,0 0-21 0,0 0-42 16,-11 0-31-16,11 0-41 0,-7 20 24 15,7-5-88-15,0 0 3 16,-10 4-26-16,10-2-4 0,0 4-4 15,0 3-5-15,0-3 3 0,0 2-5 16,0 2 0-16,30 19 21 16,-15-26-45-16,1-5 15 0,1-1-14 15,4-8-5-15,-1-4-26 0,1 0 0 0,-4 0 6 16,1 0-7-16,0-15 8 0,10-18 14 16,-18 13 27-16,-2 2-4 15,-3-1 4-15,0-3 24 0,0-1-15 16,-2 3 34-16,-1 4-13 0,-2 1 26 15,3 3-19-15,-1-5 40 16,4 12-32-16,-6 5-13 0,0 0 16 16,0 0-13-16,0 0 9 0,0 16-11 15,0-2-19-15,0 5 8 0,15 1-2 16,13 22 2-16,-13-19-1 16,-2-2-6-16,0 1-16 0,-1-1 16 0,4-3-9 15,-6-3-33-15,0 0-12 0,-2-2-17 16,-1 3-239-1,-7-12 17-15,0-4-77 0,0 0 6 0,0 0 71 16,0 0 44-16,-12-17 55 0,-4-1 37 16,1-3 47-16,2-7 40 0,-17-40 68 15,19 31 33-15,-1-2 41 16,2 1 37-16,-1 2 31 0,6 3 22 16,0 7 9-16,5 0-3 0,-2 12-37 15,2 3-39-15,0 0-1 0,0 8-77 16,0 0-5-16,0 3-11 15,0 0-40-15,0 0-79 0,10 14-75 0,0 0-66 16,0 0-60-16,0 4-117 16,23 16-781-16</inkml:trace>
          <inkml:trace contextRef="#ctx0" brushRef="#br0" timeOffset="370964.5594">7866 2972 2643 0,'5'0'96'0,"-2"-11"93"15,-1 11 415-15,-2-7-268 0,0 7-51 16,0 0-63-16,0 0-41 0,0 0-30 16,-13 0-22-16,13 0-38 15,0 14-31-15,-15 0-32 0,15 14 17 16,0-14-43-16,0 2 11 0,0-1-5 16,0 2-11-16,0 1-27 0,18-2 2 15,-5 2-16-15,-1-4-6 0,4-1 15 16,12 4-62-16,-13-13 55 15,3-4 8-15,-3 0 8 0,-2 0 1 16,2-15 7-16,-5 0-1 0,-2 0 7 16,-3-2 3-16,0 2 10 0,-2-21-15 15,-3 20-27-15,0 1-7 16,0 0-50-16,0 1-39 0,-18 5-69 16,5 1-79-16,13 1-42 0,-13 4-17 0,6-1-64 15,7-3-690-15,-10 4 504 16</inkml:trace>
          <inkml:trace contextRef="#ctx0" brushRef="#br0" timeOffset="371336.4145">8001 2856 2911 0,'10'0'87'0,"-10"-1"104"16,5 1 342-16,3 0-280 0,-8 0-43 15,5 12-21-15,0 1-53 0,5-1-23 0,-2 1-19 16,5 1-44-16,-1 0-11 15,11 21 11-15,-10-17-41 0,-5 0 2 16,-1 1-16-16,1-3 6 0,-6 0-2 16,4 0-29-16,-4-2 0 0,3-4-13 15,-5-5-28-15,0 1-123 16,0-6 121-16,0 0-8 0,0-16 16 16,0 0 18-16,0-3 25 0,0-1 2 15,0-4 7-15,0 0 19 0,-10-1 16 16,10-29 82-16,0 28-45 0,0 4 4 15,0 1-4-15,0 6-7 0,0 3-4 16,0 3 15-16,0 5-17 0,0 4 0 16,0 0-19-16,20 0 20 15,-12 15-44-15,0-1-5 0,-1 1-4 16,4-2-17-16,-4 5-17 0,1-4-58 16,-3 1-128-16,0 0-146 0,-5-3-82 15,0 8-648-15,0-12 255 16</inkml:trace>
        </inkml:traceGroup>
      </inkml:traceGroup>
    </inkml:traceGroup>
    <inkml:traceGroup>
      <inkml:annotationXML>
        <emma:emma xmlns:emma="http://www.w3.org/2003/04/emma" version="1.0">
          <emma:interpretation id="{D0CE06EF-3189-4607-846C-BA57261F027F}" emma:medium="tactile" emma:mode="ink">
            <msink:context xmlns:msink="http://schemas.microsoft.com/ink/2010/main" type="paragraph" rotatedBoundingBox="24339,17402 32865,17097 32892,17853 24366,18158" alignmentLevel="2"/>
          </emma:interpretation>
        </emma:emma>
      </inkml:annotationXML>
      <inkml:traceGroup>
        <inkml:annotationXML>
          <emma:emma xmlns:emma="http://www.w3.org/2003/04/emma" version="1.0">
            <emma:interpretation id="{4E428D2A-36EB-412C-A504-FAF9D8BDDF6B}" emma:medium="tactile" emma:mode="ink">
              <msink:context xmlns:msink="http://schemas.microsoft.com/ink/2010/main" type="line" rotatedBoundingBox="24339,17402 32865,17097 32892,17853 24366,18158"/>
            </emma:interpretation>
          </emma:emma>
        </inkml:annotationXML>
        <inkml:traceGroup>
          <inkml:annotationXML>
            <emma:emma xmlns:emma="http://www.w3.org/2003/04/emma" version="1.0">
              <emma:interpretation id="{25FD03F0-39B8-408D-A1A6-C23A00E508B1}" emma:medium="tactile" emma:mode="ink">
                <msink:context xmlns:msink="http://schemas.microsoft.com/ink/2010/main" type="inkWord" rotatedBoundingBox="24339,17421 25922,17364 25949,18102 24366,18158"/>
              </emma:interpretation>
              <emma:one-of disjunction-type="recognition" id="oneOf14">
                <emma:interpretation id="interp18" emma:lang="" emma:confidence="1">
                  <emma:literal/>
                </emma:interpretation>
              </emma:one-of>
            </emma:emma>
          </inkml:annotationXML>
          <inkml:trace contextRef="#ctx0" brushRef="#br0" timeOffset="489632.4443">-1085 4721 1012 0,'0'25'30'16,"0"0"-15"-16,0 0 69 0,15-3-8 16,-2 23 46-16,2-26-82 15,-7-1-11-15,-8-3-7 0,13 0 12 16,-13-3 3-16,5-1-3 0,-5-4-12 0,0-2-5 16,0-2-2-16,0-3-25 15,0 0-2-15,0 0-12 0,0-17 17 16,0 2-5-16,0-2 1 0,0-2 20 15,0-7 1-15,0 1 30 0,0-2 26 16,0-32 124-16,0 33-66 16,0-1 12-16,0 3-10 0,0 7-8 15,13-2-26-15,-13 7-22 0,2 3-25 16,-2 2-13-16,0 6-2 0,10 1 79 16,-2 0-68-16,-3 12-22 15,3 2 1-15,-1 2-4 0,3 3 19 0,3 0-7 16,-3 2-13-16,8 3-3 0,8 22 4 15,-14-22-4-15,1-3-10 16,-3-1-1-16,1-3-3 0,-1 0 3 16,-5-3 6-16,2-4-4 0,-4-1 2 15,0-3-10-15,-3-2-4 16,0-4-5-16,0 0-9 0,0 0-1 16,0-19 0-16,0 2 8 0,0-2 13 15,-11-3-4-15,11-1 6 0,-12-2-7 16,12-28 8-16,0 29-3 0,0 2-3 15,0 1 10-15,0 1-4 0,0 5 5 16,0 0-2-16,12 5 4 0,-12-1-8 16,16 3 7-16,7-5-4 15,-13 13 5-15,3 0-9 0,-1 0 7 16,1 0-3-16,0 0-3 0,2 16 7 16,0 0-8-16,-2 1 13 0,5 2-3 15,12 23 1-15,-19-19-16 16,-4 3 14-16,3 0-4 0,-2-6-11 0,-3 4-28 15,0-5-51-15,0-1-70 16,-5-2-119-16,8 5-844 0</inkml:trace>
          <inkml:trace contextRef="#ctx0" brushRef="#br0" timeOffset="490140.1755">-504 4910 1703 0,'0'0'-6'0,"0"0"6"0,0 0 15 15,13 0-7-15,2 0-8 0,0-19-12 16,3 2 8-16,20-16 29 16,-17 15-36-16,-1 2 8 0,-5 1-5 15,0 0 7-15,1 0 42 0,-6 0 11 16,3 1 3-16,-6 2 22 0,-2 1 10 16,3-8 84-16,-8 12-96 15,0 1-3-15,0 2 7 0,0 1 7 0,-13 1 5 16,13 2-14-16,-20 0-7 0,7 0-14 15,-15 0 63-15,13 16-47 16,5 0-9-16,-3-2-11 0,3 3 13 16,2 1 13-16,-2 3-36 0,5 0-14 15,5 3-11-15,0-2-2 0,0 25 16 16,0-25-24-16,0-2-6 16,15-2 5-16,3-4-8 0,0-3-41 15,0-2-44-15,-1-1-59 0,4-2-56 16,-1-1-34-16,31-5-402 15,-23 0 101-15</inkml:trace>
          <inkml:trace contextRef="#ctx0" brushRef="#br0" timeOffset="490596.4361">74 4690 1951 0,'-18'-25'172'0,"5"13"-30"0,13 0 9 16,-12 4-6-16,12 4-22 0,-10-3-24 15,2 7-13-15,0 0 13 0,8 0 2 16,-20 17 33-16,12-2-86 0,-2 0 8 16,2 1-6-16,1 1-13 0,2 1-17 15,0 1-7-15,2 2-4 0,0-4-6 16,3 4 9-16,0 14 1 16,0-21-10-16,0-2-12 0,18-1-14 15,0-4-4-15,-3-5-22 0,1-2-22 16,2 0-16-16,2 0-9 0,-5-13-4 15,18-15-41-15,-17 12 93 16,-4-4 7-16,-7 0 12 0,6-6 14 16,-6 0 13-16,-3-7 4 0,1-3-11 15,-3-4 3-15,0-3 11 0,0-46 25 16,0 47 1-16,-21 1 36 0,9 2 25 16,-1 6 26-16,3 6 7 0,10 3-13 15,-13 9-2-15,5 4-29 0,3 4 31 16,-2 7-40-16,7 0-12 15,0 14-18-15,0 5 13 0,0 3 19 16,0 2-13-16,0 3-27 0,12 4-21 16,4 4 4-16,9 38 9 15,-10-37-23-15,6-1 0 0,-3-4 0 16,-3 1 4-16,0-3-12 0,0-1 6 16,3-4-19-16,-2-2-105 0,-6-2-108 15,13 11-378-15,-16-18 195 0,4-8-270 16</inkml:trace>
          <inkml:trace contextRef="#ctx0" brushRef="#br0" timeOffset="490795.9502">405 4473 2425 0,'-13'-7'55'0,"13"3"4"0,0 4 24 15,0 0-2-15,0 0-14 0,0 0-2 16,0 0-2-16,0 16-6 0,0 0-17 15,0 17 13-15,11-16-40 0,-1 0-3 16,0 2 1-16,0 0-13 16,0 0 3-16,1 2 1 0,-1-2-59 0,-3 5-71 15,-2-4-83-15,6 15-521 16,-9-20 114-16</inkml:trace>
          <inkml:trace contextRef="#ctx0" brushRef="#br0" timeOffset="490943.3948">423 4561 2197 0,'0'-30'56'16,"0"18"-50"-16,0 3 9 0,0 1-14 15,13 1 1-15,-13 4-6 0,12 2-43 16,1 1-98-16,-3 0-212 0,8 0-243 16</inkml:trace>
        </inkml:traceGroup>
        <inkml:traceGroup>
          <inkml:annotationXML>
            <emma:emma xmlns:emma="http://www.w3.org/2003/04/emma" version="1.0">
              <emma:interpretation id="{44EFCED6-C65C-48AB-BAB3-AFEC4C810EA5}" emma:medium="tactile" emma:mode="ink">
                <msink:context xmlns:msink="http://schemas.microsoft.com/ink/2010/main" type="inkWord" rotatedBoundingBox="26507,17583 26693,17576 26704,17872 26517,17879"/>
              </emma:interpretation>
              <emma:one-of disjunction-type="recognition" id="oneOf15">
                <emma:interpretation id="interp19" emma:lang="" emma:confidence="1">
                  <emma:literal/>
                </emma:interpretation>
              </emma:one-of>
            </emma:emma>
          </inkml:annotationXML>
          <inkml:trace contextRef="#ctx0" brushRef="#br0" timeOffset="491341.5635">1190 4450 2530 0,'0'0'51'0,"0"0"46"0,0 0 10 16,-16 0-33-16,4 0-23 0,12 0-6 15,-13 0 8-15,0 16-15 0,-5 13 13 16,8-13-35-16,0 4-7 15,2-2-7-15,1 3 4 0,2 0-5 16,0-1 5-16,5-1 3 0,0-2-3 16,0-1-12-16,0 14-20 15,0-20 10-15,12-2 4 0,-12 0 3 16,13-5-2-16,-3 1 6 0,0-4-5 0,-2 0 1 16,2 0 13-16,0 0-4 15,6-25 4-15,-9 14-6 16,-2-1 3-16,-2-1 0 0,2-2 7 0,0 3-6 15,-2-1 6-15,-1 2-4 0,-2 3 3 16,5 1-7-16,-2 2 3 16,-3 5 0-16,2 0 12 0,4 0-12 15,-4 0 4-15,3 16 0 0,0-5-6 16,-2 4-1-16,2-1 3 0,0 2 1 16,5 14-41-16,-7-16-82 15,2-4-87-15,-3 0-128 0,1-1-251 16,2-5-90-16</inkml:trace>
        </inkml:traceGroup>
        <inkml:traceGroup>
          <inkml:annotationXML>
            <emma:emma xmlns:emma="http://www.w3.org/2003/04/emma" version="1.0">
              <emma:interpretation id="{E7F4115C-8762-4E34-B33D-E9B45C7DB1BD}" emma:medium="tactile" emma:mode="ink">
                <msink:context xmlns:msink="http://schemas.microsoft.com/ink/2010/main" type="inkWord" rotatedBoundingBox="27297,17488 28188,17456 28204,17921 27314,17953"/>
              </emma:interpretation>
              <emma:one-of disjunction-type="recognition" id="oneOf16">
                <emma:interpretation id="interp20" emma:lang="" emma:confidence="1">
                  <emma:literal/>
                </emma:interpretation>
              </emma:one-of>
            </emma:emma>
          </inkml:annotationXML>
          <inkml:trace contextRef="#ctx0" brushRef="#br0" timeOffset="492124.5423">1857 4381 2552 0,'-2'-14'36'0,"2"11"11"16,0-1-16-16,0 4-14 0,0-2 0 15,0 2 22-15,10 0 20 0,0 0 51 16,0 21 40-16,0-2-41 0,11 34 6 16,-9-23-87-16,-1 3-6 15,1-1-9-15,1-1-4 0,0 2-5 0,0-4 2 16,-1 1-2-16,1-3 0 15,-5-2-3-15,7 17-2 16,-7-28 0-16,-3-1-1 0,-5-6 1 0,2-3 4 16,-2-4-2-16,0 0-4 0,0 0 1 15,0 0-12-15,0-19-15 16,0-17-3-16,0 15 24 0,0-2 1 16,0 1-1-16,-13-1 5 0,13-1 3 15,0 2-2-15,0 0-1 0,0 3-3 16,0-9-5-16,16 17 14 15,-4 3 1-15,1 4 7 0,-3 4 16 0,1 0-3 16,1 0-7-16,4 14-5 0,-4 0-2 16,4 0-1-16,17 20 3 15,-18-16-8-15,3-1-1 0,-3 1 6 16,-2 0-3-16,0 0 1 0,-1 0-13 16,-1 0-39-16,1-1-61 15,-7 1-80-15,8 13-305 0,-8-19 138 16,0-3-205-16,5-9-61 0</inkml:trace>
          <inkml:trace contextRef="#ctx0" brushRef="#br0" timeOffset="492486.4461">2489 4550 2204 0,'0'-6'80'0,"-16"2"51"0,16 4 12 15,-15 0-7-15,2 0-26 0,3 0 13 16,3 0 22-16,-4 17-11 15,1-2-37-15,-8 12 0 0,11-13-75 16,2 0-4-16,0 0 0 0,2 0-3 16,3 0-6-16,0-5 3 0,0 3-1 15,0-1-8-15,0-2-7 16,31 7-9-16,-19-12-1 0,4-1-13 16,-1-3-24-16,0 0-22 0,0 0 1 0,3 0-5 15,0-13 1-15,-3-2 28 0,13-12-14 16,-15 12 53-16,-3-1 1 15,1 2 5-15,-4-1 4 0,-2 0 3 16,3 5 2-16,-3 0 26 0,0 1-5 16,-2 2-6-16,-1 1 81 15,3 6-44-15,-2 0 7 0,2 0-26 16,0 0-9-16,3 17-14 0,-1 0-11 16,1-1 4-16,2 2-7 0,-2 0 1 15,10 15 10-15,-6-17-14 16,-1-1-23-16,-4 3-121 0,3-4-97 15,1-1-95-15,1 2-295 0</inkml:trace>
        </inkml:traceGroup>
        <inkml:traceGroup>
          <inkml:annotationXML>
            <emma:emma xmlns:emma="http://www.w3.org/2003/04/emma" version="1.0">
              <emma:interpretation id="{4385D779-C76D-4491-BD96-1EBC0AF70B76}" emma:medium="tactile" emma:mode="ink">
                <msink:context xmlns:msink="http://schemas.microsoft.com/ink/2010/main" type="inkWord" rotatedBoundingBox="28944,17237 32460,17111 32484,17805 28969,17931"/>
              </emma:interpretation>
              <emma:one-of disjunction-type="recognition" id="oneOf17">
                <emma:interpretation id="interp21" emma:lang="" emma:confidence="1">
                  <emma:literal/>
                </emma:interpretation>
              </emma:one-of>
            </emma:emma>
          </inkml:annotationXML>
          <inkml:trace contextRef="#ctx0" brushRef="#br0" timeOffset="493874.6616">3987 4525 2300 0,'0'-11'78'0,"0"1"84"0,0 1 64 16,0 3 17-16,-18 4-30 0,8-2-37 15,-3 4-37-15,13 0-21 0,-26 0 57 16,16 0-105-16,2 12-7 0,-2 4 0 15,0 1-23-15,0 2-18 0,0 1 0 16,5 2-14-16,-3 2 13 0,3 1-8 16,5 21 2-16,0-27-22 15,0-1-14-15,18-2-28 0,2-2-37 16,-2-3-42-16,0-2-25 0,0-9-4 16,-1 0 10-16,4 0 23 0,14-13-91 15,-17-2 128-15,-2-2 33 16,-4-4 20-16,1 0 7 0,0-5 23 15,-6 3 1-15,4-2 39 0,-6 0 52 16,-5 6 35-16,0-11 114 16,0 22-160-16,0 1-23 0,0 3-3 0,0 4 15 15,0 0 0-15,0 0-17 16,0 0-13-16,0 0-10 0,0 16-8 0,10 12 13 16,-10-13-29-16,15 2 9 15,-5 0-10-15,-10 2 2 0,13-2-4 16,-3 0-5-16,0-2 0 0,1 1-73 15,-4 0-104-15,11 4-272 16,-13-13 202-16,5-1-42 0,-4-6-94 16,1 0-39-16,1 0 8 0,2-13 86 15,0-3 110-15,0-4 110 0,6-28 309 16,-9 20 176-16,-7 1-11 0,0-3-59 16,0 3-36-16,0 3 17 0,0 3 15 15,0 4-29-15,0 3-79 16,0-3 26-16,0 12-85 0,0 5 7 15,0 0-27-15,0 0-45 0,0 17-5 16,0 3 77-16,13-1-45 0,-3 3-24 16,0 4-27-16,13 25 13 15,-10-24-44-15,0-2-3 0,2-2-6 16,-5 0 5-16,3-5 3 0,-3 1-19 16,0-4 7-16,-5-5-5 0,3-3 9 15,0-3-66-15,-6-4 17 0,1 0-5 16,-1-15-8-16,1-2-15 0,-1-3-5 15,-2 0 27-15,0-4 22 16,0 1 6-16,0 1 14 0,0-21 0 16,0 26 5-16,0 0 2 0,0 6 3 15,0 3-1-15,0 2 7 0,0 3-6 16,0 3 2-16,13 0 6 0,-13 0-6 16,18 14 4-16,-8 3 8 15,-2-1-5-15,2 1 2 0,0-2 0 0,0 0-5 16,3 0-3-16,0-1 6 15,0 0-3-15,7 13 9 16,-12-14-3-16,-1-4-8 0,-2-1 0 0,-2-3 6 16,-3 1 0-16,0-2 0 15,0-4-13-15,0 0 0 0,0 0-6 0,0-28 0 16,-10 15 5-16,10-5-6 16,0-2 3-16,0-4 7 0,0-1-2 15,0 0 2-15,0 2-1 0,0 1-4 16,0 1 7-16,0-7-2 15,10 22 2-15,-10 6 6 0,10 0-5 16,-10 0 9-16,10 0 1 0,-2 11 23 16,2 1 30-16,0-1-25 0,1 4-12 15,14 17 15-15,-12-15-31 0,5 1-6 16,-3 1-8-16,3 1 0 0,-3-1 5 16,0-2-8-16,-2-2-41 0,0-2-102 15,2-3-87-15,0 7-291 16,-7-15 250-16,-3-2-64 0,0 0-20 15,3 0-38-15,-1-15 29 0,-4-1-38 16,5-7 67-16</inkml:trace>
          <inkml:trace contextRef="#ctx0" brushRef="#br0" timeOffset="494317.7279">4937 4365 1908 0,'0'-41'124'0,"0"7"59"0,0 6 10 16,-13-13 214-16,3 26-242 0,10 4-45 15,0 11-40-15,0 0 33 0,0 0 38 16,0 0 23-16,0 0 6 0,0 17-54 15,0 5-51-15,0 30 6 16,12-23-50-16,1 1-9 0,0 4-24 16,0 0 2-16,-1 0 0 0,1-4 10 15,0 2-1-15,2-3-4 0,-5 0-16 16,13 17 5-16,-10-30-6 16,-5-4 0-16,-1-3-6 0,1-4-35 15,-6-5-25-15,6 0-16 0,-5 0-10 0,4-12 18 16,1-2-11-1,10-24-27-15,-5 14 94 0,2 1 13 0,-2 0 1 16,2-3 6-16,-2 4 5 0,2 0-1 16,-2 3 10-16,2 7-1 0,13-6 8 15,-10 12-6-15,0 6 13 16,-3 0 50-16,-2 15-27 0,2-1-12 16,0 3-11-16,-2 2 9 0,2 3 42 15,-5 4-11-15,6 26 31 16,-9-27-52-16,-4 2-7 0,-3-1-2 15,0-4 0-15,0-3-6 0,0-3-3 0,0-2 0 16,-15-6-8-16,-1-4-9 16,3-4-61-16,1 0-20 0,-1 0-55 15,3-11-58-15,-3 1-48 0,3-2-15 16,0-3-9-16,2 2-53 0,3-2-146 16,0-2-79-16</inkml:trace>
          <inkml:trace contextRef="#ctx0" brushRef="#br0" timeOffset="494544.2061">5502 4432 2281 0,'15'-7'143'16,"-10"7"-20"-16,1 0 17 16,1 0 13-16,-2 0 7 0,0 0 23 0,3 0-8 15,0 13-27-15,-1 2-45 0,4 0-36 16,14 19 3-16,-10-17-49 15,-2 2-5-15,2 1-1 0,1-4-10 16,-4 3-7-16,1-2-39 0,-3 0-86 16,0-5-71-16,-4 2-60 0,4 7-372 15,-10-17 144-15,0-4-29 16,0 0-9-16</inkml:trace>
          <inkml:trace contextRef="#ctx0" brushRef="#br0" timeOffset="494668.3773">5660 4427 2136 0,'0'-18'34'0,"0"-1"-3"0,0 8-8 16,0-7 13-16,0 13-32 16,0 3-15-16,0 2-61 0,10 0-112 15,0 0-119-15,3 0-44 0,2 0-15 16</inkml:trace>
          <inkml:trace contextRef="#ctx0" brushRef="#br0" timeOffset="495094.7221">6070 4340 2465 0,'-13'0'58'0,"13"0"75"0,-15 0 57 15,-13 0 164-15,15 0-231 16,3 0-32-16,0 0 29 0,2 14 25 16,-2 2-34-16,3 1-39 0,-4 2-21 15,4 5-21-15,-9 26 12 16,9-24-29-16,-1-1-2 0,3 2 3 0,0-2-2 15,2-5-9-15,3 1-11 16,0-6-13-16,0 1-17 0,0-6-64 16,39-6-236-16,-22-4 146 0,4 0 4 15,-1-12-13-15,3-6 10 0,0 1 11 16,0-2 28-16,-3 1 6 0,-2-6 49 16,-3 1 49-16,3-20 136 15,-13 25 19-15,-5-1 22 0,0-1 12 16,0 7 9-16,0 2 12 0,-15 3 0 15,15 4-15-15,-18 4-11 0,18 0-3 16,-10 0 64-16,10 12-130 16,0 0 4-16,0 3-27 0,0-3-11 15,0 3-5-15,0-2-10 0,15 1-2 16,-2 2-4-16,0 1-5 0,7 18-17 16,-7-20-113-16,0 0-126 0,-3-2-76 15,0 2-34-15,-2-7-128 0,4-1-56 16,-4-7-72-16</inkml:trace>
          <inkml:trace contextRef="#ctx0" brushRef="#br0" timeOffset="495584.6143">6427 4361 2695 0,'0'-10'104'15,"-13"4"68"-15,3 0 198 16,-3 6-243-16,3 0-22 0,0 0-12 0,0 12-28 15,4 3-19-15,-1-2-14 16,4 2-10-16,3 2 12 0,0 2 2 16,-5 24-2-16,5-21-22 0,0 0-15 15,0-1 7-15,0-2-11 0,15 0-24 16,-2-2-7-16,-3-4-12 0,6-1-39 16,-1-6-30-16,18-1-101 15,-15-5 95-15,5 0 14 0,0-23 15 16,2 0-4-16,1-3-12 0,-3-3 27 15,0-4 32-15,-6-1 21 0,6-41-8 16,-15 34 31-16,-8 1 23 0,0-3 53 16,0-1 41-16,-18 5 1 0,3 2 10 15,-3 2 42-15,0 6 14 16,3 5-7-16,-13-9 39 0,15 22-152 16,5 6-24-16,8 0-6 0,-7 5 3 15,7 0 26-15,-8 0-12 0,3 21-10 16,5-2 3-16,0 3-25 0,0 28 25 15,0-18-20-15,0 2-7 16,15-3 16-16,-4 3-16 0,-1 2-1 16,0-1-3-16,3 1-3 0,-3-2 8 15,3-3-14-15,12 26-79 0,-12-31-37 16,0-3-89-16,-1-6-66 0,1-2-57 16,0-2-40-16,2-7-100 0,-5-2-2 15,5-4 17-15</inkml:trace>
          <inkml:trace contextRef="#ctx0" brushRef="#br0" timeOffset="495942.0761">6911 4350 2368 0,'0'-11'109'0,"0"0"64"16,-13-6 333-16,3 11-194 15,10-1-30-15,-13 3-49 0,3 3-62 0,0 1-44 16,5 0-30-16,-3 0-19 15,-2 0-18-15,5 16-30 0,-11 14 19 16,14-11-21-16,-3 2-16 0,0 2-11 16,5 1 4-16,0 1 12 0,0 1-14 15,0-1-7-15,0-2-4 0,0-4 0 16,28 15 3-16,-21-21-4 16,6-5-22-16,0-1-11 0,0-7-18 15,4 0 11-15,1 0-4 0,0 0-8 0,0-17 8 16,20-19-16-1,-23 14 51-15,-2 1 7 0,-3-3 5 0,-2-1 7 16,-6-2-6-16,-2 4 0 0,0-2-9 16,0 4-7-16,0-3-56 0,-28-19-219 15,16 24 88-15,-4 2-39 16,4 5-43-16,-1-1-43 0,-5 5-107 16,3 2-66-16,0 6-70 0</inkml:trace>
          <inkml:trace contextRef="#ctx0" brushRef="#br0" timeOffset="492830.4079">3727 4478 2726 0,'-10'-1'27'0,"-13"1"233"15,12 0-107-15,-4 0-32 16,0 0-43-16,-6 12-12 0,4 1 24 15,1 1 3-15,1 1-17 0,0 3-25 16,2 3-21-16,-7 23 0 16,12-22-16-16,5 0-9 0,3 0-4 0,0-1-15 15,0-3-7-15,0-2-52 16,0 0-78-16,21-1-50 0,-6-4-24 16,23 4-277-16,-17-11 168 0,2-4-150 15,2 0-106-15</inkml:trace>
        </inkml:traceGroup>
        <inkml:traceGroup>
          <inkml:annotationXML>
            <emma:emma xmlns:emma="http://www.w3.org/2003/04/emma" version="1.0">
              <emma:interpretation id="{F87AFC9E-9C8E-43DD-A3EB-7ED8C0FD4541}" emma:medium="tactile" emma:mode="ink">
                <msink:context xmlns:msink="http://schemas.microsoft.com/ink/2010/main" type="inkWord" rotatedBoundingBox="32792,17552 32881,17549 32887,17723 32799,17727"/>
              </emma:interpretation>
              <emma:one-of disjunction-type="recognition" id="oneOf18">
                <emma:interpretation id="interp22" emma:lang="" emma:confidence="0">
                  <emma:literal>N</emma:literal>
                </emma:interpretation>
                <emma:interpretation id="interp23" emma:lang="" emma:confidence="0">
                  <emma:literal>A</emma:literal>
                </emma:interpretation>
                <emma:interpretation id="interp24" emma:lang="" emma:confidence="0">
                  <emma:literal>S</emma:literal>
                </emma:interpretation>
                <emma:interpretation id="interp25" emma:lang="" emma:confidence="0">
                  <emma:literal>Ñ</emma:literal>
                </emma:interpretation>
                <emma:interpretation id="interp26" emma:lang="" emma:confidence="0">
                  <emma:literal>Ó</emma:literal>
                </emma:interpretation>
              </emma:one-of>
            </emma:emma>
          </inkml:annotationXML>
          <inkml:trace contextRef="#ctx0" brushRef="#br0" timeOffset="496586.5374">7438 4594 2484 0,'-13'0'56'0,"1"0"44"16,-11 0 193-16,12 0-157 16,4 0-33-16,2 0-31 0,0 0-8 15,-1 0-7-15,6 0-20 0,0 0-12 16,0 0-8-16,0 0 6 0,0 0-2 16,0 0-12-16,0 0-7 0,0-12 1 15,0 12 0-15,0-13-8 0,0 2-1 16,0 11 3-16,13-12-1 15,-13 0 4-15,26-3-2 0,-16 6-1 16,-2 3 0-16,-8 4 3 0,10-5 0 16,-3 7-3-16,-2-1 1 0,1 1 4 15,-6 0 0-15,0 0 6 0,0 0 88 16,0 12-50-16,0-12-7 16,0 16 0-16,0-2-7 0,0-1-3 15,0-3-2-15,0 0-14 0,0-1-1 16,0 7 9-16,0-16-6 15,-11 0 5-15,11 0-5 0,0 0-6 0,0 0-12 16,0 0 6-16,0 0 0 16,-7-14 6-16,7 0-13 0,-5-16 8 15,5 13-5-15,0-4 4 0,0 4-1 16,-5 2 2-16,5 2-9 0,0 2-2 16,0 1-38-16,0 3-108 0,0 2-103 15,0 5-475-15,0 0-76 16</inkml:trace>
        </inkml:traceGroup>
      </inkml:traceGroup>
    </inkml:traceGroup>
    <inkml:traceGroup>
      <inkml:annotationXML>
        <emma:emma xmlns:emma="http://www.w3.org/2003/04/emma" version="1.0">
          <emma:interpretation id="{FB4637BA-0F6D-4626-B181-1816128B7722}" emma:medium="tactile" emma:mode="ink">
            <msink:context xmlns:msink="http://schemas.microsoft.com/ink/2010/main" type="paragraph" rotatedBoundingBox="23238,18260 29307,18307 29302,18968 23232,18921" alignmentLevel="1"/>
          </emma:interpretation>
        </emma:emma>
      </inkml:annotationXML>
      <inkml:traceGroup>
        <inkml:annotationXML>
          <emma:emma xmlns:emma="http://www.w3.org/2003/04/emma" version="1.0">
            <emma:interpretation id="{B14F5ACB-460F-4FEF-B72C-BEE7E05AF8DC}" emma:medium="tactile" emma:mode="ink">
              <msink:context xmlns:msink="http://schemas.microsoft.com/ink/2010/main" type="inkBullet" rotatedBoundingBox="23235,18586 23345,18587 23343,18779 23233,18778"/>
            </emma:interpretation>
            <emma:one-of disjunction-type="recognition" id="oneOf19">
              <emma:interpretation id="interp27" emma:lang="" emma:confidence="0">
                <emma:literal>•</emma:literal>
              </emma:interpretation>
            </emma:one-of>
          </emma:emma>
        </inkml:annotationXML>
        <inkml:trace contextRef="#ctx0" brushRef="#br0" timeOffset="498708.1474">-2147 5563 1579 0,'0'12'-4'0,"0"14"52"15,10-14-51-15,-10-1 4 16,5-5 1-16,-5 3 9 0,0-2-4 16,8-4 0-16,-8-3 3 0,0 0 12 15,0 0-10-15,0 0-21 16,0-16 1-16,0 3 7 0,0 0 3 0,-18 0 5 15,8 1 4-15,10-2-19 0,-13 4 11 16,3-2 25-16,0-5 54 16,10 10-28-16,0 3 34 0,0-2-1 15,0 2-4-15,0 4-5 0,0 0-18 16,0 0-5-16,0 0-2 0,10 0-9 16,13 0 18-16,-13 0-47 15,-2 0 4-15,-1 0-16 0,1 0 48 16,-3 0-13-16,5 13-4 0,-10-1-3 15,5-12-13-15,-5 13 7 0,0 4 0 16,0-9-14-16,0-1-14 16,0-1 8-16,0 0 7 0,0-2-10 0,-10-4-7 15,10 0 6-15,-13 0 4 16,-2 0-2-16,-8-12 0 16,13 1-5-16,-5 11 5 0,7-11-3 0,0 11-5 15,1-11 0-15,7 4 2 0,0 7 0 16,0-7 1-16,0-6 2 15,0 9 2-15,18-2 4 0,-8 0-5 16,5 0 3-16,-5-1-6 0,-2 0 1 16,2-1-4-16,0 4 6 0,-2-3 4 15,7 0 2-15,-15 5-9 16,5 1 1-16,-5 1 8 0,0 0-6 0,0 0 1 16,0 17-1-16,0-3-6 0,0 1-5 15,0 0-22-15,0 9-140 16,0-16 2-16,0 0-75 0,0-8-221 15,0 0-78-15</inkml:trace>
      </inkml:traceGroup>
      <inkml:traceGroup>
        <inkml:annotationXML>
          <emma:emma xmlns:emma="http://www.w3.org/2003/04/emma" version="1.0">
            <emma:interpretation id="{0D80382B-014A-4C73-91BF-768D599ECBC6}" emma:medium="tactile" emma:mode="ink">
              <msink:context xmlns:msink="http://schemas.microsoft.com/ink/2010/main" type="line" rotatedBoundingBox="23640,18263 29307,18307 29302,18968 23635,18924"/>
            </emma:interpretation>
          </emma:emma>
        </inkml:annotationXML>
        <inkml:traceGroup>
          <inkml:annotationXML>
            <emma:emma xmlns:emma="http://www.w3.org/2003/04/emma" version="1.0">
              <emma:interpretation id="{A66F5FDB-79B7-464C-ADFF-0AA59B074FDA}" emma:medium="tactile" emma:mode="ink">
                <msink:context xmlns:msink="http://schemas.microsoft.com/ink/2010/main" type="inkWord" rotatedBoundingBox="23640,18273 24612,18281 24607,18882 23636,18875"/>
              </emma:interpretation>
              <emma:one-of disjunction-type="recognition" id="oneOf20">
                <emma:interpretation id="interp28" emma:lang="" emma:confidence="1">
                  <emma:literal/>
                </emma:interpretation>
              </emma:one-of>
            </emma:emma>
          </inkml:annotationXML>
          <inkml:trace contextRef="#ctx0" brushRef="#br0" timeOffset="499276.7554">-1528 5146 2011 0,'-15'0'48'16,"-13"0"142"-16,20 0-110 0,-5 0-29 15,0 12-3-15,1-12-15 0,-4 0 14 16,6 9 2-16,-3-3-12 0,-2-6-12 15,-13 9 12-15,13-1-34 16,-3 0 10-16,0-3-8 0,3 1-3 0,5-1-10 16,-3 1 3-16,3 2 3 15,5 1 0-15,5-2 9 0,0 14-5 16,0-13-4-16,0 5 4 0,15-3-2 16,3 0-2-16,-3 1 4 15,3 2-1-15,2-2-6 0,3 1 17 16,0 1-12-16,36 10 3 0,-31-10 1 15,2-1-11-15,1 1 4 0,-3 2 5 16,0 2 7-16,-5 0-2 0,0 1-7 16,0 2-2-16,-8 1 20 0,13 28 22 15,-18-28-18-15,3 3 20 16,-10-4 8-16,-3-3 20 0,0 3 13 16,0-4-7-16,0-6-5 0,0 0 1 15,-16 0 9-15,1-4-24 0,-3-1-15 0,5-1-14 16,-7-3-6-16,5-1-11 0,-8 0-13 15,5 0-17-15,-2-11-27 0,-3 0-48 16,2-5-62-16,1-3-40 0,0-6-57 16,2 0-109-16,2-3-168 0,9-6-72 15</inkml:trace>
          <inkml:trace contextRef="#ctx0" brushRef="#br0" timeOffset="499699.4498">-1177 5459 1923 0,'5'15'32'0,"1"-1"35"16,-4 0 9-16,6-4-11 0,-3-4-7 16,0-2-4-16,-3 3-2 0,14-3 2 15,-4-4-44-15,4 0 0 16,-6 0 0-16,8 0-5 0,-3-15-4 15,3 0 4-15,2 0 7 0,-2 1-6 16,-3-2-6-16,13-12-1 16,-17 15 3-16,-1-1 5 0,-8 0 15 15,-2 2-1-15,0 1-2 0,0-2 18 0,0 1 17 16,0 1 10-16,-33-5 92 16,20 11-59-16,-2 2 6 0,2 3-11 15,3 0 2-15,-5 0 5 0,2 19-13 16,-2-2-8-16,10 3-26 0,-5 1-10 15,2 29 6-15,8-24-26 16,0 0-7-16,0 1 0 0,13 3-6 16,2-1 4-16,0-1-7 0,3-1-8 15,0-7-5-15,2 0 5 0,-2 1-17 16,3-6-36-16,-4-5-62 0,6-1-53 16,-5-3-39-16,-3-3-60 0,6-3-60 15,-3 0-307-15</inkml:trace>
        </inkml:traceGroup>
        <inkml:traceGroup>
          <inkml:annotationXML>
            <emma:emma xmlns:emma="http://www.w3.org/2003/04/emma" version="1.0">
              <emma:interpretation id="{A57DEBD3-F372-4DE6-85B0-7D8A15C5483A}" emma:medium="tactile" emma:mode="ink">
                <msink:context xmlns:msink="http://schemas.microsoft.com/ink/2010/main" type="inkWord" rotatedBoundingBox="25174,18302 27430,18319 27425,18953 25169,18936"/>
              </emma:interpretation>
              <emma:one-of disjunction-type="recognition" id="oneOf21">
                <emma:interpretation id="interp29" emma:lang="" emma:confidence="1">
                  <emma:literal/>
                </emma:interpretation>
              </emma:one-of>
            </emma:emma>
          </inkml:annotationXML>
          <inkml:trace contextRef="#ctx0" brushRef="#br0" timeOffset="500370.3369">43 5385 2576 0,'-15'0'39'0,"0"0"41"0,-3 0 13 16,8 0-24-16,-3 0 14 15,-5 0 25-15,-15 0 150 0,20 0-135 16,1 10-27-16,-4-10-17 0,4 11-21 16,-4 0-14-16,4-3-18 0,-4 5-2 15,4-1-9-15,-6 5-11 0,-10 18-1 16,15-16 0-16,0 2-2 15,8 0-6-15,0 1 3 0,3 0-15 16,2 0 2-16,0-5-10 0,0 2-4 16,12-9 7-16,6 2 2 0,-3-2 6 0,3-10-12 15,3 0-34-15,-1 0-8 0,3 0-10 16,0-17 10-16,18-17-54 16,-24 12 91-16,-1-1 10 0,-6-4 3 15,3 1 4-15,-6-3 17 0,1 3-7 16,-5-3 12-16,-3 3 4 15,0 5 36-15,0-11 91 0,0 24-85 16,0 0-9-16,0 8 13 0,-13 0-12 16,13 0 0-16,0 0 46 0,0 16-13 15,0 2-10-15,0 1 4 16,0 26 9-16,15-19-64 0,-2 2-3 16,0-1-3-16,2 0-1 0,0-1-9 0,3-5-2 15,-3-2-18-15,0-3-63 16,21 9-289-16,-18-16 101 0,-5-2-54 15,5-3-55-15,-3-4-164 0,3 0-141 16</inkml:trace>
          <inkml:trace contextRef="#ctx0" brushRef="#br0" timeOffset="500612.2434">390 5414 2544 0,'-18'-6'90'16,"5"2"68"-16,-2 4 76 0,5 0 276 15,0 0-293-15,2 0-47 0,0 0-38 16,8 15-10-16,-10-3-42 0,5-1-44 16,0 2-4-16,2 2 1 0,1 6-21 15,2 26 3-15,0-22-5 16,0 2-10-16,0-3 0 0,0 1-14 16,18-2-9-16,0-3-29 0,2 0-50 15,0-4-59-15,6-6-64 0,-1 0-45 16,1-2-23-16,2-3-15 0,0-5-56 15,0 0-220-15,5-13-156 0</inkml:trace>
          <inkml:trace contextRef="#ctx0" brushRef="#br0" timeOffset="500986.2402">627 5530 2132 0,'-10'12'43'0,"-1"-1"43"16,11-11 14-16,-5 7-13 0,5-7-22 15,0 0-26-15,0 0-14 0,0 0 0 16,0 0-10-16,0 0 8 16,16 0-18-16,-6-12 0 0,2-3-10 15,1 1 2-15,-3 2-3 0,3-2 6 0,0-3-4 16,2 1 0-16,-5 2-4 16,6-18-12-16,-9 18 17 15,-2-1 0-15,-5 0 3 0,0 4-7 0,0-1 12 16,0 2 16-16,-15 3 34 0,0-1 11 15,5 3 9-15,-13 5 93 16,13 0-61-16,2 0 23 0,8 19 4 16,-10-2-51-16,-1 7 12 0,4-1-28 15,2 4-22-15,0 3-17 0,5-1-12 16,0 33 27-16,0-35-29 0,10-1-4 16,5-1-8-16,0-2-9 15,1-6-34-15,2-1-65 0,-1-5-71 16,4-2-47-16,-1-4-52 0,0-2-36 0,3-3-168 15,-2 0-177-15</inkml:trace>
          <inkml:trace contextRef="#ctx0" brushRef="#br0" timeOffset="501453.8819">973 5502 2596 0,'0'-13'207'15,"0"6"-24"-15,0 3 1 0,0 2-38 16,0-3-36-16,-13 5-21 0,13 0-14 15,0 0 58-15,0 0-1 0,0 0-13 16,0 31 26-16,0-15-105 0,18 1-18 16,-5 6-5-16,2-2 4 0,-2 3-15 15,2-1 5-15,-2 3-7 0,2 1 2 16,-2-4-3-16,0 2-5 0,0-5-2 16,-1-2-13-16,-2-1-40 0,-2-5-38 15,-3-1-40-15,-2-4-59 0,-3-2-22 16,0-5 15-16,0 0 22 0,0 0 2 15,-18-18 7-15,0 2 11 0,0-2 56 16,0-6 27-16,3-7 36 0,-3-3 13 0,0-1 25 16,6-2 6-16,-9-40 46 15,21 38-10-15,0 3-5 0,0 3-5 16,0 3 19-16,0 3 6 0,13 6 6 16,2-1-14-16,-2 5-4 0,0 1-9 15,12-1 2-15,-12 17 53 16,-3 0 9-16,0 0 10 0,-2 0-27 15,0 17-18-15,-1 0-21 0,-2 2-3 16,-2 1-15-16,2 4-9 0,-5 27 14 16,0-26-23-16,0 0-2 15,-15 1 0-15,0-5-3 0,2-2-2 16,0-2-23-16,0-4-67 0,1-5-71 16,-1-1-57-16,-8-7-294 0,16 0-2 15,-2 0-193-15</inkml:trace>
          <inkml:trace contextRef="#ctx0" brushRef="#br0" timeOffset="501705.9976">1083 5183 2437 0,'0'0'59'15,"15"0"52"-15,-2 0 25 0,-1 0 50 16,14 11 181-16,-13 0-262 15,5 4 72-15,2 2 11 0,0 4-55 0,3 0-52 16,0 6-25-16,0-1-11 0,0 4 17 16,25 35 32-16,-25-32-70 15,-5 0-5-15,0 1-6 0,-3-3-4 16,1 1-46-16,-4-2-62 0,-4-1-94 16,-3-5-94-16,0-3-47 0,-5-3-50 15,0 0-181-15,0-5-239 0</inkml:trace>
          <inkml:trace contextRef="#ctx0" brushRef="#br0" timeOffset="501883.4767">1317 5622 2442 0,'0'-7'28'0,"0"-1"34"15,15-9 12-15,1 5-61 16,-1-1 1-16,0 1-7 0,3-3 3 15,0 2-7-15,7-2-25 0,-2 2-87 16,3 1-154-16,2 1-132 16</inkml:trace>
          <inkml:trace contextRef="#ctx0" brushRef="#br0" timeOffset="502275.8665">1776 5378 2408 0,'0'-1'95'0,"-13"1"61"16,13 0 38-16,-13 0 5 0,3 0-6 16,0 0-19-16,0 0-9 0,2 17-21 15,0-3-31-15,-7 22 7 16,7-16-90-16,1 2-23 16,4-1 11-16,3 2-2 0,0 1-7 0,0 0 4 0,0-6-16 15,0 0-20-15,15-2-14 16,16 14-93-16,-16-24 64 0,1 1-3 15,-1-7-11-15,0 0 2 0,0 0 8 16,-2-17 11-16,0 1 24 0,-3-2 14 16,10-22-5-16,-12 18 27 15,-5 4-4-15,-3 1 9 0,0 0 31 16,0 3 29-16,0 5 10 0,0 0-6 16,0 0-12-16,0 6-20 0,0 0 16 15,0 3-38-15,0 0-7 16,0 0 1-16,12 0-8 0,-12 15 9 0,16-3 10 15,-1 2-10-15,-5 3-3 0,3 2-23 16,12 17-294-16,-15-20 16 16,1-1-106-16,-6 0-207 0,2 0-80 15</inkml:trace>
        </inkml:traceGroup>
        <inkml:traceGroup>
          <inkml:annotationXML>
            <emma:emma xmlns:emma="http://www.w3.org/2003/04/emma" version="1.0">
              <emma:interpretation id="{F39B973C-5FBC-4316-9158-B9F6BCDC96B5}" emma:medium="tactile" emma:mode="ink">
                <msink:context xmlns:msink="http://schemas.microsoft.com/ink/2010/main" type="inkWord" rotatedBoundingBox="28036,18297 28974,18304 28970,18876 28031,18869"/>
              </emma:interpretation>
              <emma:one-of disjunction-type="recognition" id="oneOf22">
                <emma:interpretation id="interp30" emma:lang="" emma:confidence="1">
                  <emma:literal/>
                </emma:interpretation>
              </emma:one-of>
            </emma:emma>
          </inkml:annotationXML>
          <inkml:trace contextRef="#ctx0" brushRef="#br0" timeOffset="502745.3124">2603 5230 2833 0,'-5'-12'106'0,"3"2"85"15,-1 5 10-15,3 0-56 0,0 1-57 16,0 4 36-16,0 0 188 15,0 0-195-15,0 15 13 0,15 1 28 16,-2 3-49-16,3 6-43 0,1 0-11 16,-1 3 0-16,1 5-11 0,1 1-14 15,15 38-3-15,-20-36-28 16,-3 2 4-16,3-2 7 0,-3 0-3 16,0-6 1-16,-2-2-31 0,-3-2-3 15,0-6-32-15,0-4-61 0,0-6-91 16,1-6-106-16,-6-4-29 0,0 0 9 0,0-15-7 15,0-2-45-15,0-2-103 0,0-5-138 16</inkml:trace>
          <inkml:trace contextRef="#ctx0" brushRef="#br0" timeOffset="503215.4958">2802 5522 2895 0,'0'-3'69'16,"0"2"53"-16,0-3 157 15,0 4-131-15,0 0 0 0,0-2-9 16,18 2-45-16,-3 0-34 0,3 0-19 16,2 0-17-16,3 0-9 0,23-26-118 15,-23 26-132-15,0-12-108 16,-5 2-70-16,2 10-228 0</inkml:trace>
          <inkml:trace contextRef="#ctx0" brushRef="#br0" timeOffset="502979.5421">2828 5254 2405 0,'0'-20'82'0,"0"-11"247"15,0 20-108-15,0 2 24 0,0 4-13 16,0-1-21-16,0 3-38 0,0 3-31 15,0 0-22-15,0 0 17 0,0 0-9 16,0 29 65-16,0-10-147 0,15 1-7 16,0 3 10-16,0 6-39 0,1 1 6 15,2 4-12-15,-1 4 3 16,1-4-14-16,3 2 24 0,19 38-20 16,-22-42 3-16,3-2-13 0,-1-5-43 15,-5-4-91-15,-2-3-150 0,-3-6-118 16,-2-3-38-16,-6-5-70 0,-2 1-274 15</inkml:trace>
          <inkml:trace contextRef="#ctx0" brushRef="#br0" timeOffset="503567.5751">3413 5493 3028 0,'-10'0'123'0,"3"0"111"16,7 0 65-16,-18 0 113 15,13 14-268-15,-3-2-24 0,3 2-24 16,2 1-32-16,3 0-6 0,0 0-9 16,0 1-27-16,0 3 7 0,0-2-26 15,0 14 12-15,13-19-5 16,0 1 2-16,-13-1-15 0,13-5-5 16,-3-1 20-16,5-1-28 0,-2-3 13 15,0 0-18-15,2-2 6 0,0 0-14 16,-2 0 9-16,0-15 0 0,-3 2 6 15,0-3-6-15,-8 1 20 0,1-3-3 16,-3-1-17-16,0-1 21 0,0 5 9 16,0 0-10-16,-15 1-5 0,15 4 6 15,-31 4-26-15,18 6-35 0,1 0-77 16,-1 0-106-16,-2 0-78 0,2 16-41 16,0 2-61-16,0-2-273 0</inkml:trace>
        </inkml:traceGroup>
        <inkml:traceGroup>
          <inkml:annotationXML>
            <emma:emma xmlns:emma="http://www.w3.org/2003/04/emma" version="1.0">
              <emma:interpretation id="{0768ABC1-4153-49AE-A543-0CACAA4DC147}" emma:medium="tactile" emma:mode="ink">
                <msink:context xmlns:msink="http://schemas.microsoft.com/ink/2010/main" type="inkWord" rotatedBoundingBox="29261,18686 29305,18687 29304,18776 29260,18775"/>
              </emma:interpretation>
              <emma:one-of disjunction-type="recognition" id="oneOf23">
                <emma:interpretation id="interp31" emma:lang="" emma:confidence="0">
                  <emma:literal>ro</emma:literal>
                </emma:interpretation>
                <emma:interpretation id="interp32" emma:lang="" emma:confidence="0">
                  <emma:literal>reo</emma:literal>
                </emma:interpretation>
                <emma:interpretation id="interp33" emma:lang="" emma:confidence="0">
                  <emma:literal>re</emma:literal>
                </emma:interpretation>
                <emma:interpretation id="interp34" emma:lang="" emma:confidence="0">
                  <emma:literal>º</emma:literal>
                </emma:interpretation>
                <emma:interpretation id="interp35" emma:lang="" emma:confidence="0">
                  <emma:literal>4</emma:literal>
                </emma:interpretation>
              </emma:one-of>
            </emma:emma>
          </inkml:annotationXML>
          <inkml:trace contextRef="#ctx0" brushRef="#br0" timeOffset="505709.2453">3818 5633 1064 0,'0'0'33'0,"0"13"-2"0,0-13 10 16,0 0 7-16,0 0-26 15,0 0 13-15,0 0 53 0,0 0 14 0,0 0 16 16,0-13-30-16,0 6 13 16,0-5 27-16,0 5-59 0,11-1-13 15,-11-1 19-15,0 9-2 0,0-5-15 16,0 5-9-16,0-3 0 0,0-1 8 15,0 0 13-15,0 4 55 16,0 0-64-16,0 0 17 0,0 0-13 16,0 0 10-16,0 0-15 0,0 0-5 15,0 0-6-15,0 0-5 0,0 0 12 16,0 0-37-16,0 0-7 16,0 0-2-16,0 0-4 0,0 0-1 0,0 10-6 15,0-10 7-15,0 0 2 0,0 0-3 16,0 0 16-16,0 0-14 15,0 0-9-15,0 0 1 0,0 0 8 16,0 0-1-16,10 0-2 0,-10 0-6 16,0 0 3-16,7 0 5 0,1-10-6 15,0-1 5-15,-8 11 1 16,0-6 16-16,0 6 8 0,0 0 9 16,0 0-7-16,0 0-11 0,0 0-3 15,0 0-9-15,0 0-44 0,0 0-67 16,0 0-69-16,0 0-53 0,-16 10-82 15,16 1-212-15,-12-3-236 0</inkml:trace>
        </inkml:traceGroup>
      </inkml:traceGroup>
    </inkml:traceGroup>
  </inkml:traceGroup>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0:52.79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48 21 0,'0'-9'4'0,"0"2"-1"15,0-2-7-15,0 3 5 0,0 1 5 16,0-7-22-16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0:52.933"/>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0-1 29 0,'20'0'-3'15,"-20"0"-3"-15,8 0 12 0,-3 0-2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0:53.10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0-1 37 0,'3'0'-13'16,"-3"0"5"-16,0 0 13 0,5 0-5 16,-5 0-6-16,0 0 3 0,0 0 6 15,5 0-5-15,-5 0 12 16,0 0-19-16,0 0 13 0,0 0-4 16,0 0 2-16,0 0-7 0,0 0 6 15,0 0 5-15,0 0-12 0,0 0 9 16,0 0-1-16,0 0 5 15,0 0-14-15,0 0 4 0,0 0 3 0,0 0-1 16,0 0-2-16,0 0 7 0,0 0 1 16,0 0-13-16,0 0 16 15,0 0-7-15,0 0-3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9:41.61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C1D29EE-7A74-49D8-BE59-116BB62DAE97}" emma:medium="tactile" emma:mode="ink">
          <msink:context xmlns:msink="http://schemas.microsoft.com/ink/2010/main" type="writingRegion" rotatedBoundingBox="26679,8974 27444,9253 27234,9830 26469,9552"/>
        </emma:interpretation>
      </emma:emma>
    </inkml:annotationXML>
    <inkml:traceGroup>
      <inkml:annotationXML>
        <emma:emma xmlns:emma="http://www.w3.org/2003/04/emma" version="1.0">
          <emma:interpretation id="{CDEF5626-73B5-41A2-96E0-48BA22A5FF6C}" emma:medium="tactile" emma:mode="ink">
            <msink:context xmlns:msink="http://schemas.microsoft.com/ink/2010/main" type="paragraph" rotatedBoundingBox="26679,8974 27444,9253 27234,9830 26469,9552" alignmentLevel="1"/>
          </emma:interpretation>
        </emma:emma>
      </inkml:annotationXML>
      <inkml:traceGroup>
        <inkml:annotationXML>
          <emma:emma xmlns:emma="http://www.w3.org/2003/04/emma" version="1.0">
            <emma:interpretation id="{80120138-BE21-4AD8-B627-5046051CB0BD}" emma:medium="tactile" emma:mode="ink">
              <msink:context xmlns:msink="http://schemas.microsoft.com/ink/2010/main" type="line" rotatedBoundingBox="26679,8974 27444,9253 27234,9830 26469,9552"/>
            </emma:interpretation>
          </emma:emma>
        </inkml:annotationXML>
        <inkml:traceGroup>
          <inkml:annotationXML>
            <emma:emma xmlns:emma="http://www.w3.org/2003/04/emma" version="1.0">
              <emma:interpretation id="{09F11D97-C7F6-4E45-B550-81556DA1E821}" emma:medium="tactile" emma:mode="ink">
                <msink:context xmlns:msink="http://schemas.microsoft.com/ink/2010/main" type="inkWord" rotatedBoundingBox="26679,8974 27444,9253 27234,9830 26469,9552"/>
              </emma:interpretation>
              <emma:one-of disjunction-type="recognition" id="oneOf0">
                <emma:interpretation id="interp0" emma:lang="" emma:confidence="0">
                  <emma:literal>á.</emma:literal>
                </emma:interpretation>
                <emma:interpretation id="interp1" emma:lang="" emma:confidence="0">
                  <emma:literal>ex</emma:literal>
                </emma:interpretation>
                <emma:interpretation id="interp2" emma:lang="" emma:confidence="0">
                  <emma:literal>io</emma:literal>
                </emma:interpretation>
                <emma:interpretation id="interp3" emma:lang="" emma:confidence="0">
                  <emma:literal>sá.</emma:literal>
                </emma:interpretation>
                <emma:interpretation id="interp4" emma:lang="" emma:confidence="0">
                  <emma:literal>ix</emma:literal>
                </emma:interpretation>
              </emma:one-of>
            </emma:emma>
          </inkml:annotationXML>
          <inkml:trace contextRef="#ctx0" brushRef="#br0">2 84 1246 0,'0'-13'201'16,"10"9"-49"-16,-10 0 23 0,0 0-4 15,0 1-8-15,0-2-34 0,8-1-6 16,-8 1 0-16,7 0-3 0,-2-6 93 15,0 7-117-15,-2-2 6 16,-3 2-1-16,0 1 0 0,0 1 8 0,0 1 11 16,0-1-3-16,0-1-11 0,0 3-16 15,0 0 64 1,0 0-111-16,0 0-13 0,0 0-5 0,0 0 2 16,0 0-18-16,-10 0-3 0,10 0-8 15,0 0 12-15,0 13-8 0,0-4 12 16,0-9-14-16,0 10-4 15,0-3 8-15,0 3-4 0,0-2-2 16,0-1 7-16,0 6 4 0,0-1-4 16,0 3 25-16,0 14 27 15,0-16-32-15,0 2-12 0,0 0-2 16,0-1-11-16,0-2 8 0,0 1-2 0,0-1-9 16,0 1 13-16,0-1-17 15,0 12 18-15,0-14-5 0,-16 0-13 16,16-1 7-16,0-1 6 0,0-3-22 15,0 0 18-15,0 1 0 0,0-2-2 16,0 6 4-16,0-7-12 16,0-1 19-16,0 1-5 0,0-2-4 15,0 1 1-15,0 1-1 0,0-2-8 16,8-1 2-16,-8 4 0 0,5 2 20 16,3-5-11-16,0-1-10 15,-1 4 22-15,6-4-1 0,-3 0-2 0,5 0 3 16,3 0-6-16,0 0-3 15,-3 0-1-15,21 0 6 0,-16 0-6 16,3 0-3-16,-2 0-1 0,-1 0-18 16,-2 0 20-16,5 0-5 0,-3 0 8 15,3 0-7-15,5 0-9 0,23 0 0 16,-23 0 11-16,0 0 0 16,0-11 6-16,0 11-12 0,-2 0 12 15,-1-10-24-15,-2 10 13 0,-3 0-8 16,1 0 2-16,12 0 11 0,-23 0 3 15,0 0-1-15,-2 0-8 16,2 0 12-16,-2 0-8 0,-1 0 14 0,1 0-18 16,-3 0 3-16,-2 0 12 15,9 0-12-15,-9 0-3 0,-3 0 13 16,0 0-16-16,0 0 16 0,0 0 11 16,0 0-2-16,0 0-6 0,0 0 20 15,0 0 2-15,0 0-26 16,0 0-1-16,0 0 6 0,0 0-21 15,0 0 5-15,-10 0 2 0,10 0-2 16,-8 0 15-16,8 0-5 0,-20 0-18 16,7 10 5-16,-2-10 6 15,-3 0-3-15,0 11-3 0,-7-11 6 0,2 11 9 16,-3-7 3-16,-2 4-15 0,0-2 21 16,-30-3-16-16,27 2-12 15,5-2 10-15,-2-1-15 0,3 1-1 16,0-1-9-16,4-1-15 0,1-1-7 15,2 3-23-15,0-3 0 16,-15 4-108-16,13-2 78 0,4 0-8 16,-1-2-45-16,1 5-38 0,-2-4-38 15,3 2-23-15,2 1-21 0,1-3-92 0,-11 4-930 16</inkml:trace>
          <inkml:trace contextRef="#ctx0" brushRef="#br0" timeOffset="52810.5274">25 103 908 0,'0'0'60'0,"0"-4"31"0,0-2 19 0,0 1-17 16,0 4-6-16,0-4 4 0,0 0 4 15,0-1 23-15,0-9 104 16,0 7-101-16,0 3-12 0,12-1 0 15,-12 2-1-15,0 0 14 0,8 1-12 16,-8 1-15-16,0 2-13 0,0 0-21 16,0 0 33-16,0 0-58 15,0 0-8-15,0 0-7 0,0 0-8 16,0 0-8-16,0 0 2 0,0 0 1 16,0 0-1-16,0 0 11 0,0 0 33 15,0 17-9-15,0 1 3 0,0 0-11 16,0 1-9-16,0 3-9 0,0 0-8 15,0 2 5-15,0 0-9 0,0-1 9 16,0 22-9-16,0-26 1 16,0-1-7-16,0 0 1 0,0-6 3 15,0 1-3-15,10-6 7 0,-10 0-9 16,0-1 10-16,0-3-1 16,0 5 3-16,0-7 1 0,0-1-6 15,0 4 5-15,0-4-8 0,0 0 2 16,0 0-3-16,0 0 1 0,0 0-7 15,0-34-55-15,0 19 28 0,0 0 15 16,0-6-5-16,0 4 3 0,0-4 13 16,0 0-4-16,0-3 5 0,0-1 0 15,0 3 8-15,0-20 4 16,0 23-9-16,0 5 19 0,0 3 16 16,0 3 12-16,0 4-10 0,0-1-10 15,0 2-9-15,0 0-10 0,0 3-2 16,0 0 6-16,0 0-6 15,0 0-10-15,-10 0 11 0,10 14-1 16,0 0-8-16,-13 2 11 0,13-1-9 16,0 2 1-16,0 2-1 0,0 22 5 15,0-24-1-15,0 2 0 0,0 0 4 16,0-2-4-16,0 2-3 0,0-7 3 16,0 2 0-16,11-4 2 0,-11-2-1 15,0 2 12-15,0-7-8 16,0-3-5-16,0 0-1 0,0 0-7 15,0 0-21-15,0 0-19 0,0 0 2 16,0 0-5-16,0-30-55 16,0 15 66-16,0 3 6 0,0-9 12 15,0 1 12-15,0-3 1 0,0 2 6 16,0 2 5-16,0-1-5 0,0 1 5 0,0-10 36 16,0 19 1-16,0 4 7 15,0 1 0-15,0 2-7 0,0 3-23 16,0 0 4-16,0 0-11 0,0 0 10 15,0 0-1-15,0 28 2 16,0-13-15-16,0 0 2 0,0 1-1 16,0 1 0-16,0-2-1 0,0 0-4 15,0-1 6-15,0 0-1 0,0-3-4 16,0 11 7-16,0-8-10 16,0-6 7-16,0 1 3 0,0 1 8 15,0 0-4-15,0 1 1 0,0 2-2 16,0-2-3-16,0-1 0 0,0 13 2 15,0-16-11-15,0 3-2 0,0-4-1 16,0 2 5-16,0-3-3 0,0-2-1 16,0-2 4-16,0 2-3 0,0-3 3 15,0 0-2-15,0 0 3 16,0 0-2-16,0 0-3 0,0 0 4 16,0 0 5-16,12 0-7 0,-12 0-1 15,16 0 5-15,9-11-11 16,-12 11 10-16,2-9-7 0,0 3 2 15,1 6-2-15,1-8 4 0,1 2 3 16,3 1-2-16,-1 1-5 0,-2 2 3 16,20-2-12-16,-20 3 13 0,0-1 3 15,0 1-3-15,-1 1 4 0,1-2-5 16,3 1-2-16,-1-1 6 0,0 0-1 16,1 1-6-16,22-4 4 15,-23 4 0-15,-2 1-3 0,0 0 3 16,-5 0 0-16,0 0 2 0,-3 0-6 15,0 0 3-15,-5 0-3 0,0 0 1 16,-2 0 3-16,-3 0-1 16,0 0-5-16,0 0 10 0,0 0-5 0,0 0 5 15,0 0-5-15,0 0 4 0,0 0-4 16,0 0 12-16,0 0-11 16,0 0-10-16,0 0-21 0,0 0-19 15,0 0-20-15,0 0-34 0,-18 0-61 16,3 0-56-16,-3 0-23 0,-28 14-667 15</inkml:trace>
          <inkml:trace contextRef="#ctx0" brushRef="#br0" timeOffset="72872.2159">519-39 59 0</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41:43.73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2AEA44F-4781-44B7-B9C5-0226F400B7B8}" emma:medium="tactile" emma:mode="ink">
          <msink:context xmlns:msink="http://schemas.microsoft.com/ink/2010/main" type="writingRegion" rotatedBoundingBox="31371,10770 32224,10770 32224,10855 31371,10855"/>
        </emma:interpretation>
      </emma:emma>
    </inkml:annotationXML>
    <inkml:traceGroup>
      <inkml:annotationXML>
        <emma:emma xmlns:emma="http://www.w3.org/2003/04/emma" version="1.0">
          <emma:interpretation id="{D12505DE-20CA-4510-ABE5-B3BCB4DD9C8E}" emma:medium="tactile" emma:mode="ink">
            <msink:context xmlns:msink="http://schemas.microsoft.com/ink/2010/main" type="paragraph" rotatedBoundingBox="31371,10770 32224,10770 32224,10855 31371,10855" alignmentLevel="1"/>
          </emma:interpretation>
        </emma:emma>
      </inkml:annotationXML>
      <inkml:traceGroup>
        <inkml:annotationXML>
          <emma:emma xmlns:emma="http://www.w3.org/2003/04/emma" version="1.0">
            <emma:interpretation id="{2FE9F5A9-2B5F-4EA6-BB85-3AAB0574589C}" emma:medium="tactile" emma:mode="ink">
              <msink:context xmlns:msink="http://schemas.microsoft.com/ink/2010/main" type="line" rotatedBoundingBox="31371,10770 32224,10770 32224,10855 31371,10855"/>
            </emma:interpretation>
          </emma:emma>
        </inkml:annotationXML>
        <inkml:traceGroup>
          <inkml:annotationXML>
            <emma:emma xmlns:emma="http://www.w3.org/2003/04/emma" version="1.0">
              <emma:interpretation id="{77693BBD-EBC0-4838-9ED7-C30765283ACC}" emma:medium="tactile" emma:mode="ink">
                <msink:context xmlns:msink="http://schemas.microsoft.com/ink/2010/main" type="inkWord" rotatedBoundingBox="31371,10770 32224,10770 32224,10855 31371,10855"/>
              </emma:interpretation>
              <emma:one-of disjunction-type="recognition" id="oneOf0">
                <emma:interpretation id="interp0" emma:lang="" emma:confidence="1">
                  <emma:literal/>
                </emma:interpretation>
              </emma:one-of>
            </emma:emma>
          </inkml:annotationXML>
          <inkml:trace contextRef="#ctx0" brushRef="#br0">6019-2360 2335 0,'0'0'19'0,"0"0"42"16,-13 0 129-16,13 0-94 16,0 0-11-16,0 0-17 0,0 0-14 15,0 0-1-15,-12 0 7 0,12 0 8 0,-13 0 14 16,13 0-3-16,-15 0-6 0,5 0 47 15,-3 0-66-15,5 0-3 16,8 0-2-16,-7 0-18 0,7 0-7 16,0 0 0-16,0 0-9 0,0 0-6 15,0 0 2-15,0 0-13 16,0 0 8-16,17 0-9 16,1 0 0-16,8 0 2 0,4 0 5 15,3 0-12-15,6 0 8 0,4 0 9 16,0 0-2-16,6 0-10 0,1 0 8 15,42 13-1-15,-51-13 16 0,-3 11 19 16,-7-11 12-16,-6 0 13 16,-2 8-6-16,-8-8-4 0,-4 0-9 0,-6 0-6 15,-3 0-9-15,-2 0-17 0,0 0-2 16,0 0-10-16,0 0 20 0,-20 0-14 16,-6 0-13-16,-2 0 14 0,-2 0-14 15,-44 0 5-15,36 0 5 16,-1 0 9-16,-32 0 4 15,43 0-21-15,5 0-6 0,3 0 13 16,2 0-8-16,5 0 3 0,6 0-21 16,7 0 24-16,0 0 5 0,0 9-3 15,17-9-3-15,6 8-14 0,3-8 16 0,7 7 3 16,5-7-13-16,8 5 9 0,51 0-27 16,-46-5 41-16,-3 4-14 15,1-4 10-15,-6 4-1 0,0-1-16 16,-7-2-5-16,-6-1 3 0,-4 3 21 15,-6-2-20-15,6 2 37 16,-21-3-46-16,-5 0 8 0,0 0 14 16,0 0-20-16,-21 0 18 0,-4 0-9 15,-6 0 4-15,-7 0-8 0,-5 0 18 16,-59-11-23-16,51 3 22 16,0 8 1-16,8-9-23 0,7 9 22 0,8 0-16 15,5 0-9-15,10 0 30 0,13 0-27 16,0 0-21-16,26 0-81 15,5 0 46 1,124 0-66-16,-81 9-6 16,-46-9 7-16,-5 7-37 0,-5-7-30 15,-8 8-52-15,-10-8-147 0,0 4-432 16</inkml:trace>
        </inkml:traceGroup>
      </inkml:traceGroup>
    </inkml:traceGroup>
  </inkml:traceGroup>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2:42.09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5922635-62E7-45AD-898A-D3D35EC0EDE3}" emma:medium="tactile" emma:mode="ink">
          <msink:context xmlns:msink="http://schemas.microsoft.com/ink/2010/main" type="writingRegion" rotatedBoundingBox="254,10543 7063,10043 7480,15730 671,16230"/>
        </emma:interpretation>
      </emma:emma>
    </inkml:annotationXML>
    <inkml:traceGroup>
      <inkml:annotationXML>
        <emma:emma xmlns:emma="http://www.w3.org/2003/04/emma" version="1.0">
          <emma:interpretation id="{0167ACC1-2E4B-49F1-9A04-081C773714E7}" emma:medium="tactile" emma:mode="ink">
            <msink:context xmlns:msink="http://schemas.microsoft.com/ink/2010/main" type="paragraph" rotatedBoundingBox="2615,10370 6792,10063 6869,11108 2692,11414" alignmentLevel="2"/>
          </emma:interpretation>
        </emma:emma>
      </inkml:annotationXML>
      <inkml:traceGroup>
        <inkml:annotationXML>
          <emma:emma xmlns:emma="http://www.w3.org/2003/04/emma" version="1.0">
            <emma:interpretation id="{4A1E566A-1D99-4284-A7C3-4B42E216D208}" emma:medium="tactile" emma:mode="ink">
              <msink:context xmlns:msink="http://schemas.microsoft.com/ink/2010/main" type="line" rotatedBoundingBox="2615,10370 6792,10063 6869,11108 2692,11414"/>
            </emma:interpretation>
          </emma:emma>
        </inkml:annotationXML>
        <inkml:traceGroup>
          <inkml:annotationXML>
            <emma:emma xmlns:emma="http://www.w3.org/2003/04/emma" version="1.0">
              <emma:interpretation id="{61732428-01A5-4B13-B817-36579FDD039E}" emma:medium="tactile" emma:mode="ink">
                <msink:context xmlns:msink="http://schemas.microsoft.com/ink/2010/main" type="inkWord" rotatedBoundingBox="2615,10370 3405,10312 3475,11272 2685,11330"/>
              </emma:interpretation>
              <emma:one-of disjunction-type="recognition" id="oneOf0">
                <emma:interpretation id="interp0" emma:lang="" emma:confidence="1">
                  <emma:literal/>
                </emma:interpretation>
              </emma:one-of>
            </emma:emma>
          </inkml:annotationXML>
          <inkml:trace contextRef="#ctx0" brushRef="#br0">690 701 2936 0,'0'0'106'0,"0"0"72"0,0 0 58 16,0 0 17-16,-13 0 152 0,3 15-276 15,3-15-5-15,7 11-25 0,-8-1-14 16,0 3-6-16,1-1 5 0,2-1-53 16,0 3 12-16,2-2-16 0,-7 21 9 15,7-20-27-15,1 0-14 16,2-3 1-16,0 1 0 0,0-3-16 15,0-1 28-15,0-3-11 0,15 1-5 16,0-1-8-16,11-3 4 16,-14-1 5-16,4 0-1 0,-1 0-23 15,0-13 18-15,1 1-13 0,-4-3 20 16,4 2-9-16,-6-2 14 0,8-14-7 16,-16 14 3-16,3-2 4 0,-5 2 6 15,0 2 14-15,0 1-15 0,0 1-16 16,-12 4-10-16,12-3-5 0,-21 2-5 15,-7-4-131-15,15 6-9 16,3 1-58-16,-3 0-48 0,3-3-38 16,0 1-10-16,-3 3-13 0,6-1-149 15,-1 0-203-15</inkml:trace>
          <inkml:trace contextRef="#ctx0" brushRef="#br0" timeOffset="-449.5467">18 687 2860 0,'-5'0'112'0,"2"0"52"0,-2 0 64 15,5 0 42-15,0 0-8 0,0 0-45 16,15 0-72-16,1 0-31 0,22-11 28 16,-15 0-112-16,0 0-7 15,0-1-10-15,2-3-2 0,-2 3-13 16,5-2-3-16,-5 1-75 0,2 1-102 16,-4 3-108-16,14-6-471 15,-19 14 266-15,-1 1-390 0</inkml:trace>
          <inkml:trace contextRef="#ctx0" brushRef="#br0" timeOffset="-1033.4628">0 103 1724 0,'0'-23'156'0,"0"12"-19"16,0 3 8-16,0-2 23 0,0 2-7 16,0 1-4-16,0-3 10 0,0 4 9 15,0 3 22-15,0-2 13 0,0-1 190 16,0 3-227-16,0 2-6 15,0 0-23-15,0-3-13 0,13 2-15 16,-13 1-17-16,0 1-37 0,0 0 2 16,0 0-3-16,0 0 59 15,0 12-46-15,0 1 19 0,0 0 7 0,0 3-9 16,0 2-17-16,0 3 18 16,15 8-35-16,-2 3 3 0,2 3-10 15,13 37 16-15,-20-32-31 0,4 0-8 16,-4-3-20-16,0 2-4 0,-3-3 33 15,0 0-13-15,-5 5-10 0,5-3 19 16,0-5-8-16,5 34-18 16,-5-37-2-16,3-1-6 0,-3-3 7 15,3-5 12-15,-3 3-12 0,2-5-24 16,1-2 10-16,-3-2 23 0,0 0-24 16,3 2-99-16,-3-11-9 0,-2-1-42 15,2-4-35-15,-5 1 3 0,0-2 21 16,0 0-58-16,0 0-122 15,0 0-117-15,0 0-30 0,0-22-739 16,0 10 417-16</inkml:trace>
          <inkml:trace contextRef="#ctx0" brushRef="#br0" timeOffset="-696.5161">227 203 2532 0,'0'-32'79'15,"0"5"71"-15,0 0 73 0,0 5 50 0,0 7 23 16,-18 4-19-16,18 4-59 16,0 2-32-16,0 5 105 0,0 0-205 15,0 0 7-15,0 0-33 0,0 0 10 16,0 0 45-16,0 16-20 0,0 2 0 16,0 0 1-16,0 9 46 0,0 44 115 15,13-26-175-15,-1 2-13 16,4 0-24-16,-4-1 3 0,1 3-4 15,0-3-32-15,2 1 0 0,-2-3 6 16,-1-2 7-16,17 33-29 16,-14-39 9-16,-5-5-8 0,3-5 12 0,-3 0-8 15,-2-8-6-15,-3-2 2 0,0-2-91 16,0-1-66-16,-3-5-68 16,3 1-189-16,-5-7 175 0,0-2-195 15,0 0-154-15,0 0-74 0,0 0-311 16</inkml:trace>
        </inkml:traceGroup>
        <inkml:traceGroup>
          <inkml:annotationXML>
            <emma:emma xmlns:emma="http://www.w3.org/2003/04/emma" version="1.0">
              <emma:interpretation id="{EE3C8F13-A247-4646-BC10-4D210FA6DDDB}" emma:medium="tactile" emma:mode="ink">
                <msink:context xmlns:msink="http://schemas.microsoft.com/ink/2010/main" type="inkWord" rotatedBoundingBox="3716,10724 3929,10709 3965,11203 3752,11219"/>
              </emma:interpretation>
            </emma:emma>
          </inkml:annotationXML>
          <inkml:trace contextRef="#ctx0" brushRef="#br0" timeOffset="9279.5186">1065 352 1179 0,'0'0'135'0,"0"0"17"0,0 6 36 15,0-6-15-15,0 6-26 0,0-6 0 16,0 3-14-16,0-3-9 0,0 0-15 16,0 0 103-16,0 0-95 0,0 0-3 15,0 0 4-15,0 0-6 0,0 12 1 16,0-12-11-16,0 0-24 16,0 0-21-16,0 0-19 0,0 13 20 15,0-13-43-15,0 13-1 0,0-2-6 16,0 0-12-16,0 0 10 0,0-11 1 15,0 11-5-15,0-3-1 0,0 7 2 16,0-8-4-16,0-3 5 16,0-4 5-16,0 0-7 0,0 4 0 15,0-4-3-15,7 0 3 0,-7 0-4 16,8 0 4-16,5 0-7 16,-8 0 3-16,0-13 8 0,2 2-9 15,-1-1 9-15,-1 0-7 0,0 3 3 16,-3 1 2-16,1-3 1 0,-1 0-3 0,-2-3 6 15,0 10-14-15,0-1-2 16,0 3-7-16,0-1-2 0,0 3 5 16,0 0 5-16,0 0-6 0,0 0-32 15,0 0-56-15,-12 0-192 16,4 13 103-16,8-13-32 0,-8 9-81 16,3-9-133-16,5 11-34 0</inkml:trace>
          <inkml:trace contextRef="#ctx0" brushRef="#br0" timeOffset="9790.3117">1299 752 2032 0,'0'2'108'0,"-13"2"27"0,13-2-3 0,-12 1-9 16,12 1-18-16,0-4-24 0,0 1-20 15,0-1-18-15,-8 0-6 16,8 0-24-16,0 0-10 0,0 0 6 16,0 0-11-16,0 0 5 0,0 0-5 15,0 0 5-15,0 0 1 0,0 0 17 16,0 0 27-16,0 0-35 15,0 0 8-15,0 0-14 0,0 0 7 16,0 0-14-16,0 0 13 0,0 0-17 16,0 0 14-16,0 0-13 15,0 0 39-15,0-8 11 0,0 8 35 16,-13 0 10-16,13-8-13 0,-15 8-20 0,2 0-10 16,0 0 16-16,3 0-6 0,-15 15 7 15,12-4-53-15,3-2 0 16,-3 0-12-16,5-1 1 0,3-8 1 15,0 7-5-15,3-7-9 0,2 7-4 16,0-7-6-16,0 0-57 16,0 0 33-16,0 0-18 0,10 0-30 15,-10 0-32-15,10 0-5 0,-10 0-2 16,13 0 0-16,-6 12-27 0,1-12-57 16,5 10-308-16,-8-10 186 0,0 0-103 15</inkml:trace>
        </inkml:traceGroup>
        <inkml:traceGroup>
          <inkml:annotationXML>
            <emma:emma xmlns:emma="http://www.w3.org/2003/04/emma" version="1.0">
              <emma:interpretation id="{244064E5-26D6-4DDA-9950-BF3FB4A1B629}" emma:medium="tactile" emma:mode="ink">
                <msink:context xmlns:msink="http://schemas.microsoft.com/ink/2010/main" type="inkWord" rotatedBoundingBox="4530,10387 5420,10321 5485,11209 4595,11275"/>
              </emma:interpretation>
              <emma:one-of disjunction-type="recognition" id="oneOf1">
                <emma:interpretation id="interp1" emma:lang="" emma:confidence="1">
                  <emma:literal/>
                </emma:interpretation>
              </emma:one-of>
            </emma:emma>
          </inkml:annotationXML>
          <inkml:trace contextRef="#ctx0" brushRef="#br0" timeOffset="1734.0148">1941 590 2533 0,'-10'8'72'15,"10"-3"22"-15,-5-2 19 0,5 1 17 16,-8-2 140-16,8-2-170 15,-5 0-18-15,5 0-34 0,0 0-8 16,0 0 11-16,0 0 0 0,0 0 1 16,0 0-6-16,0 0-15 0,0 0 3 15,0 0-18-15,0 0-4 16,0 0 4-16,0-9-4 0,18-1-17 16,-8 0 14-16,0-1-11 0,-2-2-33 0,4-4-25 15,1-20-59-15,-5 15 74 16,-8-2 20-16,2-2 4 0,1-4 11 15,-3 4 5-15,0 1 20 0,0 3 38 16,0 2 37-16,0 0 16 16,-15-6 120-16,15 17-122 0,-11 2-5 15,11 2-26-15,0 1-25 0,0 3-4 16,0 1-22-16,0 0-1 0,0 0-11 16,0 0-6-16,0 29 15 15,0-12-11-15,0-1 15 0,0 4-25 16,0 1 15-16,0 0-1 0,0 3 9 15,11-3-3-15,-11 0 8 0,23 19-10 16,-13-25-13-16,2 2-9 0,-1-5-1 16,1-1-1-16,-1-4 7 0,1-3-4 15,-1-1-3-15,1-3-11 0,-2 0-31 16,16 0-85-16,-13-14 50 16,2-1 0-16,-2-3 8 0,-1-1-5 15,1-5-2-15,-5 0 9 0,-1-2 25 16,4-4 26-16,-6-1 11 0,2-27-12 15,-7 28 17-15,0 0 0 16,0 0 20-16,0 3 13 0,0-1 26 16,0 4 28-16,0 2 13 0,-12 1 14 0,12 2-13 15,-11-9 113-15,11 16-124 16,-7 7-2-16,7-1-26 0,0 4-12 16,0-1-13-16,-8 3-12 0,8 0 5 15,0 0-28-15,0 0 36 16,0 39 27-16,0-21-44 0,0 9 11 15,15 0-11-15,-4 5 7 0,-1 6-2 16,-3 6 19-16,6 0-5 0,-3 6 7 16,8 48 5-16,-10-47-35 0,2-2 10 15,-2-3-27-15,-1-2 33 16,1-7-15-16,-3 3-3 0,3-9-18 0,-3-2 10 16,0 0-8-16,8 18 9 15,-11-29 8-15,6-4-37 0,-6 1-12 16,3-11-25-16,-2 4-28 0,0-8-8 15,2 0-81-15,-5 0-125 0,0 0-118 16,0-12-516-16,0-1 424 16,0-2-25-16,0-1 74 0</inkml:trace>
          <inkml:trace contextRef="#ctx0" brushRef="#br0" timeOffset="2301.3924">2539 491 2525 0,'-5'7'80'0,"-5"3"139"16,10-8-47-16,-2 3 37 0,2-4 14 15,0 2-15-15,0-3-27 0,0 0-27 16,15 4-35-16,0-1-35 0,18-2 45 16,-15-1-103-16,-3 0-17 15,6 0 6-15,-1 0-24 0,1 0-36 0,-1 0-86 16,0 0-88-16,-4 0-74 0,-1 0-52 16,10-20-475-1,-14 20 383-15,-4-9 2 0,-2 1-45 0</inkml:trace>
          <inkml:trace contextRef="#ctx0" brushRef="#br0" timeOffset="2051.7278">2547 341 2751 0,'-8'10'83'0,"3"-10"10"16,5 0 33-16,0 0 24 0,-2 7-3 15,-1-7-14-15,3 6-15 0,0-6 3 16,0 0-13-16,0 0 68 0,18 0-136 16,-5 0-14-16,2 0-10 0,3 0-9 15,-3 0-24-15,3 0-72 0,-3-9-70 16,1 9-56-16,19 0-245 16,-22 0 206-16,2 0-54 0,-4 0-43 15,-1-14-14-15,0 14 31 0,-5 0-17 16</inkml:trace>
        </inkml:traceGroup>
        <inkml:traceGroup>
          <inkml:annotationXML>
            <emma:emma xmlns:emma="http://www.w3.org/2003/04/emma" version="1.0">
              <emma:interpretation id="{C6837BB6-6F5C-493E-99B3-C468C1C096B0}" emma:medium="tactile" emma:mode="ink">
                <msink:context xmlns:msink="http://schemas.microsoft.com/ink/2010/main" type="inkWord" rotatedBoundingBox="5670,10422 6812,10338 6858,10961 5716,11045"/>
              </emma:interpretation>
            </emma:emma>
          </inkml:annotationXML>
          <inkml:trace contextRef="#ctx0" brushRef="#br0" timeOffset="2738.1857">3105 147 1010 0,'-33'22'661'16,"18"-11"-361"-16,4-3-72 0,1-1-54 0,5-2-26 16,0-5 1-16,0 0-14 0,5 0 4 15,0 0-5-15,15 0 106 16,-15 0-134-16,18 0-2 0,-3 0-14 16,3 0-3-16,-3-8-31 0,3-2-22 15,0 2-11-15,0 0 1 0,2-2-20 16,24-8-88-16,-24 8-72 15,0 1-66-15,-4 1-49 0,-1 3-35 16,-5-3-86-16,0 2 11 0,-2 1 67 16,-6 2 21-16,-2 2-28 15</inkml:trace>
          <inkml:trace contextRef="#ctx0" brushRef="#br0" timeOffset="3228.5409">3064 152 1728 0,'-10'14'410'16,"5"-8"-231"-16,2 0-19 16,1 0 0-16,2 5 6 0,-5-3-25 15,2 2-9-15,-2 0-21 0,5 0-2 0,0 3-35 16,0 12 18 0,0-11-52-16,13 1-2 0,-13 3-15 0,10-4-5 15,0 0-5-15,-10-4-5 16,10 1 2-16,-2 1-10 0,2-4-4 15,6 3-16-15,-9-7 12 0,3 1 2 16,1-5 8-16,1 0-8 0,1 0 5 16,2 0-2-16,3-13-1 0,-3 1 0 15,21-14-8-15,-16 11 14 16,-2 4-2-16,0-1-6 0,0-1 3 16,-3 2 7-16,-2 3 16 0,2 4 19 15,-2 4 6-15,-3 0 6 0,11 0 37 16,-14 0-48-16,1 0 1 0,2 14-10 15,-2 0-10-15,-1 2-1 16,1 2-5-16,-3-1 1 0,3 4-3 16,-8 2 16-16,0 26 85 0,0-24-47 15,0-3 15-15,-16 0-3 0,1-2-13 16,0 0-7-16,0-3-18 0,-6 1-26 16,1-4-11-16,2-2 6 0,-20 9 25 15,25-12-70-15,-2-6-1 16,2-3-68-16,3 0-75 0,2 0-62 15,3 0-62-15,0-15-45 0,2 2-8 16,1-1-93-16,2-13-462 16,0 15 477-16</inkml:trace>
          <inkml:trace contextRef="#ctx0" brushRef="#br0" timeOffset="3589.1574">3749 426 2514 0,'0'0'118'0,"3"0"21"16,-3 0 15-16,2 0 26 0,-2 0 9 0,0 0-26 16,0 0-36-16,0 0-32 0,0 0-16 15,0 12 37-15,0 1-60 16,0-13-14-16,0 11-24 0,-12-2 1 15,12-9-9-15,0 9 0 0,0 1-17 16,0-2 1-16,0-2-18 16,0-6 12-16,0 0-10 0,0 0 12 15,0 0-8-15,0 0 13 0,0 0 8 16,0 0-10-16,12 0 5 0,-12 0 1 16,0-13 12-16,0 1-10 0,0 1 2 15,0 2-19-15,0 2-20 16,0 7-33-16,-15-11-48 0,15 3-61 0,-13 1-67 15,3-1-48-15,0-2-675 16,2 4 447-16</inkml:trace>
          <inkml:trace contextRef="#ctx0" brushRef="#br0" timeOffset="4382.6471">3861 62 2310 0,'-5'8'47'0,"0"-2"15"0,3 2 23 16,-3 0 18-16,2 5 85 15,3-7-118-15,0 3-14 0,0 2-21 16,0 2-5-16,0-1-22 0,0 1 9 15,0-2-14-15,0 1-3 0,13-1 9 16,5 10 15-16,-11-15-15 16,-2 0-11-16,3 1 4 0,0-4-8 15,-3 1 7-15,5-1-16 0,0-3-14 16,0 0-6-16,3 0-6 0,13-15-31 16,-11 2 51-16,3 2 12 15,-6 11-6-15,4-14 10 0,-1 3 21 0,-2 2 32 16,-1 1 17-16,1 8-1 15,-3-6-7-15,13 1 55 16,-13 5-45-16,-4 0 8 0,-1 0 6 0,2 0-6 16,-2 0-3-16,0 15-17 0,-5-2 14 15,6-2-18-15,-4 3 12 16,3 16 81-16,-5-11-53 0,0-2 9 16,0 2-9-16,0 0 13 0,0-1 7 15,0 1-18-15,-20-2-23 0,5-2-6 16,-11 13 28-16,13-16-79 15,1-3 4-15,-4 1 1 0,4-2-11 0,-1-3-15 16,0 0-27-16,0-1-36 16,1-4-70-16,-4 0-111 0,-7 0-499 15,13 0 324-15,0-14-167 0,2 3-102 16</inkml:trace>
          <inkml:trace contextRef="#ctx0" brushRef="#br0" timeOffset="3900.0692">3844 59 820 0,'0'0'-1'0,"0"0"400"0,0 0 32 16,0 0 183-16,0 0-418 15,0 0-25-15,0 0-5 0,0 0 4 16,0-11-46-16,0 11-44 0,17-12-24 15,-6 12-17-15,1-11-14 16,16-3 1-16,-10 5-23 0,-2 3-24 16,-1 6-38-16,-2-5-30 0,2 0-31 15,-2 2-23-15,-3-1-14 0,-3 1-60 16,1 3-88-16,2-1-637 0,-7 1 476 16</inkml:trace>
        </inkml:traceGroup>
      </inkml:traceGroup>
    </inkml:traceGroup>
    <inkml:traceGroup>
      <inkml:annotationXML>
        <emma:emma xmlns:emma="http://www.w3.org/2003/04/emma" version="1.0">
          <emma:interpretation id="{424F4869-90C0-45D3-9A73-6BEF211C504E}" emma:medium="tactile" emma:mode="ink">
            <msink:context xmlns:msink="http://schemas.microsoft.com/ink/2010/main" type="paragraph" rotatedBoundingBox="2900,11953 7141,11437 7273,12517 3032,13033" alignmentLevel="2"/>
          </emma:interpretation>
        </emma:emma>
      </inkml:annotationXML>
      <inkml:traceGroup>
        <inkml:annotationXML>
          <emma:emma xmlns:emma="http://www.w3.org/2003/04/emma" version="1.0">
            <emma:interpretation id="{87843C50-324A-41CB-AA73-29C5F08B6690}" emma:medium="tactile" emma:mode="ink">
              <msink:context xmlns:msink="http://schemas.microsoft.com/ink/2010/main" type="line" rotatedBoundingBox="2900,11953 7141,11437 7273,12517 3032,13033">
                <msink:destinationLink direction="with" ref="{7CB29CB0-9F70-434F-ACA7-E15734A2E1F7}"/>
              </msink:context>
            </emma:interpretation>
          </emma:emma>
        </inkml:annotationXML>
        <inkml:traceGroup>
          <inkml:annotationXML>
            <emma:emma xmlns:emma="http://www.w3.org/2003/04/emma" version="1.0">
              <emma:interpretation id="{6EAD295D-8710-459E-84C2-D37D92E602A4}" emma:medium="tactile" emma:mode="ink">
                <msink:context xmlns:msink="http://schemas.microsoft.com/ink/2010/main" type="inkWord" rotatedBoundingBox="2900,11953 4093,11808 4183,12546 2990,12692"/>
              </emma:interpretation>
              <emma:one-of disjunction-type="recognition" id="oneOf2">
                <emma:interpretation id="interp2" emma:lang="" emma:confidence="1">
                  <emma:literal/>
                </emma:interpretation>
              </emma:one-of>
            </emma:emma>
          </inkml:annotationXML>
          <inkml:trace contextRef="#ctx0" brushRef="#br0" timeOffset="12005.2299">1365 1599 3406 0,'-15'11'293'16,"12"1"-60"-16,3-3-22 0,0-9-8 16,0 0-64-16,0 0-45 0,0 0-30 15,0 0-12-15,0 0-21 0,13 0-12 16,-13 0-2-16,0 0-23 15,0 0 19-15,0 0-15 0,0 0-54 16,0 0-60-16,0 0-131 0,13 0-139 16,-13 0-61-16,13 0-30 0,-13 0-399 15,10 0 398-15,-10 11-148 0</inkml:trace>
          <inkml:trace contextRef="#ctx0" brushRef="#br0" timeOffset="12217.3507">1472 1833 2592 0,'-15'5'119'0,"15"-1"44"16,0-1 57-16,0 1 42 0,0-4 24 15,0 0-15-15,0 0-51 0,0 0-36 16,0 0-55-16,0 0 23 16,0 0-107-16,8 0-16 0,-8 0-16 15,0 0 2-15,0 0-6 0,0 0-31 0,0 0-97 16,0 0-129-16,0 0-172 0,0 0-518 15,0-15 468-15,0 4-84 16,15 11-171-16</inkml:trace>
          <inkml:trace contextRef="#ctx0" brushRef="#br0" timeOffset="11715.1818">981 1942 2580 0,'0'13'181'16,"0"-5"-23"-16,0-8 38 0,-11 8 37 15,11-1 0-15,-10 1-33 0,0-2-35 16,2 1-36-16,1 2-35 0,-3 4-7 16,-11 15 13-16,11-13-82 15,0-1-3-15,2 2 1 0,3 1-8 16,3 1-2-16,-4-4-5 0,6-1 0 0,0-1-11 16,0 6-19-16,13-10 7 15,-13-3-2-15,18-5-11 0,-3 0-10 16,-2 0-35-16,0 0-19 0,2 0-5 15,0-13 2-15,3 1 6 0,15-16-44 16,-17 14 104-16,-4 0 12 16,1-1 0-16,-3 0 10 0,-2 1 13 15,-3 3 1-15,-3-3 4 0,-2 1 3 16,0-1 11-16,0-11 104 16,0 14-7-16,0 0 19 0,-12 3 5 15,12 4-6-15,0 2-12 0,0 2-37 0,0 0-6 16,0 0-19-16,0 0-20 15,0 0 31-15,0 0-27 0,0 14-13 16,0-3 8-16,0 2-7 0,0 0-4 16,0 3-5-16,0-1-3 0,0 5-8 15,10-1-16-15,0 19 11 16,-2-19-8-16,-3-2-1 0,0-1 2 16,0-3 2-16,0-2 12 0,-2 0-25 15,-1-5-10-15,3-1 6 0,0-2-105 16,-2-2-4-16,-3-1-82 15,0 0-113-15,0 0-109 0,0 0-56 16,0-20-48-16,0 4-66 0</inkml:trace>
          <inkml:trace contextRef="#ctx0" brushRef="#br0" timeOffset="10661.1194">242 1601 2586 0,'0'-5'50'0,"0"0"14"0,0 1 43 15,0 2 11-15,0-2-4 0,0 4-19 16,0 0 62-16,0 0-52 16,0 0 29-16,0 0-14 0,10 0 22 15,-10 0 37-15,13 20-15 0,-3 0-59 16,3 1-30-16,10 33 57 16,-8-20-84-16,-2 0-9 0,2 2-18 15,3 2-7-15,-5-2 5 0,2 2-19 16,-2 0 12-16,-1-2-15 0,-2-1 8 15,11 33 1-15,-14-37-3 0,4-4-3 16,-6-3 9-16,2-3-24 16,-1-2-31-16,1-2-55 0,-4-5-50 15,2-1-63-15,0-4-44 0,3 0-243 16,-8-6 258-16,2-1-30 0,1 0-25 16,-1-12-76-16,3-4-112 0,0 0-105 15</inkml:trace>
          <inkml:trace contextRef="#ctx0" brushRef="#br0" timeOffset="11167.9876">407 2065 2568 0,'0'-1'49'0,"0"0"55"0,0-4 24 0,16 1 19 16,-4-8 81-16,4 8-167 16,-4-3-19-16,1-2-14 0,0 5-6 15,0-2-6-15,5 0-12 0,-6 2 0 16,9-3-40-16,-4 3-92 0,17-4-287 16,-17 6 79-16,1 1-209 15,0 1-133-15</inkml:trace>
          <inkml:trace contextRef="#ctx0" brushRef="#br0" timeOffset="10943.7497">598 1585 2522 0,'-12'-15'58'0,"12"5"53"16,-10 4 43-16,-1 1 164 0,11 5-171 15,0 0-15-15,0 0 33 0,0 0 8 16,0 0 1-16,0 16-9 0,0-1 1 15,0 2-46-15,0 4-24 0,0 42 14 16,0-26-77-16,16 1-13 16,-6 2-1-16,0 2-3 0,-2-2-7 15,4 2-9-15,-1-5 11 0,-4 1-11 16,3-4 7-16,11 30-17 16,-8-37-31-16,-3-3-46 0,-3-3-68 0,4-3-88 15,-6-7-84-15,2-3-36 0,-4-3-22 16,-3-2-91-16,0-2-188 0</inkml:trace>
        </inkml:traceGroup>
        <inkml:traceGroup>
          <inkml:annotationXML>
            <emma:emma xmlns:emma="http://www.w3.org/2003/04/emma" version="1.0">
              <emma:interpretation id="{A4743510-4EBB-4A3B-B986-9D28AEDF4D8D}" emma:medium="tactile" emma:mode="ink">
                <msink:context xmlns:msink="http://schemas.microsoft.com/ink/2010/main" type="inkWord" rotatedBoundingBox="4478,11843 5124,11764 5246,12764 4599,12842"/>
              </emma:interpretation>
              <emma:one-of disjunction-type="recognition" id="oneOf3">
                <emma:interpretation id="interp3" emma:lang="" emma:confidence="1">
                  <emma:literal/>
                </emma:interpretation>
              </emma:one-of>
            </emma:emma>
          </inkml:annotationXML>
          <inkml:trace contextRef="#ctx0" brushRef="#br0" timeOffset="13326.707">1903 1878 2343 0,'0'13'93'0,"0"-2"41"0,-11-11 4 16,11 9 196-16,-5-3-148 16,-2-6 2-16,2 8-21 0,5-3-16 15,0-5-15-15,0 4-27 0,0 1-6 16,0-2-14-16,0 1-28 0,0-4 34 16,0 0-58-16,0 0-19 0,0 0 12 15,0 0-2-15,10 0-23 0,-10 0 4 16,15 0-5-16,-2 0 17 0,0 0-19 15,12-30-9-15,-7 12 2 16,0-2-26-16,-6-3 16 0,4-2-4 16,2-1-4-16,-6-1 7 0,-1 1 9 15,-1-2 3-15,-5 1-2 0,-3-23 4 16,-2 26-1-16,0 3 1 16,0 4 5-16,0 0 7 0,0 1-12 15,0 4 14-15,-12 2-6 0,12 1 0 16,0 9 9-16,0 0 14 0,0 0-34 15,0 0 9-15,0 0-3 0,0 0 23 16,0 0-12-16,0 15 9 16,0 1-10-16,0 4 10 0,0 5-15 15,15 33 22-15,-2-24-15 0,-3 0-18 16,3 0 6-16,-3-1 8 0,0-3-12 16,3-2 8-16,-1-5-17 0,-1-2 12 15,12 8 0-15,-11-19-9 16,1-5-8-16,0 0 10 15,-3-5-10-15,3 0-15 0,-1 0-19 0,-1 0-46 16,1-20-11-16,1-3-29 0,10-25-73 16,-10 19 141-16,-3 1-8 0,3-4 27 15,-6 1 18-15,1-2 12 0,-3 1 5 16,-2 1 7-16,-1-3 10 16,-2 5 8-16,0-27 71 0,0 37 15 15,-15-2 30-15,15 6 18 0,-13 3-20 16,13 3-14-16,-10 3-9 0,10 1 5 15,-10-3-25-15,10 2-21 0,0 1 29 16,0 5-40-16,0 0-18 16,0 0-18-16,0 0 2 0,0 0 19 15,0 13 5-15,0 2-11 0,0 3 32 16,0 31 113-16,12-17-103 16,-1 9-12-16,1 1 3 0,1 7 21 0,-3-1-31 15,6 3 10-15,-4 0 29 16,-2 0-9-16,3-2-30 0,10 44 19 15,-13-53-58-15,3 3 8 0,-3-6-4 16,0-1-11-16,1-3-7 0,-4-4 25 16,1-2-18-16,0-1 1 0,-1-5-16 15,3 13 17-15,-7-18-1 16,2-2-22-16,-2-6-23 0,-1 0-21 16,-2-1-74-16,3-5-30 0,-3 0-46 15,0-2-28-15,0 0-86 0,0-27-749 16,0 12 511-16,0-6 85 15,-13-2 14-15,13-5-30 0</inkml:trace>
        </inkml:traceGroup>
        <inkml:traceGroup>
          <inkml:annotationXML>
            <emma:emma xmlns:emma="http://www.w3.org/2003/04/emma" version="1.0">
              <emma:interpretation id="{20894BB2-F472-4286-908D-F4FC15C1BF2C}" emma:medium="tactile" emma:mode="ink">
                <msink:context xmlns:msink="http://schemas.microsoft.com/ink/2010/main" type="inkWord" rotatedBoundingBox="5404,11840 7164,11626 7232,12179 5471,12393"/>
              </emma:interpretation>
              <emma:one-of disjunction-type="recognition" id="oneOf4">
                <emma:interpretation id="interp4" emma:lang="" emma:confidence="0">
                  <emma:literal>5.5</emma:literal>
                </emma:interpretation>
                <emma:interpretation id="interp5" emma:lang="" emma:confidence="0">
                  <emma:literal>5. 5</emma:literal>
                </emma:interpretation>
                <emma:interpretation id="interp6" emma:lang="" emma:confidence="0">
                  <emma:literal>55</emma:literal>
                </emma:interpretation>
                <emma:interpretation id="interp7" emma:lang="" emma:confidence="0">
                  <emma:literal>5</emma:literal>
                </emma:interpretation>
                <emma:interpretation id="interp8" emma:lang="" emma:confidence="0">
                  <emma:literal>5 5</emma:literal>
                </emma:interpretation>
              </emma:one-of>
            </emma:emma>
          </inkml:annotationXML>
          <inkml:trace contextRef="#ctx0" brushRef="#br0" timeOffset="15271.528">3484 1381 782 0,'0'6'31'0,"0"-2"30"15,-7 3-3-15,-3-3 19 0,2 0 50 16,-2-2 125-16,5 2 103 0,-3-1-44 15,-5 3 76-15,8-3-270 0,3-3-15 16,-1 0-17-16,3 0-15 0,0 0 2 16,0 0 1-16,0 0 6 0,13 0-6 15,0 0 22-15,17 0 51 16,-12-11-102-16,0 4-7 0,5-1-17 16,0-3-3-16,-3 5-9 0,0 6-7 15,1-9 2-15,-1 2-1 0,-4 2-7 16,12 5-107-16,-18 0-48 15,-3 0-31-15,1 0-21 0,-5 0-29 16,-3 0 38-16,0 0 44 0,0 0-12 16,0 0 27-16,0 0 13 0,-34 0-149 15,19 11 186-15,0-11-4 0,-3 12 32 16,0-1 9-16,3-11-3 0,-3 12 46 16,0-3-18-16,3 0 21 0,-13 8-6 15,20-11 3-15,-2 1 29 16,2 1-15-16,6-8-13 0,-3 0 29 15,0 0 164-15,2 0 163 0,1 0-46 16,-3 12 118-16,5-12-228 16,0 15-24-16,0-15 2 0,0 10-15 15,0-10-6-15,0 14-25 0,0-6-21 16,0 0 1-16,0 12 120 16,0-8-134-16,12-2-28 0,-12 4-20 0,10-2-7 15,-10 1-23-15,11-2-3 16,-1-1 7-16,-5 1-5 0,0-2-5 0,3 3-1 15,-3-7-5-15,-3-2-24 16,1 1 2-16,2-4-12 0,-2 0 20 16,2 0-8-16,0 0 8 0,0 0-12 15,5-13 16-15,13-7-7 16,-13 5 5-16,3-1 16 0,5 1-2 16,-3-1-9-16,3 6 11 0,0-6-2 15,-3 2 0-15,5 3 3 0,-4 1 1 16,14-1 5-16,-17 11 10 0,0 0 7 15,-3 0-3-15,-3 0 4 0,4 0 2 16,-6 17-3-16,2 1-10 16,-2-1 8-16,1 3-14 0,-4 27 17 15,-2-22-3-15,0 1 65 0,0 2 1 16,0 0-4-16,0 0 13 0,-15-3 16 16,5-1-19-16,-3-4-17 0,-2-2-40 15,-13 16 36-15,12-23-44 16,1-5-20-16,0-1-5 0,-3 0 7 0,3-5-6 15,2 0-2-15,-2 0-31 16,4 0-13-16,-9-21-128 0,15 8-14 16,0 3-103-16,0-1-80 15,5-2-29-15,0 4-59 0,0-4 27 0,0 2 87 16,0 2 46-16,15-4-14 0</inkml:trace>
          <inkml:trace contextRef="#ctx0" brushRef="#br0" timeOffset="15659.467">4131 1667 962 0,'11'0'939'0,"-9"15"-539"16,-2-15-45-16,0 0-18 0,0 16 17 15,0-16-23-15,0 14-62 0,0-14-62 16,-13 0-77-16,13 14-46 0,-12 8-28 16,2-22-28-16,10 12-17 15,-11-4-5-15,11-8-6 0,0 9 16 16,-7-3-24-16,7-6 14 0,0 0-17 16,0 0-50-16,0 0 18 15,0 0-6-15,0 0 16 0,0 0 9 0,0 0-5 16,0-15 14-16,0 5-3 0,0-1 5 15,0 3-11-15,0-9-54 16,0 10 40-16,0-1-5 0,0 1-27 16,0 3-29-16,0-2-27 0,0 4-20 15,0 0-18-15,0 2-22 0,0 0-27 16,-10 0-358-16,10 0 188 16,-11 0 47-16,11 0-12 0,0-13-72 15</inkml:trace>
          <inkml:trace contextRef="#ctx0" brushRef="#br0" timeOffset="16518.753">4228 1364 2039 0,'-5'7'78'0,"3"-3"36"16,-1 2 28-16,1 7 162 16,-1-6-160-16,3-2-24 0,0 2-9 15,0 1-11-15,0 3-28 0,0 1-21 16,0-1-21-16,0 2-9 0,0-2-8 16,0 9 3-16,10-9-16 0,-10-2 0 15,13-3 7-15,-5 0 0 0,-8-2 1 16,10 5-5-16,-3 2-7 15,1-5 7-15,-3 0 1 0,5 7 4 16,-5-7-8-16,1-2-15 0,-1-4 3 16,2 0-5-16,-2 0 0 0,0 0-23 15,6 0 7-15,1 0-3 0,-1-14-10 16,14-8 5-16,-10 8 27 16,3 3 9-16,-3-3 2 0,-2 5 2 15,-3 9 4-15,3-7-5 0,0 1 2 16,-3 6 22-16,8 0 74 15,-13 0-31-15,0 0 2 0,5 0 1 16,-5 13 10-16,0-1 1 0,-2-1 24 0,2 4-23 16,-5 1 16-16,3 0-4 15,-3 22 70-15,0-17-45 0,0 1 5 16,-16 0-13-16,16-3-12 0,-18-2-4 16,6 0-21-16,-1-2-5 0,-5 0-17 15,0-2-11-15,-17 9 6 16,14-13-37-16,3 2 3 0,1-5-9 15,1 2-10-15,1-5 17 0,2 2-9 16,1-4-13-16,4-1-41 0,0 0-14 16,-2 0-268-16,2 0 39 0,3 0-71 15,0 0-23-15,3-9-26 16,-1 9-67-16,-2-9-20 0,3 9 8 0</inkml:trace>
          <inkml:trace contextRef="#ctx0" brushRef="#br0" timeOffset="15967.6214">4246 1318 898 0,'-13'0'307'15,"3"10"156"-15,3-10-80 0,-9 10 125 16,11-2-334-16,3-8-25 16,-1 0-42-16,3 0-24 0,0 0-38 15,0 0-12-15,0 0-18 0,0 0 6 0,13 0-9 16,15-11 3-16,-15 0-12 16,2 2 0-16,3 1 3 0,-3 0-2 15,0 1-6-15,1 1-1 0,-6 2-16 16,2-3-59-16,-1 4-44 0,1 3-246 15,-7 0 25-15,-2 0-75 16,0 0-8-16,-1 0-97 0</inkml:trace>
          <inkml:trace contextRef="#ctx0" brushRef="#br0" timeOffset="14015.738">3054 1447 945 0,'0'0'139'15,"0"0"233"-15,0 0-16 0,0 0-41 16,0 0-69-16,0 0-32 0,0 12 164 16,0 2-194-16,0-2-19 15,0-2-33-15,0 1-28 0,0-2-3 0,-13 5 11 16,13-4 0-16,-12 1-9 0,1 4-10 16,-12 12 38-16,8-9-94 15,2-4-10-15,-2 2-17 0,2-4 16 16,-2 0-11-16,-3-1-14 0,6 0 2 15,-4-3-8-15,4 1 8 0,-17 3-16 16,17-3-17-16,2-3 4 16,-1 0-3-16,1-3 5 0,3-3 9 15,1 0-15-15,4 0-6 0,-1 0 12 16,3 0-5-16,0 0-10 16,0-13 32-16,0 13-4 0,0-8 7 15,11-1 10-15,-11 9-15 0,17 0 11 0,-4 0-1 16,-3-13 12-16,3 13-10 15,15 0 25-15,-13 0-26 0,1 0 10 16,-1 0 18-16,-2 0-2 0,2 18 9 16,3-3 13-16,2-1-24 0,-2 3 2 15,20 13-8-15,-20-16-11 16,2 1-8-16,-4-4-7 0,-4-3 11 16,-1 1 11-16,-4-3-9 0,3 0-13 15,-2-1 7-15,0-2 4 0,2 0-7 16,-8 1 8-16,6-4 0 0,-5 0-1 15,-1 0-11-15,1 0-15 0,-1 0-70 16,1 0-110-16,2-11-93 0,0 1-44 16,5-12-288-16,-2 8 387 15,2-1 10-15,-5-1-41 0,3 1-23 16,2-2 14-16,0 2-248 0</inkml:trace>
        </inkml:traceGroup>
      </inkml:traceGroup>
    </inkml:traceGroup>
    <inkml:traceGroup>
      <inkml:annotationXML>
        <emma:emma xmlns:emma="http://www.w3.org/2003/04/emma" version="1.0">
          <emma:interpretation id="{53F2F25D-71EC-46D8-8352-E4D4D17A4F4D}" emma:medium="tactile" emma:mode="ink">
            <msink:context xmlns:msink="http://schemas.microsoft.com/ink/2010/main" type="paragraph" rotatedBoundingBox="568,13606 7088,13272 7115,13805 595,14139" alignmentLevel="1"/>
          </emma:interpretation>
        </emma:emma>
      </inkml:annotationXML>
      <inkml:traceGroup>
        <inkml:annotationXML>
          <emma:emma xmlns:emma="http://www.w3.org/2003/04/emma" version="1.0">
            <emma:interpretation id="{5E9D1B43-C841-49B8-A1F5-75FFD721FC7F}" emma:medium="tactile" emma:mode="ink">
              <msink:context xmlns:msink="http://schemas.microsoft.com/ink/2010/main" type="line" rotatedBoundingBox="568,13606 7088,13272 7115,13805 595,14139"/>
            </emma:interpretation>
          </emma:emma>
        </inkml:annotationXML>
        <inkml:traceGroup>
          <inkml:annotationXML>
            <emma:emma xmlns:emma="http://www.w3.org/2003/04/emma" version="1.0">
              <emma:interpretation id="{5173AF7D-10C4-4986-A241-5C92071CE3CA}" emma:medium="tactile" emma:mode="ink">
                <msink:context xmlns:msink="http://schemas.microsoft.com/ink/2010/main" type="inkWord" rotatedBoundingBox="572,13687 2071,13610 2094,14060 595,14137"/>
              </emma:interpretation>
              <emma:one-of disjunction-type="recognition" id="oneOf5">
                <emma:interpretation id="interp9" emma:lang="" emma:confidence="1">
                  <emma:literal/>
                </emma:interpretation>
              </emma:one-of>
            </emma:emma>
          </inkml:annotationXML>
          <inkml:trace contextRef="#ctx0" brushRef="#br0" timeOffset="20544.5044">-1750 3298 2234 0,'0'0'18'0,"0"0"30"16,0 0 13-16,0 12 0 0,0-12 7 15,0 11 4-15,0-1-10 0,0-3 29 16,0-7 32-16,0 25 199 16,-10-13-141-16,10 0-2 0,-8 1-28 15,1 1-31-15,-1 0-10 0,3 1 1 16,0 3-37-16,0 0-31 0,-3 1-20 16,-5 22 13-16,8-20-25 0,-5 2-7 15,2-3 8-15,1-1-8 0,-1 1-3 16,-2-3-6-16,2 2 16 15,3-3-8-15,-5-2 0 0,-3 11 15 16,8-16-12-16,2-2-6 0,1-3-6 16,-3-2-37-16,2 1-37 0,-2-3-34 15,0 0 3-15,0 0-2 0,-5 0 22 16,-16-28-32-16,11 12 85 16,0-1 15-16,0-2 16 0,-1 3-3 0,3-4-1 15,3 4 4-15,3-1 0 16,-1 2 1-16,5 0 3 15,1-10-2-15,2 13 3 0,0 0-8 0,0-3 5 16,15 1 9-16,-5 1-7 0,3 0 12 16,0-1-6-16,2-1 7 15,11-8-1-15,-14 16 2 0,4 1 61 16,-1 2 11-16,0 1-19 0,0 3-27 16,1 0-11-16,2 0-6 0,-1 0-1 15,4 15-3-15,22 10 6 16,-22-10-8-16,1 0 59 0,-1 0-13 15,2 2-24-15,-3 0-11 0,-2 0-4 16,0-2-5-16,-3 1-6 0,0-3-10 16,6 10 9-16,-14-16-2 0,1-3-7 15,-3 1-7-15,-2-1-37 16,-1-2-57-16,1 0-73 0,-3-2-64 16,2 0-38-16,1 0-39 0,-3 0-621 15,2-13 204-15</inkml:trace>
          <inkml:trace contextRef="#ctx0" brushRef="#br0" timeOffset="20771.5702">-1444 3490 2253 0,'0'11'31'0,"0"-11"58"0,0 14 142 16,12-14-101-16,-1 0-6 15,-1 7-22-15,0-7-30 0,0 0-31 16,5 0-10-16,-2 0-6 0,2 0-9 16,3 0-3-16,26 0-7 15,-24 0-43-15,3-16-80 0,0 7-65 16,-5 0-80-16,-1 9-161 0,1-9-159 16</inkml:trace>
          <inkml:trace contextRef="#ctx0" brushRef="#br0" timeOffset="20999.1107">-1307 3626 2264 0,'0'12'63'0,"0"-8"23"16,0-2 21-16,0 1 23 0,13-3-12 15,-13 0-7-15,13 0-12 0,-1 0-36 16,4 0-17-16,-4 0-13 0,27 0 1 15,-19-10-28-15,0 10 0 16,1-11 1-16,-3 1-9 0,-1 0-72 0,1 6-79 16,-5-4-72-16,0 1-153 0,-3 3-309 15</inkml:trace>
          <inkml:trace contextRef="#ctx0" brushRef="#br0" timeOffset="21501.1701">-874 3257 2699 0,'0'0'108'0,"-13"0"47"0,13 11 18 15,-12-11-23-15,2 14-34 0,-1-3-16 16,4 4-3-16,2 0 10 0,0 0 3 15,-3 20 49-15,3-15-124 16,5 3-18-16,0-4 5 0,0 0-3 16,0 3-6-16,0-3 9 0,0 0-4 15,18-2-12-15,-1 0 8 16,17 12-7-16,-14-16 2 0,0-1-8 16,3-3 0-16,0 2 2 0,0-7-4 15,3 0-1-15,-4-2 7 0,1-1 0 16,16-1 0-16,-22 0-6 0,-4 0 3 15,0-11 3-15,-3 0-1 0,-2-4-7 16,-3-1 0-16,0-4 1 0,0-3-4 16,0-3 7-16,-5-27-7 15,0 26 7-15,0 2-1 0,-20-1 10 16,2 5-5-16,0 1-9 0,0 8 16 16,-2 2-17-16,0 1 10 0,-3 2-6 15,-21 1 2-15,21 6-3 16,0 0 0-16,1 0 6 0,1 0-3 15,1 0-11-15,4 0 9 0,1 0 3 16,0 13-16-16,2-13-102 0,-5 19-330 16,13-8 179-16,3 0-27 0,2-1-28 15,0 2-125-15,0 1-221 0</inkml:trace>
        </inkml:traceGroup>
        <inkml:traceGroup>
          <inkml:annotationXML>
            <emma:emma xmlns:emma="http://www.w3.org/2003/04/emma" version="1.0">
              <emma:interpretation id="{55195900-E9EB-4303-A876-AB4D88D5FE9F}" emma:medium="tactile" emma:mode="ink">
                <msink:context xmlns:msink="http://schemas.microsoft.com/ink/2010/main" type="inkWord" rotatedBoundingBox="2351,13515 3424,13460 3449,13945 2376,14000"/>
              </emma:interpretation>
              <emma:one-of disjunction-type="recognition" id="oneOf6">
                <emma:interpretation id="interp10" emma:lang="" emma:confidence="1">
                  <emma:literal/>
                </emma:interpretation>
              </emma:one-of>
            </emma:emma>
          </inkml:annotationXML>
          <inkml:trace contextRef="#ctx0" brushRef="#br0" timeOffset="21771.1099">-288 3558 3071 0,'3'0'118'0,"-3"0"268"16,0 0-174-16,0 0-47 0,0 0-69 15,0 0-34-15,0 0-12 0,0 0-29 16,0 0-9-16,0 0 1 0,0 0 0 16,0 0-22-16,0 0-8 15,0 0-106-15,0 0-115 0,0 0-85 0,0 0-59 16,0 0-106-16,0 0-293 16</inkml:trace>
          <inkml:trace contextRef="#ctx0" brushRef="#br0" timeOffset="22273.18">-112 3271 2667 0,'0'0'48'0,"0"0"36"15,0 0 46-15,0 0 6 0,0 0 6 0,-18 0-26 16,18 11-42-16,-13-11-17 0,13 16 27 16,-15 13 114-16,2-14-108 15,13 2-39-15,-10 2-10 0,10 0-17 16,0 1 0-16,0 0-12 0,0 1 7 16,0 0 18-16,0-2-5 15,23 17-2-15,-8-19-18 0,1-2-8 16,-1-1 14-16,5-3-21 0,1 0 4 15,-1-7 2-15,3 1-1 0,-3-5-5 16,3 0-9-16,23 0-1 16,-23-11 8-16,0-2-40 0,0 3-35 15,-3-1-9-15,-2-4 13 0,0 5 7 0,0-3-2 16,-3 0 7-16,3-14-24 16,-13 14 72-16,-3 0 3 0,4 1 4 15,-6-3 7-15,0 1 0 0,0-1-4 16,0-1 0-16,-23-1 19 0,2-2-13 15,-22-14 4-15,23 16-4 16,-3 4 4-16,0 0-15 0,0 1 9 16,5 3-12-16,-2 5-9 0,2-1-29 15,0 5-33-15,3 0-44 0,-13 0-254 16,17 0 108-16,1 15-254 16,0-4-210-16</inkml:trace>
          <inkml:trace contextRef="#ctx0" brushRef="#br0" timeOffset="23056.5939">341 3219 2382 0,'-7'8'11'0,"1"1"36"0,4-3 4 15,2 3 18-15,0 2 10 16,0 5 102-16,0-7-122 0,0 2-20 16,0 1-12-16,0 1-17 0,15-2 0 15,-2 1-5-15,-3-4 2 0,0 5 5 16,-2-2-4-16,10 6-1 16,-11-12 5-16,1 1-6 0,0-3-11 15,-1 0 3-15,4-3 0 0,-1 0 0 16,-3 0 10-16,4 0-13 0,1-12 11 15,16-9-6-15,-12 10-5 16,-1 2 4-16,3-2 6 0,0-3-8 16,-3 1-3-16,3 0 5 0,0 3 8 15,-1-1-13-15,-1 2 7 16,14-4 3-16,-15 13-3 0,-4 0 2 0,-1 0-8 16,3 0 16-16,-6 0 55 15,1 13-16-15,0 2 15 0,-1-4 7 16,-2 17 139-16,-2-14-80 0,-3 2-11 15,0 1-7-15,0 1-17 0,0-1 9 16,-18-2-35-16,3-1-24 0,-1 4-16 16,1-6-7-16,-15 10-5 15,12-16-14-15,2 2-4 0,4-3 8 16,-4-4-17-16,1 1-20 0,2-2-83 0,1 0-79 16,-1 0-73-16,3-12-36 15,-11-3-337-15,14 3 190 0,-1-1-228 16</inkml:trace>
          <inkml:trace contextRef="#ctx0" brushRef="#br0" timeOffset="22572.558">362 3234 2571 0,'0'14'45'0,"0"-14"-6"16,0 7-17-16,0-7 2 16,0 0-18-16,0 0 0 0,0 0 1 0,0 0-2 15,0-17 2-15,15 5-3 0,13-9 8 16,-13 12-11-16,0-2 0 16,1 5-8-16,-1-3 7 0,0-2 1 15,1 1-10-15,-4-1-41 0,1 2-91 16,-3-1-96-16,8-4-505 0,-10 8 203 15</inkml:trace>
        </inkml:traceGroup>
        <inkml:traceGroup>
          <inkml:annotationXML>
            <emma:emma xmlns:emma="http://www.w3.org/2003/04/emma" version="1.0">
              <emma:interpretation id="{F84E6D6E-DEDC-4CA6-B348-BFD904AF917E}" emma:medium="tactile" emma:mode="ink">
                <msink:context xmlns:msink="http://schemas.microsoft.com/ink/2010/main" type="inkWord" rotatedBoundingBox="4300,13438 5814,13360 5838,13836 4324,13913"/>
              </emma:interpretation>
              <emma:one-of disjunction-type="recognition" id="oneOf7">
                <emma:interpretation id="interp11" emma:lang="" emma:confidence="1">
                  <emma:literal/>
                </emma:interpretation>
              </emma:one-of>
            </emma:emma>
          </inkml:annotationXML>
          <inkml:trace contextRef="#ctx0" brushRef="#br0" timeOffset="24140.1268">1640 3075 834 0,'0'-2'275'0,"0"-2"133"0,0 1-45 0,0 3-62 16,0 0-58-16,0 0-19 0,0 0 7 15,0 0-11-15,0 0-26 16,0 0 61-16,0 0-185 0,0 0 20 15,0 0 1-15,0 0-12 0,0 0-9 16,0 11-1-16,10 2 14 0,-10 1-32 16,11 20 72-16,-1-12-77 15,-2 0-3-15,-1 2-19 0,-4 0-13 16,4 1 10-16,-2 2-11 0,1-1-13 16,-1 0 6-16,0-3-8 0,7 20 13 15,-4-22-4-15,-3-5 14 0,-2 1-12 16,2-2-9-16,-3-5-5 0,3-1 3 15,-2 0 21-15,0-5-22 0,-1 4 4 16,1 3-51-16,-1-9-78 16,1 2-127-16,-3-2-109 0,0 0-50 15,0-1-59-15,0-1 37 0,0 0 15 16,0 0 22-16</inkml:trace>
          <inkml:trace contextRef="#ctx0" brushRef="#br0" timeOffset="24452.3518">1915 3359 2253 0,'0'11'96'16,"0"-11"14"-16,0 8-1 0,0-8-5 15,0 11 46-15,0-11-83 16,0 0-15-16,0 0-16 0,0 0 28 0,0 0 17 15,0 0 12-15,16 0-1 16,-4 0-25-16,1 0-21 0,20-11 6 16,-15-3-37-16,0 4-6 0,5 2 2 15,-5 0-11-15,2 1 1 0,-2-1 2 16,-3 2 4-16,0-1-11 0,3-1-194 16,-10 4 7-16,-6 4-45 15,4 0-47-15,-6 0 9 0,0 0-8 16,0 0 6-16,0 0-23 0,0 0 78 15,0 0-139-15</inkml:trace>
          <inkml:trace contextRef="#ctx0" brushRef="#br0" timeOffset="24991.2244">2463 3171 1483 0,'8'0'214'15,"-3"0"-16"-15,2 0-35 0,1 0-36 16,-3 0-10-16,0 0 3 0,3 0-17 16,2 19 36-16,-5-9-91 15,3 0-19-15,-3 6 38 0,0-1 20 16,0 1 11-16,-2 3-11 0,-3 3-33 16,0-2-15-16,0 0-9 0,0 22-3 15,0-23-13-15,0-2 2 16,-16 0 0-16,1-7 2 0,5 4-9 0,0-2-1 15,0-5-11-15,-1 1-24 0,-1-2-27 16,-16 1-25-16,15-7 28 16,-2 0-21-16,-1 0-11 0,4 0 10 15,-4 0 16-15,4-16 28 0,1 4 5 16,1-3 15-16,-8-5-11 16,16 7 16-16,2 1 1 0,0 1-2 15,0 2 9-15,0-1-6 0,0 1 20 16,0 0 26-16,13 2 4 0,-1 2 17 0,11-6 57 15,-10 7-64 1,0 1-17-16,-1 3 4 0,-1 0 3 0,4 0 30 16,-2 0-20-16,-1 0-13 0,4 12-11 15,-1-1-16-15,15 10 10 16,-17-10-23-16,2-2 3 0,1 2 4 16,-1-3-12-16,0 1 3 0,1-1 1 15,-6-2-2-15,0 0 1 0,0 2-11 16,3 3 9-16,-8-8-6 15,0 1-26-15,0-4-77 0,5 0-80 16,1 0-53-16,-4 0-26 0,6-11 1 16,-3 11 13-16,3-16-29 0,15-10-399 15</inkml:trace>
          <inkml:trace contextRef="#ctx0" brushRef="#br0" timeOffset="25487.5738">2914 3431 1534 0,'-3'11'249'0,"1"-3"-29"0,2 0-34 15,0-2-35-15,0-1 2 0,0-3-7 16,0 2-13-16,15-4 20 16,-2 0-115-16,0 0-15 0,2 0-4 15,3-13-8-15,0 4 0 0,2-1-10 16,0 10 7-16,-2-10-5 0,0 2-6 0,15 0-260 15,-23 3 25-15,3 5-12 16,-5 0 25-16,2-6-6 0,-3 3-6 16,1 0-20-16,0 1-198 0</inkml:trace>
          <inkml:trace contextRef="#ctx0" brushRef="#br0" timeOffset="25276.1821">2916 3274 2343 0,'0'8'98'0,"0"-1"4"0,0-7-21 15,0 6-33-15,0-6 6 0,0 0-29 16,0 3 6-16,0-3-26 15,0 0 3-15,21 0 3 0,-6 0-4 16,3 0-10-16,2 0-6 0,-2-9-80 16,-3 9-66-16,-2 0-10 0,10-7-162 15,-15 7 160-15,-3 0-3 16,0 0-35-16,-5 0 37 0,0 0-20 16,0 0-5-16</inkml:trace>
        </inkml:traceGroup>
        <inkml:traceGroup>
          <inkml:annotationXML>
            <emma:emma xmlns:emma="http://www.w3.org/2003/04/emma" version="1.0">
              <emma:interpretation id="{49989489-1E21-4341-A127-7D7E1D7F8803}" emma:medium="tactile" emma:mode="ink">
                <msink:context xmlns:msink="http://schemas.microsoft.com/ink/2010/main" type="inkWord" rotatedBoundingBox="6105,13350 7089,13299 7115,13805 6131,13855"/>
              </emma:interpretation>
              <emma:one-of disjunction-type="recognition" id="oneOf8">
                <emma:interpretation id="interp12" emma:lang="" emma:confidence="0">
                  <emma:literal>y</emma:literal>
                </emma:interpretation>
                <emma:interpretation id="interp13" emma:lang="" emma:confidence="0">
                  <emma:literal>A</emma:literal>
                </emma:interpretation>
                <emma:interpretation id="interp14" emma:lang="" emma:confidence="0">
                  <emma:literal>Y</emma:literal>
                </emma:interpretation>
                <emma:interpretation id="interp15" emma:lang="" emma:confidence="0">
                  <emma:literal>ya</emma:literal>
                </emma:interpretation>
                <emma:interpretation id="interp16" emma:lang="" emma:confidence="0">
                  <emma:literal>yo</emma:literal>
                </emma:interpretation>
              </emma:one-of>
            </emma:emma>
          </inkml:annotationXML>
          <inkml:trace contextRef="#ctx0" brushRef="#br0" timeOffset="27287.7794">4119 3082 2379 0,'-5'12'57'15,"0"-2"25"-15,2-1 3 0,0 1 5 16,1 1 1-16,-1-4-29 0,-2 4-12 15,3-1-23-15,2-2-14 0,0 12 7 16,0-10-18-16,0 0 12 16,0-1-1-16,0 2-4 0,0 0-8 15,12-1 7-15,-1-4-5 0,-11 3 8 16,12-3-6-16,14 4 0 16,-13-10-3-16,-1 0-7 0,1 0 1 15,0 0 0-15,0-11 5 0,4 0-7 0,-4-1 12 16,0 1-4-16,5 0-1 0,10-13 0 15,-13 16 1-15,0-4 1 16,-5 4 1-16,3 0 7 0,-3 4-2 16,1 0-1-16,-4 4-2 0,1 0-1 15,-1 0 1-15,6 0 49 16,-5 0 18-16,-3 0-22 0,0 0-22 16,0 12 36-16,0 0-5 0,-5 2 27 15,0 0 22-15,0 2 10 0,0 0 39 16,0 16 134-16,0-15-153 0,-12 2-30 15,-4-2-31-15,3 2-15 0,-4-1-18 16,1 0 2-16,-1-2-16 0,-4 0-25 16,-12 4 16-16,18-15-29 15,-1-1-1-15,6-4-57 0,-2 0-75 16,4 0-117-16,0 0-122 0,1 0-46 16,2 0-30-16,-6-12-173 0</inkml:trace>
          <inkml:trace contextRef="#ctx0" brushRef="#br0" timeOffset="25949.8676">3533 3393 1754 0,'0'0'334'0,"0"0"8"16,0 10-53-16,0-10-93 0,0 11-66 15,0-4 16-15,-10-7-98 16,10 8-16-16,0-8-10 0,0 8-14 16,0-2 3-16,0 1-8 0,0-4-3 15,0 1-2-15,0 3-5 0,0-6 8 16,0-1-5-16,0 0 2 0,0 0 1 16,7 0-2-16,-7 0-3 0,11 0-1 15,-1-11-10-15,-5 11 0 0,2-25 6 16,-1 17 7-16,-6 8 10 15,0-12 1-15,0 3-7 0,0 9 4 16,0 0 21-16,0-7 0 0,0 7-1 16,0 0-7-16,-13 0-2 15,0 0-8-15,3 0-3 0,10 0-5 16,-13 0-11-16,3 0-20 0,0 0-42 16,2 0-34-16,0 0-35 0,3 13-37 15,-5-5-305-15,8-8 231 16,2 0 12-16,0 0 32 0,0 0-27 0,0 0-2 15,0 0-43-15</inkml:trace>
          <inkml:trace contextRef="#ctx0" brushRef="#br0" timeOffset="26550.4429">3795 3054 809 0,'3'-13'13'0,"-3"2"266"16,0-1 108-16,0 2-41 0,0 3-74 16,0-1-44-16,0 1-29 15,0-2 129-15,-15 6-166 0,15 3 6 16,-16 0 18-16,6 0-5 0,0 0-1 16,0 0-2-16,-1 0-37 0,1 15-31 15,-2-1-29-15,-6 9-6 16,8-10-54-16,-1 0-14 0,4 0 0 15,-1 1-1-15,3 0-5 0,0-2-11 16,2 1-3-16,3-1 5 0,0 1-6 16,0 8-1-16,0-11-5 0,18-5-36 15,-5 1-25-15,0-6-32 16,-1 0-33-16,4 0 0 0,-4 0 10 16,4 0 26-16,12-21-65 0,-13 8 124 15,-2-1 18-15,-1-4 16 0,4 4 14 16,-4-1-6-16,-1-1 7 0,-4 2 6 15,1 0 5-15,-3 1 22 0,-5-2 127 16,0 8-62-16,0 1-6 16,0 3 0-16,0 2 6 0,0-1-21 15,0 2-20-15,0 0-16 0,0 0-19 16,0 0-6-16,0 0 2 16,0 0-5-16,0 12-3 0,0 2 22 15,13-2 15-15,-13 5-16 0,10 2-13 16,-10 1 1-16,13 2 1 0,-8 1-11 15,13 21 15-15,-13-21-19 0,2-4 9 16,1-1-7-16,-3 0-4 0,0-4-2 16,0-1 2-16,0 2 7 0,-2-3-7 15,-1 1-29-15,6 6-172 16,-5-12-12-16,-1-6-61 0,3 2-20 16,-5-1-6-16,0-2-32 0,0 0-125 15,0 0-53-15,0-13-16 0</inkml:trace>
          <inkml:trace contextRef="#ctx0" brushRef="#br0" timeOffset="26788.7173">4139 2994 2523 0,'0'0'26'16,"0"0"11"-16,0 0-16 0,0 0-5 15,0 0 3-15,0 0 4 16,0 0-24-16,0 0 8 0,10 0-2 16,3 0-3-16,0 0 6 0,0-10-13 0,4 0 2 15,4 10 7-15,2-11-21 0,23-4-142 16,-29 15 9-16,4-7-42 16,-6 2-55-16,-5 5-115 0,-2-5-118 15</inkml:trace>
        </inkml:traceGroup>
      </inkml:traceGroup>
    </inkml:traceGroup>
    <inkml:traceGroup>
      <inkml:annotationXML>
        <emma:emma xmlns:emma="http://www.w3.org/2003/04/emma" version="1.0">
          <emma:interpretation id="{B32FDAF0-1C8B-4AFA-A3B6-67BD47491576}" emma:medium="tactile" emma:mode="ink">
            <msink:context xmlns:msink="http://schemas.microsoft.com/ink/2010/main" type="paragraph" rotatedBoundingBox="603,15309 6157,14857 6233,15793 679,16245" alignmentLevel="1"/>
          </emma:interpretation>
        </emma:emma>
      </inkml:annotationXML>
      <inkml:traceGroup>
        <inkml:annotationXML>
          <emma:emma xmlns:emma="http://www.w3.org/2003/04/emma" version="1.0">
            <emma:interpretation id="{3C7C0A38-5919-4452-8D61-DB6515B40D0E}" emma:medium="tactile" emma:mode="ink">
              <msink:context xmlns:msink="http://schemas.microsoft.com/ink/2010/main" type="line" rotatedBoundingBox="603,15309 6157,14857 6233,15793 679,16245"/>
            </emma:interpretation>
          </emma:emma>
        </inkml:annotationXML>
        <inkml:traceGroup>
          <inkml:annotationXML>
            <emma:emma xmlns:emma="http://www.w3.org/2003/04/emma" version="1.0">
              <emma:interpretation id="{216FE959-4D21-4518-A56B-4B99C7474683}" emma:medium="tactile" emma:mode="ink">
                <msink:context xmlns:msink="http://schemas.microsoft.com/ink/2010/main" type="inkWord" rotatedBoundingBox="603,15309 1996,15196 2067,16075 675,16188"/>
              </emma:interpretation>
              <emma:one-of disjunction-type="recognition" id="oneOf9">
                <emma:interpretation id="interp17" emma:lang="" emma:confidence="1">
                  <emma:literal/>
                </emma:interpretation>
              </emma:one-of>
            </emma:emma>
          </inkml:annotationXML>
          <inkml:trace contextRef="#ctx0" brushRef="#br0" timeOffset="36078.8174">-2056 4948 1859 0,'0'3'16'0,"0"-1"33"0,0-1 11 16,0-1-8-16,0 0 12 0,0 0-13 16,0 0 6-16,0 0 6 0,0 0 4 15,10 0 14-15,-2 0 43 16,-3 0-79-16,3 0-9 0,-3 0 6 16,0 0-1-16,0 0-7 0,-2 0-19 15,-1 0 8-15,1 0 1 0,2 0 5 16,-3 0-15-16,1 0 0 15,-3 0 4-15,5 0 10 0,-2 0-3 0,-1 0 11 16,3 0-3-16,0 0 13 0,3 0-8 16,7-11 56-16,-7 11-47 15,2 0 8-15,3-10 0 0,0 10-1 16,2-6-11-16,-2 6-1 0,2-5-9 16,3 5-5-16,0 0 8 15,20 0 71-15,-20 0-47 0,2 0 9 16,0 0-16-16,1 0-5 0,2 0-9 15,0 0-12-15,0 6 9 0,-3-6 0 16,0 10-7-16,11 5 34 16,-21-10-35-16,-2 2 3 0,-3 1 5 15,0 0 1-15,0 0 3 0,-5 1-6 0,5-2 3 16,-2 3 12-16,2 10-11 16,-3-10-14-16,-2 1-5 0,0 3 1 15,0-2 10-15,0 3-17 0,0 2-9 16,-13 2-6-16,13 4 5 0,-15-1 12 15,5 18-5-15,-5-17 2 16,5-2-3-16,-3 0-7 0,3-1-1 16,-1 1 19-16,4-3-29 0,-6 0 11 15,3 2-4-15,0-4 2 0,-8 19 19 16,13-19-17-16,-3-1 14 16,3 0-29-16,0-1 26 0,2-3-25 15,1 0 27-15,-1 1-10 0,1-1-1 16,-3 0-8-16,0 10 2 0,2-13 11 15,0 2-10-15,1-5-10 0,2 0 5 16,-5 1 12-16,5-2 0 0,0-4-19 16,0 0 21-16,0 0-12 15,0 0-4-15,0 0 2 0,0 0 9 16,0 0-3-16,0 0 3 0,0 0-8 16,0 0 7-16,0 0-7 0,0 0 12 15,0 0 4-15,0 0-2 16,15-15-21-16,-15 15 11 0,15 0 10 15,-2-10-9-15,0 10 18 0,0-11-8 0,2 11-1 16,0-9-14-16,21 3 1 16,-16 0 14-16,1-1 14 0,-1 4-22 15,3-3-3-15,-5 5 20 0,2-3-5 16,0 1-7-16,1 3 9 0,-1 0-15 16,24 0 19-16,-24 0-6 15,3 0-3-15,0 0-13 0,-3 0 8 16,0 0 7-16,1-11 17 0,-3 11-16 15,5-10 13-15,-3 0-17 0,23-7 0 16,-22 9-13-16,-3 1 10 16,-1 2-11-16,-1 0 12 0,-6-2-1 0,0 4-17 15,-2 3 9-15,-3-1 4 0,-3 1-11 16,3-3 18 0,-5-1-30-16,0 3-17 0,0 1-13 0,0 0-39 15,0 0-63-15,0 0-79 0,0 0-100 16,0 0-51-16,0 0-23 15,-12 0-491-15,-6 0 221 0</inkml:trace>
          <inkml:trace contextRef="#ctx0" brushRef="#br0" timeOffset="36876.7948">-1704 5267 1915 0,'0'2'63'0,"0"1"22"0,0-3 17 16,0 0 14-16,0 0-3 0,0 0-7 16,0 0-14-16,0 0 57 15,0 0-80-15,0 0 5 0,0 0 17 16,0 0 17-16,0 0 11 0,0 0 6 15,0 0 1-15,0 0 22 0,15 0 12 16,16 0 146-16,-16 0-170 16,3 0-27-16,0 0-26 0,5 0-16 15,-3-11-21-15,3 11 3 0,-3-9-4 16,3 1-14-16,0 0-26 16,23 3 9-16,-26 0 3 0,-2 1-12 15,3 2 6-15,-6-2 4 0,0 0-30 0,-2 1 24 16,0 2-9-16,-3 1 5 0,2-4-5 15,9-3 0-15,-11 0 10 16,0 6-22-16,-5-3-6 0,-2 3-77 16,-1-1-105-16,1 2-159 0,-3 0-84 15,0 0-69-15</inkml:trace>
          <inkml:trace contextRef="#ctx0" brushRef="#br0" timeOffset="63760.1588">-818 5352 1889 0,'0'-3'52'0,"0"1"-7"0,0 2 23 16,0 0 25-16,0-2 3 0,0 1-20 16,0-1-7-16,0 2 0 15,0 0 60-15,0 0-63 0,0 0 19 16,0 0 3-16,0 0-5 0,0 0 7 16,0 0-1-16,0 0 2 0,0 0 10 15,0 0 115-15,0 12-95 16,0-12-7-16,0 11-24 0,0-1-14 15,0 0-6-15,0 5-22 0,0-2-3 16,0 5-19-16,0-2-10 0,0 28 3 16,0-22-12-16,10-3-3 0,3-1 3 15,-8 2-3-15,5-1-1 0,-2 0 10 16,2 0-12-16,0-2-1 0,-2-2 14 16,15 11-8-16,-13-15-7 15,3-5 1-15,-3-3 6 0,0 0-2 16,-2-3-4-16,0 0 1 0,-1 0-10 15,1 0-29-15,0-12-7 0,2-15-31 16,-5 8 26-16,2 1-24 16,-4-7 23-16,0 3 27 0,-3-2 11 15,0 2 0-15,0-3 6 0,0-1 4 16,-16 4 28-16,-9-18 74 0,15 23-39 16,-1 3-19-16,-1-1-5 0,2 5 4 15,-1 5-9-15,1 0-13 0,0 5-11 16,2 0-1-16,-2 0-7 0,-13 0 9 15,16 0-10-15,-4 15-52 16,6-5-30-16,-5 0-35 0,2-10-39 16,1 14-26-16,-1-3-25 0,1-5-42 15,1 0-313-15,6-6 56 16,-2 0-189-16</inkml:trace>
        </inkml:traceGroup>
        <inkml:traceGroup>
          <inkml:annotationXML>
            <emma:emma xmlns:emma="http://www.w3.org/2003/04/emma" version="1.0">
              <emma:interpretation id="{3D0953FB-7FED-4DD5-A515-C8622898EB45}" emma:medium="tactile" emma:mode="ink">
                <msink:context xmlns:msink="http://schemas.microsoft.com/ink/2010/main" type="inkWord" rotatedBoundingBox="2291,15467 3541,15366 3594,16008 2344,16110"/>
              </emma:interpretation>
              <emma:one-of disjunction-type="recognition" id="oneOf10">
                <emma:interpretation id="interp18" emma:lang="" emma:confidence="1">
                  <emma:literal/>
                </emma:interpretation>
              </emma:one-of>
            </emma:emma>
          </inkml:annotationXML>
          <inkml:trace contextRef="#ctx0" brushRef="#br0" timeOffset="64605.603">-199 5416 2348 0,'0'0'59'0,"0"0"19"0,0 0 33 0,0 0 10 15,0 0-9-15,0 0-15 0,-7 0 31 16,7 0-71-16,0 0 17 15,0 0 31-15,0 0 7 0,-8 0 6 16,8 15 14-16,0-4-1 0,0 4 4 16,-8 3-34-16,8 16 28 15,0-11-69-15,0-5-13 0,0 7-22 16,13-3-3-16,0-1-5 0,-3-4-9 16,3 3 2-16,-1-2 0 0,4-6 2 15,9 7-6-15,-10-14-7 16,-2-2 0-16,0-1 10 0,5-2 0 0,-3 0-23 15,-2 0-7-15,2 0-15 0,0-18-15 16,-2 4 3-16,10-13-38 16,-13 12 30-16,-5-4 3 0,0 0-20 15,-2 2 19-15,-3 0 15 0,0-2 17 16,0-1 5-16,0 2 9 0,0 0 8 16,-28-13-11-16,15 16 10 15,-2 6-2-15,-3-3 2 0,-2 2 1 16,2 0-23-16,0 2-33 0,3 1-31 15,-3 1-34-15,3 2-34 0,-8-4-201 16,10 5 139-16,3 3-85 0,-3 0-158 16,8 0-170-16</inkml:trace>
          <inkml:trace contextRef="#ctx0" brushRef="#br0" timeOffset="64885.191">125 5353 2334 0,'0'0'36'15,"0"0"52"-15,0 5-8 0,0-5-7 16,18 0-12-16,-18 0-24 0,15 0-20 15,-2 0-2-15,-1-11-12 0,9-2 3 16,-9 4-19-16,-1 1-10 16,-1 0-36-16,3 2-49 0,-6 6-83 0,3-9-59 15,-5 4-161-15,6-1-52 0</inkml:trace>
          <inkml:trace contextRef="#ctx0" brushRef="#br0" timeOffset="65399.6627">145 5349 2258 0,'0'0'43'0,"0"0"30"16,0 0 36-16,0 0 6 0,0 11 67 15,0 2-124-15,0-2-9 16,0 0-13-16,0 0-14 0,0-1 2 0,18 1-5 15,-18 3-13-15,13-3 0 0,-3-5-3 16,3 13 4-16,-3-13-6 16,-3-1 8-16,1-2-6 0,0-3-8 15,-1 0 17-15,1 0-17 0,2 0 5 16,0-13 0-16,1 13 0 0,14-12-5 16,-15 3 7-16,3 9 1 15,-3-12-8-15,3 12 11 0,-5-7-6 16,2 1-5-16,-3 6 7 0,4 0 1 15,-1 0-5-15,5 0 35 16,-7 0-6-16,2 0 18 0,-3 0 22 16,1 0 0-16,0 0-18 0,-1 15 4 0,-2 0-8 15,1 0-6-15,1 14 47 16,-7-13-37-16,0-2 6 0,0 0 30 16,0 1 0-16,0 1-5 0,-13-1-1 15,13-4 6-15,-15 3-8 0,2-6 9 16,-12 11 44-16,12-12-97 15,3-2-12-15,-3-2-2 0,1-1-12 16,1-1 6-16,1-1-14 0,0 0-13 16,2 0-34-16,1 0-51 0,-1 0-234 15,6 0 91-15,-1 0-23 16,0 0-20-16,3 0-40 0,0 0-93 0,0 0-187 16</inkml:trace>
          <inkml:trace contextRef="#ctx0" brushRef="#br0" timeOffset="64109.3656">-329 5589 2994 0,'0'0'82'16,"0"0"66"-16,0 0 79 0,0 0 27 16,0 0-29-16,0 0-38 0,0 0-54 15,0 0 20-15,0 0-94 16,0-11-14-16,0 11-3 0,0 0-9 16,0 0-7-16,0 0-3 0,0 0-17 15,0 0 0-15,0 0-11 0,0 0 5 16,0 0-27-16,0 0-39 15,0 0-52-15,0 0-89 0,0 0-79 16,0 0-67-16,0 0-16 0,0 0-41 0,0 0-227 16</inkml:trace>
          <inkml:trace contextRef="#ctx0" brushRef="#br0" timeOffset="66281.2356">586 5018 2295 0,'0'6'53'15,"2"-1"-14"-15,-2 0 22 0,0-3 4 16,0-2 8-16,0 0 10 0,0 0-20 16,0 0 3-16,0 0 58 0,13 0-60 15,0 0 1-15,-3 0-11 0,3 0-14 16,-3 0-16-16,3 0-7 15,-1 0-9-15,4-11-8 0,1 11 4 16,12-8 2-16,-14 8-6 0,-2-8-33 16,-1 3-47-16,1 5-44 0,-5 0-30 15,-1 0-46-15,1 0-81 0,-6 0-69 16,4 0-391-16,-6 0 289 16</inkml:trace>
          <inkml:trace contextRef="#ctx0" brushRef="#br0" timeOffset="66524.9259">644 5169 2144 0,'0'3'75'16,"0"-1"19"-16,0 2 35 0,11-2 152 15,-1 0-148-15,-10-2 4 16,15 0 13-16,-2 0 3 0,-1 0-18 15,4 0-23-15,2 0-33 0,-1 0-24 16,1 0-21-16,18-10 0 16,-18 10-22-16,-3 0-5 0,-2-10-19 15,0 10-71-15,-8 0-87 0,2-6-61 16,-2 6-50-16,0 0-92 0,-2 0-128 16</inkml:trace>
        </inkml:traceGroup>
        <inkml:traceGroup>
          <inkml:annotationXML>
            <emma:emma xmlns:emma="http://www.w3.org/2003/04/emma" version="1.0">
              <emma:interpretation id="{ED71C05D-C81B-4E4F-8B00-F6F5B0378A55}" emma:medium="tactile" emma:mode="ink">
                <msink:context xmlns:msink="http://schemas.microsoft.com/ink/2010/main" type="inkWord" rotatedBoundingBox="3928,15221 6172,15038 6219,15622 3976,15805"/>
              </emma:interpretation>
              <emma:one-of disjunction-type="recognition" id="oneOf11">
                <emma:interpretation id="interp19" emma:lang="" emma:confidence="1">
                  <emma:literal/>
                </emma:interpretation>
              </emma:one-of>
            </emma:emma>
          </inkml:annotationXML>
          <inkml:trace contextRef="#ctx0" brushRef="#br0" timeOffset="67326.7429">1289 5110 1823 0,'0'0'120'0,"0"0"-6"0,0 0-24 16,0 0 17-16,0 0 1 0,0 0 7 16,0 0 1-16,0 0-26 15,0 0 57-15,0 0-68 0,0 0-8 16,0 0 2-16,0 0 9 0,0 0 12 0,0 0 19 16,0 0 8-16,0 0-6 0,13 0 103 15,-1 0-129-15,1-10-6 16,2 10-16-16,1-11-9 0,1 4 2 15,4-3-28-15,2 4 0 0,0-3-14 16,0 3-5-16,20-5 3 16,-23 6-7-16,-4 2-4 0,-4 0-8 15,-2 3-6-15,-2-4 10 0,0 4 1 16,-3-1-17-16,-3 1-48 0,3-3-38 16,1 2-265-16,-1-1 123 15,-5 2-32-15,0 0-21 0,0 0-55 0,0 0-5 16,0 0 35-16,0 0-32 0,0 0-2 15</inkml:trace>
          <inkml:trace contextRef="#ctx0" brushRef="#br0" timeOffset="67760.6204">1740 4827 2384 0,'5'-5'118'0,"-5"3"47"0,2-2 7 0,-2 0 23 16,0 2 24-16,0 2 3 0,0 0-27 16,0 0 63-16,0 0-138 15,0 0 21-15,0 0-23 0,0 0-10 16,0 0-11-16,0 11-21 0,0 0-18 15,13 0-15-15,0 4 8 0,10 18 20 16,-13-15-51-16,3 6 5 0,-3-3 28 16,3 4-29-16,-1 0-12 15,-2 1-1-15,1 1 7 0,4 1-10 16,-2 1-1-16,15 24-16 16,-13-30 3-16,-2 2 3 0,2-4 12 15,-5 0 7-15,0-3-10 0,-5 1-16 0,6-4 21 16,-6 1-17-16,0-2-35 0,2 7-74 15,-1-16 8-15,-4 0-103 16,1-5-117-16,2 3-83 0,-5-3-23 16,2 0 1-16,1 0 19 0,-3 0 42 15,5 0 16-15,0-13-277 16</inkml:trace>
          <inkml:trace contextRef="#ctx0" brushRef="#br0" timeOffset="68131.8068">2208 5208 1802 0,'5'-4'245'15,"-2"4"34"-15,0 0-23 0,-1 0-25 16,-2 0 7-16,0 0 4 0,0 0-46 16,0 0 33-16,0 0-168 15,0 0-22-15,0 0-12 0,0 0-3 0,0 0-11 16,0 12 3-16,0-12-4 15,0 10-9-15,0 0 6 0,0-10-3 16,0 5-6-16,0 1-6 0,0-6 14 16,13 0-5-16,-13 0 1 0,10 0-18 15,3 0-9-15,-6 0-2 0,4-11-35 16,-11 11 25-16,0-11 14 16,5 2-9-16,-5 1 4 0,0 0-6 15,0 1-5-15,0 1-10 0,0-1 3 16,0 1-19-16,0-3-82 15,-11 5 62-15,11 0-29 0,-10 4-31 16,10 0-23-16,-7 0-32 0,7 0-35 16,-8 0-21-16,8 0-25 0,0 0-7 15,-5 0-74-15,5 0 181 0,0 0-160 16</inkml:trace>
          <inkml:trace contextRef="#ctx0" brushRef="#br0" timeOffset="68666.2765">2425 4866 1069 0,'0'-5'365'0,"0"-4"412"16,0 6-476-16,0-1-36 0,0 2-6 0,0 2 10 15,0-2-38-15,0 1-49 0,0 1-57 16,0 0-26-16,-13 0 102 15,3 12-92-15,10 1-6 0,-13-2-10 16,13 4-10-16,-7-1-17 0,7 4-4 16,-11 2-11-16,11 1-27 0,0 0-11 15,0 24 1-15,0-22-5 16,0-2-4-16,0 1-2 0,16-4 6 16,1 1-11-16,-4-4 3 0,2 2-1 15,3-4 3-15,-2-1 2 0,17 7-7 16,-13-13-4-16,0-5 0 0,1-1-13 15,-1 0 8-15,-2 0-18 0,2 0-9 16,-2 0 3-16,0-12 9 0,-5-2-10 16,10-7 1-16,-16 11 12 15,-4-1 18-15,-1 3-10 0,-2-1 6 16,0-1 14-16,0-1-6 0,0 3-8 16,0-1 8-16,-15 1 13 0,0-6-12 15,2 7-6-15,6 3 8 16,-9 4-2-16,6 0 2 0,2 0-3 15,1 0-9-15,-3 0 9 0,-1 17-7 16,4-1-3-16,-11 12-76 16,8-11-5-16,2-6-46 0,3 1-66 0,0-1-56 15,2-5-40-15,1-6-14 0,2 7-14 16,0-7 2-16,0 0-142 16,0 0 212-16,13 0 22 0,-1-13-11 15,-2-2-172-15</inkml:trace>
          <inkml:trace contextRef="#ctx0" brushRef="#br0" timeOffset="69066.75">2789 4832 2627 0,'5'0'94'15,"3"0"120"-15,-6 0-55 16,-2 0 26-16,0 0-17 0,0 0-44 15,0 0-37-15,0 0 2 0,0 0 15 16,0 0 15-16,0 0-23 0,0 11 33 16,0 4-96-16,0-2-12 15,0-4 0-15,0 2-12 0,0 0 10 16,0 0-24-16,0 4 11 0,0-3-9 16,0 12 10-16,0-15-12 0,0 0-21 15,0-1-19-15,-10 0-11 16,10-6-9-16,0 2 12 0,0-3-3 0,0 1 18 15,0-2-13-15,0 0-85 16,13 0 38-16,0 0 2 0,-1-11-18 16,1 0 4-16,2 11-6 0,-2-11-17 15,0 11-18-15,-3-9 1 0,0 2-6 16,3 7-201-16,-8-4 174 16,-5-2-3-16,0 1 14 0,0 2 26 0,0 0-45 15,0-5-17-15,0 5 1 16,0-6-30-16,0 1-30 0</inkml:trace>
          <inkml:trace contextRef="#ctx0" brushRef="#br0" timeOffset="69343.9576">2876 4807 1012 0,'-13'-10'363'0,"0"3"19"0,13-3-57 16,0 4-89-16,-10 0-34 0,10-1-16 16,0 6 16-16,0-1 22 0,0 2-2 15,0 0 190-15,0 0-235 16,0 0-23-16,0 15-15 0,10-2-38 0,3 3-20 15,-5 3-24-15,2 0-6 16,0 2 9-16,13 27 13 0,-8-24-49 16,-2-3 2-16,2-1-16 0,-2 2-13 15,2-3 11-15,-2 0-9 0,-3-4 0 16,0 0 7-16,1-2-16 0,1 7-46 16,-4-14-31-16,-3-3-38 15,5-1-60-15,-2-1-61 0,-3-1-35 16,3 0-31-16,-3 0-27 0,-3 0-67 15,1 0 52-15,2-24-228 16,-3 10 291-16,4-1-83 0</inkml:trace>
          <inkml:trace contextRef="#ctx0" brushRef="#br0" timeOffset="70146.5841">3258 4799 800 0,'-5'6'243'0,"0"-1"124"16,5 1-50-16,0-1-73 0,0 3-54 16,0 0-21-16,0-4-19 0,0 10 77 15,0-8-141-15,0 2-14 16,0-1-3-16,0 3-6 0,0 0-7 15,0 1-17-15,0-1-23 0,0 0-5 16,0 0 7-16,0 7-4 16,0-13-13-16,10 2 0 0,-3-4-3 15,4 5-7-15,-4-6 7 0,1-1-4 0,2 0-21 16,-2 0-11-16,2 0-1 16,13-12-34-16,-13 1 56 0,3 11-7 15,2-13 25-15,-2 2-2 0,0 1 1 16,-1 0-8-16,-2 5 24 0,1-1 26 15,12-3 42-15,-13 9-49 16,0-3 11-16,0 3 17 0,-2 0-5 16,2 0 16-16,-2 0-3 0,-3 0-3 15,0 14-8-15,-3-5 9 0,1 17 49 16,-3-14-30-16,0 2 39 16,0 1-5-16,0 0 21 0,0-4-21 0,0 4-11 15,-13-5-14-15,13 5-21 0,-15-1-33 16,-18 9 26-1,23-15-50-15,-3 3-18 0,0-7-3 0,3 2-2 16,-3-4-7-16,0-1-37 0,1 0-35 16,2-1-106-16,-3 0-99 0,-5 0-379 15,10 0 316-15,1 0-90 16,-1 0-67-16,3 0 25 0,-5 0-22 16</inkml:trace>
          <inkml:trace contextRef="#ctx0" brushRef="#br0" timeOffset="69665.4862">3288 4793 844 0,'0'0'148'0,"-5"0"354"15,-2 0-60-15,-1 0-80 0,3 0-77 16,0 12-46-16,0-12-22 0,2 0-34 0,-2 0 48 16,5 0-180-1,0 0-17-15,0 0-10 0,0 0-1 0,0 0-13 16,13 0 0-16,-13 0-3 0,13 0 2 15,-1 0-2-15,19-23-3 16,-16 12-7-16,3 1-66 0,0 3-47 16,-3 0-33-16,-2-2-9 15,0 3-20-15,-3-1-23 0,0 4-72 0,-8 2-31 16,4-3-151-16,-6 4 297 16,0 0-9-16,0 0-29 0,0 0-65 15,-18 0-90-15</inkml:trace>
        </inkml:traceGroup>
      </inkml:traceGroup>
    </inkml:traceGroup>
  </inkml:traceGroup>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3:24.44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A4C93EA-0C1A-48DB-B4CC-9F449B5A155B}" emma:medium="tactile" emma:mode="ink">
          <msink:context xmlns:msink="http://schemas.microsoft.com/ink/2010/main" type="inkDrawing" rotatedBoundingBox="10975,10120 16899,9840 17018,12336 11093,12617" hotPoints="13398,9966 16968,11505 14142,11899 11035,12385" semanticType="enclosure" shapeName="Quadrilateral">
            <msink:sourceLink direction="with" ref="{104A4FF7-6914-4A87-B957-1BB0B08D27D7}"/>
            <msink:sourceLink direction="with" ref="{CCF555D8-159E-43AB-BF7E-20FC2A3A5511}"/>
            <msink:destinationLink direction="with" ref="{A74B9085-3A96-4480-8C28-A23E0F351C17}"/>
          </msink:context>
        </emma:interpretation>
      </emma:emma>
    </inkml:annotationXML>
    <inkml:trace contextRef="#ctx0" brushRef="#br0">0 0 2330 0,'0'0'15'0,"0"0"29"16,18 0 110-16,-18 11-76 0,0-11-15 15,0 0-14-15,0 0-7 0,0 8 26 16,0-8 21-16,0 6 11 0,0 2 17 15,0 0 30-15,16 8 155 16,-4-4-173-16,-2 3-11 0,1 2-10 16,1 4-8-16,-1 1-12 0,1 0-25 15,1 5 0-15,2 3 11 0,-2 1-21 16,15 40 13-16,-13-35-53 0,-2 3 0 16,-3 0 26-16,3 1 4 0,0-1-26 15,0 2-2-15,-1 0 9 16,4 3-22-16,-4 2 16 0,21 42 30 15,-15-45-29-15,0-3-20 0,2 0 10 16,-4-1 1-16,4-3 17 0,-2 3-14 16,-3-2 6-16,3-2 8 0,-3 1-9 15,11 35 26-15,-13-37-46 16,-3-1 14-16,0-2 16 0,-5 2-15 16,5-4 2-16,-2 2-6 0,-3-2 5 0,5 1 7 15,8 23 32 1,-13-27-28-16,5-1-1 0,-2-1 13 0,-3 0 1 15,3 1-3-15,-3 3 2 16,2 0 15-16,-7 4 11 0,3 0-44 16,2 33 25-16,0-31-8 0,-2-1 5 15,-1-1 20-15,1 3-4 0,-1-6 7 16,3 5 1-16,0-3-19 0,-2-2-7 16,2 0-14-16,5 19 6 15,-7-26-19-15,2-1 43 0,3-4-29 16,-3-2-8-16,-3 1 4 0,1-1-9 15,2 0-10-15,-5-1 7 0,2 1-12 0,1 10 12 16,2-14 9-16,0 0-8 16,-2 2 10-16,-1 0-27 0,1 0 26 15,-1-1-19-15,1 1 3 0,-1-1-2 16,1-1-6-16,0 9 6 16,-1-12 10-16,-2-2-23 0,0-1 10 15,0-2-12-15,0-3-54 0,0 0-64 16,0 0-73-16,0 0-36 0,0 0-23 15,0 0-387-15,0 0 122 16,0-18-69-16,0 1-265 0</inkml:trace>
    <inkml:trace contextRef="#ctx0" brushRef="#br0" timeOffset="1625.1742">-2353 2412 1500 0,'0'0'33'0,"0"0"12"0,15 0-5 0,-2 0 26 15,0 0 32-15,-1-11 10 0,19-1 115 16,-13 1-165-16,0 5-1 16,4-3-17-16,1 2-3 0,0 1-9 15,0-2 1-15,0 2 21 0,0 1 4 16,0 1-6-16,23-6 73 15,-23 8-64-15,0-3 3 0,5 0-18 16,0 1-2-16,2-2-17 0,6-2 2 0,2 2-13 16,5-1 2-16,3-2-11 15,54-11 4-15,-52 9 9 0,6 0-4 16,-1 2 14-16,3-1 3 0,0-1-16 16,0 2 9-16,-2-1-8 0,2 3-18 15,53-9 15-15,-58 7-4 16,0-1-8-16,0 1 1 0,0-1 1 15,0-1-3-15,-3 3 10 0,6-2-7 16,-3 0-6-16,2 0 12 0,54-11-10 16,-56 12 8-16,3 1-10 0,-3-1 12 15,0 5 3-15,-3 1-3 16,0-3 17-16,-2 3 9 0,0 3 6 16,0 0-10-16,43 0 28 0,-43-14-41 15,-3 14-14-15,3 0 7 0,2-11-9 16,-2 1 10-16,3 10-14 0,-3-11 10 15,2 2-5-15,-2 3 0 0,43-9 3 16,-46 4-7-16,-5 5 3 16,3-1 0-16,-3 1 1 0,-2 1 6 15,2-1-10-15,1 0 8 0,-1 4-1 16,0-5-6-16,41-4 16 16,-41 3-14-16,3 1 5 0,0 2-4 0,-1-1-1 15,-1-1 1-15,4 3-5 0,-5-3 6 16,3 4-1-16,0-2-2 15,35-2 5-15,-35 2 2 0,0-1-7 16,2 1 5-16,-7-1-4 0,4 1 0 16,1-2 0-16,2 2 2 0,-4-2-12 15,50-8 7-15,-49 7-2 16,4 2 11-16,-1-2-1 0,0 2-3 16,3-1-1-16,-2 1-1 0,1-2 3 15,-1 4-10-15,-1-1 5 0,46-7 2 16,-48 5-3-16,0 3 5 0,4-1 2 15,-4 0-2-15,0 1-5 16,5-3 6-16,-3 2 4 0,3 0-4 0,2-1 22 16,49-8 61-16,-48 8-47 15,-4-4-13-15,4 5-13 0,2-2-2 16,2-2 0-16,-4 0-7 0,2 4-6 16,0-2 11-16,-1-2-10 0,47-5 1 15,-51 11-7-15,-8-1-17 16,-5 0-45-16,-5-1-25 0,-10 4-30 0,-2 1-57 15,-6 0-82-15,-10 0-165 16,0 0-165-16</inkml:trace>
    <inkml:trace contextRef="#ctx0" brushRef="#br0" timeOffset="3306.3536">-2412 2101 1461 0,'13'0'54'0,"-13"0"7"0,10 0 29 16,8 0 116-16,-13 0-100 16,3 0-10-16,-3 0-4 0,0 0-16 15,5 0-20-15,-2 0 8 0,-3 0 14 16,5 0-15-16,0 0-16 0,13 0 38 16,-10 0-47-16,-3 0-13 15,5 0 2-15,-4 0 15 0,4 0-12 0,0 0-11 16,-2 0 0-16,0-13 11 0,2 2-2 15,18-10-8-15,-18 8-17 16,1 0 8-16,-1 3-9 0,-2 0-2 16,2-1 9-16,-2 0-11 0,-1 0 11 15,1 3 12-15,0-3 0 0,17-12-9 16,-14 7-6-16,-1 1-1 16,3-5-5-16,-3 1 3 0,0 2-5 15,1-2-1-15,-1 2 11 0,3-2-10 16,-6 2 9-16,19-18 1 15,-16 21-13-15,1 0 16 0,-4-1 5 0,1 3 8 16,0 0-11-16,0-1-2 16,4 2-7-16,-6 0 0 0,14-12 0 15,-15 12-5-15,6-2-1 0,-6 2 3 16,0 1 2-16,-2-1 4 0,4-1-15 16,-4 1 8-16,2-1-1 0,0 0 5 15,13-14-8-15,-10 12 6 16,-3 4 3-16,3-2-15 0,0-3 7 15,-1 1-1-15,4 0 9 0,-4 1-4 16,-1-1 3-16,4 0 0 0,8-14-5 16,-11 14 2-16,1-1-6 15,-3 3 10-15,3-4-10 0,-3 2 5 16,1-1 3-16,-4-1-9 0,3-1 8 16,3 1-4-16,7-14 2 0,-9 14 0 15,-1 6-1-15,0-4 5 0,3 2-6 16,-3 0 2-16,3-1-5 0,-1 2 10 15,1-2-11-15,15-12 5 16,-18 12-2-16,3 2 6 0,-3-1 0 16,3-1-7-16,-3 2 8 0,3-1-10 15,-5 1 2-15,2-4 2 0,0 2 0 0,13-13 0 16,-10 12 5 0,-3 2-10-16,3-2 3 0,2 0-4 0,-2 1 0 15,-1-2-7-15,4 0 11 0,-4 1 2 16,1-3-7-16,18-11-1 15,-21 15 1-15,5-1 10 0,-2 2 2 16,2-2-3-16,-2 2 3 0,-3 0-5 16,5-2 3-16,-2 2-5 0,0-1 5 15,15-10 0-15,-13 10-14 16,0-1-4-16,1 2-7 0,-1 0 3 16,-2-1 6-16,5 0-2 0,-6 0-2 15,4 1 16-15,-1 1 1 16,10-6-10-16,-12 9 15 0,0-1-1 0,0 2-22 15,-1-1-2-15,1 0 5 0,0 2-11 16,-3-1-5-16,0 1-13 16,0 0-5-16,6-1-95 0,-11 3 29 15,0 1-20-15,-5 3-62 0,0 0-110 16,0 0-47-16,0 0-27 0</inkml:trace>
  </inkml:traceGroup>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3:22.31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CB29CB0-9F70-434F-ACA7-E15734A2E1F7}" emma:medium="tactile" emma:mode="ink">
          <msink:context xmlns:msink="http://schemas.microsoft.com/ink/2010/main" type="inkDrawing" rotatedBoundingBox="3297,12924 7031,12272 7073,12517 3340,13168" semanticType="underline" shapeName="Other">
            <msink:sourceLink direction="with" ref="{87843C50-324A-41CB-AA73-29C5F08B6690}"/>
          </msink:context>
        </emma:interpretation>
      </emma:emma>
    </inkml:annotationXML>
    <inkml:trace contextRef="#ctx0" brushRef="#br0">639 2552 1829 0,'0'9'57'0,"0"-9"15"0,0 6-3 15,13-6 46-15,-13 0 3 0,0 0-13 16,0 0-15-16,10 0 42 0,-10 0-69 16,10 0 6-16,-2 0 10 0,0 0-17 15,-1 12-16-15,1-12-4 0,0 11-8 16,-1-11 5-16,3 0 4 0,13 8 34 15,-10-1-17-15,0-7-6 16,2 0-16-16,3 0-10 0,2 0-13 16,1 0 2-16,2 0-12 0,5 0 1 15,0-15 0-15,35-8-7 16,-32 15-4-16,2-5 5 0,-5 6 0 16,5-1-2-16,-5 0 5 0,-2 1 3 15,-6 2-8-15,0 1 6 0,-7 3-5 16,10-6 5-16,-15 7 2 0,-1-1-8 15,-4 0 4-15,2-1-1 0,0-3 1 16,0 4-1-16,-2-2-1 0,-1-1 4 16,3 2-6-16,0-3-9 15,-2 4 8-15,-3 1 1 0,3 0-5 16,-1 0 4-16,-2 0 2 0,5 0 0 16,-5 0-3-16,3 0 1 0,7 13 5 15,-2-3-2-15,-1-10 0 16,6 9 8-16,-3 0-3 0,5-9-7 15,3 10-2-15,5-4 10 0,3 0-1 16,2-1-1-16,30 10 1 0,-25-8-4 16,3-4 3-16,-3 3 0 15,3-1-1-15,-1-4 3 0,1 2-2 0,0-3 1 16,-1 0-1-16,1 0-3 0,30 0 12 16,-35-15-9-16,-1 2-8 15,-2 1-1-15,0-5-2 0,1-2-1 16,-1-1 2-16,0 2 0 0,-6 0 6 15,-1 2 1-15,15-19-2 16,-24 23 9-16,-2 2 21 0,-2-1 17 16,-5 4 6-16,2 3-3 0,-3 1-9 15,-2 3-18-15,0 0-7 0,0 0-9 16,0 0-10-16,0 0 12 16,0 0-2-16,0 0-5 0,0 0 0 0,0 10-2 15,13-10 2-15,0 8 0 0,-6-8 6 16,19 7 0-16,-11-7 1 15,0 0-13-15,6 0 7 0,2 0 4 16,5 0-5-16,2 0-1 0,3-15 2 16,8-1-7-16,2 4 0 0,44-12 12 15,-44 14-5-15,-2 0-6 16,-3 1 5-16,1-1 4 0,-9 3-1 16,-2-2 0-16,-7 3 1 0,-1-3-3 15,-5 3 1-15,6-7 4 0,-16 7 14 16,-3 2 17-16,-2 4-19 0,0 0-14 15,0 0-5-15,0 0 4 0,0 0 4 16,0 0-4-16,0 0-6 16,0 29 11-16,0-18-14 0,18 0 4 15,-3 0 5-15,1-11 3 0,1 12 12 16,1-6-4-16,0-6-6 0,10 0 4 16,0 0-4-16,38 0 0 15,-27-15-9-15,1 1 3 0,6-3-11 16,0 0 8-16,0 0-4 0,0 0-5 15,-3 0 9-15,-2 3-5 0,28-11 5 16,-44 16-5-16,-7 0 15 16,0 2 0-16,-8 1 2 0,-5 4 23 0,-2-1 5 15,-3 0-10-15,2 3-5 0,1-3-2 16,-3 1 3-16,2 2-30 16,-2 0 3-16,3 0 2 0,-1 0-5 15,1 0 4-15,2 0 7 0,3 0-4 16,-3 0-3-16,2 0-5 0,14 0 14 15,-6 0-15-15,0 0 10 16,6 0-3-16,2 0-7 0,2 0 16 16,6 0-5-16,-1 0-8 0,6 0 0 0,2-15 3 15,38-10-7-15,-37 13 1 16,1-1 15-16,-1 0-15 0,-1-1 3 16,-5 4 1-16,-5 0 10 0,-3 3-13 15,-2-2 5-15,10 0-11 16,-20 4 15-16,-3 3 2 0,-5-2 5 15,1 4-11-15,-1-4-4 0,-3 3 15 16,1-1-6-16,2-2-2 0,-3 4-7 16,1 0-13-16,-1 0 6 15,1 0 6-15,-3 0 13 0,0 0-11 16,0 0-2-16,0 0 13 0,0 0-14 16,0 0-1-16,0 0 6 0,0 0 8 15,0 0-13-15,0 0-18 0,0 0-37 16,0 0-41-16,0 0-53 0,0 0-40 15,0 0-49-15,0 0-54 16,0 0-96-16,0 0-970 0</inkml:trace>
  </inkml:traceGroup>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11.83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6373E34-2216-4FBD-A2CA-E975683C2C51}" emma:medium="tactile" emma:mode="ink">
          <msink:context xmlns:msink="http://schemas.microsoft.com/ink/2010/main" type="inkDrawing" rotatedBoundingBox="10594,15292 12609,14970 12613,14995 10598,15318" semanticType="underline" shapeName="Other">
            <msink:sourceLink direction="with" ref="{F9C530E2-EED3-43A3-AADA-E580B7834E3A}"/>
            <msink:sourceLink direction="with" ref="{051C1828-E5D4-407F-9388-B932C0C6E37A}"/>
            <msink:sourceLink direction="with" ref="{332D8A51-2C17-4517-8DD8-2A3D972E62E2}"/>
          </msink:context>
        </emma:interpretation>
      </emma:emma>
    </inkml:annotationXML>
    <inkml:trace contextRef="#ctx0" brushRef="#br0">0 324 1832 0,'0'0'55'16,"13"0"36"-16,-3 0 52 0,-2 0 13 16,0 0-14-16,-1 0-7 15,19 0 164-15,-11 0-144 0,3 0-23 16,2-13 4-16,-2 13 45 0,5 0 38 15,5-6-15-15,3 0-42 0,-3-3-13 16,38-3 63-16,-33 6-149 16,8-2 18-16,-1 0-10 0,1 0-23 0,3 1-4 15,1-1-17-15,4-2-3 16,4 3-22-16,3-1 2 0,59-12 15 16,-56 10-17-16,2 3-13 0,2-1 13 15,1 1-3-15,-3-4-2 0,-2 4-2 16,-1-1 5-16,-2 1 5 0,0 3-4 15,41-11 21-15,-53 10-19 16,-4-1-10-16,4 2 2 0,-6-4 27 16,-3 3-9-16,1-3 5 0,-3 2-9 15,0 0-4-15,0-2 3 16,29-8-2-16,-37 9-5 0,3 2 0 16,-5-1 1-16,-3 0 3 0,-4 2-21 0,-6 0 16 15,0 4 0-15,-5 0-2 16,3 0 3-16,-6 0 5 0,-2 0-26 15,0 0-9-15,0 0-47 0,0 0-84 16,0 0-127-16,0 0-152 0,0 0-80 16,0 0-190-16</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14.05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D3C5089-7E2A-43A1-9FE9-56B16F550AE8}" emma:medium="tactile" emma:mode="ink">
          <msink:context xmlns:msink="http://schemas.microsoft.com/ink/2010/main" type="writingRegion" rotatedBoundingBox="11677,17496 16712,17409 16730,18448 11695,18536"/>
        </emma:interpretation>
      </emma:emma>
    </inkml:annotationXML>
    <inkml:traceGroup>
      <inkml:annotationXML>
        <emma:emma xmlns:emma="http://www.w3.org/2003/04/emma" version="1.0">
          <emma:interpretation id="{4C0031EC-2FD8-4DB5-BE9E-E573D33FBB54}" emma:medium="tactile" emma:mode="ink">
            <msink:context xmlns:msink="http://schemas.microsoft.com/ink/2010/main" type="paragraph" rotatedBoundingBox="11677,17496 16712,17409 16730,18448 11695,18536" alignmentLevel="1"/>
          </emma:interpretation>
        </emma:emma>
      </inkml:annotationXML>
      <inkml:traceGroup>
        <inkml:annotationXML>
          <emma:emma xmlns:emma="http://www.w3.org/2003/04/emma" version="1.0">
            <emma:interpretation id="{F958BB49-F218-4DB7-9B54-4C2BFE863564}" emma:medium="tactile" emma:mode="ink">
              <msink:context xmlns:msink="http://schemas.microsoft.com/ink/2010/main" type="line" rotatedBoundingBox="11677,17496 16712,17409 16730,18448 11695,18536"/>
            </emma:interpretation>
          </emma:emma>
        </inkml:annotationXML>
        <inkml:traceGroup>
          <inkml:annotationXML>
            <emma:emma xmlns:emma="http://www.w3.org/2003/04/emma" version="1.0">
              <emma:interpretation id="{7F928795-B521-468C-983B-A9BA175C89A1}" emma:medium="tactile" emma:mode="ink">
                <msink:context xmlns:msink="http://schemas.microsoft.com/ink/2010/main" type="inkWord" rotatedBoundingBox="11682,17793 11954,17788 11967,18531 11695,18536"/>
              </emma:interpretation>
            </emma:emma>
          </inkml:annotationXML>
          <inkml:trace contextRef="#ctx0" brushRef="#br0">-1884 340 1274 0,'0'-5'34'0,"0"5"-17"0,0-3 38 0,0 2-17 16,0-1-2-16,0 2 10 0,0 0-6 0,0 0 20 16,0 0-35-16,0 0-7 0,0 0-14 0,0 0 2 15,0 0-6-15,0 0 1 0,0 0 21 0,0 0 8 16,0 0 26-16,0 0 21 0,0 0-20 0,0 0 20 15,0 0 16-15,0 0-8 0,0 0-16 0,0 0 7 16,0 0-4-16,0 0 8 0,0 0-13 0,0 0 7 16,0 0-19-16,0 0-14 0,0 0-4 0,0 0 16 15,0 0-7-15,0 0-9 0,0 0 14 0,0 0-8 16,0 0-12-16,0 11-3 0,0-11-3 0,0 12 17 16,0-12 3-16,0 11 2 0,0-1-2 15,0-2 10-15,0 2-12 0,0-2 9 0,9 5-1 16,-9-3-24-16,9 5 5 0,0-4 10 0,-3 5 3 15,3-3-18-15,-3 4 2 0,0 1-10 0,0-1-16 16,0-1-4-16,0-1 6 0,0 0-4 0,-4-1-6 16,4-2 15-16,-3-1-14 0,0-3-5 0,-3 1-20 15,0-2-25-15,0-3-41 0,0 0-10 0,0-1-11 16,0-2-33-16,0-1 3 0,0 0-14 0,0 0 4 16,0 0-36-16,0 0-42 0,0 0-74 0,0 0-129 15,0 0-46-15</inkml:trace>
          <inkml:trace contextRef="#ctx0" brushRef="#br0" timeOffset="2287.5085">-1893 818 891 0,'0'6'81'15,"0"-6"9"-15,0 0 5 0,0 0-11 0,0 0-31 16,0 0 34-16,0 0-14 0,0 0-25 0,0 0-25 16,0 0 22-16,0 0-44 0,0 0 24 0,0 0 0 15,0 0-23-15,0 0 43 0,0 0 1 0,0 0 17 16,0 0 10-16,0 0 4 0,0 0 5 0,0 0-12 16,0 0 9-16,0 0-3 0,0 0-18 15,0 0 11-15,0 0-23 0,0 0 3 0,0 0 7 16,0 0-16-16,0 0-11 0,0 0 7 0,0 0 18 15,0 0-22-15,0 0 1 0,0 13 12 0,0-13-22 16,0 13 8-16,0 1-18 0,0-3-11 0,0 0-4 16,0 2 4-16,0-2-3 0,12 3 12 0,-12-2-5 15,9 4 3-15,-9 0-9 0,9-2-8 0,0 0 17 16,-3 1-7-16,0-2 3 0,3-2-18 0,0-3 19 16,0-2-19-16,-3 2 17 0,2-4-11 0,-2 1 3 15,0-2-2-15,3-2 3 0,-3-1 1 0,0 0 13 16,3 0-15-16,0 0 16 0,0-13-6 15,3 2-14-15,0-2 13 0,3 2-5 0,-6 0 7 16,3 0-17-16,-4 2 4 0,4-1 3 0,-6 1 11 16,0 3-17-16,-3 0 18 0,0-2-18 0,3-1 7 15,-3 1-4-15,0 1 11 0,-3 0-17 0,3 0 1 16,0-2 6-16,0 3 11 0,-3-3-8 0,0 3-3 16,0-3-9-16,0 1-10 0,0 1 9 0,0 0 0 15,-12-2 15-15,12 0 1 0,-12-2-16 0,3-1 7 16,-3 1 0-16,0 2 9 0,1-1-1 0,2 1 10 15,-3 3-2-15,0 0-4 0,0 1-9 16,0 1 4-16,0 0 16 0,3 2-11 0,-3-2 5 16,0 3-3-16,3-1 2 0,1 0-5 0,-1 2 0 15,3 0-14-15,0 0 5 0,-3 0 1 0,3 0 14 16,0 0-26-16,3 11 3 0,0-11 12 0,-3 15-10 16,3-3-10-16,-3 0-16 0,3 0 8 0,0 1-4 15,0-1-1-15,0-1-22 0,3 1-2 0,-3-3-37 16,3-1-15-16,0 3-22 0,0-2-69 0,0-3-23 15,0-1-86-15,0-1-24 0,0-3 15 0</inkml:trace>
        </inkml:traceGroup>
        <inkml:traceGroup>
          <inkml:annotationXML>
            <emma:emma xmlns:emma="http://www.w3.org/2003/04/emma" version="1.0">
              <emma:interpretation id="{0EA965F7-6701-4B7F-8DF5-64AC4B6CA682}" emma:medium="tactile" emma:mode="ink">
                <msink:context xmlns:msink="http://schemas.microsoft.com/ink/2010/main" type="inkWord" rotatedBoundingBox="12324,17622 12512,17618 12527,18443 12338,18447"/>
              </emma:interpretation>
            </emma:emma>
          </inkml:annotationXML>
          <inkml:trace contextRef="#ctx0" brushRef="#br0" timeOffset="2775.1219">-1247 158 1752 0,'0'0'16'0,"-12"0"29"16,12 0 16-16,0 0 29 0,0 0 3 0,0 0-8 15,0 0-13-15,0 0-9 0,0 0-23 0,0 0 13 16,0 0 11-16,0 0 17 0,0 0-3 0,0 0 20 15,0 0-10-15,0 0 6 0,0 0 5 0,0 0-10 16,0 0 18-16,0 0-13 0,0 0-19 16,0 0-18-16,0 14-6 0,0-1-33 0,0-2-5 15,0 1-1-15,0-1 8 0,0-1-17 0,0 3 8 16,0 0-3-16,0 0-7 0,0-1-12 0,0 3-24 16,0-5-28-16,9 5-24 0,-9-3-32 0,9-1-11 15,-3 2 0-15,-3-1-17 0,3 0-8 0,-6 3-16 16,3-3-45-16,0 2-50 0,3-3-112 0,-6 5-50 15</inkml:trace>
          <inkml:trace contextRef="#ctx0" brushRef="#br0" timeOffset="3276.1611">-1074 869 1597 0,'0'-8'67'0,"-9"1"42"0,9 7 5 16,-3 0-6-16,0-6 12 0,-3 6-27 0,0-4-7 16,3-1-24-16,3 5-3 0,-3 0-8 0,0 0 13 15,3 0-8-15,0 0-13 0,-3 0 8 0,3 0 13 16,0 0-1-16,0 0-18 0,0 0 12 0,0 0-16 15,0 0-18-15,0 0 8 0,0 0-3 16,0 0-8-16,0 0 1 0,0 0-16 0,0 0 9 0,0 14-4 16,0-6-13-16,0-8 6 0,0 13-10 15,12-3 18-15,-12 1-15 0,12-1 5 0,-12 1-1 16,6-2-34-16,-6 1-13 0,9-4-34 0,-3 3-14 16,-6-2-6-16,0-2-27 0,6 1-55 0,-3-2-28 15,-3 1-88-15,0-2-116 0,0-3-82 0</inkml:trace>
        </inkml:traceGroup>
        <inkml:traceGroup>
          <inkml:annotationXML>
            <emma:emma xmlns:emma="http://www.w3.org/2003/04/emma" version="1.0">
              <emma:interpretation id="{50F2DD4E-7205-479B-BB95-7A3A0AD9FFE8}" emma:medium="tactile" emma:mode="ink">
                <msink:context xmlns:msink="http://schemas.microsoft.com/ink/2010/main" type="inkWord" rotatedBoundingBox="12928,17475 13326,17468 13341,18332 12943,18339"/>
              </emma:interpretation>
              <emma:one-of disjunction-type="recognition" id="oneOf0">
                <emma:interpretation id="interp0" emma:lang="" emma:confidence="1">
                  <emma:literal/>
                </emma:interpretation>
              </emma:one-of>
            </emma:emma>
          </inkml:annotationXML>
          <inkml:trace contextRef="#ctx0" brushRef="#br0" timeOffset="3654.8658">-655 11 2027 0,'0'0'47'0,"0"0"5"0,0 0-4 0,0 0-6 16,0 0 2-16,0 0 1 0,0 0-22 0,0 0-7 15,0 0 12-15,0 0-8 0,0 0 12 0,0 13 18 16,0-13-9-16,0 12 11 0,0-12-5 0,0 14-11 16,0-2-29-16,0 1 3 0,0 0-1 0,0-3-9 15,0 0 4-15,0 1-6 0,0 4-30 0,0 0-17 16,0 0-38-16,12 3-49 0,-12-3-94 0,0 1-123 15,12 0-118-15</inkml:trace>
          <inkml:trace contextRef="#ctx0" brushRef="#br0" timeOffset="4195.4442">-473 621 1311 0,'0'2'42'15,"0"-2"-9"-15,0 0-4 0,0 0-19 0,-12 0 0 16,12 0-3-16,0 0-36 0,0 0 11 0,0-11 19 15,0 11 20-15,0-8-32 0,0 8 4 0,0-8 6 16,0 8-16-16,9-7 2 0,3-1 14 0,-12 2 20 16,9-1-7-16,0 3 52 0,-3-3-13 0,0 1 2 15,3 0 22-15,-3 4-26 0,0-1 12 0,0-1 22 16,-1 4-2-16,1-2-8 0,-3 0 15 0,0 2-17 16,3 0-5-16,0 0-31 0,0 0 8 15,0 0-17-15,3 16-7 0,-3-5-24 0,0-2 11 16,0 2-4-16,0 0 11 0,0 1-6 0,-6 3-3 15,0-3 4-15,0-1-13 0,0 4 16 0,0-2-3 16,0 2 0-16,0-3-17 0,0 3 6 0,0-3-3 16,0 0 4-16,-15 2-3 0,15-1 18 0,-12-2-20 15,0 0-4-15,0 3 11 0,3-3-6 0,0-1-10 16,3 0-10-16,1-3 14 0,-4 2-21 0,3 1 11 16,6-4-13-16,0-2 17 0,0 1-9 0,0-3 18 15,0-2-12-15,0 0 5 0,0 0 17 0,0 0-16 16,15 0 19-16,2-11 5 0,-8 11-9 0,6-16 22 15,-3 5-12-15,3-2-6 0,-3 2-2 16,3 2-2-16,-3-2-8 0,-3 4 1 0,3-3-47 0,-4 1-37 16,-2 2-134-16,3-1-118 0,0 2-103 15</inkml:trace>
        </inkml:traceGroup>
        <inkml:traceGroup>
          <inkml:annotationXML>
            <emma:emma xmlns:emma="http://www.w3.org/2003/04/emma" version="1.0">
              <emma:interpretation id="{EAAB8011-3678-400A-BEDA-C3E3ECECD2C8}" emma:medium="tactile" emma:mode="ink">
                <msink:context xmlns:msink="http://schemas.microsoft.com/ink/2010/main" type="inkWord" rotatedBoundingBox="13586,17464 14965,17439 14982,18385 13602,18409"/>
              </emma:interpretation>
              <emma:one-of disjunction-type="recognition" id="oneOf1">
                <emma:interpretation id="interp1" emma:lang="" emma:confidence="0">
                  <emma:literal>a</emma:literal>
                </emma:interpretation>
                <emma:interpretation id="interp2" emma:lang="" emma:confidence="0">
                  <emma:literal>r</emma:literal>
                </emma:interpretation>
                <emma:interpretation id="interp3" emma:lang="" emma:confidence="0">
                  <emma:literal>-</emma:literal>
                </emma:interpretation>
                <emma:interpretation id="interp4" emma:lang="" emma:confidence="0">
                  <emma:literal>T</emma:literal>
                </emma:interpretation>
                <emma:interpretation id="interp5" emma:lang="" emma:confidence="0">
                  <emma:literal>w</emma:literal>
                </emma:interpretation>
              </emma:one-of>
            </emma:emma>
          </inkml:annotationXML>
          <inkml:trace contextRef="#ctx0" brushRef="#br0" timeOffset="4522.8393">0 0 2578 0,'6'0'9'0,"-6"0"31"0,3 0 10 16,0 0-10-16,0 0-1 0,-3 0-13 0,0 0-7 15,0 0-7-15,3 0-1 0,-3 0-4 0,0 0-16 16,0 16 9-16,0-2 4 0,0 1-4 0,0 7 2 16,0 0-13-16,0 2 1 0,15-3-35 0,-3-2 1 15,-12 3-19-15,12-1-28 0,0-2-34 16,-3-1-59-16,-3 0-69 0,-6-1-126 0,9-1-110 15</inkml:trace>
          <inkml:trace contextRef="#ctx0" brushRef="#br0" timeOffset="5151.383">197 553 1803 0,'0'0'36'16,"0"0"23"-16,0 0-23 0,0 0 7 0,0 0 4 15,0 0-4-15,0 0-27 0,0 0-3 0,0 0-28 16,0 0 25-16,0 0-17 0,0 0 3 0,0-13 20 15,0 13-13-15,0 0-5 0,0-10 6 0,15 10-10 16,-6-10 7-16,3 1 3 0,-4 1 7 0,-2 1-26 16,3 7 12-16,0-8 22 0,-3 4-9 0,0-1 9 15,-6 5-11-15,0 0 29 0,0 0-13 0,6 0 8 16,0 0-12-16,-6 0 16 0,3 0-15 0,-3 13-14 16,6-13 5-16,-6 12-13 0,6-1 6 15,-6 4-10-15,0 0 17 0,0-1-9 0,0 2-14 16,0-1 21-16,0 2-18 0,0-3 15 0,0 2-12 15,0-2 0-15,0-4 17 0,0-1-12 0,0-3-15 16,0 1-5-16,0-3 7 0,0 1-21 0,0-2 10 16,0-3-3-16,0 0-3 0,0 0 26 0,0 0-28 15,0 0 14-15,0 0 12 0,0 0-14 0,0 0 10 16,0 0 23-16,0 0-5 0,0 0-9 0,0 0-15 16,0 0 20-16,0 0 6 0,12-11-17 0,-6 11 17 15,0-8 1-15,6 8 0 0,-6-6-20 0,0 6 7 16,3 0 29-16,-4 0-3 0,1 0-9 15,0 0 27-15,0 0-9 0,3 0 1 0,-3 0-11 16,3 0 3-16,-3 14-16 0,3 0 14 0,0-1-15 16,0-1-2-16,0 1 16 0,-3-1-3 0,0 1-13 15,0-1 12-15,-3 3 0 0,-3-1-10 0,0 0 24 16,0-2-9-16,0 1-11 0,0 0 5 0,0-3 2 16,0 0-9-16,0-4-7 0,-12 0 13 0,12-1-18 15,-15 0-15-15,6-2-6 0,9-3-35 0,-15 0-46 16,3 0-20-16,0 0-42 0,0 0-130 0,0-16-177 15</inkml:trace>
          <inkml:trace contextRef="#ctx0" brushRef="#br0" timeOffset="5463.0176">652 152 2313 0,'3'0'27'0,"3"12"3"15,-3 3 34-15,0-3 25 0,0 1-7 0,0-2-21 16,-3 6-3-16,3-3-40 0,3 1 10 0,0 3-18 15,0-2 12-15,0-2-18 0,6 4-1 0,0-5 1 16,0-1-9-16,-1 3 3 0,4-5-21 0,-3 4-25 16,-3-4-21-16,3-2-26 0,0-1-6 0,-6 1-63 15,6 0-31-15,-6-3-132 0,0 1-97 0,0-1-44 16</inkml:trace>
          <inkml:trace contextRef="#ctx0" brushRef="#br0" timeOffset="5790.3515">953 584 1988 0,'6'1'75'15,"0"-1"4"-15,0 0 32 0,-3 0-4 0,-3 0 11 16,0 2-7-16,0-2-23 0,0 2-30 0,0-2 9 15,0 0-4-15,0 3-15 0,0 1-16 0,0 0 19 16,0 0-15-16,0 3-23 0,0-1-1 0,0 3 7 16,0 3-19-16,0 1 7 0,0 0-2 15,0-1 4-15,0 3-8 0,0-5-6 0,0 1-4 16,0 0 15-16,0-3-14 0,0-2-10 0,0-2 10 16,15-3-2-16,-15 1-16 0,0-2 15 0,14 0 0 15,-14 0-34-15,12 0 3 0,0 0-8 0,0 0-12 16,0-13-39-16,0 1-9 0,0 4-41 0,3-2-18 15,-3 2-75-15,0-1-95 0,2 0-70 0,-5-1-3 16</inkml:trace>
          <inkml:trace contextRef="#ctx0" brushRef="#br0" timeOffset="6035.0732">1146 494 2076 0,'0'0'39'0,"0"0"19"15,0 0 21-15,0 0 20 0,0 0 12 0,0 0 4 16,0 0-18-16,0 0-30 0,0 15-11 0,0-3-13 16,0 1-4-16,12 1-5 0,0-2-11 0,-3 6 8 15,3 0-16-15,0 3 4 0,-3 2-13 0,3 1-3 16,3 1 9-16,-3-2-1 0,-1 4-13 0,4-3 12 16,0-3-9-16,0 0-8 0,-3-2 14 0,0-2-14 15,0-2-4-15,0-2-51 0,0-2-16 0,-6 0-15 16,0 1-29-16,-4-5-33 0,4-1-49 15,0-2-98-15,-6-3-166 0,3-1-98 0</inkml:trace>
        </inkml:traceGroup>
        <inkml:traceGroup>
          <inkml:annotationXML>
            <emma:emma xmlns:emma="http://www.w3.org/2003/04/emma" version="1.0">
              <emma:interpretation id="{993B4D7A-B3C8-4080-9536-F4C607BBB789}" emma:medium="tactile" emma:mode="ink">
                <msink:context xmlns:msink="http://schemas.microsoft.com/ink/2010/main" type="inkWord" rotatedBoundingBox="15169,17464 15767,17453 15782,18318 15184,18329"/>
              </emma:interpretation>
              <emma:one-of disjunction-type="recognition" id="oneOf2">
                <emma:interpretation id="interp6" emma:lang="" emma:confidence="1">
                  <emma:literal/>
                </emma:interpretation>
              </emma:one-of>
            </emma:emma>
          </inkml:annotationXML>
          <inkml:trace contextRef="#ctx0" brushRef="#br0" timeOffset="6354.5921">1584 0 2465 0,'0'0'20'16,"0"0"38"-16,0 0 16 0,0 0 24 0,0 0-4 15,0 0-28-15,0 0 9 0,0 0 7 0,0 0 22 16,0 0-22-16,0 0-35 0,0 11-11 0,0 2-8 15,12 1-7-15,0 4-20 0,-3 5 8 0,3-4-14 16,-1 2 2-16,1 3 17 0,0 1-9 0,0-6-2 16,0 2 3-16,0-2-15 0,-3 0-37 0,3-2-38 15,-6 0-12-15,0-1-47 0,0-3-5 0,0-1-41 16,0-2-17-16,-3-1-114 0,0 1-130 0,0-4-90 16</inkml:trace>
          <inkml:trace contextRef="#ctx0" brushRef="#br0" timeOffset="6692.1141">1819 530 1673 0,'0'0'44'0,"-12"0"18"15,12 0 22-15,0 0-6 0,-9 0-12 0,9 0-21 16,0 0-15-16,0 0 0 0,0 0-14 0,0 0 2 16,0 0 0-16,0 0-3 0,0 0-6 0,0 0 15 15,0-10 28-15,0 10-9 0,12 0-1 0,-12 0-4 16,15-9-1-16,-3 9-7 0,-3-11-30 0,0 11 3 15,0-6 3-15,3 0-12 0,-3 2-20 0,-1-1-18 16,1 1-28-16,0 4-67 0,0-4-68 0,0 1-99 16,-3 3-63-16,0 0-7 0</inkml:trace>
          <inkml:trace contextRef="#ctx0" brushRef="#br0" timeOffset="7155.2294">1807 576 1654 0,'-6'5'3'0,"0"-2"-1"0,6-2 8 0,0 1 18 0,0 1-3 15,0-1 6-15,0-1-3 0,0 2-1 0,0 1-17 16,0-2-4-16,0 4 16 0,0 0 8 0,9 0 10 16,-9 3 14-16,9-2 0 0,-9 1 1 0,9-1 4 15,-9 1-22-15,12 0-1 0,-6-1 12 16,-3 0-25-16,-3-2-10 0,3 0 16 0,3-1-8 15,-6-2-6-15,6-2-4 0,-3 0-12 0,0 0-10 16,3 0-6-16,0 0 7 0,-3 0-35 0,3-13-3 16,2 13 4-16,1-12 3 0,-3-1 27 0,3 2-8 15,-3 1 16-15,3 1-7 0,3-1 8 0,-3 2 18 16,0-2-18-16,0 2 27 0,0 2 2 0,0 0 19 16,0 0-6-16,0 1 12 0,0 1-3 0,-4 4-1 15,4 0 8-15,0 0 8 0,0 0-9 0,-3 0-15 16,0 0-9-16,3 0-18 0,-3 0 13 15,6 0 9-15,-6 13-5 0,6 1-19 0,3-3 14 16,-3 2-15-16,0 1-4 0,-1 2 9 0,1 1 12 16,-3 0-12-16,0-1 20 0,-6-1-16 0,3 4 21 15,-6-4 0-15,0 0 15 0,0-1-15 0,0-1 7 16,0-1-23-16,0-3 3 0,-15 2-17 0,3-3 7 16,12 1-18-16,-15-2 9 0,4-3-25 0,2 1-20 15,0-2-35-15,-3-3-19 0,3 0-36 0,0 0-1 16,0 0-28-16,-3 0-27 0,3 0-140 0,0-12-116 15,0 1-65-15</inkml:trace>
        </inkml:traceGroup>
        <inkml:traceGroup>
          <inkml:annotationXML>
            <emma:emma xmlns:emma="http://www.w3.org/2003/04/emma" version="1.0">
              <emma:interpretation id="{0599F461-B276-4C61-A9E1-DDE0BA4E0040}" emma:medium="tactile" emma:mode="ink">
                <msink:context xmlns:msink="http://schemas.microsoft.com/ink/2010/main" type="inkWord" rotatedBoundingBox="16488,18009 16722,18005 16728,18336 16494,18340"/>
              </emma:interpretation>
            </emma:emma>
          </inkml:annotationXML>
          <inkml:trace contextRef="#ctx0" brushRef="#br0" timeOffset="7971.587">2932 551 2178 0,'0'0'65'0,"0"0"12"0,0-6 26 0,0 6 5 16,0 0 29-16,0 0-18 0,0 0 19 0,0 0-18 15,0 0-3-15,0 0-8 0,0 0-10 0,0 12-25 16,0-1-7-16,-15 0-19 0,15 2-17 0,0-1-22 16,0 1 9-16,0 1-9 0,-11 0 1 0,11 0-19 15,0-1 18-15,0 1-8 0,0 0-4 0,0-2 7 16,0-1-7-16,0-1-7 0,11-4 10 0,-11 1-6 15,15-1 5-15,0-2-7 0,-3-1 10 0,-3 1 1 16,3 0-15-16,0-4-23 0,3 0-16 0,-3 0-13 16,3 0 0-16,-1 0 5 0,-2-14-2 15,3 2 9-15,-6-1 10 0,3 4 14 0,-6-2 5 16,3-2 9-16,-3 1 6 0,0 1 3 0,-3 0 6 16,3-2 15-16,-3 5 9 0,-3-3-1 0,3 3 13 15,-3 2-1-15,0-1-2 0,0 1-14 0,0 6-9 16,0 0-6-16,0 0 2 0,0 0 2 0,0 0-19 15,0 0 5-15,-12 0 9 0,12 0 4 0,-15 13-11 16,6 1 2-16,9-1-3 0,-9 2-42 0,0 4-41 16,3 0-17-16,0 2-15 0,0 0-10 0,6 1-12 15,0-1-14-15,-3 0-49 0,0 2-65 0,3-3-74 16,0-4-74-16,0-2-28 0</inkml:trace>
        </inkml:traceGroup>
      </inkml:traceGroup>
    </inkml:traceGroup>
  </inkml:traceGroup>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26.28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D7A26A6-D4FB-40B1-AE06-802C5EE49A60}" emma:medium="tactile" emma:mode="ink">
          <msink:context xmlns:msink="http://schemas.microsoft.com/ink/2010/main" type="inkDrawing" rotatedBoundingBox="6615,5579 8980,5729 8887,7192 6522,7041" hotPoints="8892,6639 7574,7157 6463,6278 7781,5760" semanticType="enclosure" shapeName="Ellipse">
            <msink:destinationLink direction="with" ref="{A927B77F-472A-4D41-95CE-51BAFD77A318}"/>
          </msink:context>
        </emma:interpretation>
      </emma:emma>
    </inkml:annotationXML>
    <inkml:trace contextRef="#ctx0" brushRef="#br0">1933 134 825 0,'0'0'241'0,"0"0"11"16,-13 0 9-16,13 0-42 0,0 0-15 16,0 0-24-16,-15 0-25 0,2 0-10 15,13 0-19-15,-22 0 65 0,11-11-119 16,-1 11-4-16,1 0 8 16,-1-9 0-16,1 0 2 0,-1 2 0 15,-1 3-2-15,0 4-14 0,1-8-16 16,-14-3 66-16,11 3-41 0,2 6-5 15,0-3-15-15,1 1-5 0,-4 2-17 16,4-1-13-16,-6 2-7 0,2-3 2 16,-4 1 24-16,-23-1 21 15,20 0-22-15,0 3 15 0,-3 0-3 16,4-6-19-16,-1 5-14 16,-3-2 6-16,3 2-13 0,0-1-6 0,-20-7 4 15,20 8-7-15,3-2 11 0,-3 4-8 16,2 0 3-16,1 0-14 15,-3 0 6-15,3 0 11 0,-3 0 0 0,0 0-6 16,-23 0 19-16,23 10-4 16,0-10-10-16,0 0-11 0,3 0 11 15,-3 0-10-15,0 9 6 0,-2-9 1 16,-6 7-10-16,3 1-6 0,-31-2 27 16,29 1-12-16,-1-2-6 15,1 2 16-15,-1-3-11 0,6 1-2 16,-1-1 4-16,1 0-10 0,-1-2 3 15,3 0 11-15,-17 8-11 0,24-9 10 16,1 5-1-16,-3-2-10 0,-2 3 3 16,-1 1 2-16,1 0-5 0,0 0 5 15,-1 3-2-15,-2-3 8 16,-20 14 3-16,23-11-1 0,2-3-4 16,2-1-10-16,1 1 3 0,0 2 11 15,0 1-15-15,-1 0 11 0,4 0-5 16,-11 12-3-16,10-13 9 15,3 1-10-15,0-1 7 0,2 1-1 16,0 4-5-16,1-5-4 0,-4 5 7 16,4 1 0-16,-3 0 1 0,-6 24 11 15,9-19-18-15,-3-2 11 0,4 0-5 16,1-1 4-16,-2 1 0 16,4 2 3-16,-2-4-1 0,3 2 1 0,-4-4 0 15,4 26 16-15,2-21-8 16,0 1-3-16,0 1 1 0,0-1-7 15,13 0 7-15,-13-1-5 0,17-4-5 16,-6 9 9-16,4-4-2 0,10 25 44 16,-9-20-18-16,-4 2-12 15,4 0 18-15,2 1 1 0,-1-2 0 16,4 0-7-16,2-1-13 0,-3 0-17 16,0-3 1-16,26 25 10 0,-25-27 1 15,2 0 9-15,-1-1-11 0,4 0 5 16,-1-4 11-16,1 2-8 0,4-1-4 15,-2 0-5-15,8-2 2 16,35 11 9-16,-35-13-15 0,2-4 4 16,1 1 1-16,-4 1-12 0,1-4 8 15,-3 0-9-15,0 0 14 0,0 2 4 16,26 5-10-16,-34-9 2 16,3-1 13-16,-2 0 1 0,-1-1-16 15,1 1 18-15,-3-3-18 0,2-1 1 16,3 0-11-16,-2 0 32 0,27 0 10 15,-27 0-11-15,2 0-14 16,0 0-8-16,5-10 21 0,-5 10-15 0,5-8-17 16,-3 8 17-16,1 0-20 0,-3-8 22 15,25 0-7-15,-27 3-6 16,-3 0-1-16,0-1-7 0,-3 2 19 16,1 0-13-16,-1-2-1 0,3 1 16 15,-5-1-10-15,5 1 2 0,17-9 19 16,-19 10-13-16,2-6-29 15,-3 4 23-15,3-2 16 0,2-1-28 0,-2-1 5 16,0 2 9-16,3-1-4 16,-3 1-6-16,28-11 47 0,-28 8-35 15,-1 1-5-15,1 1 3 16,0-1-9-16,-2-1 15 0,-1 0 6 0,0 2 3 16,-2-2-3-16,8-8 17 15,-16 8-22-15,0-1-29 0,0-1 27 16,3-3-12-16,-5 1-6 0,2-2-10 15,-2-4 10-15,2-2 18 0,-3 0 15 16,4-22-4-16,-9 25-24 16,3 0-14-16,-2 1 4 0,2-1 17 15,-3-1-10-15,3 1 7 0,3-1-22 16,-8 1 1-16,0-6 17 0,0-25 16 16,0 25-30-16,0 2 24 0,0-1-35 15,0 0 26-15,0 2-18 0,0 2 16 16,0 3-6-16,-13 0 2 0,13 2 27 15,-23-16-35-15,13 15-7 16,0 0 12-16,0 1-9 0,-3-2 17 16,3 1-6-16,-3 1 19 0,1 0-34 15,-1 1 7-15,-3-1-17 16,-19-12 42-16,17 11-29 0,-5 5 11 16,3-5 2-16,-3 1-3 0,0 2 12 15,-3-1-7-15,3 1-14 0,3-2 0 16,-3 1-20-16,-25-7-1 0,25 13 20 15,0 1 10-15,3 1 7 16,-3 3-27-16,-3 0 8 0,3 2 2 0,0 1 11 16,3 1-19-16,-21 0-3 15,23 0 21-15,-2 0-5 0,5 0-5 16,-1 0-43-16,-1 11-6 0,1-11-9 16,-4 9-30-16,-1-9-54 0,1 11-110 15,-21 5-553-15,18-7 338 0,1 0-140 16,-1 1-136-16</inkml:trace>
  </inkml:traceGroup>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27.83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927B77F-472A-4D41-95CE-51BAFD77A318}" emma:medium="tactile" emma:mode="ink">
          <msink:context xmlns:msink="http://schemas.microsoft.com/ink/2010/main" type="inkDrawing" rotatedBoundingBox="7983,3286 8106,5712 8015,5717 7891,3290" semanticType="callout" shapeName="Other">
            <msink:sourceLink direction="with" ref="{FD7A26A6-D4FB-40B1-AE06-802C5EE49A60}"/>
            <msink:sourceLink direction="with" ref="{AAD759C0-4CE1-46B6-8A56-99D20AB195E8}"/>
          </msink:context>
        </emma:interpretation>
      </emma:emma>
    </inkml:annotationXML>
    <inkml:trace contextRef="#ctx0" brushRef="#br0">145 2407 1884 0,'0'5'38'16,"0"-2"32"-16,0 0 32 0,0 1 7 0,0-4-12 15,0 1 0-15,0-1-15 0,0 3 68 16,0-3-64-16,0 0-5 15,0 0-6-15,0 0-6 0,0 0-8 16,0 0-6-16,0-11 4 0,0 11 2 16,0-10 5-16,0-9 41 15,0 9-85-15,0-4-9 0,0 2-7 16,0-7 0-16,-10 0 1 0,10-5-5 16,-13 0-2-16,3-2 3 0,2-41-3 15,3 31 2-15,-5-1-3 16,2-4-7-16,0-1 7 0,3 0 12 0,-2-3-2 15,-1 0-1-15,0 5 26 0,3-4 3 16,-7-35 8-16,9 43-24 16,-2-1-4-16,2 5 11 0,3 0 9 15,0 0-1-15,0 0 1 0,0 2-14 16,0-3-3-16,0 1-10 0,0-32 13 16,0 33-12-16,0 0-4 15,0 0 9-15,0-1 35 0,0 1-6 16,0-1-11-16,0 3-3 0,0 1-10 15,0-4 8-15,-10-25-13 0,10 30-3 16,0 1 2-16,0-1 16 16,0 1 12-16,0-2-22 0,0 3 6 0,0-1 5 15,0-1-2-15,0-3-11 0,0-27 29 16,0 30-45-16,0-3 0 16,0 0 15-16,0 2-9 0,0-2 7 15,0 4 8-15,0 1 1 0,0 1-18 16,0 3-1-16,0-11 13 0,0 17-19 15,0 0 3-15,0 5-1 16,0-1 1-16,0-2 19 0,0 1-13 16,0-1 2-16,0 0-1 0,0-15 18 15,0 12-15-15,0-1 10 0,0-2-18 16,0 0 4-16,0 2 2 0,0 4-4 16,0-3 9-16,0 3-7 0,0 4 14 15,0-5-10-15,0 12-4 16,0-3 6-16,0 2-10 0,0-3-13 15,0 2 16-15,0-2-5 0,0 2-10 16,0-2 14-16,0-1 4 0,0-8-20 16,0 6 1-16,0-1 7 15,0-1 13-15,0-1-7 0,0 1-4 16,0-2 6-16,0 1-9 0,0 4 7 16,0-1-8-16,0-2 7 0,0 7 0 15,0 2 5-15,0 1-25 0,0 1 10 16,0 0-3-16,0 0 10 0,0 0-23 15,0 0-9-15,0 0-126 16,0 0-20-16,0 0-128 0,0 0-115 16,0 0-37-16,0 0-130 0,0 0-148 15</inkml:trace>
  </inkml:traceGroup>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33.17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ACD2F78-8A04-4508-B3D1-FF649CD305C3}" emma:medium="tactile" emma:mode="ink">
          <msink:context xmlns:msink="http://schemas.microsoft.com/ink/2010/main" type="inkDrawing" rotatedBoundingBox="7983,2928 8277,2813 8291,2848 7997,2964" semanticType="callout" shapeName="Other">
            <msink:sourceLink direction="with" ref="{AAD759C0-4CE1-46B6-8A56-99D20AB195E8}"/>
          </msink:context>
        </emma:interpretation>
      </emma:emma>
    </inkml:annotationXML>
    <inkml:trace contextRef="#ctx0" brushRef="#br0">0 97 1858 0,'0'4'88'0,"0"0"5"0,0 0 3 15,0-2-3-15,0 2-8 16,0-3-6-16,0-1 3 0,0 0-2 0,15 0 8 15,8 0 92-15,-5 0-111 16,0-15-6-16,2 4-23 0,0 1 20 16,3-1-10-16,0 0-16 0,0 1-11 15,-3 0-6-15,1 1-10 0,7-3 8 16,-15 5-22-16,-6 5 9 16,-2 2-1-16,0-4 2 0,-2 3-1 15,0 1-29-15,-3-1-59 0,2-2-65 16,1 3-58-16,-3 0-509 15,0 0 167-15</inkml:trace>
  </inkml:traceGroup>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32.74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AD759C0-4CE1-46B6-8A56-99D20AB195E8}" emma:medium="tactile" emma:mode="ink">
          <msink:context xmlns:msink="http://schemas.microsoft.com/ink/2010/main" type="inkDrawing" rotatedBoundingBox="8303,2948 8581,3333 8228,3588 7950,3204" shapeName="Other">
            <msink:destinationLink direction="with" ref="{3ACD2F78-8A04-4508-B3D1-FF649CD305C3}"/>
            <msink:destinationLink direction="with" ref="{A927B77F-472A-4D41-95CE-51BAFD77A318}"/>
          </msink:context>
        </emma:interpretation>
      </emma:emma>
    </inkml:annotationXML>
    <inkml:trace contextRef="#ctx0" brushRef="#br0">241 1 2152 0,'5'0'59'0,"0"0"14"0,-3 0 8 16,1 0-8-16,-1 0-1 0,-2 0-5 15,0 0-4-15,0 9-12 0,0-9 24 16,0 0 91-16,0 6-51 16,0-6 14-16,0 0 6 0,0 0 3 15,0 0-50-15,0 6-15 0,0-1-25 16,0-2-7-16,0 4-17 15,-23 12 17-15,13-7-29 0,3 4-5 16,-4 2-1-16,1 3-6 0,3-1 0 0,-4 1 13 16,1 0-6-16,3 2-10 0,-11 19 5 15,8-22 2-15,4 1-6 16,-1-2 5-16,-3-1 1 0,2 0-3 16,0-1 0-16,3-3-1 0,-2 1-5 15,2-2-1-15,-6 9-5 16,9-14-5-16,-3-1-76 0,5-1-29 15,-3-2-20-15,1-3-15 0,2 0-22 16,-3 0-4-16,0-1-18 0,3 0-45 16,0 0-301-16,0-14 222 15,0 1 38-15,0-2 60 0,0-1-8 0,0 0 16 16,0-2 90-16,0-4 32 0,0 1 54 16,-10-26-11-1,10 24 36-15,-12 1 16 0,12-2-2 0,-11 3-5 16,11 3 65-16,-7 2 28 0,7-1 72 15,-5 6 52-15,0-8 273 16,5 15-284-16,0 0-15 0,0 2-30 16,0 0-26-16,0 0-6 0,0 2-16 15,0 0-12-15,0 0-6 0,0 0 60 16,0 0-69-16,0 0-2 16,0 0-6-16,0 0-7 0,0 0-2 15,10 0-10-15,-10 0-6 0,0 0-8 0,0 0-9 16,12 0 131-16,-6 0-115 15,-1 12 52-15,5 0-34 0,-3-3-19 16,9 2-11-16,-3 0-6 0,4 3-3 16,1 1-6-16,3 2-4 0,17 15 247 15,-15-13-170-15,-5 0-33 16,2-2-25-16,0-2-4 0,1-1-17 16,-4-2-4-16,1-2-3 0,-5 0-3 15,0-1 5-15,10 1-3 16,-16-7 7-16,-2 3-13 0,1-4 9 15,-1 3-11-15,0-4 9 0,-3-1-15 0,1 3 12 16,-1-2-8-16,1-1 5 16,5 0-19-16,-6 0-100 0,1 0-89 15,2-14-68-15,-3 3-39 0,3 0-93 16,-5 3-160-16,0-5-63 0</inkml:trace>
  </inkml:traceGroup>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36.37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0C9897A-3C05-4429-8DFA-627EA25EC85C}" emma:medium="tactile" emma:mode="ink">
          <msink:context xmlns:msink="http://schemas.microsoft.com/ink/2010/main" type="inkDrawing" rotatedBoundingBox="27047,5617 29453,5882 29288,7378 26882,7113" hotPoints="29410,6664 28054,7231 26875,6353 28231,5787" semanticType="enclosure" shapeName="Ellipse">
            <msink:destinationLink direction="with" ref="{F26CFF73-A32F-44D4-AC7D-470AE0C5890A}"/>
          </msink:context>
        </emma:interpretation>
      </emma:emma>
    </inkml:annotationXML>
    <inkml:trace contextRef="#ctx0" brushRef="#br0">2021 124 1636 0,'8'2'74'16,"-1"1"23"-16,-2-2 35 0,0 0 4 15,-2-1-17-15,0 0-25 0,-3 0-4 16,0 0 21-16,0 0-65 16,0 0 9-16,0 0 12 0,0 0 6 0,0 0 14 15,0 0-5-15,0 0 2 0,0 10 7 16,0-10 12-16,0 0 82 16,0 0-74-16,0 0 11 0,0 0-20 15,0 0-32-15,0 0-27 0,0 0-4 16,-13 0-10-16,13 0-7 0,-28-10 8 15,12 2-6-15,-1 8 19 16,-4-8-7-16,1 5-10 0,-3-4 16 16,-3 2-2-16,1-2-28 0,-6 1-4 15,1 1 2-15,-26-9 6 16,25 7-14-16,3 1 3 0,0 2-6 16,-2-3-8-16,2 3 8 0,-3-1 1 0,1 0 5 15,-4 2-9-15,1 0 3 0,-38 0 9 16,38 1-1-16,-3 2-6 15,3-4-7-15,0 2 1 0,0-1-5 16,2 1 10-16,-2 1 6 0,5 0-6 16,0-1 5-16,-25 2-10 15,27 0 10-15,3 0-11 0,0 0-2 16,3 0 12-16,-3 0 1 0,-2 0-4 16,2 0 5-16,-5 0-7 0,0 0-3 15,-23 0-12-15,23 11 11 16,0-11 7-16,0 12 1 0,2-12-3 0,1 9-8 15,-3-1 12-15,2 0 3 0,1-1-13 16,-29 3-11-16,31-3 23 16,0 1-2-16,0 1-4 0,0-5 2 15,1 1-8-15,-1 1 5 0,2 2 0 16,1 2-1-16,-6 1 1 0,-19 11 0 16,22-9-4-16,2-3-6 15,3 3 9-15,-2 0 6 0,5 2-7 16,-1-3 13-16,1 2-14 0,0 1 2 15,-3 6 2-15,-12 18-2 16,14-17-4-16,1-1 7 0,2-3-7 16,3 3 9-16,0 1-10 0,2-2 12 0,6 2 3 15,-1 1-2-15,1 6 3 16,-1 33-5-16,3-30-13 0,0-7 13 16,0 5-3-16,18 0-4 0,-3 2 14 15,-2 1-5-15,5-2 4 0,-3 2 0 16,3 1-8-16,17 40 14 15,-14-38-19-15,2-3-2 0,0 0 6 16,0-4 8-16,5 0 1 0,0 1-9 16,0-4 8-16,2 0-7 0,34 25 17 15,-31-26-8-15,3-4-16 16,-3 3 9-16,2-2 0 0,-1-3-7 0,-1-1 7 16,0-3-10-16,-3-1 7 0,1 0 3 15,30 10 10-15,-30-14-7 16,-3 0 0-16,0 0-12 0,2-3 16 15,-2 1-22-15,5-5 8 0,-5 0 5 16,0 2 4-16,3-1-6 0,33 2 5 16,-34-6-13-16,-2 1 11 15,5-1-4-15,-2 0 6 0,2 0-5 16,0 0 0-16,5 0-7 0,-2 0 14 0,2 0-6 16,34-10 0-1,-37 10 6-15,-2-6-16 0,0 6 3 0,-2 0 4 16,-3-8 0-16,0 8-3 0,-2 0 16 15,-1-6-4-15,3 1-2 16,20-2 2-16,-22 2 2 0,-3 0-7 16,0-4-3-16,0-1 7 0,2-2-9 15,-2-2 5-15,0 0 10 0,0-1-15 16,23-14 8-16,-26 16-10 16,1 2 6-16,-4 2 1 0,1-1-2 15,0 3 4-15,0-1-9 0,0-1 2 16,2 1 10-16,-2-5 3 0,10-14 1 15,-13 14-7-15,-2 1-7 16,0-1 1-16,-3 0 9 0,-3-1-5 0,4-2-8 16,-1-3 1-16,0 3 7 0,3-5-4 15,7-20 8-15,-12 20 2 16,5 1-8-16,-3 2-1 0,0-3-1 16,-2 4 2-16,-3 0 2 0,2 0-2 15,-4-1 3-15,2 0 5 0,0-21-9 16,-5 20 8-16,0 0-6 15,0-2 7-15,0 1-12 0,0-5 10 16,0 0-9-16,-15-2 2 0,5-2 4 0,10-1-9 16,-26-36 5-1,13 35 4-15,1 1-8 0,-1-1 4 0,-2 1 7 16,-1 1-8-16,-2 2 0 0,1 3 5 16,-4-2 15-16,-14-20-7 15,17 25-5-15,0 1-17 0,3 4 18 16,-3 1-15-16,0 3 3 0,3 1-5 15,-3 0-15-15,0 6-4 0,-2-1-9 16,-26 1-75-16,23 1 27 16,-5 4-31-16,5-3-18 0,-3 1-40 15,1-2-40-15,0-2-14 0,-1-1 9 16,-2 1-54-16,0-1-56 0,-20-13-799 16</inkml:trace>
  </inkml:traceGroup>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37.31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26CFF73-A32F-44D4-AC7D-470AE0C5890A}" emma:medium="tactile" emma:mode="ink">
          <msink:context xmlns:msink="http://schemas.microsoft.com/ink/2010/main" type="inkDrawing" rotatedBoundingBox="27922,2894 28132,5881 28069,5886 27858,2899" semanticType="callout" shapeName="Other">
            <msink:sourceLink direction="with" ref="{10C9897A-3C05-4429-8DFA-627EA25EC85C}"/>
            <msink:sourceLink direction="with" ref="{78415454-8F90-47A2-A128-4643951EEB07}"/>
          </msink:context>
        </emma:interpretation>
      </emma:emma>
    </inkml:annotationXML>
    <inkml:trace contextRef="#ctx0" brushRef="#br0">188 2989 1990 0,'0'0'59'0,"-2"0"22"0,2 0 19 16,-3 0-14-16,3 0-6 0,0 0-25 16,0 0-7-16,0 0-7 0,0 0-14 15,0-11 24-15,0 11-36 16,0-13 6-16,0 2 6 0,0-3 12 15,0 2-2-15,0-3-4 0,0-2-10 16,0-2-3-16,0-30 30 16,0 22-34-16,0-5 0 0,0-4-8 0,0-2-9 15,0-6 4-15,0-1 3 0,0-3-8 16,0-3 31-16,0-3-15 16,-15-54 19-16,15 52-9 0,0 0-8 15,-10-1-1-15,10 2 3 0,0 0-6 16,0 0-10-16,-8-2 7 0,8-1-6 15,0-1 6-15,0-54-15 16,0 57 10-16,0 1 0 0,-18 2 8 16,18-2 27-16,-12 6-15 0,1-1-20 15,11 3 11-15,-12 0-6 0,4 3-6 16,-10-39 17-16,13 44-15 16,0 2 2-16,0-3 0 0,0 1-13 0,2 0 6 15,-2 0 2-15,0-1-5 0,3-1 8 16,2-1 2-16,-8-38 33 15,8 40-13-15,0 4-15 0,0 0-5 16,0-1 1-16,0 3 14 0,0 3 9 16,0 1-2-16,0 1-12 0,0-22 80 15,0 27-53-15,0 5-14 16,-10 1-15-16,10 0 3 0,0 1-13 16,-10 3-3-16,10 3-1 0,0-2 0 15,-6 4 0-15,6-9-4 16,0 9 3-16,0 3-3 0,0-2 8 0,0-3-8 15,0 4 1-15,0-5 9 0,0 2-7 16,0-3-5-16,0-2 6 16,0-20-3-16,0 17 7 0,0 1-11 15,0 2 3-15,0 0 7 0,0-1 2 16,0 3-7-16,0 5 2 0,0-2-2 16,0 2 0-16,0-3 8 15,0 10-3-15,0-3-19 0,0 3-24 16,0 0-60-16,0 1-65 0,0 0-48 15,0 0-36-15,0 0-91 0,0 0-192 16</inkml:trace>
  </inkml:traceGroup>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49.85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8AB163A-BFF5-4493-8D28-58B4E659FC54}" emma:medium="tactile" emma:mode="ink">
          <msink:context xmlns:msink="http://schemas.microsoft.com/ink/2010/main" type="writingRegion" rotatedBoundingBox="17661,623 27654,138 27764,2406 17771,2891"/>
        </emma:interpretation>
      </emma:emma>
    </inkml:annotationXML>
    <inkml:traceGroup>
      <inkml:annotationXML>
        <emma:emma xmlns:emma="http://www.w3.org/2003/04/emma" version="1.0">
          <emma:interpretation id="{8AF05D1C-3BE5-433C-85DD-E16969140644}" emma:medium="tactile" emma:mode="ink">
            <msink:context xmlns:msink="http://schemas.microsoft.com/ink/2010/main" type="paragraph" rotatedBoundingBox="17661,623 27654,138 27764,2406 17771,2891" alignmentLevel="1"/>
          </emma:interpretation>
        </emma:emma>
      </inkml:annotationXML>
      <inkml:traceGroup>
        <inkml:annotationXML>
          <emma:emma xmlns:emma="http://www.w3.org/2003/04/emma" version="1.0">
            <emma:interpretation id="{16C2BD46-8DA8-4B1F-968A-E39739BCF26F}" emma:medium="tactile" emma:mode="ink">
              <msink:context xmlns:msink="http://schemas.microsoft.com/ink/2010/main" type="inkBullet" rotatedBoundingBox="17690,1222 18109,1202 18114,1305 17695,1326"/>
            </emma:interpretation>
            <emma:one-of disjunction-type="recognition" id="oneOf0">
              <emma:interpretation id="interp0" emma:lang="" emma:confidence="0">
                <emma:literal>-</emma:literal>
              </emma:interpretation>
            </emma:one-of>
          </emma:emma>
        </inkml:annotationXML>
        <inkml:trace contextRef="#ctx0" brushRef="#br0">-9956-648 2462 0,'0'0'43'16,"10"0"79"-16,23 0 181 15,-10 0-155-15,0-17-24 0,2 4-50 0,3-1-22 16,0 2 11-16,5 2-9 0,-5-3-26 15,0 5-9-15,0-1-3 16,16-5-7-16,-26 14-74 0,2-5-91 16,-7 1-90-16,-3 4-78 0,-5 0-134 15,3 0-10-15,2 0-27 0</inkml:trace>
      </inkml:traceGroup>
      <inkml:traceGroup>
        <inkml:annotationXML>
          <emma:emma xmlns:emma="http://www.w3.org/2003/04/emma" version="1.0">
            <emma:interpretation id="{8F783674-B1B2-468A-98DD-FA9EAC369D5D}" emma:medium="tactile" emma:mode="ink">
              <msink:context xmlns:msink="http://schemas.microsoft.com/ink/2010/main" type="line" rotatedBoundingBox="18005,606 27654,138 27712,1346 18064,1814"/>
            </emma:interpretation>
          </emma:emma>
        </inkml:annotationXML>
        <inkml:traceGroup>
          <inkml:annotationXML>
            <emma:emma xmlns:emma="http://www.w3.org/2003/04/emma" version="1.0">
              <emma:interpretation id="{6D9F8AF9-DA89-4E3D-88A0-4077DCAB74CD}" emma:medium="tactile" emma:mode="ink">
                <msink:context xmlns:msink="http://schemas.microsoft.com/ink/2010/main" type="inkWord" rotatedBoundingBox="18012,744 18993,696 19045,1767 18064,1814"/>
              </emma:interpretation>
              <emma:one-of disjunction-type="recognition" id="oneOf1">
                <emma:interpretation id="interp1" emma:lang="" emma:confidence="1">
                  <emma:literal/>
                </emma:interpretation>
              </emma:one-of>
            </emma:emma>
          </inkml:annotationXML>
          <inkml:trace contextRef="#ctx0" brushRef="#br0" timeOffset="-275.9394">-9630-1227 2222 0,'0'0'190'0,"0"11"0"16,0-11-34-16,0 11-3 0,0-11 22 15,0 0-14-15,0 8-33 0,0-8-40 16,0 7-24-16,0 7 59 15,0-5-5-15,0 6-6 0,0 4-31 16,0 2-30-16,0 6 58 0,0 3-1 0,15 2-24 16,-2 2-11-16,4 38 54 15,-6-36-77-15,-1 4-13 0,0 0 0 16,-5 1-21-16,3 0 8 0,2 5-3 16,0 0 7-16,3-2-19 0,-3 0-8 15,18 36 25-15,-15-41-20 16,7-4-17-16,-10-4 12 0,3-3 12 15,2-1-15-15,3-5 8 0,-3-1-18 16,8-5 27-16,-10-1-9 0,20 10 3 16,-17-20-10-16,-1 1-1 15,-2-2 5-15,-3 1 4 0,2-4-12 0,-1-1 11 16,-1 0 4-16,-5 0-4 0,3 0-14 16,7 0 7-1,-5 0 1-15,-5 0-10 0,3 0-10 0,2 0-30 16,0 0-28-16,-5 0-78 0,3 0-84 15,2 0-102-15,-5-8-68 16,0-10-507-16,-5 7 415 0,0-2 30 16,0 1-61-16</inkml:trace>
          <inkml:trace contextRef="#ctx0" brushRef="#br0" timeOffset="464.1208">-9073-621 2422 0,'-5'10'77'0,"5"-1"61"15,0 2 234-15,0-7-175 16,11-3-31-16,6 0-20 0,1-1-4 16,3 0-36-16,1 0-28 0,6 0-25 15,1-11-26-15,9 11-6 0,28-27-8 16,-38 16-106-16,5 1-125 0,0 1-86 15,-5 0-60-15,-5 2-123 0,5-5-59 16,-2-1 69-16</inkml:trace>
          <inkml:trace contextRef="#ctx0" brushRef="#br0" timeOffset="273.9321">-9017-863 2425 0,'0'11'32'0,"0"-3"47"0,0 4 159 15,0-8-115-15,0-4-2 16,0 3-10-16,0-3-25 0,0 0-10 15,13 0 8-15,-3 0-21 0,1 0-18 16,1 0-18-16,19 0 2 16,-13 0-44-16,0 0-60 0,2 0-81 15,-2-10-69-15,-3 10-31 0,-2 0-86 0,-3 0-83 16,0 0 43-16,-5 0 43 16</inkml:trace>
        </inkml:traceGroup>
        <inkml:traceGroup>
          <inkml:annotationXML>
            <emma:emma xmlns:emma="http://www.w3.org/2003/04/emma" version="1.0">
              <emma:interpretation id="{EB9970A1-1227-426A-A91B-9B0736A7A675}" emma:medium="tactile" emma:mode="ink">
                <msink:context xmlns:msink="http://schemas.microsoft.com/ink/2010/main" type="inkWord" rotatedBoundingBox="19747,521 21828,420 21879,1483 19799,1584"/>
              </emma:interpretation>
              <emma:one-of disjunction-type="recognition" id="oneOf2">
                <emma:interpretation id="interp2" emma:lang="" emma:confidence="1">
                  <emma:literal/>
                </emma:interpretation>
              </emma:one-of>
            </emma:emma>
          </inkml:annotationXML>
          <inkml:trace contextRef="#ctx0" brushRef="#br0" timeOffset="1022.7091">-7598-1464 3109 0,'5'0'87'15,"0"0"57"-15,1 0 223 16,-6 0-210-16,0 0-34 0,0 9-41 16,0-9-8-16,0 11-3 0,0-1 19 15,0 1-8-15,0 3-25 0,0 1-9 16,-18 25 3-16,8-17-36 15,-6 2-10-15,3 2-4 0,-2 3 20 16,2-2-17-16,-2 1-1 0,-3-2-14 16,3 0-45-16,5-2-33 0,-8 12-222 15,8-25 107-15,5-3-43 0,-3-1-44 16,8-4-5-16,-5-4 16 0,0 0-1 16,5 0-62-16,-5-16 13 0,5 1 2 15,0-23-72-15,0 14 234 16,0-5 61-16,0 2 52 0,0-4 23 15,-13 2-12-15,13-3 15 0,-15 5 79 16,5-24 563-16,10 34-338 16,0-2-6-16,0 6-25 0,0 4-3 15,0 1 2-15,0 5-4 0,0 3-1 16,0 0 19-16,0 0-8 0,20 13 132 16,-12 2-215-16,7 1 0 0,-5 3-57 15,8 0-30-15,-3-1-32 16,8 1-42-16,-5 0 2 0,2 3-6 0,3-3 21 15,16 18-16-15,-17-21-4 16,-6-2-11-16,-4 2 16 0,-1-6-53 16,4-2-19-16,-7 1-51 0,-3-3-86 15,0-1-104-15,-5-1-65 0,10 3-368 16,-10-6 266-16,8-1-36 16,-3 0 51-16</inkml:trace>
          <inkml:trace contextRef="#ctx0" brushRef="#br0" timeOffset="1247.488">-7277-1305 2210 0,'0'0'99'0,"0"10"69"16,0-10 21-16,15 7 212 15,-4-7-189-15,-4 0-17 0,4 0-36 16,4 0-45-16,-8 0-43 0,4 0-24 0,4 0-11 15,-2 0-19-15,2 0 4 16,18 0-60-16,-10 0-88 0,0 0-95 16,5 0-72-16,-3 0-69 0,3 0-153 15,0 0-42-15,0-10 81 0</inkml:trace>
          <inkml:trace contextRef="#ctx0" brushRef="#br0" timeOffset="1930.3629">-6658-1156 2678 0,'0'10'49'0,"-13"-4"57"16,13 1 29-16,0-4-1 0,-10 3-2 0,10-1-11 16,0 1-17-16,0-1-16 0,0 3 43 15,0-2-72-15,13-1-21 16,-13-1-9-16,15-2 0 0,-2-2-9 15,-3 0-12-15,0 0 7 0,6 0 0 16,-4 0-11-16,22-23-73 16,-12 10 7-16,-6-3-9 0,2 0 19 15,-3-2 26-15,-2 0 10 0,-3 3 12 16,0-1 3-16,-2-1 46 0,-8 2 33 0,0-12 96 16,0 14-68-1,0 2 5-15,0 5-22 0,0 2-14 0,-13 2-26 16,13 2-18-16,0 0-26 0,-10 0 9 15,10 0-19-15,-5 10 18 16,5 1-10-16,0 2 4 0,0-2-4 16,0 5 1-16,0 1-11 0,0 2 8 15,0-5-16-15,0 1 10 0,28 7 9 16,-18-16-7-16,0-6-10 16,3 0-18-16,2 0-26 0,0 0-8 15,-2 0-20-15,-3-12-32 0,3 1-23 16,2-4 3-16,8-19-91 15,-13 16 153-15,1-2 30 0,-4-3 23 16,-7 2 8-16,5-2 12 0,0 1 26 0,0 1 31 16,-5-3 36-16,8 2 24 0,-8-17 157 15,0 25-133-15,0 3-10 16,0 5-21-16,0-1-15 0,0 3-22 16,0 4-17-16,0-2-16 0,0 2-15 15,0 0-13-15,0 13 40 16,0 3-20-16,0 2 13 0,0 4-4 15,15 3-12-15,-4 4-5 0,6 3-21 16,-1 6 2-16,1 2-2 0,-6 3 13 16,22 40-4-16,-23-42-3 15,3-3-10-15,-3-2-5 0,0-2 5 0,-7-5-6 16,7-5 7-16,0-5-16 0,-5-2-24 16,8 9-178-16,-8-16-34 15,-5-2-114-15,5-4-36 0,-5 1-87 16,0-2-294-16</inkml:trace>
          <inkml:trace contextRef="#ctx0" brushRef="#br0" timeOffset="2443.9586">-7814-429 2309 0,'-8'9'61'15,"-2"0"29"-15,0-2 31 0,0 2 84 16,10-7-133-16,0 1-22 0,0-1-1 16,0-2 32-16,0 0 27 0,15 0 5 15,-5 0 2-15,3 0 4 0,7-16 37 16,21-9 209-16,-13 13-203 16,10 0-11-16,0-2-46 0,13-2-26 15,3-2-19-15,7 0 2 0,5 0 10 16,13-1-26-16,82-21 28 15,-75 20-30-15,-2 4-3 0,5 0 19 0,6-1-15 16,-6-1-13-16,2 2-7 16,-1 1-1-16,-6 1 1 0,2 2-18 15,65-11 21-15,-85 10-28 0,-5 3-6 16,0 0 16-16,-10 0-17 0,-3-1 1 16,-7 1-34-1,-5 2-25-15,-6 2-50 0,-9 2-44 0,7-3-440 16,-28 7 134-16,0 0-39 0,0 0-143 15,-21 0-28-15</inkml:trace>
        </inkml:traceGroup>
        <inkml:traceGroup>
          <inkml:annotationXML>
            <emma:emma xmlns:emma="http://www.w3.org/2003/04/emma" version="1.0">
              <emma:interpretation id="{12F35796-B735-4AE7-86D8-5AEEC83F911A}" emma:medium="tactile" emma:mode="ink">
                <msink:context xmlns:msink="http://schemas.microsoft.com/ink/2010/main" type="inkWord" rotatedBoundingBox="25189,409 26696,336 26736,1176 25230,1249"/>
              </emma:interpretation>
              <emma:one-of disjunction-type="recognition" id="oneOf3">
                <emma:interpretation id="interp3" emma:lang="" emma:confidence="1">
                  <emma:literal/>
                </emma:interpretation>
              </emma:one-of>
            </emma:emma>
          </inkml:annotationXML>
          <inkml:trace contextRef="#ctx0" brushRef="#br0" timeOffset="20045.666">-1370-1279 2173 0,'-2'4'36'0,"2"0"43"15,0-1 30-15,0-3-5 0,0 0-18 16,0 0-17-16,0 0-6 16,0 0 118-16,0 0-55 0,0 0 22 0,0 0 0 15,12 0-2-15,1 0-13 0,2 0-24 16,-2 0-24-16,2 0-31 15,13-11-1-15,-10 11-33 0,-2-11-9 16,1 3-9-16,1 8-1 0,-3-9 5 16,3 9 5-16,0-8-5 0,0 0-13 15,2 2-44-15,13-6-135 16,-15 10 36-16,-2-2-31 0,-1 2-19 16,-5-2-25-16,-2 4-30 0,-3 0-93 15,-5 0-174-15,0 0-62 0</inkml:trace>
          <inkml:trace contextRef="#ctx0" brushRef="#br0" timeOffset="20445.9902">-1304-1108 1760 0,'0'3'67'0,"13"-2"57"15,-13-1 24-15,21 0 148 16,-11 0-170-16,-3 0-23 0,4 0 1 16,1 0 4-16,4 0-8 0,1-15-13 15,4 15-27-15,-1-12-22 0,-2 2-2 16,25 0 96-16,-25 10-60 15,-3 0-11-15,1 0 2 0,-4 0-15 16,-4 0-17-16,5 0-9 0,-6 0-6 16,4 0-5-16,6-10 4 15,-9 10-7-15,-3 0 0 0,3 0-13 16,-3 0 2-16,3 0 0 0,-6 0 4 0,1 0 2 16,-1 0-10-16,3 0-37 15,-5 0-146-15,0 0 24 0,0 0-36 16,0 0-41-16,0 0-86 0,0 0-209 15,0 0-111-15</inkml:trace>
          <inkml:trace contextRef="#ctx0" brushRef="#br0" timeOffset="21651.6719">-1281-1387 1835 0,'0'4'27'0,"0"0"19"16,0-2 35-16,0 0 5 0,0 0-23 15,0-2-19-15,0 0-23 16,0 0 56-16,0 0-22 0,0 0-5 16,0 0-7-16,0 0 2 0,0 0 5 15,0 0-13-15,0 0 13 0,0 0-1 16,0 0 1-16,0 0-30 15,0 0-8-15,0 0-16 0,0 0 7 0,0 0-12 16,0 0 7-16,0-14 5 0,0-2-10 16,0 6 10-16,0-11 1 15,16 11-2-15,-6-1-8 0,3 0 3 16,-3 2-4-16,2 4 16 0,-1 0-6 16,1-1-4-16,-1 2 2 0,-1-1 0 15,5 3 2-15,-5-2 13 16,-5 2-10-16,0-1 9 0,3 3-1 15,-3 0-10-15,5-4 4 0,-5 3-1 16,1 0-8-16,1 1-2 0,11 0-2 16,-8 0 3-16,-2 0 12 15,-1 0-8-15,1 0-2 0,2 0 1 0,-2 0 2 16,-3 0 12-16,5 0 11 16,-5-13 4-16,0 13 23 0,1-10-36 15,-4 10-12-15,-2-11 10 0,0 11-8 16,0 0-1-16,0 0 1 0,0 0-4 15,0 0-11-15,0 0 13 16,0-12-8-16,0 12 3 0,0-13 6 16,0 13-12-16,0-7 3 0,0 7-23 15,0 0-16-15,0 0-18 0,0 0-15 16,0 0-191-16,0 0 77 16,0 0-161-16,0 0-111 0</inkml:trace>
          <inkml:trace contextRef="#ctx0" brushRef="#br0" timeOffset="18777.1485">-2315-1332 936 0,'-5'0'117'15,"0"0"40"-15,-3 0-28 16,6 0 31-16,-3 0-55 0,5 0 24 16,0 0-20-16,0 0-30 0,0 0 0 15,0 0 9-15,0 0 71 16,0 0-84-16,0 0-18 0,0 0 13 0,0 0-1 15,0 0-5-15,0 0-20 0,0 0 7 16,0 0-9-16,0 0 4 0,0 0 22 16,0 0-36-16,0 0-3 15,0 0 8-15,0 0-9 0,0 0-10 16,0 0-6-16,0 0-1 0,0 0 1 16,0 0 7-16,0 0 8 15,0 0-26-15,0 0 1 0,0 0 12 16,0 0 28-16,0 0 28 0,0 0-9 15,0 0-15-15,0 0 3 0,0 0 45 16,0 12-40-16,10-12-11 16,3 14-13-16,-13-3 0 0,15-2 14 0,-5 2-7 15,3-1 11-15,0-1 0 0,-1 4 14 16,14 14 54-16,-11-13-83 16,-2 1-18-16,0 1 3 0,2-1-10 15,-2-1 1-15,-1-2-4 0,1 3-2 16,0-4 7-16,-3 6-6 0,8 11 11 15,-11-12-11-15,-1-1-3 16,-1-2 11-16,-3 0-5 0,1 0-5 16,-1-1 15-16,1-1 4 0,-3-3-17 15,2 3 18-15,3 10 10 16,-2-10-35-16,-3-3 12 0,3 2 15 16,-3-1-14-16,5 2-8 0,-3-3 2 0,1 0 7 15,-3 1 5-15,0 4-21 0,0 6 10 16,0-8 5-16,0-2-3 15,0 2 0-15,0-3 0 0,0 0-13 16,0-4-2-16,0 0 11 0,0 2-7 16,0-2 2-16,0 3 20 15,0-5-10-15,0 0 0 0,0 0-1 16,-10 0-7-16,10-1 12 0,0-1-10 16,-11 0-2-16,11 0 3 0,-5 0-1 15,-2 0-2-15,2 0 8 16,-1 0-2-16,-1 0-4 0,-1 0 1 0,0 0-5 15,-4 0 9-15,2 0-13 0,-6 0 5 16,-7 0 12-16,8 0-27 16,0 0 7-16,2-11 2 0,0 2-11 15,3-1-3-15,0-1 6 0,0 2 6 16,0-2-7-16,-3-2 3 0,0-13-7 16,3 15 13-16,0 1-1 15,-3-1 12-15,3 1-12 0,0-1 2 16,7-1 4-16,-5 1-3 0,6 0 6 15,-6 1-7-15,-2-12 1 0,5 11 11 16,0 1-10-16,-3 0-2 16,3-1 8-16,-5-1-4 0,5 1 1 0,0-4-1 15,2-2 6-15,-2-2-7 16,0-15 7-16,2 17-11 0,-2 0 11 16,5 0-7-16,0 0 0 0,-2 1 1 15,2-1-5-15,-3 0 12 0,3 2-12 16,0-3 9-16,0-13-5 15,0 18-1-15,0 3-7 0,0-1 9 16,10 1-3-16,-10 1 5 0,16-2 0 16,-6 0-3-16,3-1 5 0,10-12-5 15,-8 12 1-15,3 0 0 0,2-2 9 16,-2 3-10-16,0-3 8 0,7 2-9 16,-2-1 2-16,0 0 4 0,5 0 2 15,26-10-12-15,-32 11 6 16,-1 4 12-16,-3 0-15 0,0 1 8 15,-8 2-5-15,5 2 1 0,-5 1 1 16,3 2 5-16,0 0-2 0,15 0 4 16,-13 0-3-16,3 0-6 0,0 0 13 15,2 0-5-15,-2 0-5 16,-3 0-3-16,0 0 4 0,-2 0 5 0,5 10-7 16,7 0 9-1,-12-10-9-15,-3 7 10 0,3-1-6 0,-3 0 6 16,0-2-11-16,-4 0-10 0,-1 1 11 15,0-5 0-15,0 1-5 16,-5 2 3-16,0-3 8 0,2 1 9 16,-2 0-20-16,0 2-4 0,0-2-26 15,0 3-45-15,0-2-63 0,0 2-73 16,0-4-329-16,0 0 209 16,0 0-221-16,0 0-191 0</inkml:trace>
          <inkml:trace contextRef="#ctx0" brushRef="#br0" timeOffset="17281.7817">-2236-1154 2137 0,'5'0'97'15,"-2"0"39"-15,2 10-3 0,0-10 6 16,-5 0-35-16,0 0-24 0,0 0 2 16,0 0-20-16,0 0 11 0,0 0 75 15,0 0-59-15,0 0 21 0,0 0-5 16,0 0 2-16,0 0-2 0,0-8-2 16,0-1-23-16,0 1-9 0,0 1-29 15,0-4 4-15,0 6-35 16,0-2-9-16,0 1 6 0,-13-4-10 15,6 2 3-15,-4-2-4 0,4 0 4 16,-1-1 0-16,-15-10-1 16,13 14-2-16,-5-1 0 0,5 2 0 15,-3-1 5-15,0 1-15 0,0 2 8 16,-2 0 1-16,5 1-7 0,0-1 0 0,-11 0 4 16,16 4 4-16,-5 0-8 15,7 0 8-15,-2 0-1 0,5 0-1 16,0 0 8-16,0 0 2 0,0 0-12 15,0 0-5-15,0 0 13 16,0 0-6-16,0 0 2 0,0 0 4 16,0 0-7-16,0 0 9 0,0 0 1 15,0 0-10-15,0 0 4 0,0 0 3 16,0 0-3-16,0 0-3 16,0 0 5-16,0 0 3 0,0 0-5 15,0 0-10-15,0 0-7 0,0 0-6 0,0 0-11 16,0 0-18-16,0 0-83 15,0 0 26-15,0 0-23 0,0 0-16 16,0 0-32-16,0 0-11 0,0 0-16 16,0 0-20-16,0 0-45 0,0 0-319 15,0 0 284-15,0 0 117 16,0 0 62-16,0 0 13 0,16 0 59 16,-16 0 17-16,10 0 11 0,-10 0 37 15,7 0 19-15,-7-11 106 0,11 11-13 16,-11 0-15-16,0 0-30 0,0 0-53 15,0 0 26-15,0 0-18 16,0 0-15-16,0 0 17 0,0 0 24 16,0 0-26-16,0 0-23 0,0 0 4 15,0 0-20-15,0 0 40 0,0 0-24 16,0 0-79-16,0 0-66 0,0 7-32 16,0-1-204-16,0-2 158 15</inkml:trace>
        </inkml:traceGroup>
        <inkml:traceGroup>
          <inkml:annotationXML>
            <emma:emma xmlns:emma="http://www.w3.org/2003/04/emma" version="1.0">
              <emma:interpretation id="{88BC2054-84F3-4310-9847-47E10D7A5EDA}" emma:medium="tactile" emma:mode="ink">
                <msink:context xmlns:msink="http://schemas.microsoft.com/ink/2010/main" type="inkWord" rotatedBoundingBox="27124,451 27667,425 27701,1109 27157,1136"/>
              </emma:interpretation>
              <emma:one-of disjunction-type="recognition" id="oneOf4">
                <emma:interpretation id="interp4" emma:lang="" emma:confidence="1">
                  <emma:literal/>
                </emma:interpretation>
              </emma:one-of>
            </emma:emma>
          </inkml:annotationXML>
          <inkml:trace contextRef="#ctx0" brushRef="#br0" timeOffset="23035.3095">-272-1511 1686 0,'0'0'174'15,"0"-3"-51"-15,-10 3 3 16,10 0-35-16,-15-2 5 0,15-1-29 0,-13 1-34 16,3 2-7-16,5 0 2 15,-3 0-3-15,-5 0 30 0,6 0-32 16,-1 0 11-16,-2 0-3 0,-1 0-4 16,-1 0 2-16,2 0-2 0,-8 0-14 15,5 0 0-15,-12 0-5 16,14 0-7-16,4 0 4 0,-3 0-5 15,2 0-2-15,3 10-1 0,0-10 3 16,2 11 1-16,-2 0-13 0,0-1 6 16,2 4 16-16,3-4-8 15,0 1-4-15,0-3 13 0,0 3-4 0,16-1-4 16,-4 1 2-16,1-2 15 16,0 1 5-16,2-2-5 0,18 11 19 15,-15-8-16-15,2-3 18 0,1 3-9 16,2-3-12-16,0 1 6 15,0-1 1-15,-3 2-1 0,3-1 14 16,-3-2-14-16,19 7 8 0,-24-7-22 16,-2 0 3-16,-3 1 1 0,0-2-7 15,-2-2 3-15,-6 4 3 0,1-1 22 16,-3-3 6-16,0 3 5 16,0 1 63-16,0-3-45 0,-13-3 0 15,-2 1 3-15,-1 2 16 0,-1-2 12 0,-1 2-7 16,-5 0-25-16,0 1-7 0,0-6 20 15,-23 0 19-15,21 0-58 16,2 0-20-16,5 0 2 0,-3 0-22 16,4 0 10-16,-1 0-13 0,8 0 0 15,2 0 3-15,-7 0-106 16,12 0-31-16,1 0-86 0,2 0-59 16,0 0-67-16,0 0-59 0,0 0-270 15</inkml:trace>
          <inkml:trace contextRef="#ctx0" brushRef="#br0" timeOffset="23667.691">-468-992 2142 0,'0'0'52'0,"0"0"45"0,0 0-16 15,10 0 9-15,-10 0 8 16,8 0-76-16,-8 0 17 0,10 0-7 16,-2 0 11-16,-1 0 15 0,3 0-10 15,3 0 28-15,5 0 20 0,25-15 60 16,-15 15-68-16,3-11-6 15,-1-1-23-15,4 2-10 0,-1 2-15 0,-3-3-12 16,1 2-6-16,-3 3-20 16,-3 0 8-16,13-1 11 0,-22 4-19 15,-4 3 1-15,1 0-45 0,-8-5-27 16,0 5-14-16,1 0-41 0,-6 0-35 16,0 0-31-16,0 0-48 0,0 0-535 15,0 0 218-15</inkml:trace>
          <inkml:trace contextRef="#ctx0" brushRef="#br0" timeOffset="24833.7519">-432-871 1816 0,'0'7'27'0,"0"-1"33"16,0 0 38-16,0 1 130 15,0-5-120-15,10 0-18 0,-10-2 6 16,15 0 3-16,-2 0-5 0,-1 0-12 16,4 0-20-16,-1-11 17 0,0 11 12 0,26-11 63 15,-18-1-107 1,0 2-3-16,2-1 31 0,1 3 15 0,-1-3-23 15,1 2-22-15,-3-2-18 0,2 2 4 16,-2 2 18-16,20-8 18 16,-27 10-51-16,-1 4 2 0,0-1-10 15,-4 0-7-15,-6 1 0 0,0-1 3 16,-3 0 1-16,1 2-7 0,-1-2 0 16,1-3 0-16,-3 5-1 15,0 0 4-15,0-1 1 0,0 1 6 16,0 0-11-16,0 0 6 0,0 0 5 0,0 0 0 15,0 0 11 1,0 0 1-16,0 0-17 0,0 0 0 0,0 0 0 16,0 0-1-16,0 0 5 0,0 0-8 15,0 0 4-15,0 0 0 0,0 0-3 16,0 0 1-16,0 0-3 16,0 0 6-16,0 0-5 0,0 0 1 15,0 0 1-15,0 0 1 0,0 0-7 16,0 0 3-16,0 0 5 15,0 0 6-15,0 0-7 0,0 0 2 16,0 0-1-16,0 0-3 0,0 0 5 16,0 0-3-16,0 0 8 0,0 0-6 0,0 0-12 15,0 0 17 1,0 0-11-16,0 0 3 0,0 0-6 0,0 0 4 16,0 0-1-16,0 0-1 0,0 0 6 15,0 0-3-15,0 0 8 16,0 0-3-16,0 0-13 0,0 0 5 15,0 0 14-15,0 0 0 0,0 0 5 16,0 0-3-16,0 0 9 0,0 0-2 16,0 0 23-16,0 0-30 15,0 0 2-15,0 0-11 0,0 0 3 16,0 0-2-16,0 0-3 0,0 0 4 0,0 0 0 16,0 0-2-16,0 0 11 15,0 0 6-15,0 0-12 0,0 0 9 16,0 0-1-16,0 0-5 0,0 0 0 15,0 0 1-15,0 0 1 0,0 0-3 16,0 0-5-16,0 0-4 16,0 0 5-16,0 0-2 0,0 0 13 15,0 0 3-15,0 0-4 0,0 0-2 16,0 0 0-16,0 0 0 16,0 0 4-16,0 0-6 0,0 0-3 15,0 0 19-15,0 0-18 0,0 0 7 0,0 0-6 16,0 0-2-16,0 0-2 15,0 0 3-15,0 0-2 16,0 0-6-16,0 0 10 0,0 0-7 0,0 0 16 16,0 0 1-16,0 0-17 0,0 0-9 15,0 0-3-15,0 0 10 16,0 0 6-16,0 0-12 0,0 0 12 16,0 0-10-16,0 0 1 0,0 0 0 15,0 0 3-15,0 0-4 0,0 0 7 16,0 0-4-16,0 0-1 15,0 0 4-15,0 0 2 0,0 0-13 16,0 0 2-16,0 0-5 0,0 0 11 0,0 0 0 16,0 0-3-16,0 0 4 15,0 0-2-15,0 0 1 0,0 0-4 16,0 0 0-16,0 0-9 0,0 0-1 16,0 0 11-16,0 0-30 0,0 0-79 15,0 0 13-15,0 0-68 16,0 0-55-16,0 0-45 0,0 0-33 15,0 0-41-15,0 0-118 0,0 0-406 16</inkml:trace>
        </inkml:traceGroup>
      </inkml:traceGroup>
      <inkml:traceGroup>
        <inkml:annotationXML>
          <emma:emma xmlns:emma="http://www.w3.org/2003/04/emma" version="1.0">
            <emma:interpretation id="{F9A0B592-1281-4D11-976C-64253D9364FC}" emma:medium="tactile" emma:mode="ink">
              <msink:context xmlns:msink="http://schemas.microsoft.com/ink/2010/main" type="line" rotatedBoundingBox="20366,1444 22020,1742 21807,2924 20153,2626"/>
            </emma:interpretation>
          </emma:emma>
        </inkml:annotationXML>
        <inkml:traceGroup>
          <inkml:annotationXML>
            <emma:emma xmlns:emma="http://www.w3.org/2003/04/emma" version="1.0">
              <emma:interpretation id="{88D417AB-3CA4-4B1A-BEDC-C9A434617771}" emma:medium="tactile" emma:mode="ink">
                <msink:context xmlns:msink="http://schemas.microsoft.com/ink/2010/main" type="inkWord" rotatedBoundingBox="20394,1833 20686,2127 20473,2339 20181,2044"/>
              </emma:interpretation>
              <emma:one-of disjunction-type="recognition" id="oneOf5">
                <emma:interpretation id="interp5" emma:lang="" emma:confidence="1">
                  <emma:literal/>
                </emma:interpretation>
              </emma:one-of>
            </emma:emma>
          </inkml:annotationXML>
          <inkml:trace contextRef="#ctx0" brushRef="#br0" timeOffset="3131.4384">-7211 28 2586 0,'6'-7'58'16,"-6"2"52"-16,0-2 47 0,0-4 149 16,0 6-168-16,0-2-3 0,-13 1 15 15,-2 1-1-15,4 2-5 16,-1-2-15-16,12 0-18 0,-11 0-33 15,1 1-19-15,-8 0 0 0,13 4-49 16,-5 0-6-16,-3 0-6 0,3 0-3 16,0 12 14-16,-3-12-12 0,8 14 10 15,-5-3-17-15,2 1-11 16,8-2-4-16,0-1-8 0,0 1 7 16,0-1-1-16,0-1 15 0,13 0 9 15,2-3 0-15,3-1-10 0,-3 0 17 16,31-4-17-16,-20 0 13 15,2 0-6-15,0 0 7 0,0 0-7 16,-5 0 0-16,5 0 14 0,-8 0-7 16,3 0 3-16,0 15 1 0,5 9 18 15,-23-9-1-15,0 1-13 16,-5-1 9-16,0 2 3 0,0 4 21 0,-15-2-9 16,-3 2-9-16,3-2 12 0,-8-3-10 15,-18 9 20-15,21-16-33 16,-3-3-7-16,2-6 1 0,4 0-8 15,-6 0-36-15,7 0-43 0,-1-14-76 16,1-2-64-16,4-4-60 16,-4-21-319-16,11 18 281 0,5-1-21 15,0-1-117-15,0-1 45 0,0 0 16 16,15 2-4-16</inkml:trace>
        </inkml:traceGroup>
        <inkml:traceGroup>
          <inkml:annotationXML>
            <emma:emma xmlns:emma="http://www.w3.org/2003/04/emma" version="1.0">
              <emma:interpretation id="{D8730318-AB5B-4F90-9A9B-EFA355DD6226}" emma:medium="tactile" emma:mode="ink">
                <msink:context xmlns:msink="http://schemas.microsoft.com/ink/2010/main" type="inkWord" rotatedBoundingBox="20395,1647 20767,1714 20644,2401 20271,2333"/>
              </emma:interpretation>
              <emma:one-of disjunction-type="recognition" id="oneOf6">
                <emma:interpretation id="interp6" emma:lang="" emma:confidence="0">
                  <emma:literal>.</emma:literal>
                </emma:interpretation>
                <emma:interpretation id="interp7" emma:lang="" emma:confidence="0">
                  <emma:literal>B</emma:literal>
                </emma:interpretation>
                <emma:interpretation id="interp8" emma:lang="" emma:confidence="0">
                  <emma:literal>-</emma:literal>
                </emma:interpretation>
                <emma:interpretation id="interp9" emma:lang="" emma:confidence="0">
                  <emma:literal>8</emma:literal>
                </emma:interpretation>
                <emma:interpretation id="interp10" emma:lang="" emma:confidence="0">
                  <emma:literal>E</emma:literal>
                </emma:interpretation>
              </emma:one-of>
            </emma:emma>
          </inkml:annotationXML>
          <inkml:trace contextRef="#ctx0" brushRef="#br0" timeOffset="30241.0287">-7106-130 443 0,'0'0'92'0,"0"0"-15"15,0 0 0-15,0 0 4 0,0 0-29 16,0 0 33-16,0 0 4 16,0 0-5-16,0 0 18 0,0 0 3 0,0 0 12 15,0 0 13-15,0 0-21 0,0 0 10 16,0 13-17-16,0-13-3 0,0 0 74 15,0 0-101-15,0 0-20 16,0 0-6-16,0 0 17 0,0 0-5 16,0 0-15-16,0 0-5 0,0 0 12 15,0 0-19-15,0 0 33 16,0 0-37-16,0 0-3 0,0 0 12 16,0 0-8-16,0 0 22 0,0 0-7 15,0 0-5-15,0 0-5 0,0 0 13 16,0 0-19-16,0 0-1 15,-13 0-14-15,13 0-10 0,-10 0 5 0,0 0 4 16,0 0-2-16,2 0-3 0,-2 0-6 16,0 0 18-16,2 0-15 15,3 0 9-15,0 0 2 0,-5 0-7 16,4 0-3-16,6 0 14 0,-2 0-9 16,-3 0-2-16,0 0 2 0,-5 0-17 15,10 0 15-15,-6 0-3 16,1 0-1-16,5 0-4 0,-2 0 3 15,-3 0-1-15,5 0-5 0,-5 0-4 0,-1 0 11 16,1 13-6 0,0-13 8-16,0 0-4 0,5 12-7 0,-2-12-1 15,-3 9 8-15,5-9-8 16,-6 11 11-16,1 0 2 0,5-6 6 16,-5 8 13-16,0-3-9 0,5-4 6 15,-5 1-7-15,5 0 4 0,0-1 3 16,0 2-8-16,0 3-3 0,0-2 19 15,0 1 1-15,0 11 59 16,0-12-63-16,0 0 4 0,0 4-22 16,0-3 5-16,0 1 8 0,0-1-14 15,0 1 1-15,10 3-3 0,-10 6 40 16,0-14-24-16,0 5-10 0,0-4 4 16,0 1-11-16,0 0 7 0,0 0-6 15,10 2 0-15,-10 0 13 16,0 4-9-16,13 8 28 0,-8-8-19 15,5 0 3-15,-4-6-1 0,4 4 0 16,-3-1-8-16,-1-3 3 0,-1 3-9 16,5-3 2-16,-5-1-4 0,3 6 8 15,-3-8-9-15,-5 0-9 16,5-2 15-16,-5-2 0 0,5 2-10 16,-5 0 6-16,7 0 0 0,-1-1 9 15,-1 0 10-15,5 1 12 16,0-2-20-16,-7-1-5 0,7 0 2 0,-5 0 8 15,0 0-5-15,0 0 1 0,8 0-8 16,-8 0-3-16,5 0-10 16,8 0 7-16,-13 0-3 0,5 0 14 15,-2 0-18-15,-3 0 0 0,5-12 14 16,-5 12-5-16,0-13-1 0,3 2-4 16,7-8 1-16,-10 10 4 15,0 0 0-15,3 2-11 0,-8-2 11 16,5 2-4-16,-5-1 0 0,0-4-1 15,0 1 2-15,0 1-13 0,0-12 20 16,0 11-14-16,0 1-5 0,0 1 10 16,0 0-8-16,0 2-4 0,-13-4 9 15,13 3-1-15,0-3 3 0,-10 1 11 16,0-5-17-16,10 6 16 16,0 2-7-16,-13 3-7 0,13-2 1 15,-5 1-11-15,5 5 19 0,-10 0-16 16,10 0 15-16,-5 0-6 15,-13-14-7-15,13 14 4 0,0-11 11 16,-3 11-3-16,3-9-9 0,0 9 6 0,-5-7 1 16,5 7-9-16,0-5 17 15,-3 5-8-15,-2 0-10 0,0 0 6 16,2 0-1-16,3 0 7 0,0 0 1 16,-5 0-7-16,5 0-2 15,-3 0 6-15,3 0-7 0,-5 0 2 16,5 0 6-16,-1 0-4 0,4 0 1 15,-3 0 3-15,5 0-7 0,-5 0 5 16,0 0 9-16,0-15-13 0,5 15-1 16,-11 0 2-16,9 0 0 15,-3 0 6-15,0 0-7 0,-1 0 10 16,1-12-6-16,5 12-3 0,-5 0 8 16,5 0-7-16,-5 0-2 0,5 0 10 15,0 0-9-15,-2 0 4 0,2 0-4 16,0 0-5-16,0-15 10 0,0 15-7 15,0 0 9-15,0 0-6 0,0 0 5 16,0 0-2-16,0 0 0 16,0 0-14-16,0-12 6 0,0 12-1 15,0 0-10-15,0 0 9 0,0-11 2 16,0 11-2-16,0-15 5 16,0 7-4-16,0 8 3 0,-11-8 6 15,11-2 3-15,0 2-9 0,0-2 7 16,0 3 1-16,0 3-4 0,0-1-3 15,0-10 4-15,0 11-1 0,0 1-1 16,0-2 9-16,0 2-11 0,0-3 1 16,0 1 6-16,0 0-6 0,0 0 0 15,0 3-4-15,0-3 17 16,13 2-15-16,-13 1-3 0,10-2 5 16,1 0-2-16,-6 1 11 0,2 0-5 15,4-2-1-15,-1 0 6 0,0 0-8 16,13-6 5-16,-16 4-5 15,4 1 2-15,-1-1 4 0,0 2-7 16,-2 0 8-16,2 3-13 0,-5-1-1 16,0 3 9-16,3-1 1 0,-3-4-5 15,0 3 8-15,5 0-3 0,-10 1 1 16,5-3 1-16,3 1-6 0,2-4 6 16,-5 6-5-16,0-4 0 0,8 0 7 15,2-4-7-15,-2 7-3 16,-8-2 12-16,5 3-9 0,-5-3-9 15,5 2 19-15,-7 2-17 0,2 0 16 16,0 0-5-16,0 0-15 16,-5 0 18-16,0 0-2 0,0 0-5 15,0 0 5-15,0 0-12 0,0 0 14 0,0 0-12 16,0 0 11-16,0 0-1 0,0 0 9 16,0 0-9-16,0 0 1 15,0 0 0-15,0 0-8 0,0 0 13 16,0 0-7-16,0 0-9 0,0 0 3 15,0 0-18-15,-15 0 1 16,15 0 13-16,-8 0-14 0,-2 0 11 16,0 0-3-16,5 13-16 0,-3-13 20 15,-2 9-3-15,5-9-6 0,0 10 4 16,-18-5 6-16,18-5 8 16,-8 7 3-16,8-7-5 0,-5 6 12 0,5 1-16 15,-8-6 3-15,8 4-2 16,0 3 5-16,-5-2 4 15,-8 6-2-15,13-7 5 0,-5 5-6 0,2-5-11 16,-2 1 8-16,5-1 0 0,0 0-3 16,-3 0 8-16,3 0 1 0,-5 3-16 15,10-6 19-15,-5-2-11 16,5 5 6-16,-6 0-5 0,1-2 7 16,5 0-3-16,-2 2 1 0,-3 2-1 15,0-1 3-15,-1 9-12 16,6-8 13-16,-5 1-9 0,0 3 6 15,5 2-7-15,0-1 5 0,0-1 0 0,0 3-2 16,-5 0 4-16,5 0-3 0,0 13 8 16,0-15-3-16,0-1-5 15,0 0 6-15,0-2 0 0,0 5-5 16,0-6 0-16,0 4 3 0,0 1-2 16,0 0 1-16,0 13-2 15,0-11-4-15,0 0 5 0,0 1 3 16,0 2 5-16,15 0 4 0,-15-4 1 15,11 1-10-15,-11 1 0 0,12 0 10 16,-6 7 1-16,-6-12-8 16,10-3-11-16,0 0 11 0,-8-1 2 0,4-3-1 15,-1-1-7-15,-5-2 4 0,5 3 4 16,7 1 11 0,-1-4-12-16,-6 0 8 0,0-1-12 0,5 4 0 15,-2-4-1-15,2 0 11 0,0 0-4 16,-2 0-3-16,2 0-2 0,18 0 1 15,-18-12 0-15,8 12-12 16,-8-10 2-16,0 2 13 0,-2 8-8 16,-3-10-3-16,5 4 12 0,-10 0-18 15,5 1 15-15,0-6 1 16,-5 10-13-16,0-6 11 0,0 4-4 16,0-5-3-16,0 2 10 0,0-1-13 15,0-1-3-15,0-2 12 0,13-3-9 16,-13-13 5-16,0 12-1 0,0-2-4 15,0 5 5-15,10-3-9 0,-10 3 5 16,0 1 2-16,0 4-3 0,0 0-1 16,0 2-11-16,0-9-12 15,0 7 14-15,0 1 7 0,0 3 0 16,0-3 0-16,0-2 3 0,0 1-5 16,0 4 7-16,0-2-2 0,0 0 3 15,0-6-2-15,0 7-2 16,0-1 3-16,-15 0-9 0,15-1 2 0,0 3-10 15,-13-3 8-15,13 2-9 0,-10-1 9 16,-3-2-40 0,13 6 31-16,-10-2 6 0,0 1 4 0,0 1 1 15,2 0 6-15,-2 0-5 0,0 0 17 16,-3 0-5-16,3 0-9 0,-8 0 6 16,8 0-10-16,0 0 1 15,5 0 2-15,-3 0-10 0,-2 0-2 16,0-12-1-16,2 12 2 0,-2 0 2 15,0 0 9-15,-8 0-11 16,8 0 20-16,4 0-5 0,1 0-8 16,5 0-5-16,-2 0 5 0,2 0 5 0,0 0-18 15,0 0 4-15,0-12-2 0,0 12 0 16,0-14 14-16,0 14 1 16,0-11-5-16,0 3 0 0,0 0-3 15,0 8-4-15,-16-9 11 0,16-1-18 16,0-2-7-16,-10 5 24 15,10-2 6-15,0 5-6 0,0-4 4 16,0 1-1-16,0 1 7 0,0-1 2 16,0 0-9-16,0-1 3 0,0-4-7 15,10 3 11-15,1 4 9 16,1-2-16-16,-6 1 4 0,9 1 7 0,-8-2 1 16,4 4-3-16,-1 0 1 0,3-2-6 15,12-2 4-15,-17 3-8 16,2 0 8-16,0-1-7 0,3-1 1 15,-8 1 3-15,0 3 6 0,0-1-29 16,0 3-38-16,3-2-25 0,-8 2-188 16,0 0 27-16,0 0-252 15,0 0-106-15</inkml:trace>
        </inkml:traceGroup>
        <inkml:traceGroup>
          <inkml:annotationXML>
            <emma:emma xmlns:emma="http://www.w3.org/2003/04/emma" version="1.0">
              <emma:interpretation id="{52F56C60-94C9-4946-8FC3-B2F94D174EAF}" emma:medium="tactile" emma:mode="ink">
                <msink:context xmlns:msink="http://schemas.microsoft.com/ink/2010/main" type="inkWord" rotatedBoundingBox="20608,1488 22020,1742 21807,2924 20395,2670"/>
              </emma:interpretation>
              <emma:one-of disjunction-type="recognition" id="oneOf7">
                <emma:interpretation id="interp11" emma:lang="" emma:confidence="1">
                  <emma:literal/>
                </emma:interpretation>
              </emma:one-of>
            </emma:emma>
          </inkml:annotationXML>
          <inkml:trace contextRef="#ctx0" brushRef="#br0" timeOffset="27314.0269">-7078-130 1405 0,'0'0'-5'0,"0"0"-22"0,5 0-14 0,-5 0 35 15,0 0-18-15,0 0 24 0,0 0-10 16,0 0-6-16,0 0 40 0,0 0-44 15,0 0 18-15,0 0-30 16,0 0-27-16,0 0 2 0,0 0-39 16,0 0-8-16,0 0 8 0,0 0 5 15,0 0-22-15,0 0 51 0,0 0 15 16,0 0-34-16,0 0 14 16,0 0 5-16,0 0-33 0,0 0 33 15,-18 0 11-15,13 0-4 0,5 0 40 16,0 0 4-16,-10 0 8 0</inkml:trace>
          <inkml:trace contextRef="#ctx0" brushRef="#br0" timeOffset="3392.7145">-6790-210 2622 0,'15'-2'105'0,"3"2"78"0,-8 0 61 15,3 0 45-15,-3 12 271 16,-5-12-329-16,0 16-39 0,5 2-65 0,-2 0-12 16,-3 5-13-16,0 3-27 15,5 2-20-15,-5 7-12 0,-2 4-13 0,-3 52 29 16,0-45-56-16,0 5 11 15,0-1 4-15,-18 5-21 0,0 1 3 16,-2 2 1-16,2-4-20 0,-2 0-25 16,2-4-34-16,-20 42-197 15,28-57-5-15,-3-6-139 0,8-10-24 16,5-2-22-16,0-9-167 0,0-3-3 16</inkml:trace>
          <inkml:trace contextRef="#ctx0" brushRef="#br0" timeOffset="3912.5463">-6497 538 3005 0,'0'0'68'0,"0"0"75"16,0 0 118-16,5 0-120 16,-5 0 4-16,5 0 13 0,-5 0 1 15,10 0-27-15,-2 0-31 0,2 0-20 16,3 0-28-16,7 0-8 0,18 29 15 15,-20-18-53-15,2 3 2 16,3-1-10-16,-5-2 8 0,-3-4-2 0,3 2-7 16,-8 0 8-16,8-1 1 15,-8-3 2-15,6 0 0 16,-14 0-2-16,3-1 8 0,0-4-18 0,-5 0-18 16,0 0-19-16,0-14-29 15,0-1-28-15,0-1-20 0,-22-5-24 0,-17-30-41 16,22 23 135-16,-9-8 15 15,3 0 15-15,0 0 5 0,0-4 6 16,-2 0 3-16,7-1 18 0,-2 0-6 16,2 4 8-16,-10-35 18 15,23 39-23-15,0 6 3 0,5 1-1 16,0 4-11-16,0-5 3 0,15 4 6 0,8 2 44 16,0-1 29-1,33-23 83-15,-26 23-98 0,3 3-15 0,3 3 6 16,-3-1-15-16,0 2-23 0,0 2-7 15,1 2-1-15,-6 3-5 0,2 1-8 16,21-4 1-16,-28 6 3 16,0 0-5-16,-3 0-4 0,-2 1 0 15,-3 2-26-15,3-2-36 0,-8 1-76 16,3 0-86-16,-3 3-70 0,1 0-326 16,-4 0 265-16,-2 0-144 15,-2 17-106-15</inkml:trace>
          <inkml:trace contextRef="#ctx0" brushRef="#br0" timeOffset="4558.9779">-6153 243 2681 0,'0'-11'103'0,"15"11"71"0,-15-10 93 16,7 4 69-16,-7 6-15 0,0 0 127 16,0 0-280-16,0 0-50 15,0 0-37-15,0 0-20 0,0 0-18 16,0 0 4-16,0 0 20 0,0 0-20 15,0 23 39-15,16-9-70 16,-16 6-1-16,15 1-5 0,-2-1-4 16,-3 1 1-16,3-3-5 0,-3 1-2 15,0 1 1-15,0-4 3 0,3 10-1 16,-8-16-11-16,0-2 8 16,-5 0-37-16,0 0-10 0,5-5 12 0,-5-3-3 15,0 0-19-15,0 0-8 0,0 0-13 16,0-16-22-16,0-3 52 15,0-1 3-15,0-3 27 0,0-2 11 16,0-7-9-16,0 0-1 0,13-3 13 16,-13 2 22-16,15 4 13 0,3-23 63 15,-8 32-39-15,3 2 8 16,-3 5 1-16,0 2-27 0,3-1-6 16,-3 4 20-16,6 0-17 0,-4 1-3 15,-1 2-1-15,6-1 65 16,-12 6-18-16,1 0 7 0,-1 0 6 15,0 0-15-15,2 17 13 0,-2 0-31 0,6 1-10 16,-6-1-17-16,13 17 6 16,-13-14-10-16,0 1-9 0,0 0 4 15,5-1-35-15,-5-4-67 0,-2 2-48 16,-3-3-13-16,5-2-36 0,-5-3 6 16,5-3-214-16,-5-4 57 15,0-3-92-15,0 0-11 0,0 0-26 16,0 0-180-16,0 0-142 0</inkml:trace>
        </inkml:traceGroup>
      </inkml:traceGroup>
    </inkml:traceGroup>
  </inkml:traceGroup>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20.33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2836C3A-082B-46FD-8E09-0DAC4EBB086A}" emma:medium="tactile" emma:mode="ink">
          <msink:context xmlns:msink="http://schemas.microsoft.com/ink/2010/main" type="inkDrawing" rotatedBoundingBox="15094,3077 15277,4680 14788,4735 14605,3133" semanticType="callout" shapeName="Other">
            <msink:sourceLink direction="from" ref="{FF6721C3-83E6-4633-95E5-9DAC93B63B84}"/>
            <msink:sourceLink direction="to" ref="{B403CCA1-0F0A-4B0D-982B-26E2D15824F2}"/>
          </msink:context>
        </emma:interpretation>
      </emma:emma>
    </inkml:annotationXML>
    <inkml:trace contextRef="#ctx0" brushRef="#br0">-3014 3953 2468 0,'0'5'34'16,"0"2"44"-16,0-5 6 0,0-2-10 16,0 0-5-16,0 0-8 0,0 0 18 15,0 0 5-15,0 0 20 0,0 0 107 16,0 0-128-16,0 0-15 16,0-13-3-16,0 5-8 0,0-6-17 0,0 0-20 15,0-2-1-15,0-4 0 0,0-4-13 16,0-31 6-16,0 22-7 15,0-3-5-15,0-2 0 0,0-8-2 16,0-6-3-16,0-1 12 0,0-6-16 16,0-1 5-16,0-1 1 15,-18-61-1-15,11 65 7 0,-1 6-9 16,0 0 7-16,3 8 0 0,-2 1-1 16,2 4 0-16,0-1 5 0,-1 3-4 0,-4-38-5 15,8 37 6-15,2 1-1 16,-5 0 1-16,5 0-10 0,0 2 7 15,0 4 5-15,0-2 21 0,0 7 20 16,0 2-3-16,0-13 56 16,0 19-53-16,0 9-10 0,0-1 0 15,0 2-20-15,0 5 1 0,0-2-9 16,0 2 8-16,0 2-9 0,0 0-2 16,0 0-7-16,0 0 25 15,0 0-12-15,0 0 10 0,0 0-1 16,0 0 14-16,0 0-7 0,0 0-12 0,0 0-6 15,0 0 7-15,0 0-16 16,0 0-3-16,0 8 8 0,-18-8 2 16,8 13-9-16,-6-4 8 0,4 0-8 15,-4 1 0-15,-2-2 13 0,3 0-15 16,-20 12 22-16,19-11-20 16,-4-1-2-16,2 3 13 0,3-1-13 15,2-3 10-15,-2 1 0 0,2-2-12 16,3 1-10-16,-11 5 25 15,19-12-19-15,-6 0 11 0,8 0-15 16,0 0-2-16,0 0-3 0,0 0 10 16,0 0-1-16,0 0 2 0,0 0 1 0,13-30 7 15,5 16 3 1,-5-1 0-16,-1-2-6 0,4-2 5 0,-1 0 4 16,0 0-2-16,3 0-9 0,-3 0 9 15,3 5-9-15,8-11-6 16,-9 14 19-16,-14 5-1 0,5 0 3 15,-3 2 15-15,0 2 6 0,-5 2 6 16,2 0-16-16,1 0 14 0,-3 0-6 16,0 0 57-16,0 0-52 15,0 0 2-15,0 0-4 0,18 12 20 16,-6-1-2-16,1 2-21 0,2-3-18 0,3 6 15 16,3-5-11-16,22 17 4 15,-25-13-21-15,2-2 9 0,3-3-20 16,-10-1 9-16,2-1-2 0,-5-1-1 15,-2-3-19-15,0-1-57 0,-1-3-331 16,-4 0 42-16,-3 0-53 16,0 0-42-16,0 0-250 0</inkml:trace>
  </inkml:traceGroup>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21.18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6372862-696C-48C3-8A5F-D7088D379771}" emma:medium="tactile" emma:mode="ink">
          <msink:context xmlns:msink="http://schemas.microsoft.com/ink/2010/main" type="writingRegion" rotatedBoundingBox="14638,2224 15155,2224 15155,2784 14638,2784"/>
        </emma:interpretation>
      </emma:emma>
    </inkml:annotationXML>
    <inkml:traceGroup>
      <inkml:annotationXML>
        <emma:emma xmlns:emma="http://www.w3.org/2003/04/emma" version="1.0">
          <emma:interpretation id="{F0292BA7-0431-4399-8D3A-4E599F21895E}" emma:medium="tactile" emma:mode="ink">
            <msink:context xmlns:msink="http://schemas.microsoft.com/ink/2010/main" type="paragraph" rotatedBoundingBox="14638,2224 15155,2224 15155,2784 14638,2784" alignmentLevel="1"/>
          </emma:interpretation>
        </emma:emma>
      </inkml:annotationXML>
      <inkml:traceGroup>
        <inkml:annotationXML>
          <emma:emma xmlns:emma="http://www.w3.org/2003/04/emma" version="1.0">
            <emma:interpretation id="{E17AC54D-431D-42F3-9255-378539F76C52}" emma:medium="tactile" emma:mode="ink">
              <msink:context xmlns:msink="http://schemas.microsoft.com/ink/2010/main" type="line" rotatedBoundingBox="14638,2224 15155,2224 15155,2784 14638,2784"/>
            </emma:interpretation>
          </emma:emma>
        </inkml:annotationXML>
        <inkml:traceGroup>
          <inkml:annotationXML>
            <emma:emma xmlns:emma="http://www.w3.org/2003/04/emma" version="1.0">
              <emma:interpretation id="{B403CCA1-0F0A-4B0D-982B-26E2D15824F2}" emma:medium="tactile" emma:mode="ink">
                <msink:context xmlns:msink="http://schemas.microsoft.com/ink/2010/main" type="inkWord" rotatedBoundingBox="14638,2224 15155,2224 15155,2784 14638,2784">
                  <msink:destinationLink direction="to" ref="{32836C3A-082B-46FD-8E09-0DAC4EBB086A}"/>
                </msink:context>
              </emma:interpretation>
            </emma:emma>
          </inkml:annotationXML>
          <inkml:trace contextRef="#ctx0" brushRef="#br0">-3383 1763 2574 0,'0'-1'37'0,"0"-1"60"16,0 2 46-16,0 0 17 0,0 0-12 15,0 0-2-15,0 0 23 0,0 0 23 16,0 0-25-16,0 0 96 15,0 13-170-15,0-13-8 0,0 15-16 16,0-4-21-16,10 1-5 0,-10 1-27 0,18-1 3 16,-18 6 7-16,10-4-11 15,13 20 18-15,-15-16-20 0,2-4-10 16,-3 3 4-16,1-1-13 0,0 0 7 16,-3-4-5-16,3-1 7 15,-3 2-6-15,-3-4 13 0,3 1-5 16,-5-8-4-16,0-2 6 0,0 0-24 15,0 0-9-15,0 0 9 0,0 0 10 16,0 0-31-16,0-10-1 0,0-1-24 16,0-21-97-16,16 13 99 15,-16-6-1-15,17-1 19 0,-9-4 27 16,-8 3 3-16,0-4-5 0,0-4 11 16,0 3 10-16,0-24-13 15,0 30 10-15,0 2-7 0,0 2 10 0,0 1-7 16,0 4 4-16,0 0 3 15,0 0-4-15,13 4 6 0,-13 0 1 16,23-10 43-16,-13 14-8 0,-10 3-2 16,10 1 6-16,-2 2-6 0,2-2-3 15,-2 0-6-15,-3 5 16 0,2 0-2 16,-2 0-15-16,16 0 63 16,-14 0-58-16,1 18 12 0,5-1 0 15,-6-1-7-15,9 5-15 0,-4-2 18 16,4 3-21-16,-1 1 7 0,-5 3-4 15,18 25 12-15,-18-27-1 0,3 1-3 16,-3-3-7-16,-2 2-8 0,0-3-14 16,-1-1 17-16,-2-4 0 0,-2 0-22 15,7 14 18-15,-5-19-23 16,-2-1 7-16,4 0 0 0,-7-6 13 16,3 0-5-16,-1-2-28 0,1-2-21 15,-3 0-19-15,0 0-9 0,0 0-206 16,0 0 11-16,0 0-121 15,0 0-59-15,0 0-69 0,0 0-318 0</inkml:trace>
        </inkml:traceGroup>
      </inkml:traceGroup>
    </inkml:traceGroup>
  </inkml:traceGroup>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18.72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F6721C3-83E6-4633-95E5-9DAC93B63B84}" emma:medium="tactile" emma:mode="ink">
          <msink:context xmlns:msink="http://schemas.microsoft.com/ink/2010/main" type="inkDrawing" rotatedBoundingBox="13948,4402 15728,4682 15499,6139 13719,5860" hotPoints="15495,5286 14672,6109 13849,5286 14672,4464" semanticType="enclosure" shapeName="Circle">
            <msink:destinationLink direction="from" ref="{32836C3A-082B-46FD-8E09-0DAC4EBB086A}"/>
          </msink:context>
        </emma:interpretation>
      </emma:emma>
    </inkml:annotationXML>
    <inkml:trace contextRef="#ctx0" brushRef="#br0">-2894 3979 2173 0,'-10'-7'49'0,"-3"0"44"16,-10-8 163-16,3 8-112 16,7 0 7-16,-7 1-10 0,2 1-12 15,0-1-9-15,0 5-18 0,3-3-8 16,2 1-3-16,0 0-22 15,-10-2 50-15,11 2-74 0,-4 0-8 16,4 1-14-16,-6 0-17 0,-3-5 5 16,-1 6 1-16,-1-1-8 0,-5 2 2 15,2-3-8-15,-40-1 25 0,33 0 25 16,0 4-13-16,-3 0-10 16,3 0-19-16,2 0 6 0,3 0-6 0,0 0-2 15,3 0 0-15,-24 0-1 16,29 0-5-16,-5 11-3 0,4-11 11 15,1 0-11-15,2 10 12 0,3-10-8 16,-11 9 1-16,6 0 4 0,5-1-11 16,-26 9 7-16,23-7-3 15,0 2-2-15,0-3 4 0,0 3 2 16,3 2-2-16,0-4 5 0,5 1 2 16,-3 1-2-16,0 1-4 0,-15 14-8 15,16-13 10-15,-1 0-1 0,0 3-7 16,0-1 4-16,1 2 4 0,1 2-2 15,4 2 1-15,-9 3 2 0,6-1 3 16,-8 29 15-16,13-24-16 16,-5 2 3-16,3 0-4 0,1 1 6 15,4 2-2-15,2-2-3 0,0 4 6 16,0-3 6-16,0 37 3 16,15-34 2-16,0-3-9 0,-2 0 2 0,2 1 20 15,-4-1 8-15,4 3-5 16,-2-5-5-16,4 0-20 0,-1-1-1 0,22 31 34 15,-15-34-29-15,2-3 2 16,1-1-10-16,2-1 10 0,0-1 14 16,5-3-12-16,0 1 10 0,0 0 2 15,8 1-9-15,38 14 10 16,-36-21-22-16,3 0-9 0,3-5 9 16,1 0-2-16,-1-4 13 0,2-3-24 15,0-1 16-15,-3 0-4 0,-5 0 0 16,44 0 11-16,-49 0-16 15,-2 0 7-15,2-11-19 0,-2 11 4 16,-3-13 10-16,5-2 3 0,-10 0-2 16,3 1-3-16,-1-1-4 0,31-20-7 15,-30 17-3-15,-6-2 9 0,3 1 0 16,0 1 3-16,-2-1 0 0,-6 0 3 16,3 2-10-16,0-2 14 0,-8 2 5 15,19-18-1-15,-17 17-13 16,-4-1 0-16,2-1 6 0,-2-3-14 15,0 0 15-15,0 2-15 0,-6-3 12 16,3-1-3-16,8-23 0 16,-10 22-6-16,-6 5 11 0,1-3-4 15,0 1-10-15,2 0 15 0,-5 0-17 16,0-5 7-16,0-2-2 0,0 2 3 0,-16-30 3 16,4 30-2-16,-4 1-6 15,6 1 13-15,-3 0-16 0,1 1 20 16,2 3-5-16,-3-3-19 0,-3 0 18 15,1 0-18-15,-23-26 19 16,20 25 0-16,0 3-22 0,-2-2 16 16,0 3-7-16,2 2-2 0,0-2 12 15,-2 1-4-15,2 0 5 0,-8-1 1 16,-17-11-10-16,23 17 3 0,-3 2 4 16,2 0-18-16,1 5 25 15,-1-2-17-15,1 6-1 0,-3 2-13 0,-2 1-14 16,-1 2-4-16,-32 0-73 15,22 14 20-15,-2-1-4 0,2-13-53 16,0 14-75-16,3-5-37 0,-7-9-27 16,6 11-8-16,-1-2-25 0,-16-1-589 15,25-8 170-15</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3:55.04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B0A6E88-BF82-463B-A8E3-E2733F6CBF6E}" emma:medium="tactile" emma:mode="ink">
          <msink:context xmlns:msink="http://schemas.microsoft.com/ink/2010/main" type="writingRegion" rotatedBoundingBox="16250,16768 18427,18218 17968,18908 15790,17457"/>
        </emma:interpretation>
      </emma:emma>
    </inkml:annotationXML>
    <inkml:traceGroup>
      <inkml:annotationXML>
        <emma:emma xmlns:emma="http://www.w3.org/2003/04/emma" version="1.0">
          <emma:interpretation id="{2634E77D-E52E-4ACF-A698-4978B9199FE7}" emma:medium="tactile" emma:mode="ink">
            <msink:context xmlns:msink="http://schemas.microsoft.com/ink/2010/main" type="paragraph" rotatedBoundingBox="16250,16768 18427,18218 17968,18908 15790,17457" alignmentLevel="1"/>
          </emma:interpretation>
        </emma:emma>
      </inkml:annotationXML>
      <inkml:traceGroup>
        <inkml:annotationXML>
          <emma:emma xmlns:emma="http://www.w3.org/2003/04/emma" version="1.0">
            <emma:interpretation id="{6E7E3908-A557-4AF8-B910-E13D506D70ED}" emma:medium="tactile" emma:mode="ink">
              <msink:context xmlns:msink="http://schemas.microsoft.com/ink/2010/main" type="line" rotatedBoundingBox="16250,16768 18427,18218 17968,18908 15790,17457"/>
            </emma:interpretation>
          </emma:emma>
        </inkml:annotationXML>
        <inkml:traceGroup>
          <inkml:annotationXML>
            <emma:emma xmlns:emma="http://www.w3.org/2003/04/emma" version="1.0">
              <emma:interpretation id="{4740AF36-5512-43BA-BA6D-3F7CA04FA754}" emma:medium="tactile" emma:mode="ink">
                <msink:context xmlns:msink="http://schemas.microsoft.com/ink/2010/main" type="inkWord" rotatedBoundingBox="16123,16958 16213,17018 16119,17159 16029,17099"/>
              </emma:interpretation>
              <emma:one-of disjunction-type="recognition" id="oneOf0">
                <emma:interpretation id="interp0" emma:lang="" emma:confidence="1">
                  <emma:literal/>
                </emma:interpretation>
              </emma:one-of>
            </emma:emma>
          </inkml:annotationXML>
          <inkml:trace contextRef="#ctx0" brushRef="#br0">-825-290 1438 0,'0'-2'67'0,"0"-2"55"0,18 0-14 15,-18 2 22-15,0-2 6 0,0 4-30 16,0 0-4-16,0 0-9 0,0 0-16 0,0 0-10 0,0 0-24 16,0 0 6-16,0 0-17 0,0 0 14 15,0 0 14-15,0 0-1 0,0 0 1 0,0 14-29 16,0-8-9-16,0-6 17 0,0 13-36 0,0-6 0 16,0 0 21-16,0 2-15 0,0-2-19 0,0-3 21 15,0 1-9-15,0 3-12 0,0-6 9 0,15 0 5 16,-15 2 3-16,12-1 2 0,0-3-6 0,-12 0 2 15,11 0-6-15,-5 0-1 0,-6 0 13 0,9-15-18 16,0 4 7-16,0-2-12 0,0 1 23 0,-3 1-27 16,-6 2 23-16,0-1-8 0,0 0-11 0,0 1-3 15,0-1 11-15,0 3 14 0,0 1-1 0,0 2-9 16,0-5 4-16,0 5 0 0,0 0 5 0,0 1-21 16,0 3 7-16,0 0 4 0,0 0 9 15,0 0-13-15,0 0 7 0,-12 0 4 0,12 0 19 16,-12 15-7-16,0 0-19 0,12-3 4 0,-6 2-2 15,-6-6 18-15,7 1-22 0,-4 0 13 0,9-2-21 16,0-7 18-16,0 4-17 0,0-4 16 0,0 4 4 16,0 1-15-16,0-3-4 0,0-2 17 0,0 4-24 15,0-4 22-15,0 0-18 0,0 0 16 0,0 0-3 16,0 0-33-16,0 0-15 0,0 0-18 0,0 0-52 16,0 0-67-16,0 0-98 0,0-11-216 0,0 11-81 15</inkml:trace>
        </inkml:traceGroup>
        <inkml:traceGroup>
          <inkml:annotationXML>
            <emma:emma xmlns:emma="http://www.w3.org/2003/04/emma" version="1.0">
              <emma:interpretation id="{440A0850-CD2C-4ADE-B0B3-0A9277325457}" emma:medium="tactile" emma:mode="ink">
                <msink:context xmlns:msink="http://schemas.microsoft.com/ink/2010/main" type="inkWord" rotatedBoundingBox="16210,17461 16419,17855 16396,17867 16187,17473"/>
              </emma:interpretation>
              <emma:one-of disjunction-type="recognition" id="oneOf1">
                <emma:interpretation id="interp1" emma:lang="" emma:confidence="1">
                  <emma:literal/>
                </emma:interpretation>
              </emma:one-of>
            </emma:emma>
          </inkml:annotationXML>
          <inkml:trace contextRef="#ctx0" brushRef="#br0" timeOffset="-33503.5418">-688 116 2459 0,'6'0'62'15,"0"0"2"-15,-3 0 5 0,-3 0 15 0,6 0-25 16,-6 0-12-16,0 0 28 0,0 0-11 0,0 14-12 15,0-1-27-15,0 1 5 0,0 0-3 0,18 4-9 16,-1 3-16-16,-2 3-1 0,0-1-2 0,-3 2-1 16,3-1 14-16,0-4-4 0,-3 2-17 0,-3-1-46 15,0-4-4-15,0-2-18 0,-3-1-25 0,-1-3-29 16,1 4-12-16,-3-3-23 0,0 1-22 0,3-2-60 16,-3-1-91-16,3 4-70 0,-3-4 4 0</inkml:trace>
        </inkml:traceGroup>
        <inkml:traceGroup>
          <inkml:annotationXML>
            <emma:emma xmlns:emma="http://www.w3.org/2003/04/emma" version="1.0">
              <emma:interpretation id="{072438C0-1E72-4641-946C-27416843BBAD}" emma:medium="tactile" emma:mode="ink">
                <msink:context xmlns:msink="http://schemas.microsoft.com/ink/2010/main" type="inkWord" rotatedBoundingBox="17045,17353 17336,17547 17120,17871 16829,17677"/>
              </emma:interpretation>
              <emma:one-of disjunction-type="recognition" id="oneOf2">
                <emma:interpretation id="interp2" emma:lang="" emma:confidence="1">
                  <emma:literal/>
                </emma:interpretation>
              </emma:one-of>
            </emma:emma>
          </inkml:annotationXML>
          <inkml:trace contextRef="#ctx0" brushRef="#br0" timeOffset="17248.5164">20 301 1315 0,'0'0'62'0,"0"0"-46"0,0 0 17 0,0 0-13 15,0 0 16-15,0 0-5 0,0 0 29 0,-12 0-6 0,12 0 1 16,0 0-33-16,0 0 26 0,0 0-6 15,0 0 36-15,0 0 2 0,-9 0-8 0,9 0 9 16,0 0-6-16,0 0-4 0,0 0-6 0,0 0-6 16,0-11-10-16,0 11-13 0,0 0 1 0,0-10-3 15,0 10 0-15,0 0-19 0,0 0 0 0,12 0 17 16,-3-13-24-16,0 13 7 0,-3-14-16 0,6 3 1 16,-3 11 6-16,3-13-8 0,0 7-3 0,-3 6 18 15,0-9-7-15,3 3 1 0,-3 0-10 0,2 6 8 16,1-6-13-16,0 6 14 0,-3 0-12 0,3-7-6 15,0 0 3-15,-3 3 18 0,0 4-12 0,-3-6-1 16,0 4-7-16,-3-2-7 0,0 0 13 16,0 4-16-16,0 0 13 0,-3 0-1 0,3 0-11 15,-3 0 6-15,0 0 5 0,0 0-9 0,0 0-5 16,0 0 11-16,0 0 6 0,0 0-24 0,0 0 22 16,0 0-6-16,0 0-6 0,0 0 18 0,0 0 8 15,0 0-3-15,0 0-5 0,0 0-2 0,0 0 13 16,0 0 11-16,0 0-7 0,0 0 11 0,0 0 4 15,0 0 18-15,0 0-6 0,0 0-16 0,0 0 10 16,0 0-7-16,0 0-24 0,0 0 4 0,0 0 32 16,0 0 13-16,0 0-6 0,0 0-12 0,0 0-3 15,0 11-15-15,0 3-3 0,0-2 30 16,0 3-15-16,0-2-11 0,0-2 1 0,0 4 1 16,0-1-19-16,0 1 6 0,0 0-11 0,0-3 3 15,0 1-3-15,0-4 15 0,0-1-11 0,0-1 13 16,0-1-2-16,0-2-7 0,0 1-11 0,0-4-1 15,0 1-29-15,0-1-15 0,0-1-19 0,0 0 10 16,0 0-8-16,0-19 16 0,0 4-17 0,-18-4-5 16,18-1 31-16,0-2 3 0,-12-2 18 0,12 1 13 15,-15-1-4-15,15 2 3 0,0 0 3 0,0 1 3 16,-9 0 24-16,9 4 0 0,-9 2 22 0,9-3 1 16,0 4 2-16,0 3-13 0,-6-1 25 0,6 1-4 15,0 4-2-15,0-2 1 0,0 9-24 0,0 0-18 16,0 0-2-16,0 0 5 0,0 0 23 15,0 11-7-15,0 1-16 0,0 1 17 0,0-1-13 16,0 0 11-16,0 0-8 0,0 2-17 0,0 3 9 16,0 2-6-16,0-4 1 0,12 4-11 0,0-2 15 15,-3 0-19-15,0-3 0 0,0 1 25 0,0-4-18 16,-3 2-1-16,3-5 13 0,3-1-2 0,-4-2-7 16,4-4-4-16,0 3 1 0,3-4-4 0,-3 0 1 15,6 0 1-15,-6 0 14 0,3 0-9 0,-6 0 9 16,3 0-1-16,-4 0-12 0,-5 0-10 0,0 0 23 15,-3 0-16-15,3 0 6 0,-3 0 10 0,0 0-18 16,0 11 0-16,0-11 6 0,0 9 8 16,-14-1-7-16,2 3 18 0,0-1-24 0,-3 0 5 15,0 3 11-15,0 0-16 0,0-1 5 0,0 0-29 16,0 1-17-16,1-1 1 0,-1 2-24 0,0 0-48 16,3-4-34-16,0 1-68 0,0 1-144 0,3 1-172 15</inkml:trace>
        </inkml:traceGroup>
        <inkml:traceGroup>
          <inkml:annotationXML>
            <emma:emma xmlns:emma="http://www.w3.org/2003/04/emma" version="1.0">
              <emma:interpretation id="{B04D60A8-FE68-4A16-8FBF-CB8305592800}" emma:medium="tactile" emma:mode="ink">
                <msink:context xmlns:msink="http://schemas.microsoft.com/ink/2010/main" type="inkWord" rotatedBoundingBox="17508,17606 17792,17795 17584,18106 17300,17917"/>
              </emma:interpretation>
              <emma:one-of disjunction-type="recognition" id="oneOf3">
                <emma:interpretation id="interp3" emma:lang="" emma:confidence="0">
                  <emma:literal>/</emma:literal>
                </emma:interpretation>
                <emma:interpretation id="interp4" emma:lang="" emma:confidence="0">
                  <emma:literal>1</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r</emma:literal>
                </emma:interpretation>
              </emma:one-of>
            </emma:emma>
          </inkml:annotationXML>
          <inkml:trace contextRef="#ctx0" brushRef="#br0" timeOffset="18428.5344">452 564 2213 0,'0'0'23'0,"0"0"26"0,-3 0 6 15,0 0 17-15,-3 0 15 0,6 0-19 0,-6 0-14 16,0 0-8-16,3 0 3 0,0 0-17 0,0 0-4 16,3 0-6-16,0 0 20 0,0 0 1 0,0 0-4 15,0 0-8-15,0 0-1 0,18 0 8 0,0 0 15 16,3 0 19-16,0 0-5 0,2-11 14 0,1 0-17 16,6-3-15-16,0 3-8 0,2-1-26 15,1-2-3-15,-3 4-5 0,0 2-10 0,3 2 2 16,-4 0 15-16,-8 3-24 0,3-4-53 0,-6 1-32 15,-3 3-40-15,-3 2-35 0,-1 1-52 0,1 0-44 16,-9 0-112-16,0 0-243 0</inkml:trace>
        </inkml:traceGroup>
        <inkml:traceGroup>
          <inkml:annotationXML>
            <emma:emma xmlns:emma="http://www.w3.org/2003/04/emma" version="1.0">
              <emma:interpretation id="{21190859-7FA5-4287-8A76-C7577DECADA0}" emma:medium="tactile" emma:mode="ink">
                <msink:context xmlns:msink="http://schemas.microsoft.com/ink/2010/main" type="inkWord" rotatedBoundingBox="17304,17952 17349,17983 17316,18034 17270,18003"/>
              </emma:interpretation>
              <emma:one-of disjunction-type="recognition" id="oneOf4">
                <emma:interpretation id="interp8" emma:lang="" emma:confidence="1">
                  <emma:literal/>
                </emma:interpretation>
              </emma:one-of>
            </emma:emma>
          </inkml:annotationXML>
          <inkml:trace contextRef="#ctx0" brushRef="#br0" timeOffset="16134.4173">434 666 436 0,'0'8'26'0,"0"-8"-10"0,0 6-12 15,0-6 1-15,0 0 9 0,0 0-29 0,0 0-2 16,0 0 29-16,0 0-46 0,0-13 8 0,0 13-26 16,0-14 2-16,0 1 22 0,0 3-12 0,0-1 12 15,-12 2-14-15,12-2 3 0</inkml:trace>
        </inkml:traceGroup>
        <inkml:traceGroup>
          <inkml:annotationXML>
            <emma:emma xmlns:emma="http://www.w3.org/2003/04/emma" version="1.0">
              <emma:interpretation id="{07C3341F-D551-4D7C-9D25-A978572FA121}" emma:medium="tactile" emma:mode="ink">
                <msink:context xmlns:msink="http://schemas.microsoft.com/ink/2010/main" type="inkWord" rotatedBoundingBox="17714,17798 18402,18256 18001,18857 17313,18399"/>
              </emma:interpretation>
              <emma:one-of disjunction-type="recognition" id="oneOf5">
                <emma:interpretation id="interp9" emma:lang="" emma:confidence="1">
                  <emma:literal/>
                </emma:interpretation>
              </emma:one-of>
            </emma:emma>
          </inkml:annotationXML>
          <inkml:trace contextRef="#ctx0" brushRef="#br0" timeOffset="17764.8521">636 954 2292 0,'-8'3'3'0,"8"-3"21"0,-15 0 20 0,6 0 33 15,-3 0-20-15,3 0-6 0,0 0-23 0,3 0-11 16,0 0-20-16,3 0-2 0,0 0-19 0,0-12 10 15,3 5 8-15,0 7-14 0,0-10 19 0,0 1-2 16,0 0-14-16,0-2 2 0,0-2 1 16,0 4 5-16,0-5 10 0,15 2 2 0,-3-1-7 15,0 1-1-15,-3 1 3 0,3 1 4 0,-3 2 15 16,5 2-15-16,-2-1 9 0,6 0 3 0,0 4 18 16,0-2-10-16,0 5-2 15,3-2 7-15,2 2 13 0,-2 0 9 0,6 0-11 0,3 21-7 0,-3-4-6 16,-1-1-2-16,1 1 2 0,3 1 3 0,-3 0-15 15,0 0-8-15,-1 0 7 0,-2 0-7 0,0-1 12 16,0 2 10-16,3 0 1 0,-1-2-24 0,-2 2 13 16,3-7-4-16,-3 3-4 0,0-4-21 15,-4-1 23-15,4-1-22 0,-6-3 4 0,-3-1 2 16,3-2 6-16,-6-1-16 0,-3-1 6 0,-3 1-21 16,-3 1-6-16,0-3-41 0,3 0-19 0,-6 0-30 15,0 0-38-15,0-13-86 0,0-1-194 0,0-2-111 16</inkml:trace>
          <inkml:trace contextRef="#ctx0" brushRef="#br0" timeOffset="18068.2251">964 542 2618 0,'0'-5'12'0,"0"2"24"16,0 1-6-16,0 2 30 0,0 0 52 0,0 0 14 15,0 0-11-15,0 19-13 0,0-2-36 0,0 2 5 16,0 4 17-16,0 5 5 0,0 1-33 0,0 4 10 16,15 3 30-16,-15 2 4 0,12-1-34 0,-12 6-26 15,0-3-25-15,0 0-7 0,0-3 16 0,0 2 0 16,0-4 3-16,0 1-10 0,0-5-6 0,0-1-10 16,-12-2 0-16,12-5 2 0,0 2-11 0,0-3-3 15,-12 3 1-15,12-2 6 0,-9-2-27 16,9-1-39-16,0-5-37 0,0 1-10 0,0-1-26 15,0-4-5-15,0-1-13 0,0-10-4 0,0 0 15 16,0 0-33-16,0 0-21 0,0 0-50 0,0 0-51 16,0 0-191-16,0-16-48 0</inkml:trace>
        </inkml:traceGroup>
      </inkml:traceGroup>
    </inkml:traceGroup>
  </inkml:traceGroup>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5:01.26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F33354B-65B7-4FF9-A4FD-C4915FF3644A}" emma:medium="tactile" emma:mode="ink">
          <msink:context xmlns:msink="http://schemas.microsoft.com/ink/2010/main" type="writingRegion" rotatedBoundingBox="14607,5988 14689,5988 14689,6277 14607,6277"/>
        </emma:interpretation>
      </emma:emma>
    </inkml:annotationXML>
    <inkml:traceGroup>
      <inkml:annotationXML>
        <emma:emma xmlns:emma="http://www.w3.org/2003/04/emma" version="1.0">
          <emma:interpretation id="{163409D7-99E1-495C-BB76-5DE362C924B0}" emma:medium="tactile" emma:mode="ink">
            <msink:context xmlns:msink="http://schemas.microsoft.com/ink/2010/main" type="paragraph" rotatedBoundingBox="14607,5988 14689,5988 14689,6277 14607,6277" alignmentLevel="1"/>
          </emma:interpretation>
        </emma:emma>
      </inkml:annotationXML>
      <inkml:traceGroup>
        <inkml:annotationXML>
          <emma:emma xmlns:emma="http://www.w3.org/2003/04/emma" version="1.0">
            <emma:interpretation id="{FA02A55B-11F3-4D48-A35F-A83CDD9FC3A2}" emma:medium="tactile" emma:mode="ink">
              <msink:context xmlns:msink="http://schemas.microsoft.com/ink/2010/main" type="line" rotatedBoundingBox="14607,5988 14689,5988 14689,6277 14607,6277"/>
            </emma:interpretation>
          </emma:emma>
        </inkml:annotationXML>
        <inkml:traceGroup>
          <inkml:annotationXML>
            <emma:emma xmlns:emma="http://www.w3.org/2003/04/emma" version="1.0">
              <emma:interpretation id="{1BCDA968-2FC2-4385-8059-62A3A279B825}" emma:medium="tactile" emma:mode="ink">
                <msink:context xmlns:msink="http://schemas.microsoft.com/ink/2010/main" type="inkWord" rotatedBoundingBox="14607,5988 14689,5988 14689,6277 14607,6277"/>
              </emma:interpretation>
              <emma:one-of disjunction-type="recognition" id="oneOf0">
                <emma:interpretation id="interp0" emma:lang="" emma:confidence="0">
                  <emma:literal>.</emma:literal>
                </emma:interpretation>
                <emma:interpretation id="interp1" emma:lang="" emma:confidence="0">
                  <emma:literal>y</emma:literal>
                </emma:interpretation>
                <emma:interpretation id="interp2" emma:lang="" emma:confidence="0">
                  <emma:literal>0</emma:literal>
                </emma:interpretation>
                <emma:interpretation id="interp3" emma:lang="" emma:confidence="0">
                  <emma:literal>o</emma:literal>
                </emma:interpretation>
                <emma:interpretation id="interp4" emma:lang="" emma:confidence="0">
                  <emma:literal>D</emma:literal>
                </emma:interpretation>
              </emma:one-of>
            </emma:emma>
          </inkml:annotationXML>
          <inkml:trace contextRef="#ctx0" brushRef="#br0">44 34 2418 0,'0'0'53'0,"0"0"10"0,0 0 17 15,0 0 12-15,0 0-30 0,0 0-18 16,0 0-19-16,0 0-4 0,0 0-1 16,0 0 39-16,0 0-16 15,0 0 7-15,0 0 6 0,0 0 13 16,0 0 14-16,0 0 9 0,0 0-1 16,0 0 4-16,0 0-13 0,0 19 21 15,0-11-72-15,0 1-9 0,0-2-13 16,0-2-8-16,0 0 17 0,0 4-18 15,0-5 3-15,0 3 2 0,0-1-5 16,0 4 6-16,0-5-6 16,0 0 4-16,0 2-5 0,0-1 6 15,0-1-1-15,0 0-9 0,0-2 8 16,0 3 4-16,0 1-2 16,0-6 0-16,0 0-6 0,0-1 0 15,0 0 15-15,0 0-6 0,0 0-7 16,0 0 8-16,0 0 0 0,0 0-14 0,0 0 7 15,0-10-14-15,0-1 12 16,0 2-2-16,0 2-3 0,0-2 14 16,0-1-15-16,0 2 7 0,0-2 11 15,0 3-8-15,0-1 0 16,0 5-1-16,-11 3 7 0,11 0 6 16,0 0-2-16,0 0 10 0,0 0-3 15,0 0-12-15,0 0 0 0,0 0 0 16,0 0 14-16,0 0-8 15,0 0 8-15,0 14 14 0,0-3 11 16,0 0-21-16,0 4-2 0,0 0-6 0,0 2-2 16,0 2-1-16,16 15-4 15,-6-16-9-15,-10-2 8 0,8-3-10 16,-8-2 5-16,10-4-5 0,-10-2 5 16,0-4-7-16,0-1 9 0,0 0-12 15,5 0 0-15,-5 0 1 16,0 0-1-16,0-11-13 0,0-3-6 15,0 0-7-15,0-2 9 0,0 0 14 16,0-2 9-16,0-18-11 16,0 21 16-16,0-1-1 0,-15 3-5 15,15 3 2-15,-8 3 9 0,8 1 1 0,0 2 2 16,0 4-8-16,0 0 8 0,0 0-21 16,0 0 16-1,0 0-10-15,0 0-2 0,0 0-9 0,0 0 15 16,0 0-9-16,0 0 7 0,0 0-1 15,0 0 1-15,0 0-2 16,0 0 1-16,0 0-4 0,0 0 4 16,0 0-3-16,0 0-6 0,0 15 12 15,0-15 0-15,0 0 0 0,0 0-8 16,0 0 2-16,0 0 2 16,0 0-2-16,0 0-8 0,0 0-10 0,0 0-16 15,0 0 7-15,0 0-3 0,0 0 14 16,0 0 1-16,0-15-14 15,0 4 34-15,-13 0-13 0,13 0 12 16,-13 2-8-16,13-6 0 0,0 8 10 16,-12-2-6-16,4 2-6 0,3-2-4 15,-3 5-29-15,8 4-49 16,0 0-57-16,0 0-62 0,0 0-61 16,0 0-28-16,0 0-158 0,0 0-296 15</inkml:trace>
        </inkml:traceGroup>
      </inkml:traceGroup>
    </inkml:traceGroup>
  </inkml:traceGroup>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39.40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A034FB0-A86D-4E5A-8DF2-32FF68218D28}" emma:medium="tactile" emma:mode="ink">
          <msink:context xmlns:msink="http://schemas.microsoft.com/ink/2010/main" type="writingRegion" rotatedBoundingBox="28554,3174 26811,2472 27356,1121 29099,1824"/>
        </emma:interpretation>
      </emma:emma>
    </inkml:annotationXML>
    <inkml:traceGroup>
      <inkml:annotationXML>
        <emma:emma xmlns:emma="http://www.w3.org/2003/04/emma" version="1.0">
          <emma:interpretation id="{391AE24E-FC51-42DD-96DA-90BC398171B6}" emma:medium="tactile" emma:mode="ink">
            <msink:context xmlns:msink="http://schemas.microsoft.com/ink/2010/main" type="paragraph" rotatedBoundingBox="28554,3174 26811,2472 27356,1121 29099,1824" alignmentLevel="1"/>
          </emma:interpretation>
        </emma:emma>
      </inkml:annotationXML>
      <inkml:traceGroup>
        <inkml:annotationXML>
          <emma:emma xmlns:emma="http://www.w3.org/2003/04/emma" version="1.0">
            <emma:interpretation id="{5F0D41A2-EB00-46B8-B6F7-79746448D8B9}" emma:medium="tactile" emma:mode="ink">
              <msink:context xmlns:msink="http://schemas.microsoft.com/ink/2010/main" type="line" rotatedBoundingBox="28554,3174 26811,2472 27356,1121 29099,1824"/>
            </emma:interpretation>
          </emma:emma>
        </inkml:annotationXML>
        <inkml:traceGroup>
          <inkml:annotationXML>
            <emma:emma xmlns:emma="http://www.w3.org/2003/04/emma" version="1.0">
              <emma:interpretation id="{78415454-8F90-47A2-A128-4643951EEB07}" emma:medium="tactile" emma:mode="ink">
                <msink:context xmlns:msink="http://schemas.microsoft.com/ink/2010/main" type="inkWord" rotatedBoundingBox="28554,3174 26811,2472 27356,1121 29099,1824">
                  <msink:destinationLink direction="with" ref="{F26CFF73-A32F-44D4-AC7D-470AE0C5890A}"/>
                </msink:context>
              </emma:interpretation>
              <emma:one-of disjunction-type="recognition" id="oneOf0">
                <emma:interpretation id="interp0" emma:lang="" emma:confidence="1">
                  <emma:literal/>
                </emma:interpretation>
              </emma:one-of>
            </emma:emma>
          </inkml:annotationXML>
          <inkml:trace contextRef="#ctx0" brushRef="#br0">304 69 1888 0,'2'0'42'0,"-2"0"46"15,0 0 0-15,0 0-14 0,0 0 8 16,0 0-15-16,0-12-9 0,0 12 6 16,0 0-13-16,-12-10 45 15,-1 0-36-15,3 10-5 0,-1-9-22 0,1 9-15 16,3-7 8-16,-1 7-8 15,-2-7-23-15,0 2 6 0,-3 0 9 0,-10 2-2 16,10 3-18 0,0 0 14-16,-2 0-1 0,-3 0-12 0,6 0 7 15,-4 0 5-15,4 0-3 0,-1 0 0 16,0 15-6-16,-7 6 10 16,10-11-10-16,2 1 10 0,3 0-6 15,-3 0 3-15,6 0 8 0,2 1-14 16,0-1 5-16,0 0 3 0,12 11-4 15,4-10-4-15,-4 0 11 16,6-2-4-16,-3 1-3 0,6-1 11 16,-1 4-3-16,1-5-8 0,-1-1 9 0,3 2-1 15,23 8-12-15,-21-12 15 16,-2 2-6-16,0 1-3 0,0-1-6 16,-3 7 1-16,-2-3 11 0,0 1-14 15,-5 0 16-15,-1 0-6 0,11 8-12 16,-17-11 13-16,-1-1-8 15,0-3 5-15,0 1 8 0,-3-2-8 16,1 1 24-16,-3 0 5 0,0-2 28 16,0-1 23-16,0 6 57 15,0-7-96-15,-15 1 29 0,-1 0 52 16,1 0 13-16,0 2-13 0,-1 3-2 0,-1-4-19 16,-4 3-20-16,3-4-24 15,-20 2 62-15,20-5-86 16,1 0-7-16,-1 0-2 0,2 0-13 0,1-13 4 15,0 13 0-15,5-10-1 0,0 10-13 16,-11 0-2-16,13 0-7 16,-2-9 10-16,5 9-5 0,3 0 2 15,-6 0-9-15,3 0-5 0,0 0-27 16,2 0-49-16,1 0-38 0,2 0-239 16,0 0 143-16,0 0-40 0,0 0-29 15,0 0-99-15,0 0-120 16,0 0-129-16</inkml:trace>
          <inkml:trace contextRef="#ctx0" brushRef="#br0" timeOffset="7157.1363">296 927 1845 0,'0'0'39'0,"0"0"16"0,0 0 37 15,0 0 11-15,0 0-27 0,0 0 18 16,0 0-26-16,0 0 16 0,0 0-5 15,0 0 123-15,0 0-103 16,0 0 3-16,0 0 6 0,0 0-3 16,0 0 15-16,0 0-3 0,0 0 3 15,0 0-7-15,0 0 96 16,0 0-114-16,0 0-10 0,0 0-12 16,0 0-5-16,0 0-14 0,0 0-17 15,0 0-2-15,0 0-19 0,0 0 2 16,0 0 13-16,0 0 10 0,0 0-6 15,0 0-1-15,13 0-10 0,-13 0 7 16,15 0-22-16,0 12-3 16,3-3 12-16,-3 1 4 0,24 10 28 15,-21-12-33-15,4-1-3 0,1-1 5 16,0-1-8-16,0 1 8 0,3-2-16 16,-1-4 3-16,3 0-3 0,3 0-13 15,27-14 23-15,-30 2-3 16,3-2-13-16,-3-1 0 0,-3 0-1 15,1-6 4-15,-3 2-18 0,-3 0 19 16,-2 2-8-16,0-1-13 16,2-21-24-16,-15 20 24 0,-5 0 12 0,0 3 13 15,0 0-23-15,0-1 10 16,-15 3-2-16,15 2 8 0,-15-1 6 0,-1 3 33 16,-4-5-15-16,10 12-6 15,10-2-4-15,-10 3-3 0,2 1 1 16,0 0-18-16,3-3 1 0,5 4 11 15,-5 0-7-15,0 0 5 16,5 0-16-16,0 0 12 0,0 0 7 16,0 0-1-16,0 0-8 0,0 0-5 15,0 0 21-15,13 13-19 0,0-13 5 16,12 11 19-16,-10-4-6 0,1-7-2 16,-1 0-23-16,5 0 24 0,3 0 14 15,0 0-22-15,0 0-12 16,3 0 5-16,-1-16 3 0,21-15-12 15,-23 16 20-15,-3-5-8 0,-5-2-5 16,1-6 2-16,-9 1 16 0,1-2-23 16,-3 1 13-16,-2-2 6 0,-3-5-8 15,0-40 3-15,-18 37-1 16,0 0-5-16,3 1 12 0,-1-2 10 16,1 3-14-16,-3 8 10 0,3 1 10 15,0 6-15-15,2 3 2 16,-7-7 6-16,9 16-8 0,4 3-4 15,-1 0 6-15,3 2-13 0,0 4-2 16,2 0-4-16,3 0 9 0,0 0 5 0,0 0-8 16,0 0-9-16,0 0 16 15,0 0-15-15,0 0 7 0,0 0 4 16,0 0-13-16,0 0 1 0,0 0 6 16,0 0-10-16,0 0 5 15,0 0 6-15,0 0 0 0,16 0 4 16,-16-12 0-16,12-1 3 0,-12 2-5 15,13 0-6-15,0-1 4 0,-5-1-5 16,-8-21-4-16,0 13 10 0,0 2 10 16,0-1 0-16,0-1-3 15,-21-4 4-15,-2 1 0 0,0 1-15 0,-2-2 7 16,-6-1 4-16,-32-19-13 16,30 25 13-16,-3 1-3 0,0 3-1 15,-2 0-6-15,0 3 0 0,0 1 7 16,2 5-5-16,0 2 5 0,1 2-5 15,-27-1-2-15,34 4 11 16,6 0-6-16,4 0-4 0,-3 0 11 16,9 0-8-16,-1 12 1 0,5-12 5 15,1 14-9-15,-6 4 2 16,10-10 5-16,-2 0-5 0,3-1 5 0,2-2-10 16,-3 1 9-16,3-6-7 0,-2 0-4 15,2 0 8-15,-6 0-6 16,6 0-14-16,0 0 4 0,-2 0-2 15,2 0 15-15,0 0 6 0,0 0 4 16,0 0-19-16,0 0 21 0,0 0-10 16,0 0-2-16,0-15-5 15,-15 3 13-15,-3 2 0 0,0 0-20 16,0 10 19-16,-5-12 2 0,0 4 10 16,-5 1-9-16,-2 7-4 0,-1 0-2 15,-40 0 11-15,35 0-3 0,-2 19-6 16,0-2 0-16,-3 0-11 0,0 2 15 15,0 0-6-15,3 2-4 0,3 2 1 16,1-2 5-16,-16 20-16 16,32-25 13-16,5-1 6 0,3-1-7 15,2-6 3-15,8 0-18 0,0-2 18 16,0-1-3-16,0 0 1 0,0-4-12 16,26 8 22-16,-14-5-19 15,-4-2-6-15,5 0-4 0,-3 1-11 0,0-3 11 16,0 0-18-16,0 0 19 15,1 0-5-15,1 0 0 16,-9 0 22-16,2-11-8 0,-5 11 8 0,0-10 4 16,0 0 1-16,0 0 5 0,0 4-11 15,-15 1 0-15,-1 0 2 0,-14-5 48 16,12 10-46-16,0 0 19 16,-2 0-16-16,-1 0-8 0,-1 0 10 15,-1 0 2-15,2 20-17 0,1-1 12 16,-3 0-3-16,-20 26 21 15,25-18-12-15,0 2 10 0,3 2-11 16,5-2 1-16,4 3-11 0,6-1 0 16,0 2 10-16,0-2-2 0,18 3 2 15,23 28-18-15,-16-36 25 0,1 5-15 16,2-4 10-16,0-3-11 0,0-3 3 16,0-3 6-16,-3-4-8 0,1-4-20 15,-3-4 4-15,15-6-15 16,-23 0 35-16,-2 0-5 0,-5-19-9 15,-3 2 2-15,0 2 19 0,-5-3 6 16,0 0-16-16,0 3 6 0,-33-23 3 16,12 23 21-16,1 2-9 15,-3 2-16-15,-2 3 3 0,-3 8-2 0,0 0 5 16,5 0-4-16,-3 0-3 16,6 15-1-16,-13 19 11 0,17-16-4 15,9 7 0-15,-1-1-6 0,1 3 17 16,4-4-15-16,3 5-12 0,0 1 9 15,0-3 8-15,13 1-17 0,20 28 15 16,-13-31-5-16,3-1-11 16,5 0 6-16,3 0-1 0,2-1 9 15,3-1 2-15,-1-5-15 0,3 0 11 16,-2-1-4-16,33 6-48 16,-46-16 28-16,2 0-4 0,-7-2 17 15,-3-3-1-15,-4 0 11 0,-1 0-10 0,-8 0 13 16,1-13-6-16,-3 2-10 15,0-14 11-15,0 14 5 0,0 1-3 16,-15 0-10-16,2 0 3 0,-3 2-1 16,4 0 5-16,2 8-9 0,-3 0-2 15,-13 0 6-15,16 0 4 16,-3 12 2-16,6 4 0 0,-1-2 10 16,3 1-2-16,5 0-7 0,0-1-9 15,0 0 17-15,0-2 1 0,33 11-12 16,-12-11 5-16,-1-1-4 15,5 0 17-15,1 0-9 0,7-3-5 0,0 2 2 16,3 0-15-16,-6-1 22 16,3-2-22-16,29 6 30 0,-37-7-14 15,1-4-9-15,-6 2-1 0,-2-1 10 16,-3-2-3-16,-5-1 9 0,0 0-2 16,-5 0-20-16,3 0 18 15,5-14-34-15,-11 2-13 0,4-1-24 16,-4 2-69-16,1-1-101 0,-3 1-126 15,0 2-51-15,0 0-80 0,0 1-297 16</inkml:trace>
        </inkml:traceGroup>
      </inkml:traceGroup>
    </inkml:traceGroup>
  </inkml:traceGroup>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3:34.54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76065C1-CCD5-482F-AC69-AEEFE9DB6A0C}" emma:medium="tactile" emma:mode="ink">
          <msink:context xmlns:msink="http://schemas.microsoft.com/ink/2010/main" type="writingRegion" rotatedBoundingBox="12729,10912 13820,13151 11821,14125 10730,11886"/>
        </emma:interpretation>
      </emma:emma>
    </inkml:annotationXML>
    <inkml:traceGroup>
      <inkml:annotationXML>
        <emma:emma xmlns:emma="http://www.w3.org/2003/04/emma" version="1.0">
          <emma:interpretation id="{ED007CC3-B9CE-40EC-B3C8-806B4AD5F3C4}" emma:medium="tactile" emma:mode="ink">
            <msink:context xmlns:msink="http://schemas.microsoft.com/ink/2010/main" type="paragraph" rotatedBoundingBox="12729,10912 13820,13151 11821,14125 10730,11886" alignmentLevel="1"/>
          </emma:interpretation>
        </emma:emma>
      </inkml:annotationXML>
      <inkml:traceGroup>
        <inkml:annotationXML>
          <emma:emma xmlns:emma="http://www.w3.org/2003/04/emma" version="1.0">
            <emma:interpretation id="{104A4FF7-6914-4A87-B957-1BB0B08D27D7}" emma:medium="tactile" emma:mode="ink">
              <msink:context xmlns:msink="http://schemas.microsoft.com/ink/2010/main" type="line" rotatedBoundingBox="12304,11119 12911,12365 12301,12662 11694,11416">
                <msink:destinationLink direction="with" ref="{4A4C93EA-0C1A-48DB-B4CC-9F449B5A155B}"/>
              </msink:context>
            </emma:interpretation>
          </emma:emma>
        </inkml:annotationXML>
        <inkml:traceGroup>
          <inkml:annotationXML>
            <emma:emma xmlns:emma="http://www.w3.org/2003/04/emma" version="1.0">
              <emma:interpretation id="{85C4054F-C3CC-4E43-978E-2FFCAC33F626}" emma:medium="tactile" emma:mode="ink">
                <msink:context xmlns:msink="http://schemas.microsoft.com/ink/2010/main" type="inkWord" rotatedBoundingBox="12304,11119 12911,12365 12301,12662 11694,11416"/>
              </emma:interpretation>
              <emma:one-of disjunction-type="recognition" id="oneOf0">
                <emma:interpretation id="interp0" emma:lang="" emma:confidence="1">
                  <emma:literal/>
                </emma:interpretation>
              </emma:one-of>
            </emma:emma>
          </inkml:annotationXML>
          <inkml:trace contextRef="#ctx0" brushRef="#br0">117 371 251 0,'0'0'19'0,"0"0"-13"15,0 0 2-15,0 0 42 16,0 0-12-16,0 0 44 0,0-9 39 16,0 9 5-16,0 0-19 0,0-10 54 15,0 5 122-15,0 5-181 16,0 0 11-16,0-5-41 0,0 5 39 15,0-5-19-15,0 5-19 0,0 0-9 16,0 0 13-16,0 0 44 16,0 0-59-16,0 0 18 0,0 0-26 15,0 0 21-15,0 0-28 0,0 0 13 16,0 0 1-16,0 0-19 0,0 0-8 0,0 0 47 16,0 0-46-16,0 0-5 15,0 0 6-15,0 0-14 0,0 0 5 16,0 0 7-16,0 0-5 0,0 0 3 15,-10 10-6-15,-3 1 5 16,3 0-8-16,10-1-4 0,-10 5 0 16,2 2-4-16,-2-2-3 0,2 7 9 15,1 1-16-15,-1 4 5 0,0 5-7 16,-9 32 19-16,6-27-12 16,4 3 12-16,-6-1-3 0,5 0 3 15,-2 0 5-15,0-1-2 0,0-2-3 0,2 2-12 16,-2-5-4-16,-3 30 5 15,11-36-7-15,-3-1-10 0,2-2 9 16,1-4-2-16,-4-5 0 0,6 1 0 16,-2-5 3-16,-1-2-9 0,1 4 3 15,2-9-12-15,0-3-7 16,0 2-17-16,0-3-28 0,0 0-6 16,0 0-17-16,0 0 2 0,0-15-23 15,0 2-26-15,0-14-232 16,0 10 88-16,0-2-166 0,13-4-108 15</inkml:trace>
          <inkml:trace contextRef="#ctx0" brushRef="#br0" timeOffset="-1810.4324">209 515 1460 0,'0'-4'79'0,"0"1"52"0,0-1 13 16,0 1-20-16,0 2-4 0,-10-1-31 16,2 2 54-16,8 0-95 15,-8 0 18-15,8 0 9 0,-7 0 15 16,-1 11-2-16,0-11-21 0,3 14 9 15,-2 2-3-15,-1 0 0 0,-5 20 56 16,3-12-86-16,0 2-6 16,2 0 8-16,3 4 2 0,-2-3 2 15,-1 3-11-15,0 0-6 0,1 0-8 16,2-1-1-16,-6 25-6 16,1-25-19-16,3-4 8 0,1-2 0 15,-1-1 0-15,-1-3 0 0,1 0-4 0,1-2-7 16,-1-5 6-16,-1-1-4 15,0 11 12-15,6-15-7 0,-1-2-29 16,3-3-36-16,-5-2-41 0,5 0-46 16,0 0-15-16,0 0-34 0,0 0-32 15,0-12-380-15,0-1 45 16</inkml:trace>
          <inkml:trace contextRef="#ctx0" brushRef="#br0" timeOffset="-2205.4326">346 623 1484 0,'0'-2'86'0,"0"2"43"0,0-2 12 16,0 2-9-16,0 0-16 0,0 0-15 16,0 0-16-16,0 0-10 0,0 0 3 15,0 12 88-15,-10-1-64 0,0 2-5 16,10-1 11-16,-10 3-21 0,10 2 5 15,-10 6-2-15,2 1-8 0,-2-1-7 16,-3 26 46-16,3-24-84 16,2-2 1-16,-2-2-8 0,5 2-14 15,-3-1-2-15,1-3-1 0,-1-1-5 16,0-4 2-16,3 3-3 0,-5 17-5 16,2-24-1-16,3 0-3 15,0-2 5-15,0 0-10 0,3-4-23 16,-3 0-41-16,2-2-44 0,0 0-38 15,1-2-16-15,2 0-148 16,0 0 144-16,0 0-7 0,0-15-76 0,0 2-93 16,0-3-104-16,0 1-3 15</inkml:trace>
          <inkml:trace contextRef="#ctx0" brushRef="#br0" timeOffset="5003.6804">514 944 1474 0,'0'0'82'15,"0"0"11"-15,0 0 4 0,0 11-9 16,0-11-7-16,0 0-8 0,0 0-16 16,0 0-11-16,0 0 48 15,0 0-66-15,0 0 21 0,0 0 12 0,0 0 6 16,0 0-1-16,0 0-6 0,0 0-6 16,0 0-1-16,0 0 7 0,0 0 42 15,0 0-68-15,0 0-10 16,0 0-8-16,0 0-5 0,0 0 4 15,0 0-10-15,0 0-2 0,0 0 5 16,0 0 1-16,0 0 6 16,0 0-7-16,0 0 10 0,0 0 3 15,0 0 6-15,0 0 5 0,0 0-4 16,0 0 2-16,0 0-2 0,0 0 11 16,0 0 54-16,0 0-47 15,0 0 2-15,0 0-6 0,0 0-12 0,0 0-14 16,0 0-3-16,0 0 4 0,0 0 18 15,0 0 47-15,0 0-30 16,0 0 3-16,0 9-3 0,0-9-21 16,0 13 17-16,0-2 4 0,0 0 0 15,0 0-10-15,0 2-2 0,0 8-1 16,0-8-22-16,0-3-11 16,0 1-6-16,0-4 5 0,0 1-5 15,0 0 4-15,0-1 7 0,0 0-13 0,0-4-1 16,0 8 6-1,0-9-3-15,0-2 6 0,0 0-6 0,0 0 1 16,11 0 14-16,-11 0-13 0,0 0-1 16,0 0 0-16,0 0 16 0,0 0-18 15,0 0-5-15,0 0 12 16,0-16 1-16,0 0-11 0,0 4 4 16,0-2-10-16,-8 1 2 0,8 1 5 15,-8-13 8 1,8 14 4-16,-7 1-12 0,7-1-2 0,-5 1 12 15,5 1-10-15,-5 1 31 0,-1-1 3 16,6 1 7-16,0 4-13 0,-7-3 28 16,7 7-31-16,-3 0-18 15,1 0 3-15,2 0 2 0,0 0 2 0,0 0-12 16,0 0 10-16,0 15-8 0,0-2 24 16,0 16 30-16,0-12-32 15,15-1-10-15,-15 2-4 0,0 0 10 16,10-2-22-16,0 1 16 0,-2-2-4 15,-8 1-8-15,8 0-9 0,2 12 14 16,-2-17-10-16,-3-2-7 16,-3 0 21-16,1-2 0 0,2-2-6 15,0-1-4-15,0-3-6 0,-5-1 4 0,0 4 15 16,0-4-9 0,0 0 3-16,0 0-9 0,0 0 10 0,0 0-17 15,0-13-16-15,0 5 10 0,0-1-9 16,0-2 4-16,0-1 13 15,0-11-24-15,0 10 40 0,-13 0-20 16,13-1 12-16,0 3-7 0,0 2 10 16,-10-1-4-16,10 6 0 0,-8-3-5 15,8-2 32-15,0 8-23 16,0-3 9-16,0 3-2 0,0-3-3 16,0 4 2-16,0-1-9 0,0 0 10 0,0 1-5 15,0 0 1-15,0 0 0 16,0 0 0-16,0 0-6 0,0 0 16 15,0 13-6-15,0-13-14 0,0 16 12 16,0 2-2-16,0-3 10 0,0-1-4 16,21 17 0-16,-11-17 3 15,-2 2-3-15,-3-3-4 0,2 1-2 16,-2-4 2-16,-5 5-1 0,3-9 3 16,2 3-22-16,-5 1 4 15,0 1 10-15,0-11 1 0,0 0 8 16,0 0-3-16,0 0-6 0,0 0-10 15,0 0-4-15,0-14-13 0,0 14-2 16,0-11 1-16,0-16-20 16,0 15 29-16,0-1 12 0,0 3 0 0,-15-3-8 15,15 0 21-15,-13 3-13 0,13 3-2 16,-10-1 0-16,10-11 4 16,-8 12 3-16,8 3-5 0,0 0 8 15,0 2 9-15,-5-2-9 0,5 4-1 16,0 0 5-16,-5 0-5 0,5 0 7 15,0 0 0-15,0 0-6 16,0 0 4-16,0 0 7 0,0 15 8 16,0-4 1-16,0 3-14 0,0 1-9 0,8 1 2 15,-8-2 0-15,15 13 8 16,-15-12-16-16,5-5 10 0,0 3-11 16,-5-6 9-16,5 3-5 0,-2-5 1 15,2-5 4-15,-5 0-5 0,2 0-12 16,-2 0-30-16,0 0 14 15,0 0 3-15,0 0-21 0,0 0 1 16,0-15 3-16,0 1 11 0,0-2 10 16,-15 1 10-16,5 0-3 15,0-17-2-15,10 20 13 0,0 1 2 16,-10-2 7-16,10 5-2 0,0 2-10 0,0 1 7 16,0 5 7-16,0 0-12 15,0 0-27-15,0 0-113 0,0 0-144 16,0 0-122-16,0 0-186 0,0 0-450 15</inkml:trace>
          <inkml:trace contextRef="#ctx0" brushRef="#br0" timeOffset="-2678.7755">0 19 511 0,'10'-3'42'0,"-5"0"18"0,3-2 10 0,-8 4 144 15,8-2 66-15,-6 2-30 16,6-2 84-16,-6 3-204 0,3 0 6 15,-5 0-6-15,3 0-21 0,-3 0-9 16,0 0-8-16,0 0-16 0,0 0 20 16,0 11 70-16,0-11-81 0,0 0 3 15,13 8-4-15,-13-8-14 0,10 8 8 16,-10-3-11-16,10 1 13 16,-10 2-12-16,10 0 1 0,-2 10 71 15,-3-5-71-15,5 2-5 16,-5 0-4-16,3 4 6 0,2-2-19 0,0-2-9 15,-2 3-6-15,-3 4 7 0,5-2-5 16,8 25 11-16,-8-23 6 16,-2 1-11-16,-1 3-3 0,1-4 2 15,5 2-13-15,-3-1-16 0,0 0-10 16,-2 1 19-16,2-3-7 16,13 27-2-16,-15-26 7 0,2-1 14 15,-3 3-18-15,6-3 2 0,-5 2 1 16,-3-2-5-16,5 4 8 0,-2 1-2 15,-3-1-4-15,10 20-16 16,-7-24 15-16,-1-4-13 0,1-4 8 16,-3-3-3-16,3-1 3 0,-3-3-14 0,-3-1 13 15,1-4-3-15,2 8-8 16,-2-5 4-16,-1 3-5 0,1-2 6 16,-1 0 9-16,1 0-8 0,-3 5-5 15,5-4 5-15,-5 2-6 0,2-1 4 16,-2 5 22-16,3-8-24 15,-3 1-6-15,0-5 14 0,0 0-25 16,0 0-19-16,3 0-24 0,-3 0-54 16,0 0-59-16,0 0-64 0,0 0-302 15,0 0 227-15,0 0-37 0,0 0-196 16,0-13-182-16</inkml:trace>
        </inkml:traceGroup>
      </inkml:traceGroup>
      <inkml:traceGroup>
        <inkml:annotationXML>
          <emma:emma xmlns:emma="http://www.w3.org/2003/04/emma" version="1.0">
            <emma:interpretation id="{A88837B7-312E-4ACA-A513-C223A8955AF0}" emma:medium="tactile" emma:mode="ink">
              <msink:context xmlns:msink="http://schemas.microsoft.com/ink/2010/main" type="line" rotatedBoundingBox="11856,12847 13723,12759 13747,13271 11880,13359"/>
            </emma:interpretation>
          </emma:emma>
        </inkml:annotationXML>
        <inkml:traceGroup>
          <inkml:annotationXML>
            <emma:emma xmlns:emma="http://www.w3.org/2003/04/emma" version="1.0">
              <emma:interpretation id="{FDFD4541-E9EA-4004-B0B5-D834FE15629F}" emma:medium="tactile" emma:mode="ink">
                <msink:context xmlns:msink="http://schemas.microsoft.com/ink/2010/main" type="inkWord" rotatedBoundingBox="11856,12847 13723,12759 13747,13271 11880,13359"/>
              </emma:interpretation>
              <emma:one-of disjunction-type="recognition" id="oneOf1">
                <emma:interpretation id="interp1" emma:lang="" emma:confidence="1">
                  <emma:literal/>
                </emma:interpretation>
              </emma:one-of>
            </emma:emma>
          </inkml:annotationXML>
          <inkml:trace contextRef="#ctx0" brushRef="#br0" timeOffset="23903.6162">-87 1726 1083 0,'0'-5'442'0,"0"-2"315"16,0 3-444-16,0 2-11 15,0-1 19-15,0 1-9 0,13 0-44 16,-13 2-42-16,0 0-52 0,0 0-33 16,0 0-30-16,0 25 36 15,0-13-69-15,13 1-36 0,-13 2 14 16,0 4 6-16,15 0-7 0,-2 3 5 15,-3 1 9-15,0 2-31 0,13 32 37 16,-13-29-53-16,-2-2-30 16,0-1 18-16,-1 0 5 0,1 1-8 0,-6-3-2 15,4-4 4-15,-1 0-17 16,-3-4 9-16,8 9-33 16,-5-18-28-16,-2 0-25 0,-3-3-30 0,3 0-33 15,-3-3-84-15,0 0-112 0,0 0-66 16,0 0-9-16,0 0-1 0,0 11-422 15,0-11 464-15,0 0 32 16,0 0 26-16,12 0 31 0</inkml:trace>
          <inkml:trace contextRef="#ctx0" brushRef="#br0" timeOffset="23536.2551">-339 1904 946 0,'0'0'43'0,"0"0"286"0,0 0 0 0,0 17-57 15,0-17-61-15,-13 0-50 0,1 10 150 16,2-10-190-16,10 0-11 15,0 0-27-15,0 0 20 0,0 0 17 16,0 0 25-16,0 0 20 0,0 0 9 16,0 0-4-16,0 0 168 15,0 0-201-15,0 0-40 0,0 0-6 0,0 0-32 16,0 0-4-16,0 0-23 0,0 0-6 16,0 0-20-16,0 0 18 15,0 0-11-15,0 0 6 0,0 0-16 16,12 0 12-16,4 0 3 0,-1 0-11 15,0 0 6-15,3 0-21 0,2 0 5 16,1 0 0-16,12 0 33 16,-20 0-27-16,-1 0-5 0,-2 0 1 15,-2 0 1-15,-3 0-11 0,-2 0 18 16,-1 0-1-16,3 0-18 0,-5 0 20 16,0 0-8-16,0 0-31 0,0 0-8 15,0 0-54-15,0 0-73 0,0 0-99 16,0 0-70-16,0 0-33 0,0 0-22 15,0 0-368-15,0 0 444 16,0 0-11-16,0 0-69 0,0 0-67 16</inkml:trace>
          <inkml:trace contextRef="#ctx0" brushRef="#br0" timeOffset="24301.7554">270 2167 2335 0,'5'0'103'0,"-2"0"39"16,-1 0 60-16,1 0 349 16,-3 0-242-16,0 0-8 0,0 0-70 15,0 0-37-15,0 0-55 0,0 0-34 16,0 0-25-16,0 0-32 0,0 0-8 16,0 0-41-16,0 0 3 15,0 0-4-15,0 0 15 0,0 0-19 16,0 11 0-16,0-11-11 0,0 0-3 15,10 9-4-15,0-2-18 0,3-7 3 16,-13 0 21-16,7 0-9 16,1 0-2-16,0 0 1 0,-8 0 11 0,5 0 12 15,-5 0-3-15,0-11 0 0,0-10-5 16,0 11 4-16,0 1 6 16,0 3-2-16,0-2 8 0,0 1 3 15,0 1 1-15,0 6 0 0,0 0-5 16,-8 0-27-16,8 0-119 15,0 0-2-15,0 0-72 0,0 0-69 16,0 0-29-16,0 0-3 0,0 0-73 16,0 0-116-16,0 0 34 0,0 0-24 15</inkml:trace>
          <inkml:trace contextRef="#ctx0" brushRef="#br0" timeOffset="24831.0227">471 1739 2586 0,'0'-2'63'0,"0"2"60"15,0 0 43-15,0 0 59 0,0 0 13 16,0 0-21-16,-15 12 116 15,5 2-186-15,10-2 1 0,-13 3-25 16,5 2-29-16,-2-2-17 0,3 3-25 16,7-3-13-16,-6 4-13 0,-1 0 5 15,4 19-25-15,3-21 1 16,0-3 0-16,0-2 1 0,13 1 2 16,-3-5-7-16,3 1-5 0,5-4 14 15,-3 3-8-15,3-5-6 0,15 8 2 16,-18-7-12-16,-2-1-8 0,0 1 16 15,-1-4-18-15,1 0 1 0,-3 0-4 16,-2 0 9-16,0 0-1 0,-1-13-7 16,6-8-48-16,-10 8 56 15,2 13 11-15,-5-13 1 0,0 3-7 16,0-3 11-16,0 0 0 0,0 1 13 16,0 2 21-16,0 5 16 15,0-5 4-15,0 8-47 0,0 2-6 16,-13 0 13-16,3 0 1 0,10 0-13 0,-13 12-6 15,3-12-2-15,-3 18 14 16,-7 15-4-16,7-16-19 0,5-5-29 16,3 3-47-16,0-2-57 0,3-1-86 15,-1-1-75-15,-2-2-29 0,5-3 6 16,0-1-33-16,0-5-764 16</inkml:trace>
          <inkml:trace contextRef="#ctx0" brushRef="#br0" timeOffset="25246.0801">726 1772 2860 0,'0'0'205'0,"0"0"-32"0,0 0 29 16,0 0 2-16,0 0-35 0,0 0-28 15,0 0-26-15,0 0-1 0,0 0 1 16,0 0-20-16,0 0 4 16,0 14-81-16,0-3-8 0,0-1 8 15,0 2-4-15,0 2-8 0,0-2-2 0,0 0-3 16,0 1-4-16,-10 0 5 16,10 13-37-16,-10-14 9 15,10 1-6-15,0-5 8 0,0 3-3 0,0-4 4 16,0 0 17-16,0-2 4 0,0 0-9 15,0-5 5-15,0 0-4 16,0 0 4-16,15 0 3 0,-2 0 14 16,2 0-8-16,-2-14-30 0,4 14-6 15,-1-12-22-15,-1 3-32 0,-2 9-20 16,15-8-169-16,-16 1 99 16,-1 1-17-16,-1 2-2 0,-3-1-19 15,-1 2-21-15,-1-2-51 0,0-1-126 0,0-2-159 16</inkml:trace>
          <inkml:trace contextRef="#ctx0" brushRef="#br0" timeOffset="25517.6803">853 1746 2613 0,'-7'-7'85'0,"7"4"63"0,0 0 294 15,0 3-170-15,0 0 0 16,0 0-28-16,0 0-46 0,0 0-36 15,0 13-16-15,0-13-36 0,0 17-24 16,0-1 6-16,12 18 83 0,-1-17-99 16,-11 7-3-16,12-4-52 15,-4 0-3-15,-8 1 7 0,8 1-23 0,-3-2 12 16,0 0-25-16,2-4 14 0,4 20 19 16,-9-21-70-16,6-5-35 15,-3-1-4-15,-3-1-30 0,4-4-42 16,-4 0-81-16,1-4-96 0,2 0-92 15,-3 0-15-15,-2-16-773 16</inkml:trace>
          <inkml:trace contextRef="#ctx0" brushRef="#br0" timeOffset="25799.9732">1133 1738 2808 0,'0'0'95'0,"0"9"52"15,0-9 38-15,0 0 2 0,0 0-37 16,0 0-21-16,0 0-32 0,0 0-4 16,0 0-21-16,28-10 32 0,-12-2-83 15,2 1-5-15,-1 2-19 0,4 3 3 16,2 0-4-16,0-3-21 0,0 3-58 15,-6 2-81-15,1 4-65 16,8 0-254-16,-19 0 219 0,-2 0-63 16,-5 0-220-16,0 0-165 0</inkml:trace>
          <inkml:trace contextRef="#ctx0" brushRef="#br0" timeOffset="26339.3712">1154 1765 2080 0,'0'1'88'16,"0"2"11"-16,0-1 42 15,0 4 166-15,0-4-162 0,0 2 2 0,0-1-2 16,0 3 6-16,0 1-7 0,0-1-9 16,0 0-11-16,0 2-15 0,0-1-24 15,15 7 19-15,-5-8-79 16,-10 2 5-16,13-2-2 0,-5 0-13 15,-8-1-15-15,10-2 7 0,-2 4 0 16,-8-1-4-16,12 5 4 16,-7-7-2-16,0 0-20 0,3-3-23 15,-3-1-8-15,3 0-4 0,-1 0 11 0,1 0 11 16,0 0 15-16,2-13 2 16,10 1 6-16,-9 3-2 0,4-1 7 15,-2 2 0-15,-1-1-1 0,1 3 20 16,0 0 21-16,-1 1 1 0,1 5 8 15,-3-3 3-15,11 3 41 16,-8 0-41-16,-6 0 18 0,-2 0 9 16,3 0-18-16,-3 0-11 0,0 15-13 15,-2-1-1-15,-3 4 12 0,0-1-2 16,0 20 52-16,0-11-64 0,0-5 7 16,-13 0 10-16,0 2 23 0,0-3-17 15,-2-2-25-15,2-1 13 16,1 0-19-16,1-6 9 0,-17 5 19 15,16-8-43-15,2-8-10 0,-3 0 0 16,0 0 9-16,0 0-19 0,1 0-12 16,1 0-15-16,-1-15-19 0,-9 6-95 15,11 9 64-15,2 0-46 16,3-11-122-16,-2 11-123 0,2 0-79 0,0 0-42 16,-3 0-262-16</inkml:trace>
        </inkml:traceGroup>
      </inkml:traceGroup>
      <inkml:traceGroup>
        <inkml:annotationXML>
          <emma:emma xmlns:emma="http://www.w3.org/2003/04/emma" version="1.0">
            <emma:interpretation id="{CCF555D8-159E-43AB-BF7E-20FC2A3A5511}" emma:medium="tactile" emma:mode="ink">
              <msink:context xmlns:msink="http://schemas.microsoft.com/ink/2010/main" type="line" rotatedBoundingBox="12580,11749 11235,12748 10913,12315 12257,11315">
                <msink:destinationLink direction="with" ref="{4A4C93EA-0C1A-48DB-B4CC-9F449B5A155B}"/>
              </msink:context>
            </emma:interpretation>
          </emma:emma>
        </inkml:annotationXML>
        <inkml:traceGroup>
          <inkml:annotationXML>
            <emma:emma xmlns:emma="http://www.w3.org/2003/04/emma" version="1.0">
              <emma:interpretation id="{EF7AB64D-BE90-4F11-9C53-21309ABE81C0}" emma:medium="tactile" emma:mode="ink">
                <msink:context xmlns:msink="http://schemas.microsoft.com/ink/2010/main" type="inkWord" rotatedBoundingBox="12580,11749 11235,12748 10913,12315 12257,11315"/>
              </emma:interpretation>
              <emma:one-of disjunction-type="recognition" id="oneOf2">
                <emma:interpretation id="interp2" emma:lang="" emma:confidence="1">
                  <emma:literal/>
                </emma:interpretation>
              </emma:one-of>
            </emma:emma>
          </inkml:annotationXML>
          <inkml:trace contextRef="#ctx0" brushRef="#br0" timeOffset="534.6228">20 188 654 0,'0'0'98'15,"0"0"41"-15,0 0 68 0,0 0 25 16,0 0-14-16,0 0 133 16,0 0-243-16,-12 14 5 0,12-2-13 15,0 1-6-15,-16 0-6 0,9 3-22 16,-4 6-4-16,6-1 4 0,-2 3 5 16,-14 28 72-16,11-24-82 0,-5 1-15 15,2 3-15-15,-2 0 2 0,2 3-2 16,-2 1 1-16,2 1-10 0,0 1-12 15,-12 42 16-15,17-42-20 16,-2-3 12-16,2-2-7 0,-2-3-4 16,3-1-6-16,2-3 1 0,-1-3-7 15,1-1 6-15,0-6 3 0,5 14-4 16,0-19-2-16,0 0-2 16,0-5 9-16,0-1 2 0,0 1 0 15,0-3-8-15,0 2-26 0,0-2-33 16,0 0-11-16,0-1-109 15,0-2 49-15,0 0-34 0,0 0-18 0,0 0-48 16,0 0-118-16,0-17-104 0,0 1-38 16</inkml:trace>
          <inkml:trace contextRef="#ctx0" brushRef="#br0" timeOffset="998.4746">-219 368 1181 0,'0'0'121'0,"0"0"-7"15,0 0-17-15,0 0 2 0,0 0 49 16,0 0-41-16,-31 14 76 15,21-2-139-15,-3-1 10 0,3 2 26 16,-3-1 14-16,3 3-9 0,-5 4-5 16,5 3-5-16,-3 4-1 0,3 1-13 15,-16 43 45-15,19-32-68 16,-3 6-5-16,2-2-23 0,0 0 3 0,1 1-10 16,-1-3 5-16,0-1 3 0,3-3 2 15,-2-3 5-15,-9 22-8 16,11-32 6-16,0-4-10 0,0 2 1 15,-3-6-7-15,3 0-2 0,-2-4-10 16,2-2 3-16,2-3-25 0,-7 3-48 16,7-6 18-16,-2-1-9 15,3 0-21-15,2-1-31 0,0 2-64 16,0-3-47-16,0 0-69 0,0 0 27 16,0 0-16-16,0-29-304 0</inkml:trace>
          <inkml:trace contextRef="#ctx0" brushRef="#br0" timeOffset="1295.2899">-362 615 1930 0,'0'0'45'0,"0"0"51"0,0 0 108 16,0 0-95-16,0 0-29 0,0 12 0 15,0 2-7-15,0-2-3 0,0 4-11 16,-15 7-13-16,0-1-12 16,-1 3-2-16,-12 31 6 15,16-27-25-15,-6 1 17 0,0-2-6 0,3 0-8 16,2-2-2-16,0 1 7 0,-2-2-20 16,2-2 10-16,3-4-15 0,-3 10-31 15,11-18-21-15,-3-7-5 16,5 2-22-16,0-1-3 0,-5-1-9 15,2 0 7-15,0-1-17 0,-4 0-17 16,2-1-76-16,-3 3-322 16,0-5 220-16,8 0-4 0,0 0-20 0</inkml:trace>
          <inkml:trace contextRef="#ctx0" brushRef="#br0" timeOffset="1614.8281">-599 786 1941 0,'0'0'61'0,"0"10"31"16,0-10 34-16,0 0-12 0,-12 11-4 0,-4-2-20 16,9 3-16-16,-3 1-20 0,-1 2-7 15,-9 26 53-15,10-16-60 16,0 2 0-16,-6 1-17 0,4 1-11 15,-1-1 10-15,0 0-8 0,0-3-3 16,3-2-9-16,0-2-5 0,-5 13-9 16,7-24-16-16,3 1-24 15,0-2-26-15,2-5-6 0,1 0-7 16,2-1-22-16,-3-2-28 0,1 2-18 16,2-2-57-16,0-1-254 15,0 0 243-15,0 0-5 0,0 0-20 0,0 0-47 16</inkml:trace>
          <inkml:trace contextRef="#ctx0" brushRef="#br0" timeOffset="1857.2897">-790 847 2109 0,'0'14'53'0,"0"-4"7"0,-12 15 114 16,12-11-110-16,-16 2-15 15,1 1 4-15,2 3-25 0,1 0 5 16,-6 4-1-16,2-1-4 0,-1 6-16 0,-1-1 7 16,-26 31-14-16,22-30 6 15,-4-1-18-15,3-5 3 0,3-3-26 16,2-4-27-16,3 0-43 0,2-8-70 16,5-1-51-16,1-3-104 0,2-4-419 15,5 0 346-15</inkml:trace>
          <inkml:trace contextRef="#ctx0" brushRef="#br0" timeOffset="2038.5558">-1024 1034 2267 0,'0'0'8'16,"0"0"23"-16,0 0 21 0,0 10-15 15,0-10 5-15,-15 13-8 0,15-3-3 16,-13 1-10-16,-10 15 1 15,13-12-34-15,0-1 13 0,2 5-9 16,-2 0-62-16,0-3-95 0,-1 0-134 16,1-1-135-16</inkml:trace>
          <inkml:trace contextRef="#ctx0" brushRef="#br0" timeOffset="178731.8519">-1098 1262 691 0,'0'0'36'16,"0"0"43"-16,0 0-7 0,0 0 25 16,0 0 97-16,0 0-91 15,0 0-29-15,0 0 24 0,0 0-9 16,0 0-24-16,0 0 11 0,0 0 11 15,0 0-15-15,0 0-18 0,0 0 56 16,0 0-85-16,0 0-5 16,0 0-4-16,0 0 10 0,0 0-8 0,0 0-15 15,0 0-2-15,0 0 25 0,0 0 2 16,0 0 33 0,0 0-31-16,0 0 0 0,0 0-27 0,0 0 7 15,0 0 0-15,0 0-6 0,0 0 15 16,0 0-20-16,0 0 11 15,0 0 5-15,0 0-11 0,0 0-16 16,0 0 10-16,0 0 7 0,0 0-3 16,0 0 8-16,0 0-3 0,0 0-6 15,0 0-9-15,0 0 15 16,0 0 2-16,0 0-18 0,0 0 21 16,0 0-18-16,0 0-4 0,0 0 12 0,0 0-20 15,0 0 3-15,0 0-12 16,0 0 28-16,0 0-7 0,0 0 4 15,0 0-5-15,0 0 1 0,-10 0 6 16,10 13-15-16,-10-13-8 0,10 0-18 16,-8 0-92-16,8 0 63 15,0 0 15-15,0 0 0 0,0 0-8 16,0 0 15-16,0 0 15 0,0 0 5 16,0 0 14-16,-13 0-4 0,13 0-25 15,-10 0 25-15,10 0-15 16,-10 0-41-16,10 0 23 0,-8 0-11 0,8 0 3 15,-7 0-15-15,2 0-15 0,0 0 47 16,-3 0-45-16,3 0 55 16,0 0-32-16,0 0 7 0,2 0 16 15,0 0-4-15,1 0 14 0,-3 0 2 16,-3 0 2-16,6 0-14 16,-1 0-1-16,-2 0-33 0,0 11-5 15,0-11-24-15,2 0 3 0</inkml:trace>
        </inkml:traceGroup>
      </inkml:traceGroup>
    </inkml:traceGroup>
  </inkml:traceGroup>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5:36.20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633E20C-F63F-4057-AE1A-2326A22F897E}" emma:medium="tactile" emma:mode="ink">
          <msink:context xmlns:msink="http://schemas.microsoft.com/ink/2010/main" type="inkDrawing" rotatedBoundingBox="13913,15263 18073,14727 18084,14811 13924,15347" semanticType="underline" shapeName="Other">
            <msink:sourceLink direction="with" ref="{E432CFB2-50F3-46C1-984A-0E4CC268DAF6}"/>
            <msink:sourceLink direction="with" ref="{67221CB4-AF46-4E17-9275-542577C69E99}"/>
            <msink:sourceLink direction="with" ref="{AEB8E21E-07D2-46A8-A79D-1CB5BA1C54B1}"/>
            <msink:sourceLink direction="with" ref="{EC440393-6E59-4E3D-8724-2E20BE6C8E54}"/>
          </msink:context>
        </emma:interpretation>
      </emma:emma>
    </inkml:annotationXML>
    <inkml:trace contextRef="#ctx0" brushRef="#br0">0 536 1417 0,'13'0'48'0,"2"0"49"0,-2 0 35 16,2 0 11-16,-2 0-9 0,2 0-34 0,3 0-23 16,2 0 0-16,-2 0 9 15,31-10 86-15,-24 10-85 0,3-10 2 16,0 0-9-16,3 4-20 0,2-4-12 15,0 5-21-15,-3 0 7 0,1 1-14 16,30-4 14-16,-33 3 22 16,3 1-4-16,-3 0-7 0,5 1-8 15,0 0-3-15,3-3 10 0,4-1 17 16,4 1-17-16,-1-1-2 0,49-8 40 16,-46 6-26-16,2-2-16 15,0 2-11-15,1-1-14 0,-1 3 3 0,-2-1 0 16,0-3-10-16,0 4-7 0,0-1 0 15,33 0 1-15,-44 2-2 16,3 2 1-16,-2-6 2 0,2 5-1 16,-2-1 3-16,2 0 3 0,0-2 3 15,1 0 11-15,4-1 15 0,36-6 34 16,-36 8-50-16,0 1-11 16,-2-4 7-16,2 2-12 0,1 3 4 15,-1-1-4-15,-2 2-2 0,-3-2-5 16,3 2 9-16,33-3-14 15,-34 3 14-15,-6-1-6 0,4-1 5 16,0 2 0-16,0 2 16 0,3-1 57 0,2-1-24 16,-2 0-11-16,48-3-5 15,-48 5-23-15,0-2-16 0,2 3 6 16,-5-3-2-16,-2-1-1 0,-3 0 5 16,3 4-12-16,-1-3 13 0,-7 1-9 15,39-4 9-15,-34 6-14 16,-5-4 5-16,5 0 0 0,-3 4-3 15,-2-3 6-15,5-1-3 0,-2 0 6 16,0 0-10-16,-1 1 4 0,31-2 5 16,-35 3 0-16,2 1-6 15,-5 0 2-15,2 2 9 0,3 0-9 0,-5 0-3 16,0 0 3-16,5 0-4 0,0 0 7 16,20 0 5-1,-25 0-6-15,3 0 10 0,2 0-8 0,-5 0-3 16,0-13 13-16,0 13 5 0,-3 0-12 15,3-10-1-15,-5 10-1 16,12 0 1-16,-17 0-1 0,2 0-11 16,-2 0 0-16,2 0 21 0,-4 0-5 15,1-6 1-15,4 6 18 0,-4-7 11 16,27 7 10-16,-27 0-38 16,4-4-7-16,-1 1 0 0,-2 1-16 0,-3-2 10 15,-3 4-6-15,-1-1 18 0,-1-3-8 16,-5 1-7-16,5 3-20 15,-5 0-39-15,0 0-92 0,0 0-101 16,0 0-89-16,0 0-35 0,0 0-112 16,0 0-48-16,0 0-148 0</inkml:trace>
  </inkml:traceGroup>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07.97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05EAADA-736D-41A9-9C0F-96ACABF19ABF}" emma:medium="tactile" emma:mode="ink">
          <msink:context xmlns:msink="http://schemas.microsoft.com/ink/2010/main" type="writingRegion" rotatedBoundingBox="8936,14325 19937,13992 19970,15075 8969,15408"/>
        </emma:interpretation>
      </emma:emma>
    </inkml:annotationXML>
    <inkml:traceGroup>
      <inkml:annotationXML>
        <emma:emma xmlns:emma="http://www.w3.org/2003/04/emma" version="1.0">
          <emma:interpretation id="{B7AADB9C-8FBC-4DD3-BC10-FA078957B005}" emma:medium="tactile" emma:mode="ink">
            <msink:context xmlns:msink="http://schemas.microsoft.com/ink/2010/main" type="paragraph" rotatedBoundingBox="8936,14325 19937,13992 19970,15075 8969,15408" alignmentLevel="1"/>
          </emma:interpretation>
        </emma:emma>
      </inkml:annotationXML>
      <inkml:traceGroup>
        <inkml:annotationXML>
          <emma:emma xmlns:emma="http://www.w3.org/2003/04/emma" version="1.0">
            <emma:interpretation id="{DB97682E-11BD-4D48-B6B7-981B2C0461B1}" emma:medium="tactile" emma:mode="ink">
              <msink:context xmlns:msink="http://schemas.microsoft.com/ink/2010/main" type="line" rotatedBoundingBox="8936,14325 19937,13992 19970,15075 8969,15408"/>
            </emma:interpretation>
          </emma:emma>
        </inkml:annotationXML>
        <inkml:traceGroup>
          <inkml:annotationXML>
            <emma:emma xmlns:emma="http://www.w3.org/2003/04/emma" version="1.0">
              <emma:interpretation id="{EA6A04E0-A180-40C1-B628-58DFDE95B61A}" emma:medium="tactile" emma:mode="ink">
                <msink:context xmlns:msink="http://schemas.microsoft.com/ink/2010/main" type="inkWord" rotatedBoundingBox="8948,14700 10114,14664 10135,15372 8969,15408"/>
              </emma:interpretation>
            </emma:emma>
          </inkml:annotationXML>
          <inkml:trace contextRef="#ctx0" brushRef="#br0">-2382 4047 2632 0,'0'0'63'15,"0"0"51"-15,16 0 31 0,-4 0 31 16,-1 0 37-16,-1 0-16 0,5 0-30 15,16-11 28-15,-14 1-147 0,1 0-18 16,3 2-10-16,2 0-50 0,-3-2-142 16,-2 2-137-16,0 2-101 15,-6 6-245-15</inkml:trace>
          <inkml:trace contextRef="#ctx0" brushRef="#br0" timeOffset="-200.1715">-2333 3831 2851 0,'-10'0'27'0,"2"11"47"0,3-4 40 0,-3-3-6 16,-2 0 19-16,5-4-81 15,5 0 26-15,0 0 31 0,0 0 10 16,0 0-5-16,0 0 1 0,18 0-12 16,0 0-24-16,-1 0-21 15,16 0-6-15,-15 0-35 0,0 0-25 16,3 0-66-16,-1 0-85 0,0 0-85 16,-2 0-35-16,-3 0-17 0,-2 0-49 15,13 0-584-15,-19 0 380 16</inkml:trace>
          <inkml:trace contextRef="#ctx0" brushRef="#br0" timeOffset="-919.4872">-3235 3627 2549 0,'-13'0'28'15,"3"0"11"-15,-3 0 17 0,-2 0-20 16,10 0-28-16,5 0 3 16,0 0-4-16,0-10 21 0,0 10 16 15,20-8 20-15,-2 8 14 0,-3-10-3 16,1 3-5-16,14 0 71 16,-17 3-78-16,0 0 7 0,2 1-16 15,-5 3-15-15,3-5-10 0,0 5-8 16,-1-1-2-16,1-1-7 0,0 1-3 0,10-3 8 15,-8 4-14-15,-2 0 21 16,2 0 14-16,-2 0 10 0,2 0 12 16,-7 0 5-16,5 0 6 0,-3 0-4 15,0 0-4-15,10 23 45 16,-12-10-62-16,-3 2 7 0,3 3-11 16,-3 0 4-16,-5 3-11 0,0-1 10 15,0 3-2-15,0 1-24 0,0 0 14 16,0 24-14-16,0-22 3 15,-13-1-12-15,13 3-1 0,-15-3 15 0,5 0-7 16,-1 0 0-16,1 0-2 16,3 1-15-16,-14 22 4 0,11-24-3 15,2 0 5-15,1-3-1 0,-1-2-12 16,6 0 3-16,-1-4 1 0,-2 0 1 16,5-7 1-16,0 3 10 0,0 5-16 15,0-9 5-15,15-2 9 16,-2 0 0-16,0-2 3 0,-3-1-21 15,5 1 23-15,-2 0-11 0,2-3 4 16,3 0-1-16,23 0 27 16,-23 0-25-16,2 0 6 0,3 0-2 15,-3 0-11-15,1 0-2 0,-1-11 5 16,-5 11-5-16,3-10 10 0,-3 3 1 0,11-1-32 16,-16 8-20-1,-2-6-34-15,-1 6-61 0,-2 0-67 0,-2 0-92 16,2 0-77-16,-5 0-26 0,0 0-119 15,0 0-350-15</inkml:trace>
          <inkml:trace contextRef="#ctx0" brushRef="#br0" timeOffset="-594.9805">-3199 4000 2586 0,'0'-2'38'0,"15"-2"82"0,-5-1 28 16,21-4 181-16,-19 5-158 15,6 0-16-15,3-3-40 0,4 3-6 0,-2-1-3 16,5-1 9-16,0 1-15 15,0-3-33-15,0 2-2 0,23-7 17 16,-28 7-72-16,-3-1 9 0,-4 3-14 16,-1 1-6-16,-5-2 1 0,-2 5-42 15,-3-1-65-15,0-1-112 0,-5 1-84 16,0 1-368-16,0 0 217 16,0 0-314-16</inkml:trace>
        </inkml:traceGroup>
        <inkml:traceGroup>
          <inkml:annotationXML>
            <emma:emma xmlns:emma="http://www.w3.org/2003/04/emma" version="1.0">
              <emma:interpretation id="{051C1828-E5D4-407F-9388-B932C0C6E37A}" emma:medium="tactile" emma:mode="ink">
                <msink:context xmlns:msink="http://schemas.microsoft.com/ink/2010/main" type="inkWord" rotatedBoundingBox="10597,14275 10933,14265 10950,14819 10614,14830">
                  <msink:destinationLink direction="with" ref="{B6373E34-2216-4FBD-A2CA-E975683C2C51}"/>
                </msink:context>
              </emma:interpretation>
              <emma:one-of disjunction-type="recognition" id="oneOf0">
                <emma:interpretation id="interp0" emma:lang="" emma:confidence="1">
                  <emma:literal/>
                </emma:interpretation>
              </emma:one-of>
            </emma:emma>
          </inkml:annotationXML>
          <inkml:trace contextRef="#ctx0" brushRef="#br0" timeOffset="544.1708">-1350 3298 2804 0,'0'0'48'0,"0"0"33"0,0 0 16 15,0 0-4-15,0 0-5 0,0 0-20 16,0 0-17-16,0 15-8 0,-13 6 107 16,-2-9-59-16,5 2-6 15,2 4 8-15,-2 1-2 0,0 5-8 16,2 1-32-16,-2-3-18 0,2 4-4 15,-2-2-11-15,-5 16-2 16,7-19-9-16,0-3-1 0,3-2-18 16,0 1-42-16,0-6-57 0,0 1-44 0,0-1-49 15,0-1-8-15,0-3-9 16,0 1-186-16,5-5 156 0,0 0-99 16,0-3-9-16,0 0 31 0,0 0 22 15,0 0-36-15</inkml:trace>
          <inkml:trace contextRef="#ctx0" brushRef="#br0" timeOffset="870.4765">-1574 3447 2530 0,'0'-7'67'0,"0"4"46"0,0 3 43 16,0 0 25-16,0 0 168 15,0 0-172-15,0 0 39 0,0 0-20 16,0 0-21-16,0 0-41 0,0 0-19 15,15 16-31-15,0-6 0 0,18 11 24 16,-15-11-69-16,0 1-1 0,5 2-15 16,-3-2-11-16,1-1-2 0,-1 3-7 15,-2 0-5-15,-3-4 12 16,1 2-9-16,7 6 1 0,-16-7-5 16,-2-2 2-16,-2 2 7 15,2-3-4-15,-3-1-32 0,1-1 5 0,-3-4-6 16,0 1-47-16,0 1-69 0,0 1-356 15,0-4 162-15,0 0-6 16,0-13-21-16,0 13-42 0,0-15 7 16,0-2-19-16,0-4 38 0,0 3-93 15</inkml:trace>
          <inkml:trace contextRef="#ctx0" brushRef="#br0" timeOffset="1209.6972">-1623 3143 2450 0,'-10'0'101'15,"5"9"-14"-15,3-9 3 16,-1 0-14-16,3 0-2 0,0 0 18 0,0 0 10 16,0 0 22-16,0 0 22 0,0 0-3 15,33 0 82-15,-18 0-161 16,-2 0-29-16,2 0-1 0,1 0-13 16,-4 0-18-16,4 0 1 0,-4 0-9 15,1 0-46-15,-3 0-75 0,8 0-280 16,-13 0 157-16,0 0-39 15,-2 0-148-15,2 0-85 0,0 0-61 16</inkml:trace>
        </inkml:traceGroup>
        <inkml:traceGroup>
          <inkml:annotationXML>
            <emma:emma xmlns:emma="http://www.w3.org/2003/04/emma" version="1.0">
              <emma:interpretation id="{332D8A51-2C17-4517-8DD8-2A3D972E62E2}" emma:medium="tactile" emma:mode="ink">
                <msink:context xmlns:msink="http://schemas.microsoft.com/ink/2010/main" type="inkWord" rotatedBoundingBox="11282,14548 11635,14537 11638,14648 11286,14659">
                  <msink:destinationLink direction="with" ref="{B6373E34-2216-4FBD-A2CA-E975683C2C51}"/>
                </msink:context>
              </emma:interpretation>
              <emma:one-of disjunction-type="recognition" id="oneOf1">
                <emma:interpretation id="interp1" emma:lang="" emma:confidence="1">
                  <emma:literal/>
                </emma:interpretation>
              </emma:one-of>
            </emma:emma>
          </inkml:annotationXML>
          <inkml:trace contextRef="#ctx0" brushRef="#br0" timeOffset="1904.7538">-955 3525 2196 0,'0'0'96'0,"0"0"33"0,0 0 6 0,0 0-5 16,0 0-2-16,0 0 80 16,0 0-109-16,0 0 11 0,0 0-1 15,0 0 6-15,0 0 4 0,18 0 0 16,-3 0-6-16,-2 0-10 0,-3 0 7 16,18 0 50-16,-15-11-78 15,4 0 9-15,4 2-36 0,-1 9-1 16,3-12-30-16,0-2-3 0,0 4-9 15,0-1-6-15,18-7 10 16,-24 10-21-16,-4 5 16 0,-3 1-17 16,-2-4-6-16,0 6-39 0,-6-2-81 15,1 0-75-15,-3 2-93 0,0 0-46 16,0 0-407-16,0 0 363 16,0 0-59-16,0 0-10 0</inkml:trace>
        </inkml:traceGroup>
        <inkml:traceGroup>
          <inkml:annotationXML>
            <emma:emma xmlns:emma="http://www.w3.org/2003/04/emma" version="1.0">
              <emma:interpretation id="{F9C530E2-EED3-43A3-AADA-E580B7834E3A}" emma:medium="tactile" emma:mode="ink">
                <msink:context xmlns:msink="http://schemas.microsoft.com/ink/2010/main" type="inkWord" rotatedBoundingBox="11999,14258 12546,14242 12570,15014 12023,15030">
                  <msink:destinationLink direction="with" ref="{B6373E34-2216-4FBD-A2CA-E975683C2C51}"/>
                </msink:context>
              </emma:interpretation>
              <emma:one-of disjunction-type="recognition" id="oneOf2">
                <emma:interpretation id="interp2" emma:lang="" emma:confidence="1">
                  <emma:literal/>
                </emma:interpretation>
              </emma:one-of>
            </emma:emma>
          </inkml:annotationXML>
          <inkml:trace contextRef="#ctx0" brushRef="#br0" timeOffset="3068.4971">-194 3623 690 0,'-5'0'67'0,"3"0"16"15,-1 0 175-15,-2 0 29 0,0 0-37 16,2 0-25-16,1-13-39 0,-1 13-4 16,1 0-9-16,-1-12 115 15,3 12-131-15,0 0 14 0,0 0 11 16,0 0-6-16,0 0-9 0,0 0-12 15,0 0-41-15,0 0-27 0,0 0 8 16,0 0 42-16,0 0-95 16,0 0-15-16,0 0 0 0,0 0-8 0,0 0-9 15,0 0 18-15,0 0-8 0,0 0-9 16,10 0 1-16,6 0 10 16,-4 0-19-16,-1 0-6 0,1 0 8 15,1 0-8-15,-3 0-21 0,1 0-14 16,1-13-15-16,-2-3 2 0,11-14-68 15,-14 16 73-15,1-4 4 16,-3 4 0-16,0-6 10 0,0 1 13 16,-2 0 5-16,-3 2 6 0,0 0 0 15,0 2 4-15,0-14 6 16,0 18-2-16,0 3 6 0,0-1 13 0,0 3 5 16,0 2 7-16,0 4 0 0,0 0-3 15,0 0-6-15,0 0-4 0,-13 0 12 16,13 0-11-16,0 0 19 15,0 0-6-15,0 11 20 0,0 0-17 16,0 0-2-16,0 3 7 0,0 2-16 16,0 1-17-16,0 24 3 15,0-20-1-15,13-3-2 0,-3 0 8 16,0 1-12-16,0-3 5 0,3-3-10 0,0-4 4 16,0 2 1-16,17-3-4 15,-17-7 6-15,5-1-8 0,-8 0-2 16,3 0 6-16,2 0-28 0,-5-16-21 15,3 6 5-15,-3-3-5 16,3-2-17-16,2-21-41 0,-10 17 56 16,0 1 1-16,-2-4 14 0,2 2 5 15,-5 0 10-15,3 0 8 0,-3-5 2 16,0 1 15-16,0-3-4 0,0-23 6 16,0 25 12-16,0 1 20 15,0 4 28-15,0 2 12 0,0 7 11 16,0-1-3-16,0 6-14 0,0-1 9 15,0 5-13-15,0 2-2 16,0 0-34-16,-11 0 14 0,11 0-9 0,0 12-7 16,0 3-8-16,0 2 2 0,0 3 19 15,0 4-8-15,0 4 25 16,0 38 74-16,13-27-89 0,-13 2 4 16,10 1-5-16,3-2-20 0,-3-1 5 15,0 3 12-15,-2-1-2 0,5-1-10 16,-8-4-2-16,13 29-20 15,-13-33 7-15,2-4-20 0,-1-2 2 16,-4-6-3-16,1-5 6 0,2-3-13 16,-3-3 18-16,1 2-11 0,2-3-90 15,-3-8-1-15,1 0-29 0,-3 0-6 16,3 0-49-16,-3 0-129 0,0 0-110 16,0 0-28-16,0 0-30 0,0 0-169 15</inkml:trace>
        </inkml:traceGroup>
        <inkml:traceGroup>
          <inkml:annotationXML>
            <emma:emma xmlns:emma="http://www.w3.org/2003/04/emma" version="1.0">
              <emma:interpretation id="{67221CB4-AF46-4E17-9275-542577C69E99}" emma:medium="tactile" emma:mode="ink">
                <msink:context xmlns:msink="http://schemas.microsoft.com/ink/2010/main" type="inkWord" rotatedBoundingBox="13899,14246 14261,14235 14277,14747 13914,14758">
                  <msink:destinationLink direction="with" ref="{5633E20C-F63F-4057-AE1A-2326A22F897E}"/>
                </msink:context>
              </emma:interpretation>
            </emma:emma>
          </inkml:annotationXML>
          <inkml:trace contextRef="#ctx0" brushRef="#br0" timeOffset="81995.2359">1663 3238 2398 0,'0'0'16'0,"0"0"-6"0,0 0 59 16,0 0-25-16,0 0-18 0,0 0 5 15,0 12 3-15,0-1 16 16,0 2-9-16,8 0-11 0,2-1-2 16,-10 3-3-16,13 10-10 0,-6-14-16 15,-7-2 13-15,6 0-13 16,-1-1-3-16,0-2 1 0,-3-2 7 0,1-1 2 16,-1-1-14-16,1 2-4 0,7-4-6 15,-2 0 1-15,-3 0 5 16,3 0 8-16,-1 0 7 0,3-17-6 15,-2 4-1-15,2 1-4 0,0 0 5 16,3-1 8-16,10-11-8 0,-10 16 16 16,-3 1 2-16,5 1 11 15,-5 1 8-15,3 5 7 0,-3 0-8 16,1 0 4-16,-1 0 6 0,8 0 20 16,-8 16-32-16,0-6-2 0,0 2-9 15,0 2-10-15,1 2 3 0,-1-2 6 16,-3 3-11-16,1 3 11 0,-3-1-1 15,-5 22 61-15,0-25-3 16,0 4 13-16,0-3-1 0,-15 2-1 16,5-5-18-16,-6 1 18 0,4 1 21 15,-6-3-4-15,0-2-4 0,-13 3 56 16,14-9-90-16,1-2-15 0,-2-3-17 16,1 0-19-16,4 0-5 15,0 0-7-15,0-11 7 0,-2 11-9 16,2-18-2-16,-7-5-3 0,12 13-1 15,-2 10-3-15,5-6-51 0,0 6-72 16,5-7-81-16,-3 7-82 0,3 0-52 16,0 0-2-16,0 0-93 15,0 0-908-15</inkml:trace>
          <inkml:trace contextRef="#ctx0" brushRef="#br0" timeOffset="81392.0546">1699 3192 1984 0,'0'0'75'0,"0"0"27"0,0 0-1 15,0 0 28-15,0 0-7 0,0 0-4 16,0 0-21-16,0 0 106 15,0 0-86-15,0 0 12 0,0 0 1 16,0 0-7-16,0 0-5 0,0 0-3 16,0 0-16-16,0 0-18 0,0 0 13 15,0 0-63-15,0 0-6 16,0 0-7-16,0 0-9 0,0 0 6 0,0 0 1 16,0 0-8-16,15 0-5 0,-2 0 4 15,15-19 1-15,-13 19-11 16,-2-8 7-16,5-2-8 0,0 3 2 15,-1 0 4-15,1 0-6 0,-2-1-7 16,-1 4-41-16,0-2-31 0,6-3-161 16,-14 9 83-16,-2 0-32 15,-2 0-32-15,-1 0-13 0,-2 0-52 16,0 0-156-16,0 0-241 0</inkml:trace>
        </inkml:traceGroup>
        <inkml:traceGroup>
          <inkml:annotationXML>
            <emma:emma xmlns:emma="http://www.w3.org/2003/04/emma" version="1.0">
              <emma:interpretation id="{AEB8E21E-07D2-46A8-A79D-1CB5BA1C54B1}" emma:medium="tactile" emma:mode="ink">
                <msink:context xmlns:msink="http://schemas.microsoft.com/ink/2010/main" type="inkWord" rotatedBoundingBox="14558,14339 15609,14307 15625,14843 14574,14875">
                  <msink:destinationLink direction="with" ref="{5633E20C-F63F-4057-AE1A-2326A22F897E}"/>
                </msink:context>
              </emma:interpretation>
              <emma:one-of disjunction-type="recognition" id="oneOf3">
                <emma:interpretation id="interp3" emma:lang="" emma:confidence="1">
                  <emma:literal/>
                </emma:interpretation>
              </emma:one-of>
            </emma:emma>
          </inkml:annotationXML>
          <inkml:trace contextRef="#ctx0" brushRef="#br0" timeOffset="82820.352">2458 3397 2432 0,'0'0'36'0,"0"0"8"0,0 0 7 15,0 0-7-15,0 0-33 0,0 0-13 16,0-11 13-16,0 1-17 0,0 10 1 16,0-11 15-16,0-2-8 0,13 1-13 15,-1 2 17-15,14-6 61 16,-11 10-35-16,-7 0 15 0,5-2-4 16,-6 3 0-16,3 4-10 0,3 0 4 15,-3 1-9-15,1 0 3 0,-1 0-1 16,8 0 72-16,-8 12-28 0,-3 3 1 15,-1-5 1-15,-1 5-6 0,0 1-6 16,0 5 12-16,-5 0 8 0,2 3-11 16,-2 2-6-16,0 26 11 15,0-22-59-15,-20-1-4 0,5 0-4 16,-1-3-7-16,4-1 0 0,-4-4-3 16,4-3 2-16,-1-1 1 0,0-4-5 15,6 3 4-15,-1-13-7 16,8 1 1-16,0 0 2 0,0-2-4 15,0-2-7-15,0 0 15 0,0 0-4 0,0 0 10 16,25 0-13 0,-14 0 10-16,6 0-3 0,-1-13 12 0,1 2 2 15,1 1 5-15,3 0-13 0,2-1-6 16,-6 0 9-16,6 0-3 0,16-10-17 16,-24 13-12-16,5 4-73 15,-2-1-75-15,-8 1-78 0,0 0-24 16,3 1-54-16,-8 2-83 0,0-3-209 15</inkml:trace>
          <inkml:trace contextRef="#ctx0" brushRef="#br0" timeOffset="82259.8108">2331 3669 2939 0,'5'5'75'16,"0"-3"252"-16,-3-2-112 16,1 0-4-16,-3 0-13 0,2 0-42 15,1 0-2-15,-3 0-43 0,0 0-18 16,3 0-29-16,-3 0-13 0,2 0 19 15,-2 0-51-15,0 0-15 16,0 0-6-16,0 0 7 0,0 0-14 0,0 0-50 16,0 0-75-16,0 0-132 0,0 0-126 15,0 0-588-15,0 0 69 16</inkml:trace>
          <inkml:trace contextRef="#ctx0" brushRef="#br0" timeOffset="83480.3576">3046 3329 2684 0,'0'0'31'0,"0"0"18"15,0 0-22-15,0-13 1 0,0 13-19 16,0-12-10-16,0 2 15 0,0 3-19 16,0-2 12-16,23-9 5 0,-23 9-21 15,18 0 10-15,-5-1 3 0,-5 2-12 16,4-1 9-16,1 2-7 0,-5 1 7 15,-1 1 2-15,6-2 7 0,5 0 40 16,-8 5-17-16,-5 2 30 16,3 0 25-16,-1 0 18 0,-1 0 7 15,-4 0 0-15,3 0-27 0,0 16-22 16,-5-2-16-16,0 24 1 16,0-19-33-16,0 2-14 0,0 0 7 15,-18-1-9-15,8 0-1 0,10-1 5 16,-10-6-10-16,10 0-20 0,-20 10-50 15,20-14 19-15,-8-4-12 0,8 0-12 16,0-2 0-16,0-1 30 0,0-2 8 16,0 0 13-16,0 0 22 0,0 0 1 15,10-30-2-15,-10 19 10 16,18-1 0-16,-3 1-12 0,3-1 14 16,-3-1 14-16,3 5 12 0,0-2 9 15,3 5 13-15,-9 5 9 0,16 0 86 16,-18 0-69-16,1 0 26 15,-9 0-23-15,3 19-5 0,0-3-25 16,-2 1-2-16,-3 0-8 0,5 2-6 16,-5 0-4-16,3 26 50 0,-3-26-46 15,0 1 27-15,0 2 13 0,0-4-6 16,0-2-5-16,-18-1 5 0,8-5-22 16,10 1-17-16,-13 2-10 0,-8-6-14 15,11-3 1-15,-2-4-11 16,-1 0-34-16,0 0-19 0,0 0-66 15,-2-14-69-15,2 14-77 0,-5-14-52 16,-2 2-437-16,7 3 199 16,8 1-223-16</inkml:trace>
        </inkml:traceGroup>
        <inkml:traceGroup>
          <inkml:annotationXML>
            <emma:emma xmlns:emma="http://www.w3.org/2003/04/emma" version="1.0">
              <emma:interpretation id="{E432CFB2-50F3-46C1-984A-0E4CC268DAF6}" emma:medium="tactile" emma:mode="ink">
                <msink:context xmlns:msink="http://schemas.microsoft.com/ink/2010/main" type="inkWord" rotatedBoundingBox="15944,14588 16293,14577 16294,14600 15945,14611">
                  <msink:destinationLink direction="with" ref="{5633E20C-F63F-4057-AE1A-2326A22F897E}"/>
                </msink:context>
              </emma:interpretation>
              <emma:one-of disjunction-type="recognition" id="oneOf4">
                <emma:interpretation id="interp4" emma:lang="" emma:confidence="1">
                  <emma:literal/>
                </emma:interpretation>
              </emma:one-of>
            </emma:emma>
          </inkml:annotationXML>
          <inkml:trace contextRef="#ctx0" brushRef="#br0" timeOffset="84116.1257">3709 3473 2356 0,'0'0'69'16,"-5"0"22"-16,5 0 172 15,0 0-140-15,0 0-7 0,0 0-7 16,0 0-6-16,0 0 24 0,0 0 37 16,0 0 31-16,0 0 9 0,0 0-11 15,0 0 75-15,15 0-181 16,-2 0-5-16,-1 0-9 0,1 0-17 15,0 0-7-15,2 0-15 0,3 0-12 16,-3 0-6-16,21 0 5 16,-16 0-19-16,3 0 4 0,-2 0 3 0,1-12 7 15,1 12-13-15,-7 0-4 0,2-8 4 16,-8 8 7-16,2-6-11 0,1 6 2 16,-10 0-2-16,2 0-2 15,-3 0 6-15,3 0-6 0,1 0 6 16,-6 0-14-16,0 0-4 0,0 0-41 15,0 0-58-15,0 0-304 16,0 0 81-16,0 0-36 0,0 0-32 16,0 0-105-16,0 0-104 0,0 0-138 15</inkml:trace>
        </inkml:traceGroup>
        <inkml:traceGroup>
          <inkml:annotationXML>
            <emma:emma xmlns:emma="http://www.w3.org/2003/04/emma" version="1.0">
              <emma:interpretation id="{EC440393-6E59-4E3D-8724-2E20BE6C8E54}" emma:medium="tactile" emma:mode="ink">
                <msink:context xmlns:msink="http://schemas.microsoft.com/ink/2010/main" type="inkWord" rotatedBoundingBox="16642,14277 17776,14242 17790,14693 16656,14728">
                  <msink:destinationLink direction="with" ref="{5633E20C-F63F-4057-AE1A-2326A22F897E}"/>
                </msink:context>
              </emma:interpretation>
            </emma:emma>
          </inkml:annotationXML>
          <inkml:trace contextRef="#ctx0" brushRef="#br0" timeOffset="85972.4375">5089 3518 2861 0,'5'9'57'0,"-2"-1"75"16,-3 0 265-16,2-8-201 15,-2 0-20-15,0 0-39 0,0 0-31 0,0 0-19 16,0 0-27-16,0 0-16 0,0 0-24 16,0 0-3-16,0 0 5 15,0 0-8-15,0 0-29 0,0 0-31 16,0 0-85-16,0 0-100 0,0 0-96 15,0 0-50-15,0 0-81 0,0-11-92 16,0-9-620-16</inkml:trace>
          <inkml:trace contextRef="#ctx0" brushRef="#br0" timeOffset="86717.0689">5204 3206 2174 0,'0'2'24'0,"0"1"43"15,0 0 46-15,0 0 65 16,0-1-109-16,0-2 25 0,0 3 3 0,0 3-19 16,0 4-13-16,0-3-7 0,0 6-22 15,0-3-21-15,0 11 16 16,0-8-19-16,0-5-11 0,13-2 11 15,-13 2-14-15,15-3 12 0,-5-2 2 16,-5 0-22-16,8-3 6 0,-3 0 12 16,8 0-2-16,-3 0-11 15,-7-11-3-15,2 11 9 0,5-11-2 16,-2 11-2-16,-3-11 5 0,0 11-7 16,6-8 15-16,2-3-6 0,10 2-4 15,-13 3 3-15,3 1 10 16,-6 3-6-16,4-1 9 0,-1 3-5 0,-2 0 28 15,-8 0 0-15,5 0 1 0,-5 0-7 16,-5 12 75-16,0 1-50 16,0-2 17-16,0-11 6 0,0 10 6 15,0 0 7-15,0 0 17 0,0 0-29 16,0-2-28-16,-15 5-7 16,-13 10-9-16,18-15-21 0,-3 0-5 15,8-1-11-15,-10 0 12 0,2-3-21 16,3 0-32-16,-1-2-72 0,1 1-82 15,3-2-84-15,-14 2-448 0,16-3 163 16,3 0-22-16</inkml:trace>
          <inkml:trace contextRef="#ctx0" brushRef="#br0" timeOffset="86271.1188">5209 3177 2494 0,'0'0'33'0,"0"0"33"0,0 0-9 16,0 0-5-16,0 0-4 0,0 0-17 15,10 0 0-15,3 0-23 16,-3 0-2-16,0 0 15 0,3-12-13 15,5 2-6-15,-3 2 5 0,0-2-6 16,3 10-26-16,5-14-109 0,-8 7 10 16,-7 7-28-16,-3 0-95 15,-2 0-67-15,-3 0 20 0,0 0 32 0,0 0 48 16,0 0-120-16</inkml:trace>
          <inkml:trace contextRef="#ctx0" brushRef="#br0" timeOffset="85717.7792">4412 3308 2230 0,'0'0'28'0,"0"0"-10"0,0 0 25 15,0 0 105-15,0 11-94 16,0-11 2-16,0 10 13 0,0 1-4 16,0-1 4-16,0 5-15 0,0-4-9 15,0 2-19-15,0 0-5 0,0 17 8 16,0-15-25-16,0-1-4 16,0-3 4-16,0-1 0 0,10-2-8 0,-10-1 9 15,18-3-12-15,-6-4 3 16,4 0-26-16,7 0-30 0,-8 0 33 15,0-15 9-15,3 1 11 0,5 3-5 16,-8 0 12-16,3 1-8 0,0-1 3 16,-3-2 11-16,18-6 24 15,-22 13 3-15,-4 1-1 0,3 1 5 16,1 2-5-16,-1 2-5 0,2 0 14 16,-6 0-13-16,6 0 0 0,-1 0-6 15,11 0 44-15,-11 14-33 16,-6-2-2-16,5 0 0 0,-5 1-1 15,-2 3-3-15,-3 0 3 0,0 3 13 16,0-7 3-16,0 1-1 0,-13 17 40 16,3-19-30-16,10-2 6 0,-16-1-6 15,4 1-19-15,-6-2-2 0,2-1-12 16,1-6-7-16,2 0-9 0,1 0-3 16,-14 0-3-16,11 0-16 15,7 0-22-15,-2 0-21 0,3 0-32 16,-4-13-43-16,11 13-34 0,-5-9-33 15,5 9-39-15,0-8-66 16,0-1-654-16,0 0 403 0</inkml:trace>
          <inkml:trace contextRef="#ctx0" brushRef="#br0" timeOffset="85205.3648">4422 3294 2181 0,'0'0'58'0,"0"0"23"0,0 0 28 15,0 0 13-15,0 0-20 0,0 0-14 16,0 0-24-16,0 0 38 15,0 0-59-15,0 0 0 0,0 0-8 16,0 0 22-16,0 0-17 0,0 0 6 16,0 0-18-16,0 0-1 0,18-11-15 15,15 2 15-15,-15-5-29 16,2 5 3-16,-2 0 5 0,0 0-10 0,2 0-17 16,-7 2-53-16,7 1-41 0,-10 0-17 15,3 2-31-15,8-3-231 16,-16 7 119-16,2-2-46 0,-7 2 14 15,0 0 55-15,0 0-77 0</inkml:trace>
        </inkml:traceGroup>
        <inkml:traceGroup>
          <inkml:annotationXML>
            <emma:emma xmlns:emma="http://www.w3.org/2003/04/emma" version="1.0">
              <emma:interpretation id="{FF8F2EA3-DBBB-42F2-93B4-78D2A45AEB8A}" emma:medium="tactile" emma:mode="ink">
                <msink:context xmlns:msink="http://schemas.microsoft.com/ink/2010/main" type="inkWord" rotatedBoundingBox="18334,14526 18660,14516 18673,14934 18347,14944"/>
              </emma:interpretation>
              <emma:one-of disjunction-type="recognition" id="oneOf5">
                <emma:interpretation id="interp5" emma:lang="" emma:confidence="1">
                  <emma:literal/>
                </emma:interpretation>
              </emma:one-of>
            </emma:emma>
          </inkml:annotationXML>
          <inkml:trace contextRef="#ctx0" brushRef="#br0" timeOffset="141152.0829">6261 3389 2265 0,'0'0'124'0,"0"12"-27"15,0-12 21-15,0 0 0 0,0 11-14 16,0-11-14-16,0 0-9 0,0 0-3 16,0 0 4-16,0 0-2 15,0 0 87-15,0 0-73 0,0 0 10 16,0 0 4-16,0 0-3 0,0 0-20 16,0 10-4-16,0-10-23 0,0 0-13 0,0 0 54 15,0 0-80-15,0 0 0 16,10 0-5-16,3 0 1 0,-8 0-16 15,5 0-2-15,0 0 1 0,3 0 5 16,2 0-68-16,8 0-223 16,-12 0 70-16,1 0-23 0,-2 0-8 15,-2 0-12-15,2 0-34 0,-5 0-107 16,0 0-57-16,-5 0 76 0,0 0-38 16</inkml:trace>
          <inkml:trace contextRef="#ctx0" brushRef="#br0" timeOffset="141413.7824">6106 3792 2272 0,'0'8'45'0,"0"-5"21"0,0 1 59 15,0-3 49-15,0 1-5 16,28-2 112-16,-18 0-179 0,3 0 1 0,2 0-23 15,-2 0-14-15,2-10-15 16,3 10-21-16,2 0-13 0,-7-10-3 16,20 10 7-16,-18-8-18 0,-7 2-5 15,7 6-13-15,-5 0-95 0,1 0-72 16,1 0-73-16,-2 0-33 0,-4 0-155 16,1 0-81-16,14 0-429 15</inkml:trace>
        </inkml:traceGroup>
        <inkml:traceGroup>
          <inkml:annotationXML>
            <emma:emma xmlns:emma="http://www.w3.org/2003/04/emma" version="1.0">
              <emma:interpretation id="{7AFAE049-2A62-4822-A2E1-1E61E0CF2C86}" emma:medium="tactile" emma:mode="ink">
                <msink:context xmlns:msink="http://schemas.microsoft.com/ink/2010/main" type="inkWord" rotatedBoundingBox="19001,14345 19947,14317 19970,15054 19023,15083"/>
              </emma:interpretation>
              <emma:one-of disjunction-type="recognition" id="oneOf6">
                <emma:interpretation id="interp6" emma:lang="" emma:confidence="0">
                  <emma:literal>-9</emma:literal>
                </emma:interpretation>
                <emma:interpretation id="interp7" emma:lang="" emma:confidence="0">
                  <emma:literal>,9</emma:literal>
                </emma:interpretation>
                <emma:interpretation id="interp8" emma:lang="" emma:confidence="0">
                  <emma:literal>.9</emma:literal>
                </emma:interpretation>
                <emma:interpretation id="interp9" emma:lang="" emma:confidence="0">
                  <emma:literal>-q</emma:literal>
                </emma:interpretation>
                <emma:interpretation id="interp10" emma:lang="" emma:confidence="0">
                  <emma:literal>_9</emma:literal>
                </emma:interpretation>
              </emma:one-of>
            </emma:emma>
          </inkml:annotationXML>
          <inkml:trace contextRef="#ctx0" brushRef="#br0" timeOffset="141847.2223">6776 3721 680 0,'0'0'536'0,"0"0"-16"16,0 9-143-16,0-9-86 0,0 0-26 0,0 7-21 16,0-7 127-16,0 0-246 15,0 0-44-15,0 0-27 0,0 0 1 16,0 0 29-16,0 0 19 0,0 0 13 15,0 0-4-15,0 0-1 0,12 0 82 16,4-12-123-16,-1 12-12 16,3 0-31-16,5-10 1 0,-3 10-8 15,-2-11 8-15,5 1-20 0,-3 1 0 16,-2 9 1-16,15-21-1 16,-18 15-1-16,-2-3-13 0,2 7 2 15,-2 2-1-15,-8 0-31 0,5 0-41 16,1 0-65-16,-9 0-89 0,3 0-68 15,0 0-382-15,-5 0 285 16,0 0-195-16,0 0 72 0,0 0-41 0</inkml:trace>
          <inkml:trace contextRef="#ctx0" brushRef="#br0" timeOffset="142876.003">7649 3294 655 0,'0'-6'404'0,"0"1"20"0,0 0-67 16,0 1-79-16,0 0-36 0,0-3-22 0,-33-4 157 15,33 8-247-15,-15-5-28 16,-3-1-37-16,8 1 4 0,-5 1 3 15,2 1-13-15,-2 1-16 0,2 1-15 16,-3-1 21-16,-17 2 49 16,10 3-48-16,8 0-23 0,-3 0-4 15,1 15-5-15,-4 0-1 0,3 0-11 0,-2 4-3 16,7 1 1-16,-7 1 4 16,-3 20-10-16,13-20-3 0,2 3-1 15,8-7 10-15,0 2-3 0,0-5-3 16,0 1 0-16,18-2 3 0,-3 0-4 15,3-5-19-15,30 2-57 16,-25-7 29-16,0-3-10 0,0 0-11 16,3 0 2-16,-3-14 17 0,-1-3 14 15,-1 1 14-15,-3 2 11 0,0-1 3 16,7-20 4-16,-17 19 15 16,-3-1 7-16,0 4 28 0,0-2 42 15,-5 3 27-15,5 1 18 0,-5 3 19 16,0-3 5-16,0-2 123 15,0 11-166-15,0-2-21 0,0 3-14 0,0 1-12 16,0 0-3-16,0 0-16 0,0 0-13 16,0 0 16-16,0 0 10 15,0 26 79-15,0-11-74 0,0 0 35 16,0 6 9-16,8 4 0 0,7 4 7 16,-5 1 18-16,-2 4 15 0,-3 1 4 15,-5-1 13-15,20 38 111 16,-15-34-174-16,-2-6-30 0,2-1-16 15,0-1-7-15,0-4 6 0,0 0-13 16,-5-1-9-16,5-5-8 0,-5-1-7 16,8 13-4-16,-3-20-10 0,0-1 4 15,-5-3-1-15,0-3-5 16,0-1 4-16,0-2-5 0,0 1 2 0,0-3-1 16,0 0 2-16,0 0 1 15,0 0-4-15,0 0 2 0,0 0-6 16,0 0 6-16,0 0-8 0,0 0 12 15,0 0-7-15,0 0 2 0,0 0 3 16,0 0 1-16,0 0-9 16,0 0 2-16,0 0-4 0,0 0 7 0,0 0-3 15,0 0-2-15,0 0-1 16,0 0 1-16,0 0-9 0,0 0-20 16,0 0 21-16,0 0-11 0,0 0 4 15,0 0-11-15,0 0 4 0,0 0-11 16,0 0-30-16,0 0-23 15,0 0-61-15,0 0-371 0,0 0 210 16,0-13 22-16,0 13-5 0,0 0-125 16,0-12-146-16,0 12-60 0,0-9-160 15,-13 9-37-15</inkml:trace>
        </inkml:traceGroup>
      </inkml:traceGroup>
    </inkml:traceGroup>
  </inkml:traceGroup>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3:29.77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74B9085-3A96-4480-8C28-A23E0F351C17}" emma:medium="tactile" emma:mode="ink">
          <msink:context xmlns:msink="http://schemas.microsoft.com/ink/2010/main" type="inkDrawing" rotatedBoundingBox="12985,9745 17508,10859 17312,11656 12789,10543" semanticType="callout" shapeName="Other">
            <msink:sourceLink direction="with" ref="{4A4C93EA-0C1A-48DB-B4CC-9F449B5A155B}"/>
          </msink:context>
        </emma:interpretation>
      </emma:emma>
    </inkml:annotationXML>
    <inkml:trace contextRef="#ctx0" brushRef="#br0">-692 541 1118 0,'7'0'81'0,"-7"0"30"0,0 0-59 0,8 0 24 15,-8 0-32-15,0 0 32 0,8 0-17 16,-8 0 8-16,5 0 8 0,5 0 56 15,-5 0-62-15,-3 0-22 16,6 0-5-16,-5-12-5 0,4 4-24 16,-2 8 11-16,3-9-10 0,0 0-3 15,-3 1 9-15,7-6-14 16,-4 8-2-16,0-1 4 0,2 0 8 16,-2-4-13-16,4 1 19 0,-4 2 6 15,5-3-10-15,-3 4 2 0,3-1 16 16,10-8-12-16,-11 10-15 0,-2-1 10 15,3 0-1-15,0-2-23 0,-3 2 3 16,-2-1 9-16,5 0 0 0,-3 1-17 16,10-5-2-16,-7 6 22 15,-6 2-10-15,9-1 0 0,-3-3-5 16,-1 2 10-16,4 1-8 0,-1-1 12 16,-2 0-15-16,2 1 18 0,18-9-17 15,-20 9 10-15,2-1-4 0,3 1-4 16,-3-1-4-16,0-2 18 15,-2 2-8-15,0 0-11 0,2 1 3 16,0-1 20-16,13-5-23 0,-15 5 7 16,2 1 7-16,1 1-5 0,-4 0-2 15,4-1-13-15,-4 0 10 0,4 1 13 16,-1 1-3-16,0-3 0 0,26-5-22 16,-21 4 20-16,6-1-1 15,-1 1 3-15,3 0-2 0,0 0-15 16,-2 0 15-16,-1 2 0 0,3 0-3 15,-2 1-14-15,22-7 10 16,-22 7-5-16,-6-3 22 0,0 6-15 0,3-2-7 16,-5-1 15-16,5 3 4 15,-5 1 6-15,2 0-3 0,16 0 2 16,-16 0 2-16,-2 0-5 0,0 0 3 16,2 0 5-16,-2 0-10 0,0 0-4 15,0 14 6-15,5-14 5 0,0 11-21 16,25-1 14-16,-22-10-3 15,-1 9-5-15,6-9 3 0,-3 6-6 16,-3-1-6-16,3 1 1 0,0 0-2 16,-2 0 9-16,4 2 8 0,26 6 2 15,-30-6-20-15,2 2 0 16,-5-1 6-16,0 1 0 0,2 0 12 16,-2 0-2-16,0-2-13 0,-3 1 10 15,1 2-13-15,19 8 21 0,-19-10-10 16,-1 0 0-16,1-1-13 15,-6 6-3-15,3 0 10 0,2-3 12 0,-2 4-11 16,0 0 9-16,0 2-7 16,20 14 3-16,-18-13 1 0,-5 0-15 15,3-2 17-15,5-2-12 0,-2 1 4 16,-1 2 11-16,0-5 2 0,1 4-13 16,19 11-3-16,-17-14-6 0,-2 0 15 15,-1 0 8-15,1-3-11 16,4 2-5-16,-10 1 8 0,6-2-13 15,-1 1 7-15,0 1 2 0,11 13-14 16,-16-14 19-16,3 1-3 0,-3-2 5 16,-4 1-13-16,4 1 2 0,0-2 10 15,0-3-1-15,1 2-3 0,7 1-2 16,15 10 5-16,-20-14-11 16,5 0 5-16,0 2 8 0,2 2-9 15,-2-3 1-15,2 1 7 0,1-1-5 16,-1 2-3-16,-2-3-3 0,21 16 7 15,-24-14-6-15,-2 0 11 0,0 2-1 16,-1 0-21-16,4-2 13 0,-3 1 8 16,2-2 1-16,3 0-10 0,-5 1-7 15,30 7 11-15,-25-12 3 16,3 6-4-16,-1 0-6 0,1 0 4 16,-4 0 4-16,4-5 4 0,-1 5 3 15,-2-2-15-15,3 0 0 16,12 7 9-16,-20-8-3 0,2 0 4 15,3 1-8-15,-2 0 14 0,1-2-7 16,1 0-14-16,5-1 9 0,0 5-1 16,26-1 19-16,-29-8-24 0,3 4 15 15,3 1-1-15,-3-1-3 16,0 0-5-16,-5 3 10 0,0-3-10 16,2 3 2-16,-2 1 0 0,26 3 0 15,-32-5 2-15,4-3 0 0,-1 0-14 16,1-2 14-16,2 3-1 0,-3-2-7 15,3 2-2-15,-8-2 13 0,8 0-16 16,15 6 26-16,-20-4-16 16,0 1 3-16,2-1-2 0,-7-2-3 15,7 4 10-15,-4-4-17 0,4 0 10 16,0-1-28-16,-2 0-33 16,20-2-159-16,-17 0 43 0,-11 0-88 0,3 0-9 15,-3 0-7-15,-5 0-27 16</inkml:trace>
  </inkml:traceGroup>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6:35.79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EDEADDF-3C85-4451-B9F5-4EC8EACE5356}" emma:medium="tactile" emma:mode="ink">
          <msink:context xmlns:msink="http://schemas.microsoft.com/ink/2010/main" type="inkDrawing" rotatedBoundingBox="9355,12644 11151,12414 11157,12466 9361,12696" semanticType="underline" shapeName="Other">
            <msink:sourceLink direction="with" ref="{CB9B01AC-5534-4D0B-A4DE-DE5BDBC40297}"/>
          </msink:context>
        </emma:interpretation>
      </emma:emma>
    </inkml:annotationXML>
    <inkml:trace contextRef="#ctx0" brushRef="#br0">0 252 928 0,'8'0'9'0,"4"0"74"0,-4 0 17 16,0 0 2-16,2 0 14 0,0 0-38 15,-2 0 7-15,2-10-7 0,3 10-32 16,2-12 5-16,13 1 35 15,-13 4-65-15,1 1 1 0,-1 0 9 16,3 6-12-16,-3-6-5 0,-2 3 0 16,2 0-17-16,3 3 15 0,-5 0-6 15,17 0-9-15,-17 0 5 16,2 0-1-16,-2 0-18 0,2 0 3 0,0 0 34 16,1 0-25-16,2 0 12 15,2 0-11-15,-2 0 1 0,17 0-6 16,-14-11 25-16,-3 11-27 0,-1-9-10 15,1 9-20-15,3-7 15 16,2 1-5-16,-3 0 23 0,3-2-18 0,0 3 21 16,20-3 14-16,-23 5-13 15,-4-1-2-15,2 0 15 0,2 2-22 16,-5 1 12-16,6 0-14 0,-4 1 30 16,1 0-8-16,3 0-29 15,19 0 7-15,-19 0 10 0,-1 0 38 16,-2 0-42-16,2 0-5 0,-2 0 5 15,3 0 7-15,-1-13 27 0,-5 13 2 16,16 0 2-16,-16-8-16 0,0 8-9 16,-2 0 4-16,-3 0 16 0,0 0 0 15,3 0-12-15,0 0-14 0,0 0 5 16,2 0-13-16,13 0 11 16,-13 0 5-16,3 0-15 0,0 0 22 15,0 0-28-15,0 0 27 0,2 0-23 16,-2 0 18-16,0-11-21 0,2 11 29 15,18-10-14-15,-22 10 8 16,-1-9-5-16,0 9-15 0,0-9-10 0,-2 9-7 16,0-8 14-16,2 1 12 15,-5 7-14-15,6-5-29 0,14-7 24 16,-15 8 12-16,1 3 6 0,2-4-38 16,-1 5 28-16,1-3-52 0,0 1 47 15,-3 1-26-15,1-1-31 0,-1-1-54 16,13 3-191-16,-18-1 137 15,0 1-66-15</inkml:trace>
  </inkml:traceGroup>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6:59.42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A6FE3A0-EF3A-4E5B-ABD0-4CFFE2A79EC8}" emma:medium="tactile" emma:mode="ink">
          <msink:context xmlns:msink="http://schemas.microsoft.com/ink/2010/main" type="inkDrawing" rotatedBoundingBox="3782,17421 13382,17173 13393,17602 3794,17850" shapeName="Other"/>
        </emma:interpretation>
      </emma:emma>
    </inkml:annotationXML>
    <inkml:trace contextRef="#ctx0" brushRef="#br0">0 503 701 0,'0'0'81'0,"0"0"33"0,0 0 133 15,0 0-164-15,0 0 45 16,0 0-23-16,0 0-1 0,0 0-12 0,0 0-21 16,0 0-1-16,0 0-30 0,0 0-16 15,0 0 47-15,0 0-44 16,0 0-26-16,0 0 25 0,0 0-11 16,13 0 2-16,-13 0 5 0,15 0-12 15,-15 0-1-15,18 0 9 0,13 0 24 16,-16 0-36-16,0-13 12 15,3 2-3-15,3 11-3 0,-1-9-2 16,3 1 18-16,5 0-15 0,-3-3-1 16,6 3-4-16,35-6 3 15,-33 5-6-15,8 0 1 0,-3 1-13 0,6-2 8 16,4 1 12-16,-2-2-7 0,5-3-15 16,5 3 16-16,2-4-11 15,62-15 2-15,-56 18 14 0,-3-3-10 16,5 0-9-16,0 5-1 0,1-3 10 15,-1-1 5-15,3 0 4 0,4 2-6 16,75-18-22-16,-74 19 3 16,0-3 25-16,2 1-11 0,1 0 8 15,2 4-7-15,-3-1 8 0,1-1-12 16,4 3 0-16,-4-5-2 0,75-7 17 16,-78 13-7-16,-2-2-5 15,-1 4 1-15,-2-4-2 0,-1 7 7 0,1-1-10 16,-3 3-1-16,3 0 1 0,-3 0 7 15,69 0-11-15,-71 0 4 16,0 0 18-16,-1 11-14 0,1-11-12 16,-3 0 24-16,0 0-5 0,1 0 0 15,1 0 3-15,1 0-9 16,63 0-5-16,-63 0 13 0,0 0-22 16,-1 0 22-16,1 0-8 0,0 0-11 15,-1 0 8-15,1 0-4 0,5 0 3 0,-3 0 11 16,72 0-7-1,-70 0-2-15,4 0 0 0,-4 0 12 0,4 0-3 16,-1 0-4-16,0 13 3 0,1-13 2 16,2 0-13-16,73 0-2 15,-73 0 0-15,-2 0 15 0,-1 0-7 16,-2 0 1-16,-1 0-2 0,-1 0 5 16,1 0 1-16,-1 16-16 0,-1-4 1 15,59-3 3-15,-59 5 16 16,-2-6-12-16,2 0 10 0,0-8-5 15,0 0-14-15,0 0 6 0,6 0 12 16,-1 6-7-16,0-6 8 0,64 0-11 16,-66 9 14-16,0-4-14 15,5 0-3-15,-3-5 17 0,3 0-11 0,5 0 2 16,0 0 1-16,5 0-14 0,3 0 54 16,93-12 2-16,-88 12-16 15,0 0-6-15,5 0-24 0,-6 0 14 16,4 0 1-16,-4 0-15 0,-2 0 3 15,-2 0-9-15,71 0 15 16,-84 0-18-16,-5 0 19 0,-6 0-7 16,1 0-1-16,-3 0-6 0,-5 0 12 15,3 0-8-15,-3 0-10 0,-3 0 1 0,52 7 24 16,-54-7-24-16,-5 5 17 16,-1-5-20-16,-1 5 17 0,-6-5-5 15,0 0 1-15,-5 0 5 0,-5 0-57 16,-2 0-39-16,9 0-278 15,-24 0-52-15,-1 0-175 0</inkml:trace>
  </inkml:traceGroup>
</inkml:ink>
</file>

<file path=ppt/ink/ink2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5:40.52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5A63987-202D-41F6-9DA8-FAAF23CD55C8}" emma:medium="tactile" emma:mode="ink">
          <msink:context xmlns:msink="http://schemas.microsoft.com/ink/2010/main" type="writingRegion" rotatedBoundingBox="14877,15214 17797,15476 17722,16311 14803,16050"/>
        </emma:interpretation>
      </emma:emma>
    </inkml:annotationXML>
    <inkml:traceGroup>
      <inkml:annotationXML>
        <emma:emma xmlns:emma="http://www.w3.org/2003/04/emma" version="1.0">
          <emma:interpretation id="{0D726706-EC5D-46AE-B01C-DF4F05034768}" emma:medium="tactile" emma:mode="ink">
            <msink:context xmlns:msink="http://schemas.microsoft.com/ink/2010/main" type="paragraph" rotatedBoundingBox="14877,15214 17797,15476 17722,16311 14803,16050" alignmentLevel="1"/>
          </emma:interpretation>
        </emma:emma>
      </inkml:annotationXML>
      <inkml:traceGroup>
        <inkml:annotationXML>
          <emma:emma xmlns:emma="http://www.w3.org/2003/04/emma" version="1.0">
            <emma:interpretation id="{3AFEA4E9-45D9-4B24-BC93-0CC0CAEF5DED}" emma:medium="tactile" emma:mode="ink">
              <msink:context xmlns:msink="http://schemas.microsoft.com/ink/2010/main" type="line" rotatedBoundingBox="14877,15214 17797,15476 17722,16311 14803,16050"/>
            </emma:interpretation>
          </emma:emma>
        </inkml:annotationXML>
        <inkml:traceGroup>
          <inkml:annotationXML>
            <emma:emma xmlns:emma="http://www.w3.org/2003/04/emma" version="1.0">
              <emma:interpretation id="{6BB333BF-0B20-41B1-8DDE-089F23118496}" emma:medium="tactile" emma:mode="ink">
                <msink:context xmlns:msink="http://schemas.microsoft.com/ink/2010/main" type="inkWord" rotatedBoundingBox="14846,15565 15184,15595 15154,15934 14816,15903"/>
              </emma:interpretation>
            </emma:emma>
          </inkml:annotationXML>
          <inkml:trace contextRef="#ctx0" brushRef="#br0">2652 4488 1239 0,'0'0'31'0,"0"0"4"0,0 0 2 15,0 0 10-15,0 0 44 0,0 0-14 16,0 0 16-16,0 0 17 0,0 0 6 16,0-11 127-16,0 11-138 15,0-6 6-15,0 6-11 0,0-9-22 0,0 9-1 16,0 0-2-16,0 0-19 16,0 0 3-16,0 0 27 0,0 0-52 15,-8 0 5-15,8 0 2 0,0 0-4 16,-8 0 7-16,1 0 7 0,2 0 10 15,-1 0-10-15,6 11 4 0,-12 8 33 16,7-7-48-16,2 2-8 16,3 1-5-16,0 0-9 0,0 2-4 15,0 3-3-15,0-1 3 0,0-3 1 16,0 4-6-16,13 14 16 16,5-16-9-16,-6-4-1 0,4-3-4 15,-6 0-4-15,3-1 3 0,-1 1-6 16,4-3 5-16,-4 3-11 0,9-6 9 15,12 11 3-15,-13-15-4 0,-2 2 0 16,-5-3-2-16,2 0-4 0,0 0 8 16,-2-13-7-16,-3 13-1 0,3-18 2 15,-3 2-4-15,6-17-49 16,-11 17 19-16,-3 0-4 0,-2-4 12 16,0 1 9-16,0 1 8 0,0-1-2 15,-18-1 7-15,0 1-5 0,-17-19 4 16,14 19 6-16,4 2-5 15,-4 2 9-15,1 4 0 0,2 1 4 0,3 3-2 16,-1 2-7-16,4 5-9 16,-6 0 2-16,-8 0 8 0,14 0-4 15,2 0 6-15,2 16-10 0,-2-3 6 16,5 1-21-16,-1-3-64 0,1-2-51 16,3 2-44-16,2 0-35 0,0 14-318 15,0-15 1-15,0-3-118 16</inkml:trace>
        </inkml:traceGroup>
        <inkml:traceGroup>
          <inkml:annotationXML>
            <emma:emma xmlns:emma="http://www.w3.org/2003/04/emma" version="1.0">
              <emma:interpretation id="{534DD47C-58A2-4A91-8152-777CEEA20285}" emma:medium="tactile" emma:mode="ink">
                <msink:context xmlns:msink="http://schemas.microsoft.com/ink/2010/main" type="inkWord" rotatedBoundingBox="15493,15389 16331,15464 16290,15919 15452,15844"/>
              </emma:interpretation>
            </emma:emma>
          </inkml:annotationXML>
          <inkml:trace contextRef="#ctx0" brushRef="#br0" timeOffset="861.8684">3304 4512 2359 0,'0'-3'25'0,"0"1"26"16,0-3 20-16,0 4-10 0,0-6-25 16,0 5-9-16,0-2-16 0,0 0 0 15,0-3-14-15,0-4 8 16,0 6 3-16,0-1-8 0,18-1-5 15,-8-4 5-15,0 1-5 0,3-1 29 16,-6 2 21-16,3-2 4 0,1 3-2 16,6-4 36-16,-1 9-50 0,-11-2 3 15,5-2-2-15,0 6 12 16,-2 1 11-16,2 0 13 0,-2 0 16 0,2 0 15 16,-5 0-10-16,5 22 75 15,-5-8-94-15,0-1-17 0,3 2-13 16,-8-1-11-16,5 4 3 0,-2 2-2 15,-3-3-11-15,0 5 6 0,0 20 16 16,0-23-37-16,0-2 3 0,0 0-7 16,0-3-5-16,-13-2 0 15,13-2 12-15,0 4-8 0,0-7-3 16,0-1 7-16,-5 6-6 0,5-10-5 16,0 4 7-16,0-2-4 15,0-4-5-15,0 0 0 0,0 0 5 0,0 0 15 16,0 0-3-16,0 0-15 0,25 0 5 15,-12 0 1-15,2 0-1 16,1-16 7-16,1 6-6 0,1-1 4 16,-2 2 2-16,1 9-7 0,-4-11-16 15,7 2-72-15,6 2-222 16,-13 0 112-16,-3 0-43 0,-2 1-15 16,2 0-45-16,-5 2-130 0,-5-1-87 15,5 1-58-15</inkml:trace>
          <inkml:trace contextRef="#ctx0" brushRef="#br0" timeOffset="299.4622">3212 4708 2537 0,'5'2'63'0,"0"1"49"16,-5-3 29-16,5 0 2 0,-5 0 76 15,0 0-156-15,0 0-18 16,0 0 2-16,0 0 6 0,0 0 2 16,0 0 4-16,0 0-10 0,0 0-2 0,0-7 25 15,0 7-59-15,0 0-10 16,0 0 2-16,0 0-12 0,0 0-46 15,0 0-79-15,0 0-61 0,0 0-61 16,0 0-89-16,0 0-824 16</inkml:trace>
          <inkml:trace contextRef="#ctx0" brushRef="#br0" timeOffset="1229.1263">3788 4361 2731 0,'5'0'41'0,"0"0"62"0,-5 0 40 15,10 0 118 1,-7 0-157-16,-1 0-25 0,-2 0 10 0,0 0-1 16,0 0-3-16,0 0-29 0,0 0-14 15,0 13-18-15,0-2 0 0,0 5-2 16,0-3-18-16,0-2 3 16,-10 2-14-16,10-2 4 0,0 0 4 15,0-2-2-15,0-1-3 0,0-1 0 16,0-4 7-16,13-2 4 15,-3-1-7-15,3 0-2 0,2 0 3 16,0 0-9-16,0 0-58 0,3 0-47 16,-2 0-34-16,1-11-24 0,-6 11-5 15,9-8-164-15,-12-1 161 0,-3 0-40 16,2 9-60-16,-2-7-71 0,-5 1-31 16,0-2 46-16,0 0-18 15</inkml:trace>
          <inkml:trace contextRef="#ctx0" brushRef="#br0" timeOffset="1487.4075">3918 4325 1957 0,'-8'-4'222'16,"3"1"-116"-16,2 3 15 0,-2 0-15 15,5-1-7-15,0 1 5 0,0 0 32 0,0 0 33 16,0 0 19-16,0 0 16 16,13 0 181-16,-3 0-242 0,-10 16-23 15,15 0-20-15,-10 0-12 0,6 1-33 16,-4 3-11-16,-2 0-7 0,3 6-18 15,0-5-12-15,4 25 37 16,-6-24-46-16,-1-3 9 0,-3 1 1 16,1 0-4-16,2-6-19 0,2 0 7 15,-7-3-41-15,6-5-57 0,-1 4-295 16,-5-10 131-16,5 0-41 16,0 0-49-16,0 0-91 0,3 0-141 15,2-11 0-15</inkml:trace>
        </inkml:traceGroup>
        <inkml:traceGroup>
          <inkml:annotationXML>
            <emma:emma xmlns:emma="http://www.w3.org/2003/04/emma" version="1.0">
              <emma:interpretation id="{849A2E77-F5A0-40E8-8BF2-679B202D197C}" emma:medium="tactile" emma:mode="ink">
                <msink:context xmlns:msink="http://schemas.microsoft.com/ink/2010/main" type="inkWord" rotatedBoundingBox="16630,15371 17797,15476 17722,16311 16555,16207"/>
              </emma:interpretation>
              <emma:one-of disjunction-type="recognition" id="oneOf0">
                <emma:interpretation id="interp0" emma:lang="" emma:confidence="1">
                  <emma:literal/>
                </emma:interpretation>
              </emma:one-of>
            </emma:emma>
          </inkml:annotationXML>
          <inkml:trace contextRef="#ctx0" brushRef="#br0" timeOffset="4351.661">5275 4507 2381 0,'0'-6'100'0,"0"2"39"15,0 0 50-15,0 4 25 0,0 0-11 16,0 0-36-16,0 0-47 16,0 0 22-16,0 0 126 0,0 0-143 15,0 14 5-15,0-14-9 0,0 16-22 16,0-1-14-16,0 0-16 0,0 0 0 15,13 1 3-15,-13 0-11 0,23 20 28 16,-8-16-38-16,-5-3-15 16,1 3 8-16,1 0 22 0,-2 1-23 15,3 2 8-15,-3-1-28 0,6 0 8 16,-6 2-15-16,13 13 1 16,-18-21 4-16,3-1-12 0,2-2-17 0,-5-1 17 15,0-4-5-15,0-1 9 0,3-1-27 16,-3-1 23-16,0-4-21 0,0 3 6 15,-5-1 10-15,0-3-11 16,0 0-14-16,0 0-37 0,0 0-13 16,0 0-11-16,0 0-20 0,0 0-23 15,0 0-67-15,0 0-462 16,0 0 251-16,0 0-15 0,0 0-87 16,0 0-32-16,0-15 21 0</inkml:trace>
          <inkml:trace contextRef="#ctx0" brushRef="#br0" timeOffset="2006.8945">4384 4297 2268 0,'0'0'40'16,"0"0"18"-16,0 0 46 0,0 0 34 16,0 0 26-16,0 13 136 0,0-13-147 15,0 11 3-15,0 0-5 0,0 0-18 16,0 4 0-16,0 3 3 0,0 2-22 16,0 2-21-16,0 31 75 15,0-27-105-15,0 0 0 0,0 0 0 16,0 1-9-16,0-1-21 0,0 2-11 15,-10-2-1-15,10 5-22 0,-11 2 2 16,4 34-3-16,2-38 6 16,-1 1 8-16,6-4 6 0,-5-3-17 0,0 0 8 15,5-2-19-15,0-4 12 16,0 2-22-16,0-3-34 0,0 15-175 16,0-16-22-16,0-3-90 0,0-3-18 15,0-1-13-15,0-1-91 0,0-3-114 16,0-4-45-16</inkml:trace>
          <inkml:trace contextRef="#ctx0" brushRef="#br0" timeOffset="2882.9714">4511 5043 2365 0,'0'0'49'16,"0"0"9"-16,0 0 2 0,-5 0 6 15,5 0-2-15,0 0 18 0,0 0-1 16,0 0-8-16,0 0 86 16,0 0-57-16,13 0 7 0,2 0-10 15,-5 0-9-15,0 0 1 0,3 0-3 16,-5 14-13-16,4-14-14 0,1 12-15 16,15-2 2-16,-15-10-31 0,2 10-17 15,1-10 7-15,-4 8 0 0,4-1-7 16,-6-7 9-16,2 0-5 0,-6 0 2 15,6 0 11-15,-7 0-14 16,-2 0-14-16,-3 0-35 0,0-11-30 16,0 3-13-16,0 0-25 0,0-7 17 15,-13 2 24-15,13-2-25 0,-35-23-96 16,14 15 125-16,3-2 24 16,-2-3 19-16,0-2 7 0,-1 4-7 15,1-2-3-15,2 1 12 0,-5 0-1 16,8 2 13-16,-16-22-5 0,21 30 4 15,5-2 9-15,-5 6-13 0,2 1 15 16,6-1-13-16,2 1 14 0,0-2-7 16,0 2 0-16,0-1 21 0,28-18 22 15,-13 15-10-15,3 1 3 16,7-1 15-16,-2 1 14 0,0 0-7 16,3-1-19-16,2 3-19 0,2-5 3 15,-2 6 5-15,31-15 63 16,-31 16-54-16,-5-1-21 0,2 2 8 15,3 2-11-15,-5 0-13 0,0-1 6 16,0 3 1-16,2 1 1 0,-7 1-9 16,20-3-1-16,-22 6 9 0,2-3-5 15,-6 4-3-15,4 0-14 0,-4 0-59 16,-2 0-45-16,1 0-18 0,-1 0-16 16,0 0-184-16,-10 0 114 15,0 0-30-15,0 15-25 0,0-3-21 16,0 3-11-16,0 2-153 0</inkml:trace>
          <inkml:trace contextRef="#ctx0" brushRef="#br0" timeOffset="3515.6961">4860 4685 2546 0,'0'0'59'0,"0"0"42"16,0 0 26-16,0 0 8 0,0 0-15 15,0 0-35-15,0 0 49 16,0 12-69-16,0-5 4 0,0 2 7 16,0 1 13-16,0 0 2 0,0 1 9 15,-10 2-3-15,10-1-1 0,0 3-12 16,0 22 49-16,0-18-94 16,0-1-12-16,0 2 2 0,0-3-1 15,0-1-7-15,0-1-11 0,10-2 2 0,0-4-9 16,13 5 1-1,-13-10 12-15,8-3-12 0,-5-1 0 0,7 0 4 16,-7 0-8-16,2 0-1 0,1-13-2 16,1 0 11-16,-1-2-9 0,12-10 10 15,-16 12-11-15,-1 0 2 16,-6 0 1-16,0-1 3 0,-5 7-9 16,0-1-4-16,0 0 10 0,0-2 1 15,0 0 7-15,0-5 0 16,0 9-7-16,-10 1 3 0,10 0-1 15,-21 4-7-15,14 1-3 0,-4 0 5 0,-4 0 0 16,8 0 1-16,-9 17-2 0,-7 15-10 16,13-18 6-1,0 3-24-15,2-3-61 0,3 2-43 0,0-4-36 16,0-1-36-16,2-1-19 0,3-1-4 16,0-1-2-16,0 0-223 15,0-5 200-15,0-3-65 0,13 0-39 16,-3 0 40-16,3 0 14 0,-3 0-67 15</inkml:trace>
          <inkml:trace contextRef="#ctx0" brushRef="#br0" timeOffset="3984.4732">5209 4545 2311 0,'5'0'151'0,"-2"0"-12"15,-1 0 18-15,-2 0 6 0,0 0-18 16,0 0 2-16,0 0 40 0,0 0 10 16,0 0-2-16,0 0-20 0,0 0 93 15,0 0-155-15,0 12-34 0,0-1-27 16,0 0-14-16,0-3 3 15,0 3-9-15,0 1-29 0,0-1-2 0,0-1 11 16,0 15-14-16,0-17 10 16,0 2-8-16,0-2-9 0,0 2 17 15,0-5-12-15,0-2-1 0,0-1-7 16,0 0-1-16,0 0-7 16,0-2 21-16,0 0 6 0,0 0-13 15,0 0-4-15,13 0 2 0,-3 0 5 16,3 0 0-16,2 0 2 0,0-13-7 15,11 2-90-15,-11 2 18 0,-5 9-35 16,1-7-57-16,-6 7-41 16,2 0-29-16,-2-10-13 0,0 5-10 0,-5 5 0 15,0-5 6-15,0 1-373 16,0 0 345-16,0 1 27 0,0-2 26 16,0 0-7-16,0 0-21 0</inkml:trace>
        </inkml:traceGroup>
      </inkml:traceGroup>
    </inkml:traceGroup>
  </inkml:traceGroup>
</inkml:ink>
</file>

<file path=ppt/ink/ink2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12.99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ECEC807-C60B-4FA8-8C3B-931A06F91A17}" emma:medium="tactile" emma:mode="ink">
          <msink:context xmlns:msink="http://schemas.microsoft.com/ink/2010/main" type="writingRegion" rotatedBoundingBox="10937,15597 11597,15597 11597,16414 10937,16414"/>
        </emma:interpretation>
      </emma:emma>
    </inkml:annotationXML>
    <inkml:traceGroup>
      <inkml:annotationXML>
        <emma:emma xmlns:emma="http://www.w3.org/2003/04/emma" version="1.0">
          <emma:interpretation id="{8FE16B55-D9F2-4912-BE87-2BCE3148D65D}" emma:medium="tactile" emma:mode="ink">
            <msink:context xmlns:msink="http://schemas.microsoft.com/ink/2010/main" type="paragraph" rotatedBoundingBox="10937,15597 11597,15597 11597,16414 10937,16414" alignmentLevel="1"/>
          </emma:interpretation>
        </emma:emma>
      </inkml:annotationXML>
      <inkml:traceGroup>
        <inkml:annotationXML>
          <emma:emma xmlns:emma="http://www.w3.org/2003/04/emma" version="1.0">
            <emma:interpretation id="{7AA0811D-ACD4-4A97-BB74-8A4BBB322DC4}" emma:medium="tactile" emma:mode="ink">
              <msink:context xmlns:msink="http://schemas.microsoft.com/ink/2010/main" type="line" rotatedBoundingBox="10937,15597 11597,15597 11597,16414 10937,16414"/>
            </emma:interpretation>
          </emma:emma>
        </inkml:annotationXML>
        <inkml:traceGroup>
          <inkml:annotationXML>
            <emma:emma xmlns:emma="http://www.w3.org/2003/04/emma" version="1.0">
              <emma:interpretation id="{18F2B64C-CDB7-4476-A949-69F3F53AB531}" emma:medium="tactile" emma:mode="ink">
                <msink:context xmlns:msink="http://schemas.microsoft.com/ink/2010/main" type="inkWord" rotatedBoundingBox="10937,15597 11597,15597 11597,16414 10937,16414"/>
              </emma:interpretation>
            </emma:emma>
          </inkml:annotationXML>
          <inkml:trace contextRef="#ctx0" brushRef="#br0">-1274 4557 2029 0,'0'0'57'0,"0"0"7"0,0 0 17 15,0 0-13-15,0 0 88 16,0 0-83-16,0 0 10 0,13 0 11 16,-13 0-6-16,0 0 24 0,8 0 11 15,-8 0 4-15,7 0 3 0,1 0-6 16,2 0 80-16,-2 0-112 15,-1 0-15-15,1 0 2 0,0 14-1 16,-1-3-6-16,4 3 8 0,-1 0-17 16,0 5-12-16,0-2-3 0,13 22-15 15,-10-22-15-15,-6 1-7 0,4-2-8 16,-4-3 11-16,1 2-10 0,-3-6 2 16,0 2 2-16,-2 2 6 0,-3 2 5 15,0-2-12-15,0-7-8 16,0 4 14-16,0-3-10 0,0 3-3 15,0-4 2-15,-11 3-22 0,11-4-17 16,-10-3-30-16,-10 2-115 16,10-4 99-16,2 0-11 0,-5 0-14 15,3-15-18-15,-3 0 3 0,1 3 4 16,-4-4 21-16,4 2 36 0,-1-1 15 0,-15-17-5 16,15 20 36-16,3-3 3 15,2 0 10-15,1 1 6 0,-1 3-11 16,3 0-2-16,5 1 13 0,-5-3-3 15,2 2-5-15,1-7 5 16,2 8 1-16,0 2-7 0,0 1 10 16,0-1 10-16,0 2 12 0,0-3 10 15,0 3 3-15,15-1 7 0,-2-1 1 16,10-7 38-16,-11 7-34 16,1 3-5-16,2-3-3 0,3 1-9 15,-2-1-12-15,1 2-11 0,1-1-2 0,0 2-2 16,18-8-5-16,-21 9-1 15,-2 0 2-15,2 1 0 0,-2-4-5 16,-6 6 0-16,1 1-2 0,0 0-35 16,-3 0-42-16,-3 0-24 0,3 0-188 15,-2 0 90-15,-3 0-45 16,3 0-84-16,-3 0-66 0,0 12-55 16</inkml:trace>
          <inkml:trace contextRef="#ctx0" brushRef="#br0" timeOffset="417.2305">-675 4480 2367 0,'15'-3'148'15,"-7"3"-41"-15,-6 0 31 16,4 0 14-16,-6 0 7 0,0 0 23 16,0 0-7-16,0 0 2 0,0 11 1 0,0 2-22 15,0 8 63-15,0-9-126 16,0 3 5-16,0 7-1 0,-13 1-23 16,13 3-26-16,-16 5-8 0,4 0-6 15,-1 5-16-15,-18 46-2 16,19-41-3-16,-4 1-16 0,-1 0 13 15,4 0-16-15,0-1 3 0,0-4 12 16,3-1-4-16,0-2-10 0,2-4 5 16,1 21-5-16,4-35 6 15,1-3-6-15,2-1-9 0,0-3 1 16,0 0-45-16,0-1-26 0,0-5-60 16,0 2-61-16,0 0-72 0,0 1-306 15,0-6 275-15,0 0-18 0,0 0-141 16,0 0 17-16,15 0-7 0</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2.05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0D5C624-FC88-4A4B-A26E-2F573F80267A}" emma:medium="tactile" emma:mode="ink">
          <msink:context xmlns:msink="http://schemas.microsoft.com/ink/2010/main" type="inkDrawing" rotatedBoundingBox="3944,13862 5231,13632 5240,13683 3953,13913" shapeName="Other">
            <msink:destinationLink direction="with" ref="{6695BC28-FF52-478F-83A0-6C5205CDF9E4}"/>
          </msink:context>
        </emma:interpretation>
      </emma:emma>
    </inkml:annotationXML>
    <inkml:trace contextRef="#ctx0" brushRef="#br0">-2 209 2333 0,'0'0'-7'0,"0"11"10"16,-9-11 11-16,9 0 15 0,0 0 0 0,0 0 22 15,0 0 16-15,0 0-6 0,0 0-3 0,0 0-27 16,0 0 10-16,0 0-26 0,0 0 10 0,0 0-10 16,0 0 40-16,0 0 7 0,0 0 5 0,0 0 0 15,0 0-9-15,18 0 24 0,3 0-3 0,-1 0 1 16,1 0 5-16,3 0-24 0,3-13 0 16,3 13-3-16,-4-13 5 0,4 3-1 0,6 1-15 15,-3 2-5-15,5 1 0 0,1-4-11 0,0 1 11 16,8-2-12-16,-2-1-14 0,6-1 12 0,-7 7-6 15,4-7 6-15,3 1-9 0,-1 3-1 0,1-1-3 16,-1 3-13-16,-2 1-9 0,-3 2 6 0,-1-1 12 16,1 1-11-16,-6-1-5 0,-4 3 13 0,-2-2-8 15,-3-1-21-15,-3-1-25 0,-4-1-23 0,1 4-41 16,-6 3-36-16,-6 0-20 0,-3 0-20 0,0 0-7 16,-6 0 11-16,3 0-16 0,-6 10-30 0,0-10-104 15,0 0-195-15,0 11-24 0</inkml:trace>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09:19.01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1CF21D3-5DC6-4CFB-A26F-84BFE652E15E}" emma:medium="tactile" emma:mode="ink">
          <msink:context xmlns:msink="http://schemas.microsoft.com/ink/2010/main" type="inkDrawing" rotatedBoundingBox="24047,9255 27806,9096 27908,11525 24150,11683" hotPoints="27503,10438 25905,12037 24306,10438 25905,8839" semanticType="enclosure" shapeName="Circle"/>
        </emma:interpretation>
      </emma:emma>
    </inkml:annotationXML>
    <inkml:trace contextRef="#ctx0" brushRef="#br0">3203 534 1953 0,'-21'-7'27'0,"3"-1"-15"0,-9-2 25 16,6 4 17-16,4-2 34 0,-4-1 30 0,-3-1-40 15,3 1-21-15,-6-2-12 0,9 2-5 16,-2-2-1-16,-4 0 3 0,3 1 14 0,3 2-4 0,-3-3-15 16,-3 2 2-16,4-1 2 0,-1 3-3 15,-3-2 0-15,3 2-20 0,-3-2 14 0,-3-1-13 16,1 0 3-16,-1 0-4 0,-9 4 18 0,3-5 1 16,1 1-7-16,-7-2-17 0,-6 1 5 0,4 0-3 15,-4 0-7-15,0 2 13 0,1-2-18 0,-7 0 9 16,4-2-1-16,-4 2 2 0,-3 1 0 0,4 0-14 15,-1 1 17-15,-2-1 4 0,-4 3 13 0,3-3-14 16,-2 5 0-16,2 3 21 0,-2-3-1 0,2 1-12 16,4 1 5-16,-7 2 1 0,3-1-15 0,4 2-6 15,-4 0-2-15,4 0-12 0,5 0 6 0,-6 0-1 16,10 0-6-16,-10 0-9 0,6 17 6 16,-2-6 6-16,2 3 7 0,0 1-10 0,1-2 6 15,5 4-9-15,0 0-3 0,-5 3 3 0,5 0 4 16,3 2 1-16,-2 1-3 0,2 2 7 0,3 1-14 15,-5 1 10-15,-1 3 2 0,0 2-7 0,6-1 7 16,1 2 3-16,-1 0-7 0,0 1 3 0,0-1-5 16,4 2 1-16,2-2 6 0,0-2 3 0,0 4-7 15,3 1-1-15,4 2-1 0,-4 0 8 0,3 0-5 16,0 1 2-16,3 0 5 0,3 2-7 16,-2-1 1-16,5 5-6 0,3-3 3 0,3 3 1 0,0-5-1 15,6 2 6-15,-6 3-2 0,6-2-1 16,0-1-9-16,0-1 3 0,15 2 10 0,3 0-2 15,-1 0-8-15,-2 2 9 0,9-3-3 0,3-1 1 16,0 0-7-16,0 0 4 0,2-1 3 0,10-2 5 16,-6 3-2-16,5-4-6 0,7 0-2 0,0-1-4 15,2-2 5-15,4 1 1 0,-3-2 3 0,8 0-6 16,10-5 11-16,-10-3-10 0,10 3 8 0,-1-1-6 16,-2 0 9-16,8-5 4 0,-5 2-8 0,5-1-4 15,-5-3 12-15,-1 3 1 0,3-5 10 0,-8 1 8 16,5-4-4-16,-2-4-8 0,2-1 4 0,1-3 13 15,-1 1 6-15,1-8-1 0,8 0-8 0,-2 0 5 16,-1 0-15-16,7-12-4 0,-1-1-5 16,0-2-6-16,4 3 5 0,-4-3-5 0,1 0-9 15,5 0 3-15,-6 0 2 0,-5 0-4 0,5 0-4 16,-11 1 4-16,-1-4 9 0,4 4-26 0,-4-1 2 16,-5-6 2-16,2 1 5 0,-8 0-4 0,-4-2 3 15,4 0-28-15,-9-4 14 0,-1 1 7 0,1 1 6 16,-6-3 12-16,-7 1-7 0,7-1 6 0,-12-3-6 15,5-1 10-15,-8-5-1 0,3 0 4 0,-6-3-8 16,-3-4 7-16,-3-1-6 0,3-1-5 0,-13-7 9 16,7 2-11-16,-9-1 13 0,-3-1 3 0,0-3-9 15,0 0 11-15,0 2-4 0,0 2 10 16,-15 2-11-16,15 1 0 0,-17 0 4 0,8 1 29 16,-3-1 26-16,0 4-1 0,0-1-25 0,-3 0-15 15,-3 0-7-15,3 0 4 0,3 1-13 0,-8 2-5 16,-4 0 12-16,3 0-5 0,-6-2 7 0,3 2 2 15,-2 1 8-15,-7 0-10 0,0 0-11 0,3 1-3 16,-8-1 6-16,5 0-9 0,-6 2 2 0,-3 3-47 16,-2 0-17-16,-1 0-61 0,1 0-29 0,-1 3-85 15,-3 3-18-15,-8 2-55 0,5 5-55 0,-8 2-286 16</inkml:trace>
  </inkml:traceGroup>
</inkml:ink>
</file>

<file path=ppt/ink/ink3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4:15.55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1804945-C00C-47FF-81B5-4095C1719869}" emma:medium="tactile" emma:mode="ink">
          <msink:context xmlns:msink="http://schemas.microsoft.com/ink/2010/main" type="writingRegion" rotatedBoundingBox="11573,16059 12905,14664 13482,15215 12150,16610"/>
        </emma:interpretation>
      </emma:emma>
    </inkml:annotationXML>
    <inkml:traceGroup>
      <inkml:annotationXML>
        <emma:emma xmlns:emma="http://www.w3.org/2003/04/emma" version="1.0">
          <emma:interpretation id="{227A2A27-8439-4451-B751-0412F53E96DF}" emma:medium="tactile" emma:mode="ink">
            <msink:context xmlns:msink="http://schemas.microsoft.com/ink/2010/main" type="paragraph" rotatedBoundingBox="11573,16059 12905,14664 13482,15215 12150,16610" alignmentLevel="1"/>
          </emma:interpretation>
        </emma:emma>
      </inkml:annotationXML>
      <inkml:traceGroup>
        <inkml:annotationXML>
          <emma:emma xmlns:emma="http://www.w3.org/2003/04/emma" version="1.0">
            <emma:interpretation id="{2DE3D0A7-81C9-4405-AC0E-45BBDE70341C}" emma:medium="tactile" emma:mode="ink">
              <msink:context xmlns:msink="http://schemas.microsoft.com/ink/2010/main" type="line" rotatedBoundingBox="11573,16059 12905,14664 13482,15215 12150,16610"/>
            </emma:interpretation>
          </emma:emma>
        </inkml:annotationXML>
        <inkml:traceGroup>
          <inkml:annotationXML>
            <emma:emma xmlns:emma="http://www.w3.org/2003/04/emma" version="1.0">
              <emma:interpretation id="{B30C1D85-C5F1-45D5-ACB5-02B87F059C3C}" emma:medium="tactile" emma:mode="ink">
                <msink:context xmlns:msink="http://schemas.microsoft.com/ink/2010/main" type="inkWord" rotatedBoundingBox="11573,16059 12230,15371 12807,15922 12150,16610"/>
              </emma:interpretation>
            </emma:emma>
          </inkml:annotationXML>
          <inkml:trace contextRef="#ctx0" brushRef="#br0">-84 4952 2755 0,'0'0'91'0,"0"0"46"0,0 0 21 16,0 0 20-16,0 0 18 0,0 0-12 15,0 0-27-15,0 0-12 0,0 0-18 16,0 13 93-16,15-1-142 16,-5-1-9-16,1 2-13 0,-1 2-32 0,0 1 19 15,0 1-20-15,0 2-7 0,1-2-10 16,-1 1-11-16,5 8 18 15,-10-13-3-15,0-5-8 0,0-3-2 16,0 0-2-16,-2-1 9 0,-3-4-10 16,2 0-22-16,1 0-7 0,-3 0-18 15,0 0-62-15,0 0 51 16,0-15-13-16,0-5 8 0,0 6-35 16,0-5 16-16,0-4 19 0,0-1 24 15,0 1 18-15,0-5 8 16,0-18-2-16,0 22 15 0,0 1-5 15,0 2 1-15,0-1 7 0,0 2 20 0,13 3 16 16,-3 1 16-16,0-3 19 0,8-7 53 16,-8 15-55-16,-2 4-5 15,-3-1-3-15,3 4 0 0,-1 1-1 16,1 0-3-16,-1 3-2 0,1 0 0 16,2 0-5-16,13 0 21 15,-10 14-32-15,-3-2 3 0,5 2-13 16,-2 2 2-16,0 1 3 0,-3 7-3 15,0-2-21-15,0 0 4 0,-2-1-12 16,7 24 8-16,-10-25 5 16,3-4-1-16,-5-2-9 0,-1-3 2 15,1-2-7-15,2-3 8 0,-5-1-29 0,0 0-22 16,0-5-12-16,2 0-61 16,-2 0 19-16,0 0-71 0,0 0-104 15,0 0-96-15,0 0-22 0,0 0 4 16,0 0-42-16,0 0-189 0,0-14-164 15</inkml:trace>
          <inkml:trace contextRef="#ctx0" brushRef="#br0" timeOffset="-758.5515">-459 5104 2488 0,'-12'0'136'0,"12"0"-31"16,0 0 11-16,0 0-16 0,0 0-7 0,0 0 26 15,0 0 35-15,0 0 13 0,0 0-2 16,0 0 9-16,0 11 105 16,15-1-142-16,-2 1-24 0,-1-2-33 15,4 1-7-15,-1 1-33 0,3-1 7 16,0-1-31-16,0-1 3 0,2 0-12 16,18 10 13-16,-23-12-27 15,1 1 10-15,-4-2 7 0,-1 2-3 16,-1-2-13-16,-3-2 4 0,-1 0 0 15,-4 1-7-15,6-2 20 16,-8 0-16-16,0-2 1 0,0 0 3 16,0 0-25-16,0 0-6 0,0-14-25 15,0 2-3-15,0-2-22 0,0-1-26 16,-33-21-101-16,17 17 111 0,1-1 6 16,-3-5 21-16,0 0 30 0,1-3 17 15,-1-1 4-15,0-1 7 0,3 0 2 16,2-1 9-16,-7-27-7 15,12 32 6-15,3 1 7 0,2 0-8 16,1 4 3-16,-1 5 1 0,3-2 0 16,0 5 1-16,0-2-1 0,0 5 3 15,0-11-2-15,0 15 1 16,0-4 3-16,13-1 7 0,-3 2 6 16,0 4 12-16,0-3 12 0,3 0-2 15,5-2-1-15,2 0-6 0,31-11 42 16,-23 11-45-16,0-1 2 0,5-1-5 15,1-1-16-15,-1 3-2 0,-3 0 5 16,3 0-1-16,-5 1 8 0,0 3 4 16,23-5-6-16,-28 8-17 15,-5-1 3-15,-3 1-1 0,1 3-5 16,-1-1-3-16,-5 1 8 0,3-3-18 16,-3 3-46-16,10-7-183 15,-9 6 51-15,-4 1-30 0,-2-3-22 0,0 2-7 16,-2 1-22-16,0 0-154 15,-3 0-184-15</inkml:trace>
        </inkml:traceGroup>
        <inkml:traceGroup>
          <inkml:annotationXML>
            <emma:emma xmlns:emma="http://www.w3.org/2003/04/emma" version="1.0">
              <emma:interpretation id="{53E95579-9CE2-4BB9-9ABD-442F0728CB68}" emma:medium="tactile" emma:mode="ink">
                <msink:context xmlns:msink="http://schemas.microsoft.com/ink/2010/main" type="inkWord" rotatedBoundingBox="12827,15068 13066,14818 13322,15063 13084,15313"/>
              </emma:interpretation>
              <emma:one-of disjunction-type="recognition" id="oneOf0">
                <emma:interpretation id="interp0" emma:lang="" emma:confidence="1">
                  <emma:literal/>
                </emma:interpretation>
              </emma:one-of>
            </emma:emma>
          </inkml:annotationXML>
          <inkml:trace contextRef="#ctx0" brushRef="#br0" timeOffset="70531.6381">721 3808 559 0,'0'0'95'0,"0"0"82"0,0 0 66 15,0-12-21-15,0 12 187 16,0 0-232-16,0 0-18 0,0 0-27 0,0 0-13 16,0 0-27-16,0 0-16 0,0 0-19 15,0 0-1-15,0 0 59 16,0 0-60-16,0 0 4 0,0 0-1 15,0 0-1-15,0 0 9 0,0 0 13 16,0 0 8-16,0 0 12 0,0 0 6 16,0 0 117-16,0 0-110 15,0 0-2-15,0 0-11 0,0 0-4 16,0 0-8-16,0 0-9 0,0 0-23 16,0 0-10-16,0 0-10 0,0 0-10 15,0 0-24-15,0 0-3 0,0 0 7 16,0 0 4-16,0 0-1 0,0 0 0 15,0 0-7-15,13 0 3 0,-3 0 9 16,20 0 9-16,-14 0-14 16,-1 0 6-16,3 0-22 0,-6 0 11 15,4 0-5-15,-4 0-4 0,-4 0 8 16,5 0 4-16,-8 0-10 0,8 0 19 16,-8 0-21-16,-3 0-2 15,3 0 18-15,-2 0-26 0,0 0-32 16,2 0-42-16,-3 0-49 0,3 0-45 15,-2 0-41-15,2 0-249 16,-5 0 222-16,0 0-11 0,0 0-43 0,0 0-110 16,0 0-88-16,0 0-34 0</inkml:trace>
          <inkml:trace contextRef="#ctx0" brushRef="#br0" timeOffset="72988.48">670 4014 2015 0,'0'2'72'0,"13"-2"50"0,-13 0 23 16,10 2 139-16,0-1-149 15,-10 0 15-15,8-1 4 0,-3 2-5 16,0 2 6-16,5 0 1 0,-2-3 9 15,-1 1-24-15,3-2-14 16,13 0 89-16,-10 0-116 0,0 0-18 16,2 0-10-16,0 0-25 0,1 0-5 15,2 0-19-15,-3-13-7 16,3 13 0-16,15-19 16 0,-18 19-11 16,-2-4-17-16,-6 4 1 0,4 0 7 0,-4 0-5 15,1 0-11-15,-3 0 2 0,0 0-5 16,-2 0 13-16,-1 0-1 15,1 0-28-15,-1 0-21 0,1 0-49 16,-3 0-75-16,0 0-98 0,0 0-65 16,0 0-30-16,0 0-57 0,0 0-217 15</inkml:trace>
        </inkml:traceGroup>
      </inkml:traceGroup>
    </inkml:traceGroup>
  </inkml:traceGroup>
</inkml:ink>
</file>

<file path=ppt/ink/ink3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21.311"/>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0 2539 0,'0'0'100'16,"0"0"-4"-16,0 0 44 0,0 0 25 16,0 0-16-16,0 0-50 0,0 0-25 0,0 0-20 15,0 0-10-15,0 0-14 0,0 0 7 16,0 0-41-16,0 14 8 16,0-14-15-16,0 0-5 0,0 0-77 15,0 0-45-15,0 0-49 0,0 0-37 16,0 0-58-16,0 0-319 15,0 0 334-15,0 0-54 0,0 0-125 16</inkml:trace>
</inkml:ink>
</file>

<file path=ppt/ink/ink3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00.19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B5382F1-7D90-4D2F-9179-9A0757124201}" emma:medium="tactile" emma:mode="ink">
          <msink:context xmlns:msink="http://schemas.microsoft.com/ink/2010/main" type="writingRegion" rotatedBoundingBox="4779,16917 12619,16924 12617,18791 4777,18784"/>
        </emma:interpretation>
      </emma:emma>
    </inkml:annotationXML>
    <inkml:traceGroup>
      <inkml:annotationXML>
        <emma:emma xmlns:emma="http://www.w3.org/2003/04/emma" version="1.0">
          <emma:interpretation id="{50FA3B83-7B6C-4FDC-A0BC-63BE6FFEFCAB}" emma:medium="tactile" emma:mode="ink">
            <msink:context xmlns:msink="http://schemas.microsoft.com/ink/2010/main" type="paragraph" rotatedBoundingBox="8534,16919 9036,17832 8933,17889 8431,16976" alignmentLevel="2"/>
          </emma:interpretation>
        </emma:emma>
      </inkml:annotationXML>
      <inkml:traceGroup>
        <inkml:annotationXML>
          <emma:emma xmlns:emma="http://www.w3.org/2003/04/emma" version="1.0">
            <emma:interpretation id="{DCD00991-C4EE-4CE5-B891-12A7E6B06BEF}" emma:medium="tactile" emma:mode="ink">
              <msink:context xmlns:msink="http://schemas.microsoft.com/ink/2010/main" type="line" rotatedBoundingBox="8534,16919 9036,17832 8933,17889 8431,16976"/>
            </emma:interpretation>
          </emma:emma>
        </inkml:annotationXML>
        <inkml:traceGroup>
          <inkml:annotationXML>
            <emma:emma xmlns:emma="http://www.w3.org/2003/04/emma" version="1.0">
              <emma:interpretation id="{DA5E0F61-EA21-4815-99AC-82E06DC8B7D7}" emma:medium="tactile" emma:mode="ink">
                <msink:context xmlns:msink="http://schemas.microsoft.com/ink/2010/main" type="inkWord" rotatedBoundingBox="8534,16919 9036,17832 8933,17889 8431,16976"/>
              </emma:interpretation>
              <emma:one-of disjunction-type="recognition" id="oneOf0">
                <emma:interpretation id="interp0" emma:lang="" emma:confidence="1">
                  <emma:literal/>
                </emma:interpretation>
              </emma:one-of>
            </emma:emma>
          </inkml:annotationXML>
          <inkml:trace contextRef="#ctx0" brushRef="#br0">4850 45 2190 0,'0'-2'32'0,"0"-3"26"15,0 4 20-15,0-2-2 0,0 3 5 16,0 0 7-16,0 0-24 0,0 0 4 15,0 0-20-15,0 0 27 16,0 0 13-16,0 0-16 0,0 13 7 16,0-1-27-16,0 3-7 0,0-2-21 15,10 0 10-15,3 19 62 16,-13-13-54-16,10 2-19 0,-10 5-13 16,11-6 5-16,-1 6-3 0,0 0-2 0,-2 3-11 15,2 3 6-15,0-4-1 16,15 24 1-16,-14-22-26 0,-4-5-35 15,3-1-90-15,1-1-68 16,-6-3-89-16,0 2-184 0,-3 1-240 0</inkml:trace>
          <inkml:trace contextRef="#ctx0" brushRef="#br0" timeOffset="6118.3156">4937 354 778 0,'0'0'99'0,"0"0"-5"0,0 0 23 0,0 0 152 16,0 0-135-16,0 0-30 16,0 0-8-16,0 0 21 0,0 0-29 15,0-9 0-15,0 9-18 0,0 0-8 16,0 0-12-16,0 0-6 15,0 0-25-15,0 0 8 0,0 0 3 16,0 0-5-16,0 0 14 0,13 0 3 16,-13 0-27-16,10 0 39 0,-10 0 8 15,12 26-5-15,-1-14-35 16,-4-1 13-16,4 6 36 0,-1-2-35 0,0 9-11 16,0 1-2-16,3-2-20 0,2 2 8 15,-2 1-14-15,15 29 30 16,-18-31-27-16,5 3-5 0,-2-6 8 15,0 5-5-15,0-4 1 0,-1 0 17 16,1-3-17-16,2 2 8 0,-2-2-13 16,15 15 6-16,-18-16-8 15,3-4 10-15,-5-2 2 0,2-1-5 16,-5 0 12-16,0-3-11 0,0-2 1 16,0-1 6-16,3 1-4 15,-8-2-11-15,0-1 7 0,0-2 7 16,0-1-5-16,0 0 6 0,0 0-3 0,0 0 10 15,0 0-2-15,0 0-11 0,0 0 4 16,0 0-3-16,0 0-5 16,0-19 1-16,0 5 10 0,0-1-13 15,0-1 7-15,-18-1-8 0,5-2 14 16,13-1-13-16,-28-23 0 16,18 22-5-16,2 0 15 0,-4-2-3 15,1 4 2-15,1 2-4 0,-2-2 7 16,4 5-13-16,-2 1-2 0,0-1 20 15,-6-2-12-15,11 12 7 16,-2-3-12-16,4 7 5 0,0 0 4 0,-2 0-1 16,5 0-8-16,0 0-3 0,0 0 17 15,0 0-14-15,0 0 14 16,0 0-16-16,0 0 8 0,0 0 6 16,0 0 3-16,0 0 7 0,0 0-2 15,0 0 5-15,0 17-7 0,0 17 21 16,13-14-24-16,-3 0 0 15,0 4 6-15,-2 1 10 0,5-2-15 16,-3 2-2-16,5-1-9 0,-5-3 4 16,3 0-3-16,5 18 18 15,-10-22-23-15,2-1 10 0,-2-3-3 16,-1-2 1-16,-2 1 0 0,3-6-4 0,-6 2 6 16,1-1-15-16,0-3 10 0,-3-2 2 15,0-2-3-15,0 0-32 16,0 0-24-16,0 0-40 0,0 0-73 15,0 0-62-15,0 0-97 0,0 0-189 16</inkml:trace>
        </inkml:traceGroup>
      </inkml:traceGroup>
    </inkml:traceGroup>
    <inkml:traceGroup>
      <inkml:annotationXML>
        <emma:emma xmlns:emma="http://www.w3.org/2003/04/emma" version="1.0">
          <emma:interpretation id="{5ED39B7D-7D10-42C6-BCDF-CDF81D388C18}" emma:medium="tactile" emma:mode="ink">
            <msink:context xmlns:msink="http://schemas.microsoft.com/ink/2010/main" type="paragraph" rotatedBoundingBox="4778,18132 12618,18139 12617,18791 4777,18784" alignmentLevel="1"/>
          </emma:interpretation>
        </emma:emma>
      </inkml:annotationXML>
      <inkml:traceGroup>
        <inkml:annotationXML>
          <emma:emma xmlns:emma="http://www.w3.org/2003/04/emma" version="1.0">
            <emma:interpretation id="{85AA70BD-E2AF-40DA-81E2-A6DE2EE96733}" emma:medium="tactile" emma:mode="ink">
              <msink:context xmlns:msink="http://schemas.microsoft.com/ink/2010/main" type="line" rotatedBoundingBox="4778,18132 12618,18139 12617,18791 4777,18784"/>
            </emma:interpretation>
          </emma:emma>
        </inkml:annotationXML>
        <inkml:traceGroup>
          <inkml:annotationXML>
            <emma:emma xmlns:emma="http://www.w3.org/2003/04/emma" version="1.0">
              <emma:interpretation id="{7AE9F055-F1E4-4050-87AA-353DB84FC6FA}" emma:medium="tactile" emma:mode="ink">
                <msink:context xmlns:msink="http://schemas.microsoft.com/ink/2010/main" type="inkWord" rotatedBoundingBox="4778,18139 6268,18140 6267,18785 4777,18784"/>
              </emma:interpretation>
              <emma:one-of disjunction-type="recognition" id="oneOf1">
                <emma:interpretation id="interp1" emma:lang="" emma:confidence="1">
                  <emma:literal/>
                </emma:interpretation>
              </emma:one-of>
            </emma:emma>
          </inkml:annotationXML>
          <inkml:trace contextRef="#ctx0" brushRef="#br0" timeOffset="16871.9951">1106 1326 1985 0,'0'4'-14'0,"0"-1"38"0,-10 1 46 16,10-4-38-16,0 0-17 16,0 0-3-16,0 0 1 0,0 0 9 15,0 0-11-15,0 0 15 0,0 0-2 0,25-23 40 16,-15 14-34-16,3-2-12 15,2 11-2-15,-2-11-8 0,0 3-12 16,0 2 14-16,-1-1-16 0,-2 7 17 16,6 0-8-16,12 0 141 15,-16 0-68-15,1 21 0 0,3-3-15 16,-4 1-12-16,4 3-1 0,-1 2-24 16,3 1-8-16,-6 1-7 0,-1-1 18 15,11 31 7-15,-9-29-32 16,-5 1 9-16,-3-1-11 0,3-1 7 0,-6 1-10 15,3-2-1-15,0 2 6 16,0-1 5-16,-2 0-4 0,7 19 1 16,-2-25 0-16,-1 1-4 0,1-3-2 15,0-1 1-15,-1-5 6 0,6-1 5 16,-3-2-3-16,0-1-1 0,3-8-5 16,15 0 13-16,-12 0-17 15,-4-14 0-15,6 3-42 0,0-5-31 16,-3 4-41-16,0 1-28 0,-4-5-45 15,-1 5-96-15,8-10-434 16,-16 12 467-16,-2 1-68 0</inkml:trace>
          <inkml:trace contextRef="#ctx0" brushRef="#br0" timeOffset="17113.4143">1241 1667 2299 0,'0'-13'38'0,"13"1"3"16,-3 0 26-16,5 0-21 0,-2 0-25 16,0-3-6-16,22-15 11 0,-17 18-29 15,2-3 7-15,-2 2-3 0,0 2-19 16,0-1-37-16,0 2-95 0,2 0-147 15,-5 4-92-15,3 0 54 16</inkml:trace>
          <inkml:trace contextRef="#ctx0" brushRef="#br0" timeOffset="17378.9016">1794 1345 2489 0,'0'0'1'0,"0"0"53"16,0 0 156-16,0 0-62 15,12 15-24-15,-2-3-42 0,3 3-43 16,0 4-6-16,2-2-20 0,3 5-2 16,0 2-2-16,0 2 6 0,22 25-3 15,-19-27-10-15,-3 0-4 16,0-1 4-16,-3-1-2 0,3-3-33 15,-6-3-86-15,1 0-55 0,-3-3-62 16,-2-2-150-16,-3 4-848 0</inkml:trace>
          <inkml:trace contextRef="#ctx0" brushRef="#br0" timeOffset="17803.256">1837 1432 1978 0,'0'-17'51'0,"0"-1"30"16,0 0 27-16,13 0 24 0,2 2-24 16,-15 1-24-16,15 0-6 0,0 1-38 15,13-11 19-15,-12 16-47 16,-4 3 2-16,4 1 55 0,-3 2 0 0,-3 3-6 16,0 0-18-16,0 0 4 0,0 18-12 15,-5 0-7-15,3 19 9 16,-3-18-28-16,-5 2 7 0,0 0-10 15,0 3-3-15,0-3 7 0,0-1-16 16,0 0 10-16,-15-3-8 0,15 3 2 16,-26 11 10-16,26-18-19 15,-7-5 0-15,7 1 5 0,0 1-5 16,0-5 1-16,0 1 5 0,0-6 5 16,0 0-4-16,38 0 23 15,-18 0-26-15,6-11 13 0,-1 0 3 0,3 11 2 16,3-14 35-16,4 14 3 0,-1-9 31 15,1 1-28-15,1 8-12 0,33-7 12 16,-36 4-38-16,-3 3-15 16,1 0 13-16,-8 0-9 0,0 0-5 15,-5 0 5-15,-3 12 3 0,-2-12-58 16,-1 13-139-16,4-5-435 16,-11 1-138-16</inkml:trace>
        </inkml:traceGroup>
        <inkml:traceGroup>
          <inkml:annotationXML>
            <emma:emma xmlns:emma="http://www.w3.org/2003/04/emma" version="1.0">
              <emma:interpretation id="{FDE1495E-456B-4E94-815C-AF13C0940E5E}" emma:medium="tactile" emma:mode="ink">
                <msink:context xmlns:msink="http://schemas.microsoft.com/ink/2010/main" type="inkWord" rotatedBoundingBox="8041,18135 10476,18137 10475,18677 8040,18675"/>
              </emma:interpretation>
              <emma:one-of disjunction-type="recognition" id="oneOf2">
                <emma:interpretation id="interp2" emma:lang="" emma:confidence="1">
                  <emma:literal/>
                </emma:interpretation>
              </emma:one-of>
            </emma:emma>
          </inkml:annotationXML>
          <inkml:trace contextRef="#ctx0" brushRef="#br0" timeOffset="1820.4225">5882 1309 2443 0,'5'-3'53'16,"-5"2"9"-16,2-3 15 0,-2 3 19 16,0-1-1-16,3 1-46 0,-3 1-9 15,0 0-10-15,0 0 57 0,0 12 64 16,0-1-80-16,0 3-25 16,0 2-21-16,10 4-7 0,-10 0 0 15,0 1-17-15,10-1 1 0,-10-2 6 16,6-1 1-16,4 6 0 0,-5-14-11 15,0-2 2-15,0-2 3 0,0-5 1 16,3 0-10-16,2 0 0 0,0 0-5 16,3 0-53-16,2-16-49 0,16-10-156 15,-16 16 116-15,-5-3-18 16,3 2 4-16,-5-1-67 0,2 1-136 16,-5 1-55-16,-3-4-27 0</inkml:trace>
          <inkml:trace contextRef="#ctx0" brushRef="#br0" timeOffset="2068.09">5991 1261 2266 0,'-7'-5'48'0,"2"2"21"15,5 2 18-15,0-1-3 0,0 2-14 16,0 0 18-16,0 0 33 16,0 0 84-16,0 17-131 0,0-1 53 15,15 2 7-15,-2 1-21 0,-1 6-45 16,-1-1-21-16,1 3-14 0,4 2-9 15,-4-1-3-15,11 40-1 16,-13-36-12-16,1-2-1 0,1 1-3 16,-1-3 2-16,-1-1-7 0,-3 0 3 0,4-5 2 15,-4-5-8-15,3 13-39 16,-4-21-55-16,-6-1-68 0,2-4-44 16,1-2-53-16,-3 0-82 0,0-2-286 15</inkml:trace>
          <inkml:trace contextRef="#ctx0" brushRef="#br0" timeOffset="988.2798">5222 1735 2508 0,'5'0'31'0,"0"6"41"15,0-1 45-15,-2-1 20 0,-3-4-13 0,0 0-11 16,0 0-28-16,0 0-16 16,0 0 22-16,0 0-72 0,0 0-6 15,0 0-3-15,0 0-7 0,0 0-5 16,0 0-21-16,0 0-87 0,0 0-76 15,0 0-410-15,0-15-34 16</inkml:trace>
          <inkml:trace contextRef="#ctx0" brushRef="#br0" timeOffset="1493.3767">5436 1365 2014 0,'0'0'49'0,"-13"0"39"15,13 0 16-15,0 0 16 0,-7 0 0 16,7 0-17-16,0 0-30 0,0 0 0 16,0 12 57-16,0-2-51 15,0 1 11-15,-13 2-23 0,13 1 0 16,0 3-6-16,-13-1-15 0,13 4-7 15,0 0-16-15,0 3-8 0,0 19 10 16,0-22-10-16,0-3-2 0,0 0-1 16,13-1 0-16,0-3-11 0,2-2 3 15,-2-2 7-15,2-1-2 0,3-4-9 16,17-4 1-16,-17 0 2 16,0 0 0-16,0 0-12 0,-3 0 3 15,3-13 10-15,-8 0-1 0,3 2-5 16,0-1 3-16,-3 0 5 0,-2-11-8 15,-6 14 3-15,-2-2-10 16,0-3 5-16,0 3 0 0,0 0 4 16,0-2-6-16,-15 2 0 0,15 3-6 15,-15 1 4-15,-8 2 3 16,12 5 4-16,-1 0-1 0,4 0 4 16,-2 15-6-16,-3-2 2 0,3 4 0 0,0-3 8 15,2 3-5-15,-7 19-88 16,10-18 0-16,0-3-29 0,2-2-43 15,3-4-36-15,0-1-46 0,0-8-106 16,0 0-242-16</inkml:trace>
          <inkml:trace contextRef="#ctx0" brushRef="#br0" timeOffset="3928.99">6254 1360 2099 0,'0'0'37'0,"0"0"-1"0,0 0 1 15,0 0-3-15,0 0-5 0,0 0-16 16,0 0 15-16,0 0 12 0,0 0 6 15,33-10 64-15,-18-3-78 16,3 2-14-16,0 2 6 0,-3 1-21 16,0 0 5-16,1 1 0 0,-4 1-18 15,-1 0 19-15,-1 2-38 16,8 1-196-16,-13 3-49 0,0 0-142 16,0 0-165-16</inkml:trace>
          <inkml:trace contextRef="#ctx0" brushRef="#br0" timeOffset="4443.6965">6284 1411 1999 0,'0'2'-2'0,"0"0"50"0,0 2 21 16,0 2-13-16,0 1 11 15,0 3-6-15,0 12 47 16,0-8-45-16,0 3-23 0,0 2-4 0,10-3-12 16,-10 3-13-16,13-2-3 15,-13-3-9-15,10-3 3 0,-4 1-3 0,9-1 24 16,-8-4-27-16,1-7 9 16,2 0-2-16,6 0-7 0,-4 0-4 15,4-15 10-15,-1 3-6 0,3-2 13 16,0 0-1-16,20-21-16 15,-20 21 0-15,-1 0 4 0,4 0 18 16,-3 3-6-16,2 1-6 0,-5 0-3 0,1 3 8 16,1 1-6-16,-1 3-5 15,14 3 26-15,-15 0-14 0,1 0-3 16,-3 0-4-16,2 11-1 0,-2 2 55 16,-3-1-11-16,0 2-5 0,-2 0 21 15,-3 4 0-15,0 24 115 16,-5-23-61-16,0 2 37 0,0 0 35 15,-16 0-3-15,16-3-3 0,-17 0-39 16,1-6-33-16,4 0-32 0,1-2-10 16,-12 2 14-16,13-12-56 15,-2 0-17-15,-4 0 2 0,1 0-21 0,-3 0-66 16,5 0-91-16,1 0-94 16,-4 0-65-16,-12 0-449 15,18-12 106-15</inkml:trace>
          <inkml:trace contextRef="#ctx0" brushRef="#br0" timeOffset="454.519">4359 1650 2298 0,'0'0'-19'0,"0"0"13"0,0 0 43 15,0 0 3-15,0 0 16 16,10 0-26-16,-3 0-9 0,4-11-13 16,1 3 5-16,4 8-2 0,1-10 6 15,4 2-9-15,-3 8-14 0,5-10 19 16,20-2-11-16,-23 7 2 0,1 2-32 16,-6-2-27-16,0 1-72 0,-2 0-100 15,-5 1-178-15,2 2-82 0</inkml:trace>
          <inkml:trace contextRef="#ctx0" brushRef="#br0" timeOffset="738.6982">4733 1305 2547 0,'3'-8'33'0,"2"1"22"0,-3 3 28 16,3 0 117-16,-2 4-80 0,-3 0-8 16,0 0-31-16,0 15-24 0,0-1-19 15,0 1 38-15,0 4-9 0,15 3-24 16,-5 1-11-16,13 25 3 16,-7-24-20-16,-6 1-13 0,2 1 1 15,1-6 1-15,0 2-3 0,0-3-15 16,-1-2-58-16,-1 3-73 0,1-4-83 15,6 15-333-15,-8-20 76 0,-2 0-131 16</inkml:trace>
        </inkml:traceGroup>
        <inkml:traceGroup>
          <inkml:annotationXML>
            <emma:emma xmlns:emma="http://www.w3.org/2003/04/emma" version="1.0">
              <emma:interpretation id="{F07E2EEA-9117-49DC-9726-A4B431947A8C}" emma:medium="tactile" emma:mode="ink">
                <msink:context xmlns:msink="http://schemas.microsoft.com/ink/2010/main" type="inkWord" rotatedBoundingBox="11467,18163 12063,18164 12062,18746 11466,18745"/>
              </emma:interpretation>
              <emma:one-of disjunction-type="recognition" id="oneOf3">
                <emma:interpretation id="interp3" emma:lang="" emma:confidence="1">
                  <emma:literal/>
                </emma:interpretation>
              </emma:one-of>
            </emma:emma>
          </inkml:annotationXML>
          <inkml:trace contextRef="#ctx0" brushRef="#br0" timeOffset="24709.0969">7828 1338 2140 0,'-8'0'12'15,"1"11"30"-15,-9-5 86 0,11-6-85 16,0 0 6-16,3 0-24 0,2 0 0 16,0 0 3-16,0 0-15 0,0 0 15 15,0 0-9-15,12 0 8 16,-12 0-20-16,16 0 9 0,1-14 25 15,1 2 3-15,3-3-26 0,2 9 10 16,0-3 9-16,5-1-23 0,0 3-10 16,22 2 24-16,-24 5-20 15,-6 0 28-15,3 0 29 0,-2 0-22 16,-6 0 15-16,-2 20-5 0,-1 1 9 16,-4-1-5-16,0 6-10 0,-6 31 25 15,-2-26-49-15,0 4 0 0,0 0-9 16,-12-3 3-16,12 2-10 0,0-2-2 15,-16-1 2-15,16 1-8 0,-7-5 5 16,7 25 36-16,0-29-12 16,0-5 0-16,0 0-12 0,0-2 8 15,12-7 3-15,4-2-15 0,-1-3 0 16,0-2-5-16,3-2 1 16,20 0-6-16,-15-13-35 0,3 0-80 15,-3 1-96-15,-1-3-51 0,-4 0-81 16,3-3-251-16</inkml:trace>
          <inkml:trace contextRef="#ctx0" brushRef="#br0" timeOffset="24943.3038">8067 1649 2305 0,'0'0'12'0,"0"0"45"16,0 0 102-16,18-14-102 0,-3 0-22 0,1-2-8 15,4 1-11-15,1 2-3 0,-1 1-6 16,0-4-5-16,6 4-35 16,20-12-186-16,-29 14-60 0,4 1-283 15</inkml:trace>
        </inkml:traceGroup>
        <inkml:traceGroup>
          <inkml:annotationXML>
            <emma:emma xmlns:emma="http://www.w3.org/2003/04/emma" version="1.0">
              <emma:interpretation id="{BAA9D2F2-4409-44B4-8D20-A812ADA16091}" emma:medium="tactile" emma:mode="ink">
                <msink:context xmlns:msink="http://schemas.microsoft.com/ink/2010/main" type="inkWord" rotatedBoundingBox="12289,18209 12618,18210 12617,18627 12288,18626"/>
              </emma:interpretation>
              <emma:one-of disjunction-type="recognition" id="oneOf4">
                <emma:interpretation id="interp4" emma:lang="" emma:confidence="0">
                  <emma:literal>A</emma:literal>
                </emma:interpretation>
                <emma:interpretation id="interp5" emma:lang="" emma:confidence="0">
                  <emma:literal>H</emma:literal>
                </emma:interpretation>
                <emma:interpretation id="interp6" emma:lang="" emma:confidence="0">
                  <emma:literal>a</emma:literal>
                </emma:interpretation>
                <emma:interpretation id="interp7" emma:lang="" emma:confidence="0">
                  <emma:literal>pt</emma:literal>
                </emma:interpretation>
                <emma:interpretation id="interp8" emma:lang="" emma:confidence="0">
                  <emma:literal>Á</emma:literal>
                </emma:interpretation>
              </emma:one-of>
            </emma:emma>
          </inkml:annotationXML>
          <inkml:trace contextRef="#ctx0" brushRef="#br0" timeOffset="25524.6554">8638 1323 2729 0,'2'0'44'0,"1"0"59"0,-3 10 177 16,0 1-157-16,0 0-9 0,0 2 50 15,0 1 43-15,0 4-27 0,0 0-45 16,0 5-35-16,0 4-40 0,0 2-21 16,0 31 0-16,-13-30-24 15,13-1-5-15,-15-4-7 0,15-1-7 16,0-5-2-16,-8-2-2 0,8-4-24 16,0-2-17-16,0 0-7 15,0-7-100-15,0-4 52 0,0 0-18 16,0 0 4-16,0-12 8 0,0-6 15 0,0 0 33 15,0-1 18-15,0-3 18 0,11-3 6 16,1-26 6-16,-12 24 14 16,8-1 2-16,-3 1 1 0,3 1-3 15,-3 0 0-15,2 6-4 0,-2 3 23 16,1-1 6-16,1-7 61 16,-2 16-21-16,3 1-3 0,-5 4-12 15,2-3-3-15,2 6 52 0,-2 1 30 16,0 0-20-16,3 0-48 0,2 0-12 15,6 12 97-15,-9 3-101 16,6-3-14-16,-3 3-13 0,0 3 3 0,-2 0-12 16,7 1 0-16,-5 1 3 0,3 3-7 15,0 1-2-15,7 20 0 16,-10-27-2-16,1 2 4 0,-1-5-7 16,-5 4 5-16,0-9-2 0,0 2-1 15,0-2 4-15,-2-4-2 0,-1-2-7 16,3 2 9-16,-2-3-7 15,-3 0-7-15,0-2-12 0,0 0-34 16,0 0-56-16,0 0-69 0,0 0-62 16,0 0-29-16,0 13-306 0,0-3 192 15,0-10-270-15</inkml:trace>
          <inkml:trace contextRef="#ctx0" brushRef="#br0" timeOffset="25866.5676">8625 1628 2486 0,'0'0'55'0,"0"10"30"0,0-10 26 15,0 9-3-15,0-9-12 0,0 0-18 0,0 0 12 16,13 0 108-16,-3 0-108 15,0 0-5-15,6 0-17 0,-1-15-24 16,5 0-3-16,3-3 15 0,0 1-20 16,5 0-14-16,-2-2-3 0,19-14-3 15,-24 22-10-15,-6 0-7 16,-2 6-3-16,-8 1 10 0,3-1-6 16,-3 4 0-16,-3 1 3 0,1 0-13 15,-3 0 0-15,0 0-110 0,0 0-27 16,0 0-45-16,0 10-32 0,0-10-21 15,0 11-33-15,0-11-117 0,0 8-203 16</inkml:trace>
        </inkml:traceGroup>
      </inkml:traceGroup>
    </inkml:traceGroup>
  </inkml:traceGroup>
</inkml:ink>
</file>

<file path=ppt/ink/ink3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19.00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3AA2CF9-F5EF-4914-8D4D-90713BC1E181}" emma:medium="tactile" emma:mode="ink">
          <msink:context xmlns:msink="http://schemas.microsoft.com/ink/2010/main" type="writingRegion" rotatedBoundingBox="10004,16844 13186,16776 13195,17218 10014,17287"/>
        </emma:interpretation>
      </emma:emma>
    </inkml:annotationXML>
    <inkml:traceGroup>
      <inkml:annotationXML>
        <emma:emma xmlns:emma="http://www.w3.org/2003/04/emma" version="1.0">
          <emma:interpretation id="{A0870420-E751-43DB-9FA4-2FC15A5DF3EA}" emma:medium="tactile" emma:mode="ink">
            <msink:context xmlns:msink="http://schemas.microsoft.com/ink/2010/main" type="paragraph" rotatedBoundingBox="10004,16844 13186,16776 13195,17218 10014,17287" alignmentLevel="1"/>
          </emma:interpretation>
        </emma:emma>
      </inkml:annotationXML>
      <inkml:traceGroup>
        <inkml:annotationXML>
          <emma:emma xmlns:emma="http://www.w3.org/2003/04/emma" version="1.0">
            <emma:interpretation id="{0A982707-64C5-484B-8D29-5EA2AE2F23BA}" emma:medium="tactile" emma:mode="ink">
              <msink:context xmlns:msink="http://schemas.microsoft.com/ink/2010/main" type="line" rotatedBoundingBox="10004,16844 13186,16776 13195,17218 10014,17287"/>
            </emma:interpretation>
          </emma:emma>
        </inkml:annotationXML>
        <inkml:traceGroup>
          <inkml:annotationXML>
            <emma:emma xmlns:emma="http://www.w3.org/2003/04/emma" version="1.0">
              <emma:interpretation id="{F9ABDCA3-389A-4467-8655-14F93FDEA964}" emma:medium="tactile" emma:mode="ink">
                <msink:context xmlns:msink="http://schemas.microsoft.com/ink/2010/main" type="inkWord" rotatedBoundingBox="10004,16844 11032,16822 11042,17259 10014,17281"/>
              </emma:interpretation>
              <emma:one-of disjunction-type="recognition" id="oneOf0">
                <emma:interpretation id="interp0" emma:lang="" emma:confidence="1">
                  <emma:literal/>
                </emma:interpretation>
              </emma:one-of>
            </emma:emma>
          </inkml:annotationXML>
          <inkml:trace contextRef="#ctx0" brushRef="#br0">6351-32 2191 0,'-11'1'24'0,"4"3"40"16,4-3 1-16,1-1-19 0,-1 0-3 15,1 0-9-15,2 0 2 0,0 0 27 16,0 0-13-16,15 0 1 0,-2 0 8 16,2 0 8-16,-2 0-24 0,2-11-10 15,3 11-1-15,2 0-14 0,0-9-11 16,19 9 89-16,-19 0-20 16,0 0-37-16,-2 0-10 0,0 0-9 15,0 15-9-15,0-1 1 0,-3-3-2 16,0 4-11-16,11 12 26 15,-14-13 25-15,-1 1 28 0,-4-1-9 16,1 0 5-16,-3 4-10 0,0 0-25 16,0 3-2-16,-5-2-7 0,0 2-20 15,0 23 18-15,-15-20-17 0,15-1-9 16,-15-3-5-16,4 0 12 0,11-3-10 16,0-3 9-16,0-1-7 0,0-7 3 15,0-1-2-15,0-1 11 16,13-3-3-16,2-1 0 0,-4 0-11 15,4 0 4-15,5 0 9 0,1 0 0 16,-1 0-14-16,3 0 1 0,-3 0-13 16,26 0-105-16,-28 0-18 0,-3 0-49 15,-2 0-41-15,-3-14-13 16,-2 2-69-16,-3 12-54 0,0-14-41 16,-2 2-30-16</inkml:trace>
          <inkml:trace contextRef="#ctx0" brushRef="#br0" timeOffset="271.4349">6536 216 2334 0,'0'0'33'15,"0"0"45"-15,0 0 21 0,0 0 35 16,13 0 152-16,2 0-136 0,-2-11 7 15,3 0-7-15,-4-2-42 0,4 2-41 16,-1 3-25-16,3-1-9 0,2 1-9 16,0-2-12-16,19-9-5 15,-19 9 5-15,-2 4-10 0,0 1-13 16,-3 0-60-16,0 4-61 0,-5-2-56 16,1 3-48-16,-1 0-41 0,-8 0-79 15,6 0-459-15,-3 0 293 16</inkml:trace>
          <inkml:trace contextRef="#ctx0" brushRef="#br0" timeOffset="836.6808">7018-13 2628 0,'-13'7'-4'16,"3"-7"34"-16,0 11 3 0,-3-6-1 15,8-5-22-15,5 0-1 16,0 0-9-16,0 0 7 0,0 0 9 15,15 0-4-15,-2 0-6 0,5 0 2 16,0 0 1-16,20 0 31 16,-18 0-34-16,1 0-6 0,2 0 7 15,-1 0-7-15,-1 0-7 0,2 0 13 16,0 0-3-16,-3 0-3 0,3 17-2 16,13-6 11-16,-24 1-6 0,1-12-5 15,-3 9 9-15,-2-9-7 0,-3 9 28 16,0-2 23-16,-5-1 24 0,0 3-8 15,0 11 86-15,0-12-43 16,0 3-3-16,0-1 4 0,0 1-35 16,0-1-1-16,0 0-22 0,-13-5-15 15,1 1-9-15,12 3-9 0,-11 6-6 16,-1-7-3-16,4 0-8 16,-2 2-1-16,5 0-2 0,-3 1 0 15,1-2 0-15,-1 2 3 0,0 3 1 16,3-4-6-16,-10 10-7 15,10-12-23-15,0 0-39 0,5-2-63 16,0 2-61-16,0-8-52 0,0 0-78 0,0 0-87 16,18 0-129-16,-3 0-140 15</inkml:trace>
        </inkml:traceGroup>
        <inkml:traceGroup>
          <inkml:annotationXML>
            <emma:emma xmlns:emma="http://www.w3.org/2003/04/emma" version="1.0">
              <emma:interpretation id="{C0C2D192-84BE-4DB8-B70D-CFE7471F4010}" emma:medium="tactile" emma:mode="ink">
                <msink:context xmlns:msink="http://schemas.microsoft.com/ink/2010/main" type="inkWord" rotatedBoundingBox="11438,16845 11645,16840 11653,17200 11446,17205"/>
              </emma:interpretation>
              <emma:one-of disjunction-type="recognition" id="oneOf1">
                <emma:interpretation id="interp1" emma:lang="" emma:confidence="1">
                  <emma:literal/>
                </emma:interpretation>
              </emma:one-of>
            </emma:emma>
          </inkml:annotationXML>
          <inkml:trace contextRef="#ctx0" brushRef="#br0" timeOffset="2081.4748">7757-32 1977 0,'0'-5'76'0,"0"2"20"15,0 0-5-15,0 3-3 0,0 0 33 16,0 0 14-16,0 0-2 0,12 0-3 15,6 12 113-15,-8-1-157 0,-2-1 8 16,5 5 32-16,-3 0-32 0,3 1-29 16,-1 2-18-16,1 0-19 0,0 0-11 15,-6 3-5 1,16 18 6-16,-10-19-11 0,-5-2-2 0,2 0-6 16,-2-2 1-16,-3-4 6 0,0-1-5 15,2 1-10-15,-4-1 3 0,0 4-177 16,-3-11-16-16,0 3-58 15,0 0-84-15,0-1-63 0,0-1 26 16,0-4-20-16</inkml:trace>
        </inkml:traceGroup>
        <inkml:traceGroup>
          <inkml:annotationXML>
            <emma:emma xmlns:emma="http://www.w3.org/2003/04/emma" version="1.0">
              <emma:interpretation id="{4BB134FE-5A09-4A69-A1C0-F487BE105B36}" emma:medium="tactile" emma:mode="ink">
                <msink:context xmlns:msink="http://schemas.microsoft.com/ink/2010/main" type="inkWord" rotatedBoundingBox="12006,16812 13186,16787 13195,17218 12015,17244"/>
              </emma:interpretation>
              <emma:one-of disjunction-type="recognition" id="oneOf2">
                <emma:interpretation id="interp2" emma:lang="" emma:confidence="0">
                  <emma:literal>5</emma:literal>
                </emma:interpretation>
                <emma:interpretation id="interp3" emma:lang="" emma:confidence="0">
                  <emma:literal>B</emma:literal>
                </emma:interpretation>
                <emma:interpretation id="interp4" emma:lang="" emma:confidence="0">
                  <emma:literal>;</emma:literal>
                </emma:interpretation>
                <emma:interpretation id="interp5" emma:lang="" emma:confidence="0">
                  <emma:literal>Es</emma:literal>
                </emma:interpretation>
                <emma:interpretation id="interp6" emma:lang="" emma:confidence="0">
                  <emma:literal>-s</emma:literal>
                </emma:interpretation>
              </emma:one-of>
            </emma:emma>
          </inkml:annotationXML>
          <inkml:trace contextRef="#ctx0" brushRef="#br0" timeOffset="4127.7513">9224-32 2306 0,'0'5'52'0,"0"-3"33"16,0 3 26-16,0 0 14 0,0 0-13 15,0 0-36-15,0 2-27 16,0 10 20-16,0-6-27 0,0-3-14 16,0 2-7-16,0 1-12 0,0 0-4 0,0 0-2 15,0-2 17-15,0 1-9 0,0-2 1 16,0 6 4-16,0-11-10 16,13-2-9-16,-13-1 2 0,15 0 8 15,-2 0-2-15,-1 0-7 0,-2 0-3 16,6-11 9-16,17-11-12 15,-15 11 5-15,0 11 10 0,-3-9-1 16,0 1-11-16,5 0 2 0,-4 8 3 16,-4 0 13-16,4 0-16 0,-9 0 10 15,14 0 44-15,-14 16-11 16,-1-3 17-16,-4 1-5 0,-2 1 27 0,0-1 13 16,0 4 27-16,0 2-10 0,-15 1-13 15,0 0-29-15,-21 22 2 16,18-23-50-16,-2-3-7 0,-1-2-10 15,6-5-45-15,0 0-106 0,-1-3-96 16,4-3-48-16,-1-4-37 0,3 0-175 16</inkml:trace>
          <inkml:trace contextRef="#ctx0" brushRef="#br0" timeOffset="3662.5917">9244-42 2503 0,'-10'10'58'16,"10"-10"18"-16,0 0-5 0,0 7-1 16,0-7-10-16,0 0-18 0,0 0-11 15,0 0-18-15,0 0 29 16,10 0-34-16,3 0-5 0,-5-12 3 16,4 1 0-16,4 2-3 0,-4 1-32 15,1 1-72-15,0 0-71 0,-3 0-82 16,10-4-594-16,-15 11 284 15</inkml:trace>
          <inkml:trace contextRef="#ctx0" brushRef="#br0" timeOffset="2878.4476">8393 5 2102 0,'0'-3'139'0,"0"1"5"0,0 2 5 16,-7 0 18-16,-3 0 161 15,10 0-177-15,-8 0-25 0,3 0-11 16,-3 13 16-16,8-2-4 0,-5 1-10 0,-3 2 4 16,6 1-24-16,-1 4-34 0,-4 15 11 15,7-13-64-15,0-4 12 16,0 2 21-16,0-3-3 0,18-1-22 16,-3 3 13-16,0-4-22 0,0 0 5 15,3-2 1-15,18 13-1 16,-16-13-10-16,1-1 3 0,-1-7 0 15,3 4 0-15,-3-3-7 0,1-3 1 16,-1-2-1-16,0 0 7 0,-2 0-4 16,13-15-43-16,-21 4-10 15,0-3-29-15,-2 1-4 0,-3-4 24 0,-2-2 8 16,-3 1 19-16,0 0 9 0,0 2 2 16,0-18 4-16,-18 20 16 15,2 3 2-15,1 5-2 0,0-2 14 16,0 8-5-16,-1 0 13 0,4 0-19 15,-4 12 8-15,1 4 2 0,-11 16-16 16,16-14 7-16,0 0 10 16,5 0-8-16,2-2-28 0,1 1-15 15,2-5-60-15,0-1-85 0,0-2-54 16,0 0-26-16,25-9-330 16,-14 0 184-16,1 0-28 0,1 0-7 15</inkml:trace>
          <inkml:trace contextRef="#ctx0" brushRef="#br0" timeOffset="3404.5683">8796-21 2841 0,'2'-5'63'16,"1"4"63"-16,-3-2 34 0,0 2 18 15,2 1 87-15,1 0-196 0,-3 0-23 16,3 0 35-16,-1 0 23 0,3 0-35 15,-2 11-22-15,-1-1-22 16,1-2-6-16,-1-1-10 0,11 15 10 16,-8-9-19-16,3-3 9 0,2 1-6 15,-5 2-6-15,5-1 12 0,-2-3-9 16,2-4 9-16,-2 5-8 0,-3-5-4 16,15-4-17-16,-10-1-66 15,3 0-85-15,-3 0-56 0,3-16-16 16,0 6 6-16,-3-4 5 0,0 1-2 15,-2 0 7-15,0 0-19 0,2-15-116 16,-10 13 269-16,0 4 40 0,0-2 23 16,0 3 15-16,0-1 37 15,0 1 90-15,-16 6 15 0,4-3 4 0,-1-3 134 16,5 3-130-16,8 7 24 16,-10 0 6-16,3 0 16 0,7 0-1 15,-6 0-22-15,6 0-34 0,-5 0-13 16,3 0-18-16,2 0 103 15,0 11-99-15,0 4-7 0,0-3-21 16,0 2-26-16,13 2-7 0,-3 0-12 16,-10 4 24-16,12 2-11 0,1 2 0 15,13 25-5-15,-16-28-33 0,3 3 12 16,-3-4-9-16,0 0-18 0,-2-4 0 16,-3-5-86-16,2-1-107 15,-4-4-80-15,5-2-44 0,-3-1-452 16,0-3 133-16</inkml:trace>
        </inkml:traceGroup>
      </inkml:traceGroup>
    </inkml:traceGroup>
  </inkml:traceGroup>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10.28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F53131E-FB85-49A7-8A4E-9CC646244A1B}" emma:medium="tactile" emma:mode="ink">
          <msink:context xmlns:msink="http://schemas.microsoft.com/ink/2010/main" type="writingRegion" rotatedBoundingBox="3669,16912 7363,16404 7467,17164 3774,17672"/>
        </emma:interpretation>
      </emma:emma>
    </inkml:annotationXML>
    <inkml:traceGroup>
      <inkml:annotationXML>
        <emma:emma xmlns:emma="http://www.w3.org/2003/04/emma" version="1.0">
          <emma:interpretation id="{3D304212-14A0-4E78-806F-E37996A50E75}" emma:medium="tactile" emma:mode="ink">
            <msink:context xmlns:msink="http://schemas.microsoft.com/ink/2010/main" type="paragraph" rotatedBoundingBox="3669,16912 7363,16404 7467,17164 3774,17672" alignmentLevel="1"/>
          </emma:interpretation>
        </emma:emma>
      </inkml:annotationXML>
      <inkml:traceGroup>
        <inkml:annotationXML>
          <emma:emma xmlns:emma="http://www.w3.org/2003/04/emma" version="1.0">
            <emma:interpretation id="{954AE388-9302-4317-B1B5-1424B227767C}" emma:medium="tactile" emma:mode="ink">
              <msink:context xmlns:msink="http://schemas.microsoft.com/ink/2010/main" type="inkBullet" rotatedBoundingBox="3669,16912 4167,16844 4271,17603 3774,17672"/>
            </emma:interpretation>
          </emma:emma>
        </inkml:annotationXML>
        <inkml:trace contextRef="#ctx0" brushRef="#br0">13 58 2029 0,'0'21'61'15,"0"-21"2"-15,0 10 10 0,0 0-4 16,0-4-6-16,0-6-15 0,0 6-16 0,-13-1-3 16,13-5 13-16,0 0 9 15,0 0 11-15,0 0-49 0,0 0-7 16,0 0-3-16,0 0 0 0,0 0 6 15,0-11-14-15,13 0 12 0,-3 1-3 16,3-1-4-16,15-12-15 16,-10 10 16-16,0 5-4 0,0-1 4 15,-1 1 2-15,-1 4 4 0,1-3-12 16,-4 7 8-16,0 0-7 0,-3 0-1 16,10 0 16-16,-9 0-7 15,-1 14-1-15,-5-3-7 0,3 0 15 16,-1 0 51-16,3 2-19 0,-2 2-18 15,0 3 7-15,-1 4 17 16,4 31 48-16,-11-21-58 0,2 1 15 0,-2 5 9 16,0-1-15-16,0 4-15 0,0 1 27 15,0 1-22-15,0-3-1 16,0 32-2-16,0-42-21 0,0 2-4 16,0-8-2-16,0 0 0 0,13-7-14 15,-3-3 10-15,3-6-4 0,-13 5-3 16,10-7 6-16,10 3-9 15,-9-7 6-15,-1 2 4 0,0-4-1 16,3 0 6-16,-1 0-1 0,1 0-18 16,0 0 8-16,5 0 13 0,-3 0-12 15,18-14-4-15,-20-1 1 0,-3 4-57 16,0 0-27-16,-2 11-30 0,-1-10-23 16,-1 4-11-16,-6 6-34 0,0-9-65 15,0 3-19-15,0-3-189 16,-13 3 205-16,0 2-79 0</inkml:trace>
        <inkml:trace contextRef="#ctx0" brushRef="#br0" timeOffset="325.2315">79 476 2003 0,'0'-10'45'0,"0"10"-2"16,0-11-3-16,0 2 3 0,0 3-3 16,0 6-19-16,0-8 12 0,0 0-7 15,0 5 1-15,23-12 33 16,-10 8-29-16,-3 1-12 0,3 0 8 16,-3-1 20-16,5-3-10 0,1 1-3 15,-1 1 13-15,5-3-10 0,-2 2-16 16,28-18 14-16,-21 16-29 15,1 0-6-15,-6 0 1 0,3 0 6 0,-5 1-5 16,0 1 5-16,-3 4-15 0,-7 5-1 16,-3 0-30-16,8 0-157 15,-11 0-31-15,3 0-35 0,-5 0-46 16,3 0-25-16</inkml:trace>
      </inkml:traceGroup>
      <inkml:traceGroup>
        <inkml:annotationXML>
          <emma:emma xmlns:emma="http://www.w3.org/2003/04/emma" version="1.0">
            <emma:interpretation id="{B5FFE9F3-80F3-481E-B65A-3CF73283F1D2}" emma:medium="tactile" emma:mode="ink">
              <msink:context xmlns:msink="http://schemas.microsoft.com/ink/2010/main" type="line" rotatedBoundingBox="4526,16795 7363,16405 7442,16979 4605,17369"/>
            </emma:interpretation>
          </emma:emma>
        </inkml:annotationXML>
        <inkml:traceGroup>
          <inkml:annotationXML>
            <emma:emma xmlns:emma="http://www.w3.org/2003/04/emma" version="1.0">
              <emma:interpretation id="{CCC674A4-71DC-4FDB-B56A-90EAFE217243}" emma:medium="tactile" emma:mode="ink">
                <msink:context xmlns:msink="http://schemas.microsoft.com/ink/2010/main" type="inkWord" rotatedBoundingBox="4526,16795 7363,16405 7442,16979 4605,17369"/>
              </emma:interpretation>
              <emma:one-of disjunction-type="recognition" id="oneOf0">
                <emma:interpretation id="interp0" emma:lang="" emma:confidence="0">
                  <emma:literal>-2.645</emma:literal>
                </emma:interpretation>
                <emma:interpretation id="interp1" emma:lang="" emma:confidence="0">
                  <emma:literal>-1.645</emma:literal>
                </emma:interpretation>
                <emma:interpretation id="interp2" emma:lang="" emma:confidence="0">
                  <emma:literal>-2.695</emma:literal>
                </emma:interpretation>
                <emma:interpretation id="interp3" emma:lang="" emma:confidence="0">
                  <emma:literal>-1.695</emma:literal>
                </emma:interpretation>
                <emma:interpretation id="interp4" emma:lang="" emma:confidence="0">
                  <emma:literal>-7.645</emma:literal>
                </emma:interpretation>
              </emma:one-of>
            </emma:emma>
          </inkml:annotationXML>
          <inkml:trace contextRef="#ctx0" brushRef="#br0" timeOffset="1776.82">1124-71 695 0,'5'-3'186'0,"0"1"92"16,2-1 135-16,-7 2-277 16,3 1 5-16,0 0-51 0,-3 0-1 15,2 0-31-15,-2 0 32 0,0 0 18 16,3 0-15-16,-3 11-11 16,0 3 30-16,0-4-71 0,0 2 19 0,0 0-18 15,0 2 8-15,0 1-17 16,-13-1-3-16,13 1-21 0,-15 2-6 0,4 4-3 15,-17 20 19 1,16-26-21-16,-1 6 5 0,0-2 5 0,-2 0-8 16,0-1 0-16,2-2 5 0,3 2-13 15,-6-2 16-15,-6 11 0 16,11-15-6-16,4-1-4 0,-1-2-4 16,6 1 2-16,-4-3 7 0,4-2 2 15,-1-2 1-15,1-1-16 0,-1-1 2 16,1 1 23-16,-1-2-19 15,1 0 3-15,2 0 8 0,0 0-8 16,0 0-5-16,0 0 8 0,0 0-8 16,0 0 2-16,0 0 0 0,0 0-5 15,0 0 9-15,0 0 2 16,0 0-11-16,15 0 5 0,-2 0 2 0,-3-13-1 16,3 13 9-16,4 0-5 0,-1-9 18 15,27 1 4-15,-20 8-9 16,2 0 2-16,3 0 2 0,0 0-10 15,-2 0 30-15,-1 0-1 0,1 0-6 16,-1 0-16-16,-2 0-1 0,18 0 6 16,-26 0-13-16,-2 0-5 15,2 0-7-15,-5 0 1 0,1 0 5 16,-6 0-4-16,0 0 4 0,0 0 0 0,3 0 1 16,-8 0-5-16,5 0-4 15,-5 0-34-15,0 0-52 0,0 0-36 16,0 0-51-16,0 0-44 0,0 0-7 15,0 0-8-15,0 0-337 16,0 0 115-16</inkml:trace>
          <inkml:trace contextRef="#ctx0" brushRef="#br0" timeOffset="2644.1179">1549 63 2312 0,'0'0'72'0,"0"0"0"0,0 0 17 0,0 0 20 16,0 0 15-16,0 0 70 15,0 0-125-15,0 0 1 0,10 0-16 16,0 0 9-16,-2 0 15 0,5 0-34 16,0 0-5-16,-1-13-13 0,9 0-9 15,19-6-15-15,-22 9 1 16,-2 1 7-16,-1 3-6 0,0-1-7 16,0 2 2-16,-4-2-4 0,-4 7-64 15,3-2-63-15,-5 2-44 0,11 0-306 16,-14 0 120-16,-2 0 33 15,0 0 24-15,3 0-10 0,-1 0-153 0</inkml:trace>
          <inkml:trace contextRef="#ctx0" brushRef="#br0" timeOffset="2976.7356">1949-213 2435 0,'5'-6'61'16,"0"0"15"-16,3 0 12 0,-6 2 33 16,3-3 32-16,1 4-11 0,4 2-47 15,-5-3-25-15,2 4 56 0,14 0 223 16,-11 0-219-16,3 16-43 16,-3 1-31-16,-2 2 6 0,4 5 6 0,-1 1-13 15,-4 1-30-15,6 4 11 0,-3 1-18 16,16 32 8-16,-14-33-17 15,-2 0-8-15,1-2 1 0,-1-6 14 16,-3-2-16-16,1-1-3 0,-3-4-11 16,-2-2-12-16,2-1-71 15,0 3-340-15,0-11 127 0,-2 3-23 16,2-4-20-16,0-3-129 0,0 0 79 16,5 0 65-16,0 0 59 0,3 0 72 0</inkml:trace>
          <inkml:trace contextRef="#ctx0" brushRef="#br0" timeOffset="3168.2523">2405 150 2636 0,'2'0'67'15,"1"0"59"-15,-3 0 63 0,0 0 29 16,0 0-17-16,0 0 30 16,0 0-168-16,0 0-29 0,0 0-8 15,0 0-17-15,0 0-6 0,0 0-4 16,0 0-5-16,0 0-9 0,0 0-128 15,0 0-294-15,0 0 162 0,0 0-83 16,0 0-212-16,0 0 133 0,0 0-144 16</inkml:trace>
          <inkml:trace contextRef="#ctx0" brushRef="#br0" timeOffset="3638.2344">2586-189 1688 0,'0'-1'224'0,"0"-2"-7"0,0 3-19 0,-13 0-8 15,3 0 7-15,10 0 4 0,-13 0-6 16,5 14-44-16,-4-3-26 16,-6 14 66-16,13-9-109 0,0 4-5 15,0-3-30-15,2 7-15 0,-2-5-10 16,5 2-8-16,0-2 19 0,0 2-3 15,0-2-7-15,15 13 2 16,-2-18-11-16,0 0-1 0,-1-3-2 16,1-4 2-16,5 0-6 0,0 0-10 0,0-3-2 15,0-4 3-15,20 0 4 16,-15 0-6-16,-6 0 2 0,1-17-5 16,-2 5 8-16,1 1-4 0,-6 1-1 15,1-1-4-15,-7 4-2 0,1-1 3 16,-1-9-9-16,-5 10 18 15,0 0-2-15,0 0-6 0,-16 2-1 16,1-1 6-16,2 3-4 0,1 1-2 16,1 2 9-16,-1 0-6 0,-16 0-8 15,15 0 12-15,3 15 0 16,0-3-3-16,-1 1 10 0,1 1-5 16,3 1-9-16,-1 3-38 0,5-4-80 15,1 2-52-15,2 10-252 16,0-18 167-16,0-5-82 0,0-3-131 0,13 0 40 15,2 0-49-15</inkml:trace>
          <inkml:trace contextRef="#ctx0" brushRef="#br0" timeOffset="4182.21">2925-196 2698 0,'0'0'47'0,"0"0"42"15,0 0 159-15,0 0-136 16,0 0-42-16,0 0-2 0,0 0 58 0,0 0 15 16,0 0-14-16,0 15-34 0,0-2-17 15,0 2-22-15,0 15 1 16,0-14-46-16,10 0-2 0,-10-1 3 16,0-1-4-16,12-1-5 0,-12-2 3 15,11-3-3-15,-1 0 1 0,0-4-4 16,15 0-6-16,-14-4-10 15,7 0-62-15,-1 0-63 0,1 0-64 16,0-14-35-16,0 2-11 0,0 1-24 0,-6 0-59 16,16-8-423-1,-20 9 458-15,0-1-5 0,-6-2-27 0,-2-1 77 16,0 0 94-16,0 2 51 0,0-1 38 16,0 0 37-16,-18-14 72 15,6 16 132-15,-1-1 318 0,0 3-2 16,0-1-89-16,3 4-86 0,0-1-59 15,2 3-25-15,-2 0-26 0,3 4 83 16,7 0-153-16,-5 0 23 16,5 0 6-16,0 0-26 0,-3 15-33 15,3 1-3-15,0 0 5 0,0 2-33 16,0 1-4-16,28 25 58 16,-18-23-85-16,5 3-18 0,-4-2-6 15,1 0-8-15,6-1 2 0,-5 1 1 0,0-7 0 16,-1 3-12-16,-1-3-4 0,6 9-39 15,-9-13-61-15,-3-4-95 16,0 0-57-16,0-4-54 0,-5 5-34 16,5-6-137-16,-5-1-43 0,6-1-100 15</inkml:trace>
          <inkml:trace contextRef="#ctx0" brushRef="#br0" timeOffset="4858.946">3340-208 2124 0,'-3'7'42'16,"-2"-1"24"-16,3 4 9 0,2-3 12 16,0 3-8-16,0 7 46 0,0-9-81 15,0 5 20-15,0-2-11 0,0-1-24 16,12 1-8-16,-2 2-12 0,-2-2 10 16,2 1-10-16,6 3 7 15,-9-9-2-15,3-3-4 0,-4 0-2 16,4-3-5-16,0 0 4 0,0 0-19 15,3 0 17-15,2-14-2 0,3 1-14 16,15-8 24-16,-13 8-12 16,-2 0-9-16,0 4 10 0,0-2-13 15,-3 2 47-15,-2 0-13 0,2 2-5 16,-2 2 2-16,-3 5-15 0,11 0 135 16,-9 0-84-16,-4 0-32 0,2 12 4 15,0 0 44-15,-5 0-21 16,3 4 31-16,-5 0-13 0,-3 1 19 15,0 2 9-15,0 17 65 0,-16-16-66 16,1-3-26-16,2 2-12 0,1-3-10 16,-1-4-19-16,-3 2-13 0,6-4 1 15,-2 0-2-15,-9 2-19 16,8-8-69-16,3-3-70 0,-2-1-82 16,1 0-65-16,-4 0-46 0,7 0-66 15,-4 0-145-15,1 0 23 0</inkml:trace>
          <inkml:trace contextRef="#ctx0" brushRef="#br0" timeOffset="4421.097">3352-206 2365 0,'0'0'27'0,"0"0"18"16,0 0-4-16,0 0-5 0,0 0 24 16,0 0-51-16,0 0-6 15,18 0 3-15,-5 0 6 0,2-11-11 16,1 1-4-16,1-1-8 0,-4 0 8 15,5 0 11-15,10-3-172 0,-13 6-7 16,-7-1-104-16,2 5-82 0,-5 0 15 16,5 1-65-16</inkml:trace>
        </inkml:traceGroup>
      </inkml:traceGroup>
    </inkml:traceGroup>
  </inkml:traceGroup>
</inkml:ink>
</file>

<file path=ppt/ink/ink3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52.79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D9851F1-5F1F-423B-B368-30A34926794C}" emma:medium="tactile" emma:mode="ink">
          <msink:context xmlns:msink="http://schemas.microsoft.com/ink/2010/main" type="writingRegion" rotatedBoundingBox="15211,9759 17714,9606 17746,10143 15244,10296"/>
        </emma:interpretation>
      </emma:emma>
    </inkml:annotationXML>
    <inkml:traceGroup>
      <inkml:annotationXML>
        <emma:emma xmlns:emma="http://www.w3.org/2003/04/emma" version="1.0">
          <emma:interpretation id="{53175460-39C3-4034-9DAC-358894955113}" emma:medium="tactile" emma:mode="ink">
            <msink:context xmlns:msink="http://schemas.microsoft.com/ink/2010/main" type="paragraph" rotatedBoundingBox="15211,9759 17714,9606 17746,10143 15244,10296" alignmentLevel="1"/>
          </emma:interpretation>
        </emma:emma>
      </inkml:annotationXML>
      <inkml:traceGroup>
        <inkml:annotationXML>
          <emma:emma xmlns:emma="http://www.w3.org/2003/04/emma" version="1.0">
            <emma:interpretation id="{5EC3E0C8-D183-4DD1-8FCF-8B92898AD48F}" emma:medium="tactile" emma:mode="ink">
              <msink:context xmlns:msink="http://schemas.microsoft.com/ink/2010/main" type="line" rotatedBoundingBox="15211,9759 17714,9606 17746,10143 15244,10296"/>
            </emma:interpretation>
          </emma:emma>
        </inkml:annotationXML>
        <inkml:traceGroup>
          <inkml:annotationXML>
            <emma:emma xmlns:emma="http://www.w3.org/2003/04/emma" version="1.0">
              <emma:interpretation id="{72A9F432-8851-47CE-8D6E-1CB60E32C9BF}" emma:medium="tactile" emma:mode="ink">
                <msink:context xmlns:msink="http://schemas.microsoft.com/ink/2010/main" type="inkWord" rotatedBoundingBox="15214,9807 16021,9758 16051,10247 15244,10296"/>
              </emma:interpretation>
              <emma:one-of disjunction-type="recognition" id="oneOf0">
                <emma:interpretation id="interp0" emma:lang="" emma:confidence="1">
                  <emma:literal/>
                </emma:interpretation>
              </emma:one-of>
            </emma:emma>
          </inkml:annotationXML>
          <inkml:trace contextRef="#ctx0" brushRef="#br0">125 238 2666 0,'0'0'21'0,"0"0"36"0,-5 0 5 16,5 0 4-16,0 0-3 0,0 0-17 16,0 0 45-16,0 0-36 15,0 0 13-15,0 0-1 0,0 0-14 0,18 0-9 16,-3 0-20-16,-2 0-9 0,2 0-11 16,0 0-8-16,18-11-132 15,-15 0-7-15,0 2-31 0,2-1-51 16,-7 1-91-16,8 0-179 0,-1-2-165 15</inkml:trace>
          <inkml:trace contextRef="#ctx0" brushRef="#br0" timeOffset="839.044">527 248 2155 0,'0'0'64'0,"0"0"29"0,0 10 24 0,0-10 14 15,0 7 17-15,0-7-10 16,13 0-5-16,-5 0-6 0,2 0-3 15,8 0 96-15,-8 0-147 0,5 0-20 16,-5 0-19-16,8 0-14 0,-8-14-3 16,3 14-3-16,2-13-9 0,-4 2-2 15,1 4-20-15,11-3-150 16,-7 10-1-16,-11-6-62 0,0-1-38 16,0 5-166-16,0 2-352 0</inkml:trace>
          <inkml:trace contextRef="#ctx0" brushRef="#br0" timeOffset="571.077">601 6 2663 0,'0'0'55'0,"0"0"58"16,0 12 53-16,0-12 16 0,0 10-16 16,0 0-33-16,0 16 96 15,0-11-117-15,0 3-10 0,0 4-15 16,0 0-12-16,0 3-23 0,-10-1-17 16,10-2-19-16,0 1-5 0,0 0-3 15,0 20 4-15,0-27-8 0,0-2-3 16,0-2-1-16,0 1-6 15,0-4-34-15,0-2-12 0,0-2-24 16,0-1-29-16,0-3-24 0,0-1-122 16,0 0 145-16,0 0 36 0,0-18 12 15,0-1 26-15,0-2 16 0,0-2-2 16,0-5 6-16,0-2-6 0,10-1 20 16,8-32 8-16,-8 34 27 15,-5 3 32-15,3 1 19 0,-3 8 28 16,0 1 13-16,0 3 10 0,0 3-10 15,0 3-7-15,-2 1-26 0,0-1 38 16,-3 7-93-16,0 0-12 0,0 0 25 16,0 0 8-16,0 0-14 15,0 0 2-15,0 14-24 0,0 1 4 0,0 12 10 16,17-8-18-16,-4 0-15 16,0 2 2-16,0 1-4 0,-3-2 5 15,8 6-3-15,-8-6-6 0,-5 4 16 16,5-5-17-16,8 17-21 15,-13-21 16-15,3 0 10 0,-3-3-13 16,0-1-11-16,-5-2-24 0,5 1-39 16,-3-4-56-16,-2-2-77 0,0-4-81 15,0 0-422-15,0 0 316 0,0 0-150 16,-17 0-199-16</inkml:trace>
          <inkml:trace contextRef="#ctx0" brushRef="#br0" timeOffset="-240.4447">0 27 2112 0,'0'0'61'0,"0"0"-4"16,0 0-2-16,0 0-9 0,0 0-7 15,0 0-18-15,0 0 16 16,0 0 14-16,0 0 3 0,0 0 94 16,0 0-60-16,0 0 19 0,0 0 3 15,0 0 9-15,0 0-5 0,0 0-13 16,0 0-11-16,0 0-27 0,0 0-14 15,0 0 12-15,0 0-50 16,0 0 8-16,0 0-21 0,0 0 8 16,0 0-12-16,0 0 17 0,0 0-6 15,0 0-7-15,0 0 0 16,0 0-4-16,15 0 9 0,1 0 3 0,-6-9-12 16,3 9 10-16,-1-10 1 0,-1 6-2 15,4-3-4-15,-2 7 1 16,9-8-12-16,-9 8 27 0,0 0 11 15,-5 0 26-15,4 0 20 0,1 13 12 16,-8 1-9-16,3 2-3 0,-1 1-5 16,1 2-13-16,2 25 61 15,-5-20-79-15,0 1 2 0,-5 0-1 16,6-1-21-16,-4-1 9 0,-2 1-21 0,0-1 2 16,0 0-1-16,0-5 2 15,0 23-5-15,0-24-2 0,0 0 8 16,0 0-18-16,0-7 11 0,0 1 14 15,13-1-14-15,-13-4 0 0,10-1-3 16,0-1 12-16,11-2-2 16,-11 1 0-16,3-3-3 0,-6 0-2 15,6 0-7-15,2 0 5 0,-2 0 6 16,0 0-10-16,-3-15-21 0,13 4-72 16,-16-2-13-16,1 13-38 15,-3-10-56-15,3 3-49 0,-3-1-36 16,-5 1-33-16,0 2-32 0,0-1-135 0,0-1-201 15</inkml:trace>
          <inkml:trace contextRef="#ctx0" brushRef="#br0" timeOffset="-765.9104">0 0 553 0,'0'0'20'0,"0"0"51"15,0 0-43-15,0 0 35 0,0 0-23 16,0 0-13-16,0 0 7 0,0 0-31 16,0 0-9-16,0 0 36 0,0 0-81 15,0 0 54-15,0 0-230 16</inkml:trace>
        </inkml:traceGroup>
        <inkml:traceGroup>
          <inkml:annotationXML>
            <emma:emma xmlns:emma="http://www.w3.org/2003/04/emma" version="1.0">
              <emma:interpretation id="{5E343DFD-6361-4B98-AA7B-2F97317060E4}" emma:medium="tactile" emma:mode="ink">
                <msink:context xmlns:msink="http://schemas.microsoft.com/ink/2010/main" type="inkWord" rotatedBoundingBox="16303,9851 16832,9819 16846,10056 16318,10089"/>
              </emma:interpretation>
              <emma:one-of disjunction-type="recognition" id="oneOf1">
                <emma:interpretation id="interp1" emma:lang="" emma:confidence="1">
                  <emma:literal/>
                </emma:interpretation>
              </emma:one-of>
            </emma:emma>
          </inkml:annotationXML>
          <inkml:trace contextRef="#ctx0" brushRef="#br0" timeOffset="1236.2747">1131 184 2798 0,'-8'7'23'0,"6"-2"54"15,-8 1 7-15,10-1-13 16,-11 0 4-16,9-5-51 0,2 0-6 15,0 0 43-15,0 0 7 0,0 0 25 16,18 0 7-16,-3 0 0 0,3-11-31 16,23-2 6-16,-21 4-61 15,3 1 0-15,-5-2-5 0,7 1-5 16,-9 3-14-16,1 0-55 0,6-1-57 16,-13 3-61-16,6 0-34 0,9-1-316 15,-15 4 114-15,1-3-64 0,-6 2-119 16</inkml:trace>
          <inkml:trace contextRef="#ctx0" brushRef="#br0" timeOffset="1860.2315">1447 38 2984 0,'0'0'74'0,"0"0"46"16,0 0 19-16,0 0 69 0,0 0-124 15,0 0-3-15,0 0 0 0,0 0-14 16,0 15-12-16,0-3-13 0,0-12-11 16,0 17-10-16,0-3-5 0,0 10 3 15,0-13-19-15,0-1-2 16,0 1 6-16,0-2 2 0,0-4-6 16,0 1-5-16,0-2-20 0,0-1-35 15,0-3-22-15,0 0-150 16,0 0 93-16,0 0 15 0,0 0 18 0,0 0 5 15,0-11 43-15,0-1 29 0,0 2 2 16,0-1 16-16,0-1 4 16,0-18 15-16,0 15 21 0,0 2 23 15,0 1 28-15,0 1 19 0,0 2 15 16,0 4-10-16,0 0 14 0,0 4-4 16,0-2 49-16,0 3-96 15,0 0 17-15,0 0-5 0,0 0-20 16,0 0-20-16,0 0-7 0,0 0 9 15,0 14-1-15,13-3-15 0,10 0 8 16,-8-2-26-16,-5-9-9 0,8 8-1 16,-8-1 8-16,8 2-7 15,-8-1 6-15,0 0 5 0,3 0-17 16,-3 0 24-16,8 12-5 0,-8-11 2 16,-10-2-7-16,0 2 7 15,0-3-11-15,0 2 15 0,0-1 6 0,0 2-10 16,0-5-1-16,0 2-21 0,-18 9 18 15,8-11-7-15,0 1 8 16,-3-1-21-16,8 1 10 0,-5-2-1 16,0 2 5-16,2-3 5 0,3 1-15 15,0-2 7-15,-5-1-72 16,7 0-4-16,3 0-38 0,0 0-28 16,0 0-69-16,0 0-71 0,0 0-25 15,0 0-21-15,0 0-55 0,0 0-176 16</inkml:trace>
        </inkml:traceGroup>
        <inkml:traceGroup>
          <inkml:annotationXML>
            <emma:emma xmlns:emma="http://www.w3.org/2003/04/emma" version="1.0">
              <emma:interpretation id="{9F9A14E4-2AFB-499F-8B90-F6E6A9CBD93B}" emma:medium="tactile" emma:mode="ink">
                <msink:context xmlns:msink="http://schemas.microsoft.com/ink/2010/main" type="inkWord" rotatedBoundingBox="17132,9891 17299,9881 17301,9905 17134,9916"/>
              </emma:interpretation>
              <emma:one-of disjunction-type="recognition" id="oneOf2">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M²</emma:literal>
                </emma:interpretation>
              </emma:one-of>
            </emma:emma>
          </inkml:annotationXML>
          <inkml:trace contextRef="#ctx0" brushRef="#br0" timeOffset="2790.5594">1918 101 2381 0,'0'0'48'0,"0"0"18"16,0 0 41-16,0 0 35 0,0 0-11 15,13 0-30-15,-3 0-34 0,18 0-7 16,-13 0-45-16,-2-11 4 15,2 11-22-15,-2-8-65 0,2 8-69 16,-2-10-84-16,-3 10-96 0,1 0-132 0,-1 0-12 16</inkml:trace>
        </inkml:traceGroup>
        <inkml:traceGroup>
          <inkml:annotationXML>
            <emma:emma xmlns:emma="http://www.w3.org/2003/04/emma" version="1.0">
              <emma:interpretation id="{728D7BFF-434B-4936-A642-FC3182FE1BCF}" emma:medium="tactile" emma:mode="ink">
                <msink:context xmlns:msink="http://schemas.microsoft.com/ink/2010/main" type="inkWord" rotatedBoundingBox="17118,9642 17340,9629 17367,10070 17145,10084"/>
              </emma:interpretation>
              <emma:one-of disjunction-type="recognition" id="oneOf3">
                <emma:interpretation id="interp7" emma:lang="" emma:confidence="1">
                  <emma:literal/>
                </emma:interpretation>
              </emma:one-of>
            </emma:emma>
          </inkml:annotationXML>
          <inkml:trace contextRef="#ctx0" brushRef="#br0" timeOffset="2290.9395">1913-95 2592 0,'0'-5'69'0,"-5"4"23"15,5-2 45-15,0 3 28 16,0-2 137-16,0 2-178 0,0 0 15 15,0 0 39-15,0 0 10 0,0 0-32 16,0 0-23-16,0 13-17 0,0 0-23 0,10 12 47 16,-10-9-86-1,10 0-19-15,3 4-16 0,-3 0-5 0,-2 1-5 16,2-1-4-16,-5 5 2 0,0 0 1 16,3-2-5-16,7 19 13 15,-15-23-11-15,5-1-19 0,0-4-16 16,0-1-9-16,-5-5-33 0,3-1-51 15,0 1-107-15,-1-5-92 0,1 1-71 16,-1-4-398-16,-2 0 310 16,5 0-35-16,-5-11-106 0</inkml:trace>
          <inkml:trace contextRef="#ctx0" brushRef="#br0" timeOffset="2572.7407">2068-167 2440 0,'0'-5'46'0,"-5"3"47"0,5-2 101 15,0 4-83-15,0 0 15 16,0 0 18-16,0 0 15 0,0 0 7 16,0 0 4-16,0 14 2 0,0-1-15 15,0 0-21-15,0 21 92 0,11-15-153 16,-1 2-9-16,-10 3-26 15,12-3-24-15,-1 2-3 0,-4 0-1 0,-7-1 9 16,8 1-29-16,0-1-54 16,2 16-158-16,-5-21 4 0,-5-5-73 15,0 4-50-15,0-3-7 0,0-2-119 16,0-3-83-16,0-4-117 0</inkml:trace>
        </inkml:traceGroup>
        <inkml:traceGroup>
          <inkml:annotationXML>
            <emma:emma xmlns:emma="http://www.w3.org/2003/04/emma" version="1.0">
              <emma:interpretation id="{BA12AEF2-2487-4ED4-A7CD-65AC0E3A0321}" emma:medium="tactile" emma:mode="ink">
                <msink:context xmlns:msink="http://schemas.microsoft.com/ink/2010/main" type="inkWord" rotatedBoundingBox="17543,9886 17730,9875 17741,10057 17554,10069"/>
              </emma:interpretation>
              <emma:one-of disjunction-type="recognition" id="oneOf4">
                <emma:interpretation id="interp8" emma:lang="" emma:confidence="0">
                  <emma:literal>o</emma:literal>
                </emma:interpretation>
                <emma:interpretation id="interp9" emma:lang="" emma:confidence="0">
                  <emma:literal>O</emma:literal>
                </emma:interpretation>
                <emma:interpretation id="interp10" emma:lang="" emma:confidence="0">
                  <emma:literal>°</emma:literal>
                </emma:interpretation>
                <emma:interpretation id="interp11" emma:lang="" emma:confidence="0">
                  <emma:literal>0</emma:literal>
                </emma:interpretation>
                <emma:interpretation id="interp12" emma:lang="" emma:confidence="0">
                  <emma:literal>º</emma:literal>
                </emma:interpretation>
              </emma:one-of>
            </emma:emma>
          </inkml:annotationXML>
          <inkml:trace contextRef="#ctx0" brushRef="#br0" timeOffset="3443.6725">2351 79 2548 0,'0'0'76'0,"0"0"47"0,0 0 19 0,0 10 15 15,0-10 98-15,0 0-179 16,0 0-1-16,0 0 9 0,0 0 18 16,0 0-6-16,0 0 0 0,0 0-8 15,0 0 13-15,0 13-5 0,0 10 51 16,0-12-74-16,0-1-19 16,0 3-11-16,0-1-17 0,0 1-15 15,0-2 2-15,10-1-6 0,-10 1 5 16,11-3 14-16,-4 9-8 0,3-10-18 15,-10-6 16-15,5 2-16 16,3-3 19-16,0 0-22 0,-1 0 8 0,4 0-11 16,-1 0 10-16,3-14-7 0,2-11 4 15,-2 13 8-15,-3-3-8 16,0 5 0-16,-2-5 10 0,-3 4-16 16,0 1 4-16,-5 1 0 0,0 2-1 15,0 2 0-15,0-6 11 16,0 8 1-16,-13 0-14 0,3 0 5 15,10-2 21-15,-15-1-13 0,2 2-22 16,3 2 1-16,-3-1-27 0,-8 0-157 16,9 1 1-16,2 2-92 15,-1 0-51-15,-6 0-34 0,1 0-92 16,1 14-114-16,2-14-127 0</inkml:trace>
        </inkml:traceGroup>
      </inkml:traceGroup>
    </inkml:traceGroup>
  </inkml:traceGroup>
</inkml:ink>
</file>

<file path=ppt/ink/ink3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7:59.48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B9B01AC-5534-4D0B-A4DE-DE5BDBC40297}" emma:medium="tactile" emma:mode="ink">
          <msink:context xmlns:msink="http://schemas.microsoft.com/ink/2010/main" type="writingRegion" rotatedBoundingBox="9044,10686 11128,10329 11233,10939 9149,11296">
            <msink:destinationLink direction="with" ref="{FEDEADDF-3C85-4451-B9F5-4EC8EACE5356}"/>
          </msink:context>
        </emma:interpretation>
      </emma:emma>
    </inkml:annotationXML>
    <inkml:traceGroup>
      <inkml:annotationXML>
        <emma:emma xmlns:emma="http://www.w3.org/2003/04/emma" version="1.0">
          <emma:interpretation id="{ADA629DC-D8CF-434F-88DC-2A19D2ABC78C}" emma:medium="tactile" emma:mode="ink">
            <msink:context xmlns:msink="http://schemas.microsoft.com/ink/2010/main" type="paragraph" rotatedBoundingBox="9044,10686 11128,10329 11233,10939 9149,11296" alignmentLevel="1"/>
          </emma:interpretation>
        </emma:emma>
      </inkml:annotationXML>
      <inkml:traceGroup>
        <inkml:annotationXML>
          <emma:emma xmlns:emma="http://www.w3.org/2003/04/emma" version="1.0">
            <emma:interpretation id="{C0B3895C-3505-439B-B3F6-630B780E7FBF}" emma:medium="tactile" emma:mode="ink">
              <msink:context xmlns:msink="http://schemas.microsoft.com/ink/2010/main" type="line" rotatedBoundingBox="9044,10686 11128,10329 11233,10939 9149,11296"/>
            </emma:interpretation>
          </emma:emma>
        </inkml:annotationXML>
        <inkml:traceGroup>
          <inkml:annotationXML>
            <emma:emma xmlns:emma="http://www.w3.org/2003/04/emma" version="1.0">
              <emma:interpretation id="{51C84D55-6401-440B-B28A-1FC0253C0A09}" emma:medium="tactile" emma:mode="ink">
                <msink:context xmlns:msink="http://schemas.microsoft.com/ink/2010/main" type="inkWord" rotatedBoundingBox="9061,10782 10535,10529 10623,11043 9149,11296"/>
              </emma:interpretation>
              <emma:one-of disjunction-type="recognition" id="oneOf0">
                <emma:interpretation id="interp0" emma:lang="" emma:confidence="1">
                  <emma:literal/>
                </emma:interpretation>
              </emma:one-of>
            </emma:emma>
          </inkml:annotationXML>
          <inkml:trace contextRef="#ctx0" brushRef="#br0">-2680-353 2617 0,'3'0'70'0,"2"0"71"0,-5 0 30 16,2 0-8-16,-2 0-24 0,0 0-40 16,0 0 21-16,0 0 10 0,0 0 119 15,0 0-131-15,0 0-20 16,18 12-38-16,-5 3-15 0,0-3-18 16,0 1-5-16,-3 2 4 0,5 1-21 15,-5 1 8-15,16 16-10 16,-16-19 3-16,0 3-12 0,-2 0 18 15,2-4-16-15,-2-2 6 0,-1 1-5 16,1-2 12-16,-3-2-11 0,-3-4 2 0,4 5 3 16,-6-5-26-16,0-3-17 15,0-1-26-15,0 0-26 0,0 0-9 16,0 0-21-16,0-10-11 0,0-1 10 16,-28-14-62-16,15 10 123 15,3-1 27-15,-1-5 10 0,4-1 7 16,-3 1 9-16,2-3-5 0,-2 1 9 15,10 0 6-15,-5 1-9 0,5-13 9 16,0 18 6-16,0 3-4 16,0 0 16-16,0 3 5 0,0 5 6 15,0-2 1-15,12 4 4 0,-12-4 12 0,11 3-11 16,9 0 41 0,-20 5-49-16,8 0-7 0,2 0 1 0,0 0-4 15,-2 0 4-15,-3 11-8 0,5-1-2 16,-2 0 1-16,2-10-1 15,2 20 1-15,-4-11-6 0,0-2 0 16,-6 1 6-16,3-1-12 0,0 3 6 16,1-2 4-16,-4 0-1 0,1 2 1 15,-3 0-6-15,0 13 8 16,0-12-13-16,0 1 2 0,0-3-2 16,0 3-3-16,-13 0 0 0,13-4 3 0,-13 0 4 15,3-5-6-15,2 1 2 16,1 0-6-16,2-3-6 0,5 1 10 15,0-1 2-15,0 2-5 0,0 0 6 16,0 1 8-16,0-3 3 0,0 1 25 16,28-1 58-16,-16-1-36 15,4 0-23-15,1 0-12 0,-1 0 14 16,2 0-11-16,-1 0 10 0,4 0-11 16,2 0 6-16,-5 0 5 0,17 0-3 15,-19 0-34-15,-1 0 11 16,-8 0-11-16,1 0 1 0,-3 0-7 0,0 0 7 15,0 0 5-15,-5 0-8 0,0 0-35 16,0 0-148 0,0 0 0-16,0 0-73 0,0 0-53 0,0 0-13 15,0 0-74-15,0 0-247 0</inkml:trace>
          <inkml:trace contextRef="#ctx0" brushRef="#br0" timeOffset="332.7714">-2033-362 2245 0,'-5'7'46'0,"-2"-1"32"16,-1-1 19-16,-2 2 84 16,7-7-124-16,-2 0 20 0,3 0 7 15,2 0-2-15,0 0 1 0,0 0 9 16,0 0-13-16,0 0-3 0,0 0 41 16,15 0-75-16,0 0-20 0,-2 0 0 15,2 0-19-15,0 0 4 0,3 0-4 16,-2-12-52-16,-1 3-71 0,3 9-59 15,10-20-256-15,-18 13 93 16,0 3-181-16,-2-5-140 0</inkml:trace>
          <inkml:trace contextRef="#ctx0" brushRef="#br0" timeOffset="1008.9186">-1870-493 2567 0,'-10'0'57'0,"10"0"45"16,0 0 3-16,0 0-15 0,0 0 78 16,0 0-84-16,0 0-2 15,0 0 14-15,0 0 6 0,0 0-11 16,0 0-15-16,0 17-12 0,13-2-17 16,-3-3-9-16,0 12 1 15,0-13-28-15,-10-2-1 0,0 0-2 16,8-1-5-16,-3 2-3 0,0-2 5 15,-5-2-7-15,0-2 8 0,0-1-22 16,0 2-21-16,0-5 1 0,0 0-10 16,0 0-7-16,0 0-6 0,0 0 9 15,0-11-18-15,0 1 4 16,0 0 13-16,0 4 10 0,-10-21-18 16,10 11 54-16,-10 2 2 0,10 0-8 15,-13-1 13-15,5 1 10 0,1 2 13 16,7 3 21-16,-10 2 23 0,10 2 0 15,-11-5 36-15,11 9-66 16,-5-1-14-16,5 2 8 0,-2-1-32 16,2 1 11-16,0 0-16 0,0 0 19 0,0 0-5 15,0 0 17 1,0 0-10-16,0 12-7 0,0-12 11 0,15 12-18 16,-5-2 7-16,3-10-6 0,-3 11-1 15,3-2 2-15,0-2-5 0,15 8 1 16,-13-8 5-16,-5-3-7 15,5 4 5-15,1-2 2 0,-4-3-6 16,-4 0-2-16,2 1 4 0,-2-3-8 16,2 4 12-16,3 9 8 15,-11-9-12-15,1 1 4 0,-3-1 3 16,3 1-2-16,-3 4 17 0,0-3 8 16,0-1 10-16,0 2 15 0,0 2 3 15,-13 10 48-15,13-9-74 0,-15-3-5 16,15 3 0-16,-13-3-17 0,13-1-4 15,-13 3-2-15,5-3-10 16,8-2 4-16,-10-2-4 0,10 5-26 16,0-5-33-16,0-3-50 0,0 0-49 15,0 0-66-15,0 0-54 0,0 0-8 16,0 0-49-16,0 0-206 0</inkml:trace>
          <inkml:trace contextRef="#ctx0" brushRef="#br0" timeOffset="-1085.177">-3166-270 2021 0,'0'0'93'0,"0"0"5"16,0 0 144-16,0 0-120 0,0 0-3 15,0 0-13-15,0 0-5 0,0 0-5 16,0 0-6-16,0 0-3 0,0 0-9 15,0 0-8-15,0 0 35 16,0 0-63-16,0 0-3 0,10 0-9 16,3 0-8-16,-3-10-1 0,3 1-13 15,-1 0 3-15,4 1-11 0,-1-3 6 16,21-9-1-16,-19 13-4 0,-1-1 6 16,4 2-9-16,-5 2 1 0,1 0-4 15,-1 2 2-15,-2 0 1 16,-1 2 4-16,6 0 8 15,-10 0 2-15,0 13 4 0,-1 2-3 0,1-1 2 16,-1 1-4-16,-1 6 3 0,1-2-8 16,-2 2-5-16,3 5 8 0,-6 27-8 15,-2-26 7-15,0 1-9 16,0-5 1-16,0 3 1 0,0-1 1 16,0-2-3-16,0-4 1 0,0 1-4 15,0-4 7-15,0 12 0 16,0-18-9-16,0-2 7 0,0 0 6 0,16-1-7 15,-6-3 1-15,3-1 3 16,-3-3 1-16,3 0-8 0,-3 0 3 16,13 0 10-16,-11 0-9 0,1-11-7 15,0 11 1-15,-3-11-43 0,0 0-28 16,0 0-36-16,1 0-35 0,-4 3-17 16,-2-3-23-16,3-6-235 15,-8 9 136-15,0 2-148 0,0-1-132 16</inkml:trace>
          <inkml:trace contextRef="#ctx0" brushRef="#br0" timeOffset="-821.8838">-3008-93 2372 0,'0'-2'57'0,"0"2"25"15,0 0 4-15,0 0-3 0,0 0-14 16,0 0 7-16,0 0-13 0,0 0 15 16,10 0-6-16,15-10 50 15,-12 10-68-15,0-16-18 0,2 6-18 16,0 0-6-16,1 1-1 0,-1 0-10 16,0-1 3-16,1 2 1 0,-1 1-27 15,13-6-150-15,-18 9-2 0,-2-1-55 16,-1 3-97-16,1-1-243 0</inkml:trace>
        </inkml:traceGroup>
        <inkml:traceGroup>
          <inkml:annotationXML>
            <emma:emma xmlns:emma="http://www.w3.org/2003/04/emma" version="1.0">
              <emma:interpretation id="{5675D016-2A3C-4038-8DED-859F8CED1EF1}" emma:medium="tactile" emma:mode="ink">
                <msink:context xmlns:msink="http://schemas.microsoft.com/ink/2010/main" type="inkWord" rotatedBoundingBox="10677,10406 11128,10329 11209,10800 10758,10878"/>
              </emma:interpretation>
              <emma:one-of disjunction-type="recognition" id="oneOf1">
                <emma:interpretation id="interp1" emma:lang="" emma:confidence="0">
                  <emma:literal>Ho</emma:literal>
                </emma:interpretation>
                <emma:interpretation id="interp2" emma:lang="" emma:confidence="0">
                  <emma:literal>¥ o</emma:literal>
                </emma:interpretation>
                <emma:interpretation id="interp3" emma:lang="" emma:confidence="0">
                  <emma:literal>¥ O</emma:literal>
                </emma:interpretation>
                <emma:interpretation id="interp4" emma:lang="" emma:confidence="0">
                  <emma:literal>¥ °</emma:literal>
                </emma:interpretation>
                <emma:interpretation id="interp5" emma:lang="" emma:confidence="0">
                  <emma:literal>ú o</emma:literal>
                </emma:interpretation>
              </emma:one-of>
            </emma:emma>
          </inkml:annotationXML>
          <inkml:trace contextRef="#ctx0" brushRef="#br0" timeOffset="1431.4499">-1526-594 2467 0,'0'0'74'15,"0"0"27"-15,0 0 33 0,0 0 17 16,0 0-2-16,0 0 14 0,0 0 169 16,0 0-159-16,0 0 6 15,0 14-9-15,0-14-40 0,0 12-17 0,0 3-39 16,0-2-25-16,0 5-15 0,0-3-10 16,13 18 10-16,-13-12-23 15,13-3-17-15,-3-2 23 0,0 1-30 16,0 0 21-16,-2-2-12 0,-3-3 6 15,5 2 2-15,-5-4-17 16,3 8-51-16,-6-11-19 0,1-4-41 16,-3 0-73-16,0-1-51 0,0-2-67 15,0 0-22-15,0 0 10 0,0 0-58 16,0 0-127-16</inkml:trace>
          <inkml:trace contextRef="#ctx0" brushRef="#br0" timeOffset="1879.9488">-1490-372 2542 0,'0'0'46'15,"0"0"44"-15,0 0 46 16,0 0 130-16,0 0-161 0,13 0-20 15,-3 0-34-15,0-13-14 0,0 13-21 0,0-11-4 16,1-2 1-16,-1 6-14 16,0-2-42-16,8-11-224 0,-8 15 51 15,0-2-45-15,0 3-136 0,0 4-140 16,1-5-13-16</inkml:trace>
          <inkml:trace contextRef="#ctx0" brushRef="#br0" timeOffset="1665.908">-1429-745 2738 0,'0'-1'100'0,"0"1"49"0,-13 0-1 16,13 0-20-16,0 0-25 0,0 0 45 16,0 0 33-16,0 0 2 0,0 12-16 15,0 2 82-15,0 3-161 0,0 2-25 16,0-3 1-16,0 4-12 15,16 1-23-15,-6 2-11 0,-10-1 6 0,12 3-16 16,14 24 9-16,-16-26-11 16,0 2-10-16,3 0 1 0,0-4 4 15,0 0 5-15,-3-3-3 0,0-5-26 16,-5-3-42-16,3 1-46 0,-3-3-81 16,-5-8-401-16,0 0 213 0,0 0-36 15,0 0-188-15,0 0-176 16</inkml:trace>
          <inkml:trace contextRef="#ctx0" brushRef="#br0" timeOffset="2265.3634">-1159-516 2418 0,'0'0'87'0,"0"0"55"16,0 15 41-16,0-15 25 0,0 0 18 0,0 0-3 15,0 0 10-15,0 0-21 16,0 15-32-16,0 1 64 0,0-16-174 15,0 17-21-15,-13-6-15 0,13-1-10 16,0 3-14-16,0-3 0 0,0-1-6 16,0 2 3-16,0 0 4 0,0 10-13 15,0-9 7-15,13-4-10 16,-3 2 7-16,0-5 5 0,1-5-15 16,-1 0 0-16,2 0 8 0,-1 0-9 15,-1 0 0-15,3-15-43 16,-6 15 16-16,1-15 13 0,-3 3 9 0,-2-2 5 15,-3 4 5-15,0-1-2 0,0 1-3 16,0 3 7-16,0-9-5 16,-16 13-20-16,3-3-30 0,3 6-55 15,0-4-85-15,0 0-83 0,0 4-63 16,-3 0-35-16,0 0-100 16,3 0-185-16</inkml:trace>
        </inkml:traceGroup>
      </inkml:traceGroup>
    </inkml:traceGroup>
  </inkml:traceGroup>
</inkml:ink>
</file>

<file path=ppt/ink/ink3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6:40.14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0A1042A-3A4F-4FC2-AAB8-F15C7FD0EA5F}" emma:medium="tactile" emma:mode="ink">
          <msink:context xmlns:msink="http://schemas.microsoft.com/ink/2010/main" type="writingRegion" rotatedBoundingBox="9482,12557 10169,13239 9819,13591 9132,12910"/>
        </emma:interpretation>
      </emma:emma>
    </inkml:annotationXML>
    <inkml:traceGroup>
      <inkml:annotationXML>
        <emma:emma xmlns:emma="http://www.w3.org/2003/04/emma" version="1.0">
          <emma:interpretation id="{3CB8A5BD-1794-49A5-8079-08437A930959}" emma:medium="tactile" emma:mode="ink">
            <msink:context xmlns:msink="http://schemas.microsoft.com/ink/2010/main" type="paragraph" rotatedBoundingBox="9482,12557 10169,13239 9819,13591 9132,12910" alignmentLevel="1"/>
          </emma:interpretation>
        </emma:emma>
      </inkml:annotationXML>
      <inkml:traceGroup>
        <inkml:annotationXML>
          <emma:emma xmlns:emma="http://www.w3.org/2003/04/emma" version="1.0">
            <emma:interpretation id="{DAB126C3-AE7D-4309-9CCC-6FD148C12A13}" emma:medium="tactile" emma:mode="ink">
              <msink:context xmlns:msink="http://schemas.microsoft.com/ink/2010/main" type="line" rotatedBoundingBox="9482,12557 10169,13239 9819,13591 9132,12910"/>
            </emma:interpretation>
          </emma:emma>
        </inkml:annotationXML>
        <inkml:traceGroup>
          <inkml:annotationXML>
            <emma:emma xmlns:emma="http://www.w3.org/2003/04/emma" version="1.0">
              <emma:interpretation id="{417002F8-8349-4EFE-B0F3-DE2CC0315515}" emma:medium="tactile" emma:mode="ink">
                <msink:context xmlns:msink="http://schemas.microsoft.com/ink/2010/main" type="inkWord" rotatedBoundingBox="9482,12557 10169,13239 9819,13591 9132,12910"/>
              </emma:interpretation>
              <emma:one-of disjunction-type="recognition" id="oneOf0">
                <emma:interpretation id="interp0" emma:lang="" emma:confidence="1">
                  <emma:literal/>
                </emma:interpretation>
              </emma:one-of>
            </emma:emma>
          </inkml:annotationXML>
          <inkml:trace contextRef="#ctx0" brushRef="#br0">-2774 1441 458 0,'0'0'82'15,"0"0"38"-15,0 0 80 0,0 0-14 16,0 0 50-16,8 0 151 15,-8 0-212-15,0 0-34 0,10 0-35 16,-10 0-9-16,0 0-21 0,0 0 10 16,0 0-23-16,0 0 1 0,0 0-6 15,0 0 37-15,0 0-57 0,0 0 20 16,0 0-5-16,0 0 5 0,0 0 8 16,0 0 9-16,0 0 1 15,0 0 1-15,0 0-10 0,13 0 78 16,-13 0-50-16,0 0-4 0,0 0-10 15,0 0-13-15,0 0-2 0,0 9 6 16,15-1-11-16,-15 0 1 0,0 0 11 16,10 9 56-16,-10-9-65 15,0 3 2-15,10 0-17 0,-10-1-13 16,10 1 10-16,-2 2-12 0,-3-2-1 16,-5-1-10-16,15 13 17 15,-9-15-34-15,-4 2 0 0,-2-3-6 0,3 0 14 16,2 0-19-16,-5-3-3 0,2 2 1 15,1-2 5-15,-3-2 8 0,0 2 3 16,0 1-17-16,0-4 15 16,0 2-7-16,0-1 1 0,0 3 7 15,0-2-29-15,0 0-22 0,0 1-61 16,0 0-79-16,0-2-373 16,0 1 213-16,0-3-26 0,0 1-137 15,0-1-277-15</inkml:trace>
          <inkml:trace contextRef="#ctx0" brushRef="#br0" timeOffset="1154.3316">-2519 1761 2491 0,'0'0'47'15,"0"0"71"-15,0 0 174 0,0 0-133 16,0 11-15-16,0-11-7 0,0 18-4 15,0-7-9-15,0 3-13 0,15 1-31 16,-2 0 6-16,0 3 1 0,7 20 72 16,-7-18-124-16,-3 1-10 15,-3 0-8-15,4-3-3 0,-6-1-8 16,2-2 6-16,1-2-8 0,-3-1 6 16,3-5-22-16,-1 9-106 15,-4-12-11-15,-3 1-74 0,0-2-80 16,0-3-19-16,0 0-68 0,0 0-126 15,0 0-227-15</inkml:trace>
          <inkml:trace contextRef="#ctx0" brushRef="#br0" timeOffset="875.4774">-2527 1790 2117 0,'5'0'47'0,"3"0"90"16,-8 0-50-16,0 0-6 15,0 0-16-15,0 0-7 0,0 11-3 16,0-11 6-16,0 10 5 0,0-2-3 16,0 0-23-16,0 8 19 0,0-8-45 15,0-1 5-15,0 5-20 0,0-1 9 16,0-2 1-16,0-1-12 0,0 1 8 16,0-3-4-16,0 4-3 15,-10 5-4-15,10-8 1 0,0-1 3 16,0-4 6-16,0 2-12 0,0-4 13 15,0 0-3-15,0 0-11 0,0 0 16 16,0 0 6-16,10 0-19 0,3 0 13 16,-3-12-15-16,3 12 9 0,-1-11 2 15,-2 3 0-15,6 0-31 16,-6 0-50-16,0 2-24 0,5-4-130 16,-10 6 70-16,1 1-57 15,-4-1-146-15,-2 0-133 0</inkml:trace>
          <inkml:trace contextRef="#ctx0" brushRef="#br0" timeOffset="506.3323">-2886 1974 2098 0,'0'4'42'0,"0"5"113"15,0-6-62-15,0 0 9 0,0 2-5 16,0-4-5-16,0-1 2 0,0 0 16 16,0 0 4-16,0 0 18 0,0 0-18 15,15 0 53-15,1 0-107 16,-6 0-2-16,0 0-20 0,-10 0-9 0,10 0-5 16,-2 0-3-16,-1-10-12 0,1 10 7 15,0-11-8-15,4 3-7 16,-4 8-6-16,-3-7 7 0,3 7-11 15,2 0 11-15,-5 0-26 0,3-6-31 16,-3 6-49-16,0-4-49 0,0 4-36 16,0-8-245-16,-2 5 100 15,-1-1-262-15</inkml:trace>
          <inkml:trace contextRef="#ctx0" brushRef="#br0" timeOffset="3732.699">-2473 1816 224 0,'0'0'31'15,"0"0"23"-15,0 0 1 0,0 0 48 16,0 0 142-16,0 0-119 16,0 0 58-16,0 0 21 0,0 0-16 15,0 0-8-15,0 0-25 0,0 0-24 16,0 0-21-16,0 0 39 16,0 0-87-16,0 0-17 0,0 0-1 0,0 0-18 15,0 0-16-15,0 0 5 0,0 0 0 16,0 0 10-16,0 0-17 0,0 0 38 15,0 0-5-15,0 0-18 16,0 0 9-16,0 0-1 0,0 0 8 16,0 0-4-16,0 0-15 0,0 0 6 15,0 0-26-15,-11 0 12 16,11 0-3-16,0 0-4 0,-12 0-16 16,12 0 8-16,-5 0 9 0,5 0 0 15,-8 0-16-15,3 0 1 0,0 13 12 16,-5-13-3-16,7 11 6 0,0-11 3 15,1 7 0-15,-1-7-2 0,3 0-4 16,0 8 11-16,0-3-2 16,0 1-9-16,0 1-7 0,0 5 6 15,0-6 7-15,0 3-3 0,0-2 0 16,0-1 2-16,0 0 0 0,0-4 0 16,0 1 6-16,0 0 6 0,0 7 12 15,0-5-12-15,11-2-3 16,-11 1 1-16,10 1 3 0,0 1-7 0,-2 1-5 15,-1-2 0-15,3 1 9 16,1-2-12-16,6 4-4 16,-6-5-3-16,-4-3 1 0,1 0 5 0,0 0 3 15,-1 0-9-15,1-14 6 0,-1 2-10 16,-1 2 2-16,1 1-9 16,3-1-10-16,-7 2-3 0,-3-1 2 15,0 3 2-15,0 6-14 0,0-6-5 16,0 1 13-16,0-1-9 0,-10-1 13 15,10 1-9-15,-23-8-26 16,13 7 39-16,-1 0-8 0,4 1 0 16,-1-2 5-16,1 5 4 0,-4 0-5 15,1-1 2-15,3 0 20 0,-4 1-20 16,-6-4 17-16,4 4-12 0,5-2 22 16,0 1-5-16,1 1 3 0,2 0-7 15,0 3-4-15,0-2 19 0,2 0-17 16,-2 2 31-16,0 0-9 15,2 0-8-15,1 14 11 0,-1-14-4 16,1 15 12-16,-1-1-12 0,3-2-7 16,0 2 2-16,-2-1 10 0,2 12 29 15,0-11-30-15,0-1-3 16,0-2 15-16,0 0-8 0,12-1-17 16,-12 1-3-16,13-3 16 0,-5 3 3 15,-8 0-17-15,23 3 8 16,-13-6-11-16,0-8 9 0,0 0-9 0,0 0 6 15,1 0-3-15,-1 0-4 0,0 0 3 16,0 0-24-16,0 0-6 16,6-12-42-16,-9 0 41 0,1 3-22 15,-6-2-14-15,1 1 20 0,-1-2-28 16,-2 0 18-16,0 1 4 0,0-2 6 16,0 2 15-16,0-12 8 15,-17 14 25-15,17-1 5 0,-11 2 1 16,-1 0-4-16,12 2 27 0,-13 0-8 15,5 6-24-15,-2 0 0 0,-8 0 7 16,8 0-9-16,0 0 8 0,5 0 3 16,-3 0-18-16,1 0 11 0,1 0-3 15,4 0-6-15,-3 0 16 0,5 12-8 16,-5-1-14-16,5-11 5 16,0 0 19-16,0 8-17 0,0-8 12 15,0 0 1-15,0 0-6 0,10 0-2 16,-10 0-1-16,13 13-7 0,5-13 26 15,-8 0-23-15,0 0-5 16,-2 0 10-16,-1 0 6 0,3 0-12 16,1 0-10-16,-1 0-7 0,0 0 0 15,-2 0 1-15,7-21-49 16,-10 12 47-16,0 9-1 0,-2-8-1 0,-3 2 23 16,0 1-12-16,0 0 20 0,0 5-15 15,0-6 24-15,0 5-8 16,0-7 18-16,0 6-17 0,0-1 12 15,-11 1 13-15,11 2-8 0,0-4-13 16,-7 2 22-16,7 2-14 0,-8 0-15 16,8 0 33-16,0 0 0 15,0 0 16-15,0 0 0 0,0 0 14 16,0 11 10-16,0-11 2 0,0 14-4 16,0-1 1-16,0-1 8 0,26 18 51 15,-14-13-96-15,-1-1-14 0,-1 3 2 16,-3 1 13-16,4-3 0 0,-1 2 8 15,-3 5-5-15,1-6 0 0,0 3-9 16,9 18 37-16,-4-18-48 16,-5-2-11-16,-1-2 5 0,4-2-15 15,-4-1-2-15,4 0 6 0,-4 0-8 16,-4-1-1-16,2-7 4 0,5 7 6 16,-7-11-15-16,-3-2-40 15,2 0-21-15,-2 0-8 0,0 0-6 0,0 0-23 16,0-10 4-16,0-5-15 15,0 3 5-15,-15-21-71 0,5 14 104 16,-3 0 14-16,13 0 15 0,-10-2 0 16,-1 2 16-16,1 2 19 0,3-3-2 15,-4 6 1-15,6-3 16 16,-5-14-7-16,5 14 2 0,3 2-6 16,-4-3 8-16,1 6-6 0,-2-1 0 15,2 2 13-15,0 2-8 0,-3 1 1 16,-2-4 32-16,5 5-4 15,2 3 6-15,1-1 0 0,-1 2 27 0,0 3-13 16,-2-3-1-16,5 3-8 0,-2 0-1 16,2 0 14-16,0 12 88 15,0-12-57-15,0 18 10 0,0-1-19 16,0 2-13-16,0-1 11 0,13 3-8 16,-13 2-5-16,17-1-1 0,-4 3-9 15,13 19 11-15,-16-23-45 16,0 0 2-16,-2-1-17 0,2-4 1 15,-3-1 10-15,1-5-8 0,-3 3-5 16,0-9 3-16,0 0-7 16,-5 1-81-16,0-5-23 0,0 0-63 15,0 0-32-15,0 0-50 0,0 0-34 0,0 0-71 16,0-13-257-16,0 0-136 0</inkml:trace>
        </inkml:traceGroup>
      </inkml:traceGroup>
    </inkml:traceGroup>
  </inkml:traceGroup>
</inkml:ink>
</file>

<file path=ppt/ink/ink3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1:58:08.67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ADEE03B-FC8C-4789-86D7-B518CC5E6AFE}" emma:medium="tactile" emma:mode="ink">
          <msink:context xmlns:msink="http://schemas.microsoft.com/ink/2010/main" type="writingRegion" rotatedBoundingBox="21870,9963 32129,9145 32737,16774 22478,17591"/>
        </emma:interpretation>
      </emma:emma>
    </inkml:annotationXML>
    <inkml:traceGroup>
      <inkml:annotationXML>
        <emma:emma xmlns:emma="http://www.w3.org/2003/04/emma" version="1.0">
          <emma:interpretation id="{5417A16F-5D4F-4FD7-8238-20D1A77F894D}" emma:medium="tactile" emma:mode="ink">
            <msink:context xmlns:msink="http://schemas.microsoft.com/ink/2010/main" type="paragraph" rotatedBoundingBox="21885,9931 31448,9671 31466,10353 21904,10614" alignmentLevel="1"/>
          </emma:interpretation>
        </emma:emma>
      </inkml:annotationXML>
      <inkml:traceGroup>
        <inkml:annotationXML>
          <emma:emma xmlns:emma="http://www.w3.org/2003/04/emma" version="1.0">
            <emma:interpretation id="{57E47E0A-D60F-4A07-A158-9A576C6C14E2}" emma:medium="tactile" emma:mode="ink">
              <msink:context xmlns:msink="http://schemas.microsoft.com/ink/2010/main" type="line" rotatedBoundingBox="21885,9931 31448,9671 31466,10353 21904,10614"/>
            </emma:interpretation>
          </emma:emma>
        </inkml:annotationXML>
        <inkml:traceGroup>
          <inkml:annotationXML>
            <emma:emma xmlns:emma="http://www.w3.org/2003/04/emma" version="1.0">
              <emma:interpretation id="{69B58E9E-9EA0-41D0-91A4-C4AD6C12A3AD}" emma:medium="tactile" emma:mode="ink">
                <msink:context xmlns:msink="http://schemas.microsoft.com/ink/2010/main" type="inkWord" rotatedBoundingBox="21885,9931 23232,9895 23247,10432 21900,10469"/>
              </emma:interpretation>
              <emma:one-of disjunction-type="recognition" id="oneOf0">
                <emma:interpretation id="interp0" emma:lang="" emma:confidence="1">
                  <emma:literal/>
                </emma:interpretation>
              </emma:one-of>
            </emma:emma>
          </inkml:annotationXML>
          <inkml:trace contextRef="#ctx0" brushRef="#br0">16 42 849 0,'0'0'151'0,"0"0"72"15,0 0-25-15,0 0-20 0,0 0 2 16,0 0-42-16,0 0-26 0,0 0 12 16,0 0 90-16,0 0-105 15,0 0 0-15,0 0 43 0,0 0 10 16,0 0 13-16,0 0 19 0,0 0 14 15,0 0-1-15,0 0-12 0,0 0 142 16,0 0-211-16,0 0-32 16,0 0-1-16,0 0-31 0,0 0-11 0,0 0-13 15,0 0-18-15,0 0-12 16,0 0-5-16,0 0 21 0,0 0-27 16,0 0-2-16,0 0 8 0,0 16-6 15,0-6 4-15,0 3 4 0,0-1-10 16,0 1 4-16,0-5 5 15,0 12-8-15,0-12 15 0,0 0-16 16,5 1 5-16,5-2 8 0,-10-2-7 16,13 0-10-16,-3 0 4 0,-5 0 18 0,18 0-21 15,-18-5 5 1,5 0 9-16,-5 0-12 0,8 0 14 0,-8 0-17 16,5 0 12-16,-5 0-1 0,3 0-3 15,-3 0 8-15,0-11-21 16,0-3 15-16,-5 5-9 0,5 0-2 15,-5 1 17-15,0-1-7 0,0 2 6 16,0-3-16-16,0 2 7 0,0-3 4 16,0-5-9-16,0 7-5 15,0 1 2-15,-10-2 24 0,10 1-8 16,-10 2-5-16,-3 3-3 0,-2-4-6 0,7 1 8 16,-2 3 7-16,-5 0-14 15,7 0 11-15,3 1 1 0,-5 3-9 16,5 0 8-16,0 0 0 0,-3 0-2 15,3 0 8-15,0 0-9 0,0 0-13 16,-3 13-2-16,3-2 6 16,3-3 10-16,-1 0 5 0,-2 2-11 15,5-3 0-15,0 4 3 0,0 0 9 16,0-3-4-16,0 13-6 16,0-12-3-16,0-3 12 0,15 3-13 15,-15-3 8-15,13 2 5 0,-13-1-9 16,10-2 6-16,-2-2-12 0,2 0 9 0,5 2-1 15,-7-5 0 1,-3 0 3-16,5 0 1 0,-5 0-11 0,8 0 4 16,-3-16-10-16,0 5 13 0,-2-2-6 15,-3 1 8-15,5-8-10 16,-5 10 9-16,-5 0 3 0,0 1-5 16,0 2 11-16,0 2-1 0,0 0-10 15,0 1-4-15,0-2 9 0,-10 3-5 16,0 1 16-16,-3 2-3 15,3-2-14-15,10 0 3 0,-10 0 0 16,2 2 16-16,3 0-6 0,0 0-14 0,0 0-11 16,-3 17 35-1,3-4-30-15,0-3 16 0,5 1 0 0,-5-11-14 16,5 12 19-16,0 1-15 0,0-3-1 16,0-1 20-16,0 2-10 0,0 2-23 15,0-7 16-15,0 0 3 16,0-3-3-16,15 2 8 0,-7-5-15 15,2 3 9-15,3-3 1 0,-3 0 3 16,-5 0 0-16,13 0-6 16,-8 0 1-16,-5 0 1 0,0-14-5 15,3 3 6-15,-3 11 8 0,-2-14-15 0,-1 14 12 16,-2-8-12-16,0 8 14 0,0-17-18 16,0 13 22-16,0-3-21 15,0 7 15-15,-10-4-7 0,10 4 3 16,-13 0-8-16,13 0 22 0,-10 0-15 15,10 0 8-15,-18 0 17 16,13 0-27-16,5 0-2 0,0 0-1 16,0 0 22-16,0 0-13 0,0 0-14 15,0 0 11-15,0 0 4 0,0 11-5 16,0-2-15-16,0 6 12 16,0-5 6-16,0-4-18 0,0-6 7 15,0 9 7-15,0-9 0 0,0 0 17 0,0 0-19 16,15 0-12-1,-7 0 13-15,-8 0 3 0,5 0 4 16,0 0-5-16,-5 0-13 0,5-15 4 0,0 4 6 16,-5 2 2-16,0 2 12 0,6 7-12 15,-6 0 4-15,0 0-6 16,0 0 4-16,0 0-1 0,0 0 5 16,0 0-27-16,-16 0-20 0,16 0-34 15,-10 11-60-15,0 0-380 16,-3-2 163-16,13-9-42 0,-5 11-110 15,0-3-124-15,5-8-107 0</inkml:trace>
          <inkml:trace contextRef="#ctx0" brushRef="#br0" timeOffset="3899.9461">596-225 404 0,'0'0'5'0,"0"0"0"0,0 0-17 16,0 0 37-16,0 0-5 0,0 0 39 16,-23 0-13-16,23 11 220 15,0-11-118-15,0 10 8 0,0-10 44 16,0 9-30-16,0-3-12 0,0-6 10 15,0 5-20-15,0-5-1 0,0 9 80 16,0-5-122-16,0-4-14 0,0 0 18 16,0 0-8-16,0 0 4 0,0 0-8 15,0 0 2-15,0 0-3 0,0 0-12 16,0 0 86-16,0 0-60 16,0 0 5-16,0 0 3 0,0 0-5 15,0 0-8-15,0 0-11 0,0 0-21 16,-10 0-10-16,10 0-31 15,0 0 4-15,0 0-21 0,0 0-12 16,0 0-10-16,0 0 8 0,0 0 2 16,0 0 3-16,0 0 6 0,0 0-12 15,0 0-2-15,0 0-8 16,0 0 24-16,0 0-5 0,0 0-9 0,0 0-12 16,0 0 18-16,0 0-15 15,0 0 9-15,0 0-8 0,0 0 1 16,0 0 13-16,0 0-7 0,0 0-5 15,0 0 7-15,0 0 2 0,0 0 5 16,0 0-17-16,0 0 3 0,0 0 14 16,0 0 1-16,0 0-13 15,0 0 6-15,0 0-5 0,0 0-4 16,0 0 14-16,0 0-10 0,0 0-6 16,0 0 17-16,0 0-12 0,0 0 16 15,0 0-19-15,0 0 11 0,0 0-9 16,0 0 23-16,0 0-9 0,0 0-6 15,0 0 0-15,0 0-6 16,0 0 2-16,0 0-6 0,0 0 4 16,0 0 17-16,0 0-15 0,0 0 8 15,0 0-1-15,0 0 4 0,0 0-2 16,-12 0-8-16,12 0-7 16,0 0 7-16,0 0-2 0,0 0 1 15,0 0-3-15,-16-15 1 0,16 15-8 16,0 0 6-16,-12-11 5 0,12 11-2 15,-11-9 15-15,1 9-21 0,10 0-6 16,-8 0 5-16,-2 0 6 16,5 0-8-16,0 0 9 0,-3 0-8 15,1 9 10-15,-1 1 1 0,-7 12-5 16,12-10-3-16,-2 2 7 0,0 0-5 16,0 1 0-16,5-3 2 0,0 1 13 15,0-2-6-15,0 0-12 0,0-1 6 16,0 9-3-16,18-9 6 15,-3-3-1-15,3 1-5 0,5-1 3 16,-3 0 11-16,3 0-11 0,0-1 9 16,3 3-9-16,-3 0 3 0,33 7-2 15,-33-9 3-15,-3 0-14 0,3 0 6 16,0 1 10-16,-8 0 0 16,0 2 13-16,-7 1-8 0,2 4 8 15,11 14 6-15,-14-13-25 0,-2-2 0 16,5-1 4-16,-4 0 0 0,-4-1 1 15,-2 0 13-15,0 0-7 0,0-1 3 16,0 0-16-16,-28 3 18 16,13-8-3-16,-3-1 2 0,0-1 26 15,3-2 0-15,-3-1-9 0,3-1-15 16,-3 0 2-16,-2 0-22 0,2 0 9 16,-23 0 4-16,15 0-32 0,9 0 12 15,-4 0-5-15,3 0-27 0,3 0-34 16,2 0-63-16,8 0-36 0,-5 0-45 15,10 0-56-15,0-12-410 16,0-5 174-16,15 2 2 0,3 1 21 16</inkml:trace>
          <inkml:trace contextRef="#ctx0" brushRef="#br0" timeOffset="4385.8128">961 146 2440 0,'-11'5'72'0,"11"1"15"0,0-2 3 16,0 0 17-16,0-4-31 0,0 0-27 16,0 0 2-16,0 0 16 15,0 0-43-15,18 0-19 0,-8-15-3 16,6 5 12-16,2 0-5 0,-3 0-7 15,3 3 1-15,0-7 4 0,-3 6-13 16,15-11 11-16,-17 10-2 16,0-1 5-16,-8 0-2 0,5 1-1 0,-5 2 19 15,0-1 29-15,-5 4 9 16,0 0-14-16,0-1 40 16,0 5-47-16,-20 0 29 0,2 0-3 0,3 0 0 15,-3 0-1-15,8 0-5 0,-3 0 4 16,3 0 1-16,-3 16-17 0,-7 13 2 15,15-14-32-15,0 2-5 16,5-1 5-16,0 0 0 0,0 3-4 16,0-3 5-16,10 0-1 0,8-2-9 15,-3 1 8-15,18 11 2 16,-13-16-6-16,1-1-10 0,-1 1-2 16,-2-2 5-16,2 1 1 0,-2-2-14 0,3 1 15 15,-4-4-52-15,1-2-80 16,15 2-313-16,-22-4 160 0,6 0-44 15,-6 0-133-15,-1 0-121 0,2-14-58 16</inkml:trace>
        </inkml:traceGroup>
        <inkml:traceGroup>
          <inkml:annotationXML>
            <emma:emma xmlns:emma="http://www.w3.org/2003/04/emma" version="1.0">
              <emma:interpretation id="{585989FD-BFD0-4B36-926D-53C429DEAD8D}" emma:medium="tactile" emma:mode="ink">
                <msink:context xmlns:msink="http://schemas.microsoft.com/ink/2010/main" type="inkWord" rotatedBoundingBox="23499,9985 26341,9907 26356,10490 23515,10567"/>
              </emma:interpretation>
              <emma:one-of disjunction-type="recognition" id="oneOf1">
                <emma:interpretation id="interp1" emma:lang="" emma:confidence="1">
                  <emma:literal/>
                </emma:interpretation>
              </emma:one-of>
            </emma:emma>
          </inkml:annotationXML>
          <inkml:trace contextRef="#ctx0" brushRef="#br0" timeOffset="4781.4018">1613 58 2977 0,'0'0'81'0,"0"0"52"0,0 0 33 16,0 0 1-16,0 0 5 0,0 0-4 15,0 0-33-15,0 0-3 0,0 0 97 16,7 0-144-16,11 12-3 16,-8 1-27-16,1 2-24 0,4 1 12 15,-5 1-13-15,3 1-10 0,0 3-7 16,-3-2 1-16,8 23-10 15,-11-25-7-15,1 0 9 0,2-4-28 16,-7-1 4-16,-1-2-28 0,3-4-16 16,-2-5-6-16,2-1-44 0,0 0-20 0,-5 0-96 15,0-15 147-15,0 1 31 16,0-3 18-16,0-2 12 0,-15-1 10 16,15 0 7-16,0-1 0 0,0 0-2 15,0-1 1-15,0-21-4 16,0 25 16-16,0-1-7 0,10 4 1 15,5 1-3-15,-2 2-68 0,-3 1-120 16,5 3-84-16,-2 1-53 0,-8 3-72 16,21-2-720-16</inkml:trace>
          <inkml:trace contextRef="#ctx0" brushRef="#br0" timeOffset="5215.4391">2069 118 2460 0,'0'6'16'15,"-13"-1"45"-15,13 0 42 16,0-5-54-16,0 0-9 0,0 0-24 16,0 0 9-16,0 0-7 0,18 0-4 15,0 0-13-15,-3 0 4 0,0-15 7 0,16-5-20 16,-16 11 15-16,3 2-6 15,-3-4-7-15,-2 2 1 0,0 0 14 16,-1 2-15-16,-4-2 18 0,0 0-6 16,-6-1 3-16,-2-7 87 15,0 11-15-15,0-3 5 0,-15 3 19 16,15 0 1-16,-13 2-16 0,0 4-18 16,-2 0-6-16,7 0-1 0,-4 0 28 15,-19 27 106-15,16-10-85 0,-3 2 10 16,3 0-9-16,-1 2-22 0,4 4-39 15,-4 1-30-15,9-2 4 16,2-2-16-16,5 23 10 0,0-24-15 16,0-6-8-16,18 1-7 0,2-2-23 15,-2-3-26-15,10-1-43 0,0-4-55 16,5 0-91-16,0-6-54 0,49 0-290 16,-39 0 311-16,3-16-94 15,0 3-198-15</inkml:trace>
          <inkml:trace contextRef="#ctx0" brushRef="#br0" timeOffset="5926.4548">2677 51 2646 0,'-28'-15'221'0,"18"13"-33"16,0-3 19-16,-3 3-28 0,6 2-32 16,-6 0-12-16,0 0-1 0,6 0-21 15,-4 15-25-15,-4 1-9 0,-13 17 49 16,18-16-89-16,2 2-11 15,-2 2-10-15,5 1-9 0,2-1-7 16,3 0 5-16,0-1-6 0,0-4-7 16,16 3-4-16,14 11-109 15,-12-20-13-15,2-5-59 0,3-5-31 16,0 0-7-16,5 0-5 0,0 0 2 16,-2-15-5-16,-1-3 6 0,1 1-36 15,22-18-294-15,-27 18 278 0,-9-4 31 16,-4-2 76-16,2-3 78 0,-5 0 117 15,-5-4 161-15,0 0 40 0,0-1 34 16,-18-35 240-16,3 35-250 16,0 4 13-16,2 3-2 0,3 5-20 15,2 4-25-15,8 3-27 0,-10 3-14 16,10 5-26-16,-5 2-22 16,5 1 203-16,0 1-165 0,0 0-9 15,0 16-35-15,0 1-23 0,15 2-23 0,1 2-24 16,-1 6-29-16,0 3 20 15,13 38-12-15,-13-34-27 0,3 0 3 16,-2 1 10-16,-9 0 1 0,8-3-10 16,-2 1-6-16,-3-5-26 0,-2-2-12 15,0-1-19-15,-1 11-117 16,-2-28 51-16,3-2-27 0,-8-6-17 16,0 0 7-16,0 0 23 0,0-14 33 15,0-4 26-15,0-5 11 0,0 2 34 16,13-36 0-16,-1 27 29 15,-1 4 6-15,-1-3 7 0,-2 3 18 0,9 1 0 16,-6 4 27-16,4 0 34 0,0 6-1 16,0-1 1-16,16-6 130 15,-18 16-93-15,-3 6-5 0,5 0-12 16,-7 0-33-16,-1 14 5 0,1 1-23 16,0 7-5-16,-3-1-36 0,2 2 14 15,6 30-14-15,-5-25-10 16,-3-3-8-16,0 0-26 0,0-2-20 15,0-2-74-15,0-2-70 0,3-6-58 16,-3 0-38-16,10 0-259 16,-2-13 283-16,-3 0-37 0,3 0-59 15,2 0-25-15,6-19-72 0,-1 4-2 16</inkml:trace>
          <inkml:trace contextRef="#ctx0" brushRef="#br0" timeOffset="6325.422">3528 91 2218 0,'0'-8'104'0,"0"-3"33"15,-15 2 52-15,-18-5 256 0,20 8-205 16,0 1-2-16,1 2-41 0,-1 2-27 16,-2 1-4-16,4 0-42 0,1 0-24 15,0 0-21-15,-3 19-12 0,-12 13 7 16,12-11-52-16,0-6-10 16,3 4 2-16,3 0-4 0,4 2-11 0,-5-5 1 15,8 0-10-15,0 0 1 0,0-2-34 16,28 7-74-16,-7-16-11 15,-3-2-45-15,4-3-20 0,-1 0-14 16,4 0 0-16,-4 0 13 0,4-13 25 16,-4-3 17-16,14-14-67 15,-25 15 175-15,-2-4 47 0,-3 1 59 16,-5 0 58-16,0 1 79 0,0 1 44 16,0 2 0-16,0 3-27 0,0 1-47 15,0 2 28-15,0 8-136 16,-10 0 5-16,10 0 0 0,0 0 7 0,0 17-6 15,0-1-15-15,0-1-27 0,0 2-8 16,18 1-11-16,15 18-4 16,-20-19-4-16,2-3-25 0,0 2-86 15,-2-5-117-15,0 0-108 0,-1-2-48 16,4-2-55-16,-6-2-123 0,3-5-353 16</inkml:trace>
          <inkml:trace contextRef="#ctx0" brushRef="#br0" timeOffset="6729.9461">3704 24 2415 0,'-8'-1'39'0,"8"-3"27"0,0 3-13 16,0 0-13-16,0-1 12 0,0-1-11 15,0 0 8-15,0-1 5 16,0-7 86-16,21 4-76 0,-3-3 9 15,2 2-7-15,-2 1-17 0,5-4-2 16,0 5 8-16,-3 2-4 0,0 0 13 16,3 4 27-16,10 0 115 15,-22 0-125-15,-1 17-27 0,-3 0-17 16,-1 0-2-16,-4 4-19 0,-2 4-4 0,0 0-10 16,0 5 8-16,-33 27-4 15,18-29-4-15,-3-3-4 0,3 2 5 16,-1-7-5-16,4 1 4 0,1-7 1 15,11-1-3-15,-7 0-6 0,2 2 8 16,5 4 25-16,0-10-12 16,0-5-10-16,15 2 1 0,0-2 4 15,-2-4-7-15,5 0 6 0,-3 0-36 16,5 0-84-16,1-14-69 0,25-12-267 16,-21 13 204-16,3-1-17 0,0-2-64 15,-2 0-70-15,4 1-112 16,-2-2 7-16</inkml:trace>
          <inkml:trace contextRef="#ctx0" brushRef="#br0" timeOffset="7158.3337">4328 38 2251 0,'0'-6'91'16,"0"-2"46"-16,0 3 50 0,0 3 43 16,-15-3 20-16,15 0 3 0,-16 0 2 15,6 5-27-15,10 0-28 0,-25 0 97 16,15 0-194-16,-1 0-24 0,1 0-22 15,0 17-14-15,-3 0-15 16,1 0-3-16,-1 3-24 0,8 2-1 0,0 1 1 16,-8 22 17-1,13-23-26-15,0-3-8 0,0-1 1 0,0 0-11 16,15-6-4-16,0-1 4 0,-2 0-26 16,3-3-27-16,1-2-1 15,19-6-99-15,-18 0 67 0,2 0-2 16,1-10 22-16,-4-7 6 0,1-1 26 15,-2 1 29-15,-4 1 18 0,-2-3 11 16,3-21 65-16,-8 24-14 0,-5 1 32 16,0 1 24-16,0 1 4 0,0 3 5 15,0 4-10-15,0 1-19 16,0 3-22-16,0 2-7 0,0 0 29 16,0 0-51-16,0 13-12 0,0-2 8 15,0 1-21-15,0 3-4 0,0 2-3 16,0 0 7-16,0-1-23 0,0 4-18 15,0 14-202-15,10-22-29 16,-10-1-98-16,11-1-58 0,-6-1-33 16,2 2-223-16,1-11-131 0</inkml:trace>
        </inkml:traceGroup>
        <inkml:traceGroup>
          <inkml:annotationXML>
            <emma:emma xmlns:emma="http://www.w3.org/2003/04/emma" version="1.0">
              <emma:interpretation id="{D2AF8576-E869-4674-9916-C959BA36F109}" emma:medium="tactile" emma:mode="ink">
                <msink:context xmlns:msink="http://schemas.microsoft.com/ink/2010/main" type="inkWord" rotatedBoundingBox="26915,9805 27830,9780 27848,10452 26934,10477"/>
              </emma:interpretation>
              <emma:one-of disjunction-type="recognition" id="oneOf2">
                <emma:interpretation id="interp2" emma:lang="" emma:confidence="1">
                  <emma:literal/>
                </emma:interpretation>
              </emma:one-of>
            </emma:emma>
          </inkml:annotationXML>
          <inkml:trace contextRef="#ctx0" brushRef="#br0" timeOffset="7544.8676">5054-247 2910 0,'-8'-1'97'0,"-2"-2"73"0,3 3 39 15,4 0 132-15,3 0-204 16,0 0 2-16,0 0 35 0,0 0-17 16,0 0-18-16,0 0-13 0,13 16-27 15,-1 1-5-15,16 23 40 16,-10-15-39-16,0 3-20 0,0 4-33 16,0 2 2-16,2 1-26 0,-2 2 4 15,2 1-29-15,-4-1 23 0,-4 0-25 16,11 29 6-16,-12-39-8 15,-4 1-31-15,1-3-52 0,-3-6-29 0,0-3-5 16,0-7-62-16,0-1-99 0,0-2-121 16,-2-6-58-16,2-15-661 15,-5-2 279-15</inkml:trace>
          <inkml:trace contextRef="#ctx0" brushRef="#br0" timeOffset="8019.222">5225 125 2790 0,'-8'0'59'0,"3"13"35"0,5-13 36 16,0 11 93-16,0-11-144 15,0 0-22-15,13 0-17 0,2 0-15 16,3 0-15-16,2 0 0 0,3 0-72 15,3 0-98-15,2-14-81 0,30 6-478 16,-32 0 84-16</inkml:trace>
          <inkml:trace contextRef="#ctx0" brushRef="#br0" timeOffset="7816.464">5306-308 2974 0,'-13'-14'88'16,"3"8"57"-16,10 1 23 0,-10 1-7 15,10 0-46-15,0 3 14 0,0 1 31 0,0 0 14 16,0 16 98 0,0-1-162-16,18 4-7 0,-5 1-27 0,2 6-14 15,0 3-28-15,0 2 7 0,1 5-17 16,-1 0 6-16,3 4-25 0,15 36 11 15,-15-36-13-15,-3-1-6 16,0-6-5-16,1 1 9 0,-1-4-1 16,-2-6-43-16,-6 1-19 0,4-4-57 15,-4-7-99-15,1 6-445 16,-3-14 255-16,-5-1-97 0,0-1-330 16</inkml:trace>
          <inkml:trace contextRef="#ctx0" brushRef="#br0" timeOffset="8403.151">5775 17 2918 0,'-10'-2'187'0,"10"-1"60"15,-8 2 0-15,0 1-9 0,3 0-22 16,-2 0-42-16,-1 0-35 0,0 0-38 16,1 16-19-16,-11 11 18 15,13-13-73-15,0 2-21 0,0 2 16 16,5 0-12-16,0 0-4 0,0-2 1 15,0 0-15-15,0-1 12 0,15 1-15 16,15 8 22-16,-14-16 8 16,-1-3-28-16,3-1 6 0,0-1 0 15,2-3-20-15,0 0 10 0,1 0 2 16,-1-13-10-16,-2-2-2 16,18-11 12-16,-26 9 7 0,-2 3 5 0,-3 0 4 15,-5 2-16-15,0-1 6 16,0 2-12-16,0 0-32 0,-16 1-31 0,-1 4-48 15,-17-7-227-15,17 9 29 16,-4 1-42-16,1 3-29 0,-1 0-100 16,-1 0-240-16</inkml:trace>
        </inkml:traceGroup>
        <inkml:traceGroup>
          <inkml:annotationXML>
            <emma:emma xmlns:emma="http://www.w3.org/2003/04/emma" version="1.0">
              <emma:interpretation id="{9009FA96-5B53-47EF-8D18-E10F5A3AF8F6}" emma:medium="tactile" emma:mode="ink">
                <msink:context xmlns:msink="http://schemas.microsoft.com/ink/2010/main" type="inkWord" rotatedBoundingBox="28629,9944 29922,9909 29934,10357 28641,10392"/>
              </emma:interpretation>
              <emma:one-of disjunction-type="recognition" id="oneOf3">
                <emma:interpretation id="interp3" emma:lang="" emma:confidence="1">
                  <emma:literal/>
                </emma:interpretation>
              </emma:one-of>
            </emma:emma>
          </inkml:annotationXML>
          <inkml:trace contextRef="#ctx0" brushRef="#br0" timeOffset="13139.0405">6870-91 2129 0,'5'0'16'0,"-2"0"31"0,2 0 21 15,-3 0-7-15,-2 0-18 0,0 0 8 16,0 0-3-16,0 0-3 0,0-11 21 16,0 3 94-16,0 8-54 15,0 0-2-15,0 0-4 0,0 0 6 16,0 0 13-16,0 0-4 0,0 0 14 15,0 0-27-15,0 0-18 0,0 0-11 16,0 0-55-16,0 0-1 16,0 0 1-16,-15 0-16 0,15 0 6 15,-15 0-2-15,5 0-9 0,2 0-1 16,-2 0 0-16,-8 0 4 16,5 0-3-16,3 0 7 0,0 11 0 15,2 3-12-15,-2 1 11 0,5 4-14 0,0 1 16 16,2 2 8-16,3 34 1 15,0-29-3-15,13 1-10 0,2-3 0 16,3-2 5-16,3-2 3 0,1 0 0 16,4-6 10-16,2-1 11 0,0-3 15 15,28-1 35-15,-33-9-47 16,0-1 4-16,-5 0-8 0,0 0-16 16,-8 0 0-16,2-12-8 0,-1-1-2 15,-1 2 6-15,-5 1-6 0,8-13-113 16,-6 10-24-16,-4 2-76 15,2 1-73-15,-2 1-38 0,2 2-50 0,-3-3-201 16,1 2-159-16</inkml:trace>
          <inkml:trace contextRef="#ctx0" brushRef="#br0" timeOffset="13589.4443">7189-109 2565 0,'0'-1'61'0,"0"-3"47"0,0 1 145 16,0 3-130-16,0 0-1 0,0 0 17 16,0 0 8-16,-8 0 7 0,8 18-5 15,-10-1-8-15,2-3-33 0,8 4-18 16,-8 23 26-16,3-20-80 15,5-1-7-15,0 0-9 0,0-2-18 16,0-3 15-16,0-1-4 0,16 1-3 16,-1-4-4-16,3-2-1 15,20-3-1-15,-15-6-14 0,2 0-41 0,-2 0-14 16,3 0-15-16,-3-11-4 16,0-3-6-16,-6-2 14 0,1 5 21 15,-2-5 11-15,-1-18-14 0,-13 14 46 16,-2 0-4-16,0-1 17 0,0-1-1 15,0 2-8-15,-15 0 10 0,-3 2 5 16,3 0 3-16,-16-11-5 16,14 22-13-16,1 3 2 0,-2 4-20 15,3 0-36-15,0 0-49 0,2 0-47 16,0 15-42-16,1-3-25 0,2 1-29 16,-3 15-390-16,10-17 132 0,3 1-53 15</inkml:trace>
          <inkml:trace contextRef="#ctx0" brushRef="#br0" timeOffset="14087.8732">7588-150 2995 0,'6'-7'115'0,"-1"2"88"0,-5 2 64 15,0-1 2-15,0 4-59 0,0 0-52 0,0 0-34 16,0 0 8-16,0 0-15 0,0 0 45 16,0 0-113-16,0 16-3 15,10-2-21-15,-10-1-18 0,13-1-1 16,-6 3 3-16,3 2 2 0,3-3-1 16,-3 3-3-16,8 10-29 15,-13-16-14-15,3 0-20 0,0-4-27 16,-6-3-4-16,1-4-26 0,-3 0-40 15,0 0 0-15,2 0 6 0,1 0 56 16,4-18 8-16,-4 0 62 16,-1-1 1-16,9-2 24 0,-4-1 27 0,3 1 32 15,3-2 15-15,-5 5 30 0,2 0-8 16,0 1 5-16,11-7 59 16,-16 16-107-16,2 1-8 0,-2 6-13 15,3 1-14-15,2 0 10 0,0 0-28 16,1 0 30-16,1 0-6 0,16 15-34 15,-15-2 14-15,0 1-3 16,0 1 0-16,-1 1 10 0,-4 2-32 16,2-3-18-16,-2 3-24 0,-3 2-57 15,-3-6-61-15,4 16-339 16,-6-19 183-16,0-1-10 0,0 1-37 16,0-3-59-16,12-1-19 0,1 1 61 0,0-6-39 15</inkml:trace>
        </inkml:traceGroup>
        <inkml:traceGroup>
          <inkml:annotationXML>
            <emma:emma xmlns:emma="http://www.w3.org/2003/04/emma" version="1.0">
              <emma:interpretation id="{69370E1C-4456-41F3-BEB4-8F9538296F68}" emma:medium="tactile" emma:mode="ink">
                <msink:context xmlns:msink="http://schemas.microsoft.com/ink/2010/main" type="inkWord" rotatedBoundingBox="30625,9835 31452,9813 31459,10100 30633,10123"/>
              </emma:interpretation>
              <emma:one-of disjunction-type="recognition" id="oneOf4">
                <emma:interpretation id="interp4" emma:lang="" emma:confidence="0">
                  <emma:literal>un</emma:literal>
                </emma:interpretation>
                <emma:interpretation id="interp5" emma:lang="" emma:confidence="0">
                  <emma:literal>cm</emma:literal>
                </emma:interpretation>
                <emma:interpretation id="interp6" emma:lang="" emma:confidence="0">
                  <emma:literal>con</emma:literal>
                </emma:interpretation>
                <emma:interpretation id="interp7" emma:lang="" emma:confidence="0">
                  <emma:literal>em</emma:literal>
                </emma:interpretation>
                <emma:interpretation id="interp8" emma:lang="" emma:confidence="0">
                  <emma:literal>mr</emma:literal>
                </emma:interpretation>
              </emma:one-of>
            </emma:emma>
          </inkml:annotationXML>
          <inkml:trace contextRef="#ctx0" brushRef="#br0" timeOffset="15211.5055">8765-226 2565 0,'-2'-8'76'0,"-6"2"197"16,6 1-43-16,-1 5 51 0,-2 0-17 15,0-3-52-15,2 3-61 0,3 0-30 16,0 0-28-16,0 0-21 0,0 0 1 16,0 0 40-16,0 13-75 0,0 0-14 15,0-1-5-15,0 0-9 0,0 5-1 16,13 0-10-16,0 1 20 0,-1-1-13 16,4 2-15-16,17 15 18 15,-15-17-11-15,0-4 12 0,2-5-20 16,-2-1-8-16,-3-3-13 0,3-1-13 15,0-3-5-15,-6 0-28 0,1 0-14 16,13-33-131-16,-16 17 112 16,-3-2 25-16,-1-1 21 0,-1 0 34 0,-3-2 5 15,-2 2 14-15,0-2 24 16,0 1 48-16,0-16 147 0,-13 21-86 16,13 3-21-16,-12 4-10 0,12-1-36 15,0 9-14-15,-10 0-14 0,10 0-11 16,-6 0-3-16,6 0-9 0,0 0 36 15,0 0 5-15,0 0-8 16,0 0-6-16,0 15-8 0,16-1-23 16,-6 2 13-16,3 3-9 0,-3-3-6 15,0 4 6-15,10 16 3 16,-12-21-16-16,2-1-19 0,-2 1-40 16,0-6-44-16,-1 0-68 0,-2-4-72 0,0 0-55 15,-2-5-21-15,-1 0-5 16,6 0-235-16,-5-19 336 0,2 6 64 15,-3-4 70-15,1 2 32 0,-1-4 101 16,1 0 73-16,-1 4 55 0,-2-1 26 16,0 5 33-16,0-11 233 15,0 12-212-15,0 7-11 0,0 2-28 16,0-4-16-16,0 5-39 0,0 0-24 16,0 0-19-16,0 0-18 0,0 0-8 15,0 0 22-15,0 0-73 16,0 0-1-16,13 11 0 0,-13 0-17 15,13 0 6-15,0 1-24 0,-6 3 24 16,1 0-11-16,0-3-5 0,9 15-40 16,-11-14 0-16,-1-4-24 0,-3-3-14 15,1 1 8-15,-1-6-29 0,-2-1-23 16,0 0-1-16,0 0 29 0,0-12-5 16,0-1 78-16,0 1 0 15,0-4 12-15,0 0 14 0,13-2 15 16,0 0 19-16,-13 3 6 0,12-2 16 15,1 1 8-15,13-11 74 16,-14 17-75-16,-1 4-10 0,1 2-13 16,-7-1-11-16,6 4 8 0,-1 1-16 15,-3 0-8-15,1 0 11 0,2 0-17 16,11 31 2-16,-11-17-4 0,-3-1-3 16,1 1 3-16,0 1-22 0,-1-1 13 15,1 2-11-15,-3-4-30 0,0 1-13 16,0-1-62-16,8 6-320 15,-10-11 91-15,-1-3-41 0,1-2-37 16,-1 1 0-16,1-2 11 0,-1-1 54 16,3 0 44-16,3 0-45 0,20-16-251 15</inkml:trace>
        </inkml:traceGroup>
      </inkml:traceGroup>
    </inkml:traceGroup>
    <inkml:traceGroup>
      <inkml:annotationXML>
        <emma:emma xmlns:emma="http://www.w3.org/2003/04/emma" version="1.0">
          <emma:interpretation id="{07D11BA5-554D-4AD1-93E5-8EDDC6719D04}" emma:medium="tactile" emma:mode="ink">
            <msink:context xmlns:msink="http://schemas.microsoft.com/ink/2010/main" type="paragraph" rotatedBoundingBox="22628,11488 31175,10807 31248,11725 22701,12406" alignmentLevel="2"/>
          </emma:interpretation>
        </emma:emma>
      </inkml:annotationXML>
      <inkml:traceGroup>
        <inkml:annotationXML>
          <emma:emma xmlns:emma="http://www.w3.org/2003/04/emma" version="1.0">
            <emma:interpretation id="{21CF0BB5-0808-4C9C-9CB4-64BD502568C3}" emma:medium="tactile" emma:mode="ink">
              <msink:context xmlns:msink="http://schemas.microsoft.com/ink/2010/main" type="line" rotatedBoundingBox="22628,11488 31175,10807 31248,11725 22701,12406"/>
            </emma:interpretation>
          </emma:emma>
        </inkml:annotationXML>
        <inkml:traceGroup>
          <inkml:annotationXML>
            <emma:emma xmlns:emma="http://www.w3.org/2003/04/emma" version="1.0">
              <emma:interpretation id="{93DF1E7D-45ED-491A-B448-829C9F72F25C}" emma:medium="tactile" emma:mode="ink">
                <msink:context xmlns:msink="http://schemas.microsoft.com/ink/2010/main" type="inkWord" rotatedBoundingBox="22638,11604 24468,11458 24503,11898 22673,12044"/>
              </emma:interpretation>
              <emma:one-of disjunction-type="recognition" id="oneOf5">
                <emma:interpretation id="interp9" emma:lang="" emma:confidence="1">
                  <emma:literal/>
                </emma:interpretation>
              </emma:one-of>
            </emma:emma>
          </inkml:annotationXML>
          <inkml:trace contextRef="#ctx0" brushRef="#br0" timeOffset="16499.2141">752 1474 2903 0,'0'0'8'0,"0"0"23"0,0 0 19 0,0 0-12 16,0 23 57-16,0-10-41 16,0-1 22-16,0 4-17 0,15 3-5 15,0 2-26-15,-2 3 15 0,7 3-4 16,-2-2-10-16,20 29 7 16,-25-32-35-16,3 2 1 0,-4-4 4 15,-2-3-5-15,1-6 6 0,-6 2-9 16,0-6 6-16,-5-2-24 0,0-2-48 15,0 2-100-15,0-5 75 16,0 0 7-16,0 0 14 0,0 0 15 16,0-16 25-16,0 2 15 0,0-5 8 15,0-2 1-15,0-7 9 0,0-26 23 16,0 26 13-16,0 2-10 0,0 0 29 16,0 5 4-16,0 0 33 0,13 4 11 15,-13 2 16-15,17 4-10 16,-17 1-5-16,11-1 39 0,-1 11-80 15,8 0-17-15,-13 0-8 0,10 0 21 16,-5 0 3-16,3 16-7 0,0-1-10 16,2 1-12-16,0 1-13 15,8 22 4-15,-8-17-22 0,-7 2 6 16,2-1-11-16,0 1 11 0,-4-2-20 16,1 0-46-16,-2-3-68 0,3-1-68 15,2 9-282-15,-7-21 180 0,-3-1-50 16,2 1-83-16,3-3-34 0,-5-3 20 15,5 0-90-15</inkml:trace>
          <inkml:trace contextRef="#ctx0" brushRef="#br0" timeOffset="16704.7381">1292 1555 2402 0,'2'-11'59'15,"1"3"49"-15,-1 3 79 0,-2 5 35 16,6 0 6-16,-6 0-6 0,5 13-17 0,10 20 104 15,-7-15-199-15,2 1-30 16,2-1-23-16,-1-2-12 0,-1 5-26 16,5 0 3-16,-7-2-14 15,2 1-48-15,0-3-76 0,8 17-375 16,-8-18 167-16,-5-7-17 0,0 1-133 16,-2-3-144-16,-3-2-78 0</inkml:trace>
          <inkml:trace contextRef="#ctx0" brushRef="#br0" timeOffset="16853.6452">1305 1528 2290 0,'0'-15'21'0,"0"6"-2"16,0 4-18-16,0 1-9 0,0 1 5 16,0 3-74-16,12 0-71 15,-4 0-125-15,0 14-103 0,2 1-116 16</inkml:trace>
          <inkml:trace contextRef="#ctx0" brushRef="#br0" timeOffset="17218.8366">1478 1550 2637 0,'2'-8'75'15,"-2"-1"58"-15,3 1 41 0,-1 0 37 0,-2 1 22 16,8-6 167-16,-3 13-216 15,5 0-26-15,-2 0-22 0,2 0-38 16,8 16-20-16,2-4-35 0,-2 7-19 16,3 1-5-16,22 24 10 15,-20-19-29-15,-5 0 15 0,5 1-18 16,-3 0 0-16,-2-2 8 0,2-4-9 16,-2 0-16-16,-3-4-6 0,-2-5-13 15,7 4-26-15,-12-13 16 16,-3-2-3-16,0 0-13 0,-5 0 10 0,0-20 5 15,0-1 18-15,0 0 21 16,0-5-13-16,0-1 5 0,0-32-10 16,0 29 26-16,0 4-8 0,0-1-37 15,-13 4-30-15,13-1-47 0,0 7-54 16,0 1-37-16,0 2-22 0,0 4-42 16,0-1-371-16,0 7 78 15</inkml:trace>
          <inkml:trace contextRef="#ctx0" brushRef="#br0" timeOffset="17844.4306">1974 1606 2308 0,'0'8'41'15,"0"0"52"-15,0-1 21 16,31-3 39-16,-18-4-100 0,-1 0-30 15,4 0 9-15,-1 0-13 0,3 0-18 16,0-11-1-16,2 3 12 0,3-3-7 16,15-7-9-16,-20 7-1 0,0 1 17 15,-5 0-20-15,-1-3-10 0,-4 2 13 16,0 2-15-16,-3-2 8 0,-5 0 12 16,0 1 1-16,0-5 46 15,-18 8-5-15,3 6-3 0,2-4 9 16,0 3 33-16,-2 2 0 0,-3 0-3 15,8 0 5-15,-8 0 8 0,10 18-18 16,-17 18 45-16,17-18-85 16,3 1-6-16,3 2-5 0,2 1-5 15,0-3 4-15,0 2-7 0,0-2-5 16,15 1-4-16,0-2 2 0,21 14-9 16,-21-20 7-16,5-1-1 0,1-5-4 15,-1-3 6-15,6-3-30 0,-3 0-34 16,0 0-31-16,-1-13-6 15,4 1 5-15,20-21-90 0,-28 16 113 16,-8-4 23-16,8 1 15 0,-8 0 9 16,-5-3 20-16,-5-1 18 0,0 0 31 15,0-2 46-15,0-28 218 16,-15 29-109-16,-3 3 1 0,3-2-10 16,4 5-31-16,11 4-38 0,-12 2-32 15,12 5-36-15,-8 1-17 0,8 6 7 16,0 1 57-16,0 0-79 0,0 0 6 15,13 15 5-15,-1 1-9 0,4 3 4 16,-1 3-15-16,0 3-11 16,1 2-8-16,1 5 16 0,14 31-9 15,-13-33 4-15,-5 0-41 0,-6-5-12 16,8-4-27-16,-9-1-70 0,1-5-105 16,3-4-136-16,-7-2-84 0,-1-2-29 15,9-3-999-15</inkml:trace>
        </inkml:traceGroup>
        <inkml:traceGroup>
          <inkml:annotationXML>
            <emma:emma xmlns:emma="http://www.w3.org/2003/04/emma" version="1.0">
              <emma:interpretation id="{606D054A-9B5E-4986-B338-99D812064FBC}" emma:medium="tactile" emma:mode="ink">
                <msink:context xmlns:msink="http://schemas.microsoft.com/ink/2010/main" type="inkWord" rotatedBoundingBox="24823,11354 25494,11300 25532,11788 24862,11842"/>
              </emma:interpretation>
              <emma:one-of disjunction-type="recognition" id="oneOf6">
                <emma:interpretation id="interp10" emma:lang="" emma:confidence="1">
                  <emma:literal/>
                </emma:interpretation>
              </emma:one-of>
            </emma:emma>
          </inkml:annotationXML>
          <inkml:trace contextRef="#ctx0" brushRef="#br0" timeOffset="18370.0664">3032 1226 2659 0,'0'-4'84'0,"0"-3"50"16,0 4 70-16,0 1 21 0,0-1-37 16,0 1-47-16,0 2 37 0,0 0 10 15,0 0 132-15,0 12-218 16,0 1-42-16,20 3 0 0,-7 2-10 0,4 2-4 16,-4 4-24-16,0 2 5 0,2 2-18 15,13 31-2 1,-20-30 3-16,5-2-15 0,-3 2 18 0,0 0-9 15,3-3-2-15,-1-1-22 0,1-3-5 16,-3-1-18-16,-2-4-3 0,2 4-73 16,-5-14 18-16,-5-3-52 15,0-4-45-15,0 0-9 0,0 0 23 16,0 0 20-16,-15-13 18 0,2-2 32 16,-2 2 36-16,-21-12-4 15,11 12 62-15,4-1 4 0,-1 3 28 16,1 0 20-16,-2 3 11 0,5 8-1 0,-4-6 13 15,9 6 4-15,-3 0-20 0,-4 0 12 16,12 15-30-16,-2-1-8 16,10-1 10-16,0-1 5 0,0-1 16 15,0 1 0-15,0-1-4 0,16-2 3 16,1-3-7-16,14 5-11 16,-13-5-15-16,0-6 8 0,2 0 0 15,-2 0-16-15,2 0-74 0,-2 0-83 16,0 0-87-16,2 0-40 0,-2-14-143 15</inkml:trace>
          <inkml:trace contextRef="#ctx0" brushRef="#br0" timeOffset="18763.4457">3365 1580 2731 0,'0'0'9'0,"-13"0"67"16,13 0-45-16,0 0-4 0,0 0-6 0,16 0 6 15,-1 0-12-15,0-17-18 0,6 3 5 16,-1 1-1-16,3-2 0 0,28-13 9 16,-28 16 3-1,-5 0-5-15,2 0-4 0,-5 5 14 0,-2-2 39 16,-3 2 11-16,-5 3 6 0,0-1-18 15,-5 1-11-15,0-3 18 16,0 3-36-16,-17 0-18 0,-1 3 5 16,3 1-3-16,-6-2 8 0,6 2 2 15,-3 0 1-15,0 0-13 0,-10 12 6 16,18 6-10-16,0-1-10 0,2-1 9 16,8-5-2-16,0 5-2 0,0 1-4 15,0 1 7-15,0 0-8 0,0-3-16 16,28 19-220-16,-13-17 49 15,1-3-66-15,2-3-82 0,5-2-241 16,2-3-85-16</inkml:trace>
        </inkml:traceGroup>
        <inkml:traceGroup>
          <inkml:annotationXML>
            <emma:emma xmlns:emma="http://www.w3.org/2003/04/emma" version="1.0">
              <emma:interpretation id="{2644E56B-0E92-4FDC-B1A2-215A1D07ECAF}" emma:medium="tactile" emma:mode="ink">
                <msink:context xmlns:msink="http://schemas.microsoft.com/ink/2010/main" type="inkWord" rotatedBoundingBox="26013,11386 27106,11299 27165,12050 26073,12137"/>
              </emma:interpretation>
              <emma:one-of disjunction-type="recognition" id="oneOf7">
                <emma:interpretation id="interp11" emma:lang="" emma:confidence="1">
                  <emma:literal/>
                </emma:interpretation>
              </emma:one-of>
            </emma:emma>
          </inkml:annotationXML>
          <inkml:trace contextRef="#ctx0" brushRef="#br0" timeOffset="19188.2073">4277 1242 2501 0,'0'0'27'15,"-13"-1"34"-15,13-1-13 0,-12 2-5 16,-6 0-10-16,8 0-25 16,-1 0-3-16,6 0-2 15,-5 0 11-15,0 15-17 0,0-3 18 0,0-1-16 16,-1-1-2-16,1 0-5 0,-5 6 5 15,12-7 3-15,3-3 4 16,0 0-3-16,0-2-6 0,0 1 3 16,21-1 3-16,-3-1-5 0,2 1-4 15,3 0 0-15,23 7 15 0,-23-7-12 16,5 2 4-16,-3 0 7 0,1-1-1 16,-1 3-2-16,-5 0 16 0,1 2 14 15,-3 0-9-15,-3 3-6 16,-2 14 41-16,-13-12-41 0,0-1-5 15,0 4-10-15,0-2 8 0,-21-1 4 16,3-1-19-16,1-3 2 0,-4 0 10 16,3-3-31-16,-17-3-123 15,19-5 33-15,1 0-43 0,2-16-105 0,3 0-176 16,3-3-141-16</inkml:trace>
          <inkml:trace contextRef="#ctx0" brushRef="#br0" timeOffset="19445.5048">4468 1237 2897 0,'0'0'78'0,"3"0"70"16,-1 0 57-16,1 0 28 0,-1 0-23 0,1 0-17 15,-1 0-39-15,4 0-21 0,1 17-32 16,8 12 3-16,-4-14-90 15,-1 4 7-15,0-2-14 0,3 3 16 16,-3-1-22-16,0-2-9 0,3 2 9 16,-5-2-34-16,-1-1-32 15,8 12-216-15,-9-18 40 0,-1-3-71 16,-3 1-40-16,-2-3-126 0,0-2-300 16</inkml:trace>
          <inkml:trace contextRef="#ctx0" brushRef="#br0" timeOffset="20059.3031">4873 1226 2456 0,'-13'0'58'0,"3"0"78"16,10 0 42-16,-10 0 24 0,0 0 113 15,5 0-213-15,-3 0-17 0,3 0-17 16,0 0-10-16,-3 0-10 16,3 0-1-16,-5 13-8 0,0-13-20 15,0 17 5-15,-6 14-11 0,11-20-9 16,0 4 0-16,5 2-6 16,0-2-2-16,0 0 2 0,0 2 0 0,0-4-17 15,15 0-20-15,-2-2-23 0,15 2-95 16,-15-10 79-16,2-1-14 15,3-2 17-15,0 0-9 0,2 0 1 16,-2-17 1-16,-3 2 7 0,3 0-2 16,-3 0 14-16,11-17-18 0,-16 16 61 15,-5-1 13-15,0-1 19 16,-5 0 42-16,0 3 35 0,0 2 23 16,0 3-23-16,0 1-25 0,-12-3 33 15,12 8-32-15,0 4 13 0,0 0 1 16,0 0 4-16,0 0-11 0,0 19-17 15,0-5-1-15,0 3-11 0,0 0-7 16,35 22 43-16,-14-18-24 16,2 6-12-16,-1 4-11 0,4 4-10 15,-3 1 13-15,2 2 8 0,-4 2-2 16,2 5 21-16,-6-1-19 0,9 38 44 16,-18-44-56-16,-3-2-23 0,-5-4 8 15,0-3 2-15,0-7-26 16,-18-5 24-16,0-3-17 0,0-4 10 15,-2-2-20-15,-31-8-58 16,30 0-2-16,-4-15-85 0,-3 0-56 0,0-4-23 16,0-7 14-16,0 0 5 0,0-4-14 15,5 0 3-15,0-2-70 16,-5-30-732-16</inkml:trace>
          <inkml:trace contextRef="#ctx0" brushRef="#br0" timeOffset="20264.0356">5220 1421 3000 0,'0'0'104'16,"0"0"77"-16,0 0 23 0,0 0-15 16,0 0 7-16,0 0-147 15,0 0-22-15,0 0-10 0,0 0-19 16,0 0-73-16,0 0-105 0,0 0-79 15,0 0-35-15,0 0-75 0,15 0-931 16</inkml:trace>
        </inkml:traceGroup>
        <inkml:traceGroup>
          <inkml:annotationXML>
            <emma:emma xmlns:emma="http://www.w3.org/2003/04/emma" version="1.0">
              <emma:interpretation id="{BDA535E3-31AE-445C-8E9A-2852D52E6A84}" emma:medium="tactile" emma:mode="ink">
                <msink:context xmlns:msink="http://schemas.microsoft.com/ink/2010/main" type="inkWord" rotatedBoundingBox="27770,11078 28361,11031 28399,11520 27809,11568"/>
              </emma:interpretation>
              <emma:one-of disjunction-type="recognition" id="oneOf8">
                <emma:interpretation id="interp12" emma:lang="" emma:confidence="1">
                  <emma:literal/>
                </emma:interpretation>
              </emma:one-of>
            </emma:emma>
          </inkml:annotationXML>
          <inkml:trace contextRef="#ctx0" brushRef="#br0" timeOffset="20840.4595">6063 1139 2711 0,'-18'-1'71'0,"3"1"62"0,-1 0 53 16,1 0 9-16,0 0-47 0,2 0-47 15,0 0-49-15,1 12-19 0,-9-1 9 16,14 2-24-16,4-1-4 16,-2-1-11-16,2-1 1 0,3 3 8 15,0 0-15-15,0 0 0 0,0-1 5 16,0 2-1-16,0 11 7 16,11-14-10-16,-11 0 5 0,17-2-17 15,-1 1-16-15,-4-5 4 0,4 1-10 16,1-1 13-16,1-5 14 0,21 0-1 15,-24 0 2-15,0-20-2 16,0 6 11-16,-2-4-5 0,-3-3 3 0,-2-2 2 16,-3-1-11-16,-5-4 17 15,0 0-5-15,0-35 58 0,-18 30-21 16,0 1 36-16,3 3 46 0,0 3 20 16,5 4-16-16,-6 3-16 0,16 6-37 15,-10 2-3-15,10 7-29 0,-5 4 75 16,5 0-64-16,0 0 4 15,0 17-10-15,0 2-13 0,0 1 9 16,0 2-2-16,0 8-6 0,15-3-16 0,-4 5-2 16,19 39 7-1,-20-37-34-15,3-1 7 0,2-3 0 0,-2-1-12 16,-3-5-60-16,5-4-82 0,-7 0-152 16,2-8-107-16,-2-1-66 15,7 2-826-15</inkml:trace>
          <inkml:trace contextRef="#ctx0" brushRef="#br0" timeOffset="21219.3654">6251 1226 2485 0,'0'0'12'0,"0"0"15"0,0 0 18 0,0 0-15 15,0 0-27-15,0 0-3 0,0 0 18 16,0 0-11-16,38-26-9 15,-15 13-2-15,-5 0 13 0,5 0-1 16,-3-2-1-16,1 6-17 0,-1-2 7 16,-7 2 9-16,0-2 2 0,-3 1-10 15,-2-8 101-15,-8 8-8 16,0 3-16-16,0 1-3 0,0 1-23 16,-18 3 6-16,2-1-3 0,6 3 12 15,-5 0 17-15,2 0-2 0,-20 25 89 16,20-14-96-16,-2 1-9 15,2 1 16-15,6-1 3 0,-1 5 3 0,0 1-24 16,8 0-9-16,0 1-15 0,0 2-23 16,0 26 5-16,18-23-15 15,-2-1 9-15,1-4-13 0,1-2-26 16,3-3-43-16,-1 0-78 0,0-8-65 16,-2-1-75-16,20-5-385 15,-20 0 40-15,-3 0-127 0</inkml:trace>
        </inkml:traceGroup>
        <inkml:traceGroup>
          <inkml:annotationXML>
            <emma:emma xmlns:emma="http://www.w3.org/2003/04/emma" version="1.0">
              <emma:interpretation id="{1636B519-510D-4543-95BE-7FF90A1290CA}" emma:medium="tactile" emma:mode="ink">
                <msink:context xmlns:msink="http://schemas.microsoft.com/ink/2010/main" type="inkWord" rotatedBoundingBox="28868,11105 29246,11075 29276,11457 28898,11487"/>
              </emma:interpretation>
              <emma:one-of disjunction-type="recognition" id="oneOf9">
                <emma:interpretation id="interp13" emma:lang="" emma:confidence="1">
                  <emma:literal/>
                </emma:interpretation>
              </emma:one-of>
            </emma:emma>
          </inkml:annotationXML>
          <inkml:trace contextRef="#ctx0" brushRef="#br0" timeOffset="21702.507">7133 968 3188 0,'-13'-6'122'0,"-2"1"87"0,2 5 20 16,3 0-25-16,-1 0-32 0,-9 14 17 15,7-1-122-15,3 2-10 0,0 4 2 16,0 1-20-16,2 2-8 0,3 3-11 15,2 0 1-15,3 0-1 0,0 1 3 16,13 27-1-16,0-32-22 16,5 2 3-16,0-4 0 0,2-2-1 0,0-4-11 15,1-2 15-15,4-5 4 16,1-2-21-16,25-4-65 16,-23 0 22-16,-5-15-37 0,2 0-17 0,-2-1-8 15,-5 0 25-15,-3-4 22 0,-2 0 25 16,-6-1 26-16,-7 2 12 0,0-28-13 15,0 26 17-15,-20 0 0 16,5 3 4-16,-3 0-3 0,-2 2 12 16,2 6-18-16,-3 0-6 0,4 4-26 15,-1 1-59-15,-8 0-206 16,16 5 97-16,0 0-50 0,2 0-49 16,3 0-185-16,3 14-207 0</inkml:trace>
        </inkml:traceGroup>
        <inkml:traceGroup>
          <inkml:annotationXML>
            <emma:emma xmlns:emma="http://www.w3.org/2003/04/emma" version="1.0">
              <emma:interpretation id="{662A188E-BF8A-42B7-AE20-1B173B69E3C4}" emma:medium="tactile" emma:mode="ink">
                <msink:context xmlns:msink="http://schemas.microsoft.com/ink/2010/main" type="inkWord" rotatedBoundingBox="29721,11028 30782,10943 30817,11390 29757,11475"/>
              </emma:interpretation>
              <emma:one-of disjunction-type="recognition" id="oneOf10">
                <emma:interpretation id="interp14" emma:lang="" emma:confidence="1">
                  <emma:literal/>
                </emma:interpretation>
              </emma:one-of>
            </emma:emma>
          </inkml:annotationXML>
          <inkml:trace contextRef="#ctx0" brushRef="#br0" timeOffset="21987.6461">7902 1281 3197 0,'0'1'168'0,"-16"-1"96"0,1 0 21 15,15 0-42-15,-10 0 51 16,10 0-208-16,0 0-16 0,0 0-14 16,0 0 5-16,0 0-11 0,0 0-13 0,0 0-22 15,0 0-5-15,0 0 3 16,0 0-27-16,0 0-8 0,0 0-46 16,0 0-47-16,0 0-104 0,0 0-116 15,0 0-78-15,0 0-63 0,0 0-97 16,0 0-89-16</inkml:trace>
          <inkml:trace contextRef="#ctx0" brushRef="#br0" timeOffset="22429.3316">7978 877 2859 0,'0'0'122'15,"-10"0"97"-15,10 0 68 0,-10 0-5 16,-3 14 150-16,5-3-278 16,3-2-11-16,3 2-51 0,-3-1-16 15,-3 3-14-15,3 4-16 0,0-1-11 16,0 4-16-16,-3 24 18 16,8-21-34-16,0 1 8 0,0-3-6 15,0 1 5-15,15-1-12 0,3-6-5 16,-2-1 14-16,1 1-15 0,1-2 5 0,23 5 3 15,-18-11-9-15,0-1-20 16,-3-1 20-16,1-4-21 0,-1-1 6 16,5 0-2-16,-2 0-19 0,0-14 12 15,-2-2 12-15,14-19-65 16,-19 17 63-16,-6-3 4 0,-3 0 11 16,-4 0-12-16,-3-1 18 0,0-2 2 15,0-1-2-15,0 4 11 0,-18 1 19 16,-10-17 12-16,15 22-21 0,-2 0-4 15,-5 6-24-15,-1 2-5 16,-2 2-23-16,-2 0-19 0,2 5-49 0,0-3-95 16,-18 3-329-16,26 0 212 15,2 0-60-15,1 0-117 0,1 0-122 16</inkml:trace>
          <inkml:trace contextRef="#ctx0" brushRef="#br0" timeOffset="22707.6057">8511 951 2748 0,'-13'4'78'0,"13"-4"71"0,0 0 32 16,0 0-26-16,0 0 13 15,0 0-125-15,0 0-13 0,0-10-3 16,0 10-9-16,15-13-6 0,-5 3-11 16,3 1-1-16,5 2 7 0,23-8-133 15,-26 15-48-15,0-5-61 0,-2 5-51 16,0 0-55-16,-3 0-58 0,0 0-30 16,-7 0 2-16</inkml:trace>
          <inkml:trace contextRef="#ctx0" brushRef="#br0" timeOffset="23141.5114">8533 906 2568 0,'-10'7'60'0,"5"-7"62"0,0 9 46 16,0-4 22-16,2 5-23 16,3 0 97-16,0-2-155 0,0 0-14 15,0 2-26-15,0 1-14 0,0 3-20 0,0 2-1 16,13 0-13-16,-13-1-11 15,13 0 4-15,5 14 17 0,-18-20-20 16,13-1-8-16,-1 0-2 0,1-5 4 16,2-2-8-16,3 1-24 0,0-2-12 15,2 0 7-15,21-13-9 16,-18 13 35-16,-3-14 3 0,1 2 1 16,-1 2 7-16,0 0-6 0,-4 10 7 15,-3-8 2-15,-1 8 26 0,1 0 11 16,5 0 15-16,-11 0-42 15,-1 0 0-15,1 0 8 0,1 0 1 0,-3 18 5 16,0 0 14-16,-5-5 22 16,0 2-5-16,0 0 3 0,-15 20 71 15,-1-20-59-15,-1 1 4 0,1-3-30 16,-1-2-25-16,1 1 0 0,-2-3-20 16,1-1 6-16,-4-3-21 0,1 0-4 15,-16 0-71-15,18-2-50 16,3-3-96-16,2 0-86 0,1 0-68 15,1 0-42-15,1-11-94 0,5-1-84 16,3-1-18-16</inkml:trace>
        </inkml:traceGroup>
        <inkml:traceGroup>
          <inkml:annotationXML>
            <emma:emma xmlns:emma="http://www.w3.org/2003/04/emma" version="1.0">
              <emma:interpretation id="{94DAAF61-A5F7-439F-826C-9F1408A0AEDF}" emma:medium="tactile" emma:mode="ink">
                <msink:context xmlns:msink="http://schemas.microsoft.com/ink/2010/main" type="inkWord" rotatedBoundingBox="31203,11298 31214,11297 31225,11424 31213,11424"/>
              </emma:interpretation>
              <emma:one-of disjunction-type="recognition" id="oneOf11">
                <emma:interpretation id="interp15" emma:lang="" emma:confidence="0">
                  <emma:literal>b,</emma:literal>
                </emma:interpretation>
                <emma:interpretation id="interp16" emma:lang="" emma:confidence="0">
                  <emma:literal>b |</emma:literal>
                </emma:interpretation>
                <emma:interpretation id="interp17" emma:lang="" emma:confidence="0">
                  <emma:literal>b '</emma:literal>
                </emma:interpretation>
                <emma:interpretation id="interp18" emma:lang="" emma:confidence="0">
                  <emma:literal>b l</emma:literal>
                </emma:interpretation>
                <emma:interpretation id="interp19" emma:lang="" emma:confidence="0">
                  <emma:literal>y |</emma:literal>
                </emma:interpretation>
              </emma:one-of>
            </emma:emma>
          </inkml:annotationXML>
          <inkml:trace contextRef="#ctx0" brushRef="#br0" timeOffset="23993.5189">9321 1157 1923 0,'0'0'287'0,"0"0"-97"15,0 0 36-15,0 0 48 16,0 0 39-16,0 0 1 0,0 0-28 0,0 0-18 15,0 0-79-15,0 0-56 16,0 0 36-16,0 0-128 0,0 13-15 16,0-4-2-16,0 2-18 0,0-1 3 15,0 0-4-15,0-2 6 0,0 2-6 16,0 9-62-16,0-8-15 0,0-3-86 16,0-2-104-16,0 0-81 15,0-3-46-15,0-1-34 0,0-2-57 16,0 0-21-16,0 0 65 0,12 0-399 15</inkml:trace>
        </inkml:traceGroup>
      </inkml:traceGroup>
    </inkml:traceGroup>
    <inkml:traceGroup>
      <inkml:annotationXML>
        <emma:emma xmlns:emma="http://www.w3.org/2003/04/emma" version="1.0">
          <emma:interpretation id="{4BF10AA3-ED75-4A7B-8192-0B133AA907E2}" emma:medium="tactile" emma:mode="ink">
            <msink:context xmlns:msink="http://schemas.microsoft.com/ink/2010/main" type="paragraph" rotatedBoundingBox="23011,12830 32295,11847 32551,14268 23267,15251" alignmentLevel="2"/>
          </emma:interpretation>
        </emma:emma>
      </inkml:annotationXML>
      <inkml:traceGroup>
        <inkml:annotationXML>
          <emma:emma xmlns:emma="http://www.w3.org/2003/04/emma" version="1.0">
            <emma:interpretation id="{633AE691-8EF8-429B-BE4B-529B9A4CB1F9}" emma:medium="tactile" emma:mode="ink">
              <msink:context xmlns:msink="http://schemas.microsoft.com/ink/2010/main" type="line" rotatedBoundingBox="23041,12712 31002,12171 31079,13308 23118,13849"/>
            </emma:interpretation>
          </emma:emma>
        </inkml:annotationXML>
        <inkml:traceGroup>
          <inkml:annotationXML>
            <emma:emma xmlns:emma="http://www.w3.org/2003/04/emma" version="1.0">
              <emma:interpretation id="{2CA9C908-5B6D-48A7-8C68-A90B4475DC13}" emma:medium="tactile" emma:mode="ink">
                <msink:context xmlns:msink="http://schemas.microsoft.com/ink/2010/main" type="inkWord" rotatedBoundingBox="23044,12756 25819,12567 25866,13264 23091,13452"/>
              </emma:interpretation>
              <emma:one-of disjunction-type="recognition" id="oneOf12">
                <emma:interpretation id="interp20" emma:lang="" emma:confidence="1">
                  <emma:literal/>
                </emma:interpretation>
              </emma:one-of>
            </emma:emma>
          </inkml:annotationXML>
          <inkml:trace contextRef="#ctx0" brushRef="#br0" timeOffset="27207.8241">2853 2817 2967 0,'0'-7'96'0,"0"6"268"0,-15 1-174 16,0 0-24-16,2 0-28 0,0 0-19 16,3 15-26-16,0-1-22 0,0 2-18 15,2 0-14-15,-2 3-15 16,10 28-20-16,0-25 11 0,0 1-15 15,0-3-4-15,0 1 16 0,0-2-21 16,15-2-27-16,-2-4-32 0,0-4-25 16,17-3-213-16,-15-6 101 0,3 0-14 15,5 0-18-15,0 0-4 0,0-15-26 16,0-2-16-16,2 0-169 16,3-3-87-16,-2-2 35 0</inkml:trace>
          <inkml:trace contextRef="#ctx0" brushRef="#br0" timeOffset="27433.5611">3093 2604 2543 0,'-13'-25'82'16,"-2"3"74"-16,2 2 84 0,0 4 3 15,6 2-44-15,-4 3-50 0,11 4 9 16,-7 7 53-16,7 0 143 16,0 15-233-16,0 3-41 0,18 4 1 0,-3 3-22 15,-5 7-8-15,5 0-6 0,-2 4-20 16,-3 1-12-16,16 47 8 15,-16-42-8-15,0-2-16 0,3-2-12 16,2-3-11-16,-5 0-36 0,3-4-79 16,-3-2-115-16,-2-5-121 0,-1-7-52 15,11 14-449-15,-13-23 214 16,3-8-47-16</inkml:trace>
          <inkml:trace contextRef="#ctx0" brushRef="#br0" timeOffset="27862.6469">3386 2851 2994 0,'0'-5'153'0,"0"4"70"0,0 1-8 15,-13 0-5-15,13 0-3 0,-10 0-9 16,10 0-50-16,0 0-34 0,0 0-20 16,0 37 27-16,0-15-95 15,0 3-17-15,0-1-4 0,0 1 8 16,0 2-9-16,15-2 9 0,-2-1 0 15,2-1-15-15,3-3-8 16,25 11 3-16,-20-21 8 0,0 0-30 16,2-10-6-16,1 0-7 0,-3 0-18 15,-3 0-12-15,1-18 5 0,-9-1 3 16,16-26-18-16,-23 24 50 0,-5-6 15 16,0-1 2-16,0 1 3 0,0 1 4 15,0 1 13-15,-12 2 25 0,-1-1 23 16,13 2-1-16,-15-11 41 15,2 24-55-15,13 1-10 0,0 5 24 16,0 3-16-16,0 0 0 0,0 0 0 16,0 16-5-16,0-1-13 0,13 6 10 15,7 26-7-15,-7-22-5 16,-6 0-21-16,4 1 8 0,-1-2-8 0,-3-4-33 16,1 1-56-16,0-6-101 0,2-2-119 15,-2-4-87-15,7 5-498 16,-8-14 268-16,4 0-129 0</inkml:trace>
          <inkml:trace contextRef="#ctx0" brushRef="#br0" timeOffset="28038.7288">3857 2801 2999 0,'13'0'99'16,"-13"0"255"-16,0 0-177 15,0 0-20-15,0 17-28 0,0-4-28 0,0-2-29 16,17 0-19-16,-1 1-13 0,-4-1-12 15,-1 4-19-15,-1 15-3 16,3-14-96-16,-6 0-111 16,1-1-105-16,-8 1-74 0,0-5-70 0,0-2-238 15</inkml:trace>
          <inkml:trace contextRef="#ctx0" brushRef="#br0" timeOffset="28181.1364">3867 2788 2571 0,'-5'-15'19'16,"5"-1"-6"-16,0 6 0 0,0 3-12 0,0 1 3 16,0-7 17-16,15 12-86 15,-2 1-96-15,2 0-168 0,3 0-263 16</inkml:trace>
          <inkml:trace contextRef="#ctx0" brushRef="#br0" timeOffset="26107.633">1299 2824 2676 0,'-10'-11'144'0,"3"8"35"0,1-1 40 16,1 0-16-16,0 4-42 0,-2 0-31 0,2 0-15 15,-1 0-18-15,1 0-4 0,-5 0-32 16,-8 34 38-16,13-19-75 16,-2 7-12-16,-1 2 3 0,3 1-6 15,-3 4 2-15,8 4 2 0,0 0-15 16,0 2 9-16,21 29-11 15,-1-35 10-15,-5-5-11 0,8-5 11 16,3-2-3-16,-3-9-5 0,5-4 8 16,5-4-5-16,5 0-4 0,-5 0 7 15,41-17-32-15,-44 3-12 16,1 0-25-16,-11 2-25 0,3 0-25 0,0 1-34 16,-7 0-22-16,-6 1-42 0,0 1-30 15,-8 2-35-15,4-7-451 16,-6 5 188-16</inkml:trace>
          <inkml:trace contextRef="#ctx0" brushRef="#br0" timeOffset="26514.8671">1776 2836 2777 0,'0'-2'78'0,"0"-1"90"0,0 3 83 15,0 0 252-15,0 0-305 16,0 0-38-16,0 0-40 0,-10 14-31 16,10-2-7-16,-13 4-27 0,13 3-28 15,-8 3-11-15,3 3-10 16,5 26 10-16,0-25-16 0,0-1-8 16,0-1 11-16,18-3 1 0,2-6-3 15,1 0 1-15,-1-5 4 0,3-3-2 16,28-6-19-16,-26-1-8 0,3-12-10 15,-2-3-12-15,4-2 0 0,-4-2 10 16,-3 0-7-16,0 1 18 0,-8-2 1 16,-2-1 10-16,-8-15-6 15,-5 21 0-15,0-2 18 0,-21 2 4 16,1 2 0-16,-5 0-1 0,2 1-9 16,-5 1-6-16,0 3-32 0,2 1-34 15,-25 7-205-15,31 0 93 16,-3 0-27-16,5 18-23 0,5-1-4 15,3-1-59-15,0 1-64 0,10-2-148 16,0 4-93-16</inkml:trace>
          <inkml:trace contextRef="#ctx0" brushRef="#br0" timeOffset="26945.4586">2295 2828 3024 0,'5'-8'185'0,"-5"5"57"16,0-4-14-16,0 4-53 0,0 2-60 16,0 1-1-16,0 0 30 0,0 0-22 15,0 0-47-15,16 28 48 16,-16-14-98-16,10 3-4 0,3 0-11 16,-13 4 3-16,10 1-1 0,-2-3-12 0,2-4 3 15,-5 4-11 1,-5-4-34-16,10 9-118 0,-7-16 19 0,2-4-44 15,-5-3-4-15,5-1 1 0,0 0 26 16,-3 0 21-16,3-14 52 0,1-3 38 16,4-1 10-16,5-27 3 15,-7 21 28-15,-1-4 25 0,1 1 23 16,2 4 8-16,-2 2 25 0,-1 6 29 16,-4 0 17-16,2 6 7 0,8 3 104 15,-8 6-134-15,0 0-20 0,5 0-16 16,-2 0-7-16,-1 17-19 0,1-4-18 15,7 2-5-15,-4 0 0 0,-4 2-1 16,14 19 10-16,-9-20-76 16,-7 4-32-16,3-1-58 0,-3-1-59 15,-2 1-44-15,-1-2-46 0,1-1-49 16,-1-2-154-16,-2-1-168 0</inkml:trace>
        </inkml:traceGroup>
        <inkml:traceGroup>
          <inkml:annotationXML>
            <emma:emma xmlns:emma="http://www.w3.org/2003/04/emma" version="1.0">
              <emma:interpretation id="{FBED9259-E94D-4998-AE65-9A7F2CD4270B}" emma:medium="tactile" emma:mode="ink">
                <msink:context xmlns:msink="http://schemas.microsoft.com/ink/2010/main" type="inkWord" rotatedBoundingBox="26119,12806 27687,12699 27715,13120 26147,13226"/>
              </emma:interpretation>
              <emma:one-of disjunction-type="recognition" id="oneOf13">
                <emma:interpretation id="interp21" emma:lang="" emma:confidence="1">
                  <emma:literal/>
                </emma:interpretation>
              </emma:one-of>
            </emma:emma>
          </inkml:annotationXML>
          <inkml:trace contextRef="#ctx0" brushRef="#br0" timeOffset="29199.4285">5046 2790 2697 0,'0'-13'87'0,"0"4"112"0,-30-5 331 15,17 7-293-15,3 2-69 0,10 1-28 16,-13 4-7-16,0 0 3 0,3 0-28 15,0 0-26-15,2 22-22 0,-2-6-14 16,-5 21-4-16,10-16-30 16,2 0-6-16,3 0-9 0,0 0-1 15,0-3 10-15,0 3-12 0,18-4-2 16,2-2 18-16,26 10 0 16,-20-19-32-16,2-6 3 0,0 0 0 0,2 0-23 15,-2 0 6-15,0-15 9 16,-2 0 6-16,2 0-11 0,-10-2 16 15,10-16 5-15,-18 16 10 0,-7 0 3 16,-3 0-4-16,0 2-2 0,0 2-34 16,-16-2-12-16,1 3-58 0,-3 2-54 15,0-1-52-15,-20-9-313 16,20 12 231-16,-2 0-58 0,7 2-129 16,-2-1-202-16</inkml:trace>
          <inkml:trace contextRef="#ctx0" brushRef="#br0" timeOffset="29603.2483">5523 2577 2649 0,'7'0'97'16,"-2"0"254"-16,-5 0-97 15,0 0 3-15,0 0-38 0,0 0-39 16,0 0-66-16,0 0-35 0,0 13-33 15,-15-13-22-15,2 15-2 16,1 9 0-16,12-14-21 0,-11 0-13 16,11 1 8-16,0-2-3 0,0-2-7 0,0 2 11 15,0 0-1-15,0-2-13 0,18-3 5 16,18 9 3-16,-18-5 2 16,2-4 10-16,1 3-9 0,1-3 3 15,4 2 2-15,-3 1 6 0,2 1-7 16,1-2 14-16,17 13 49 15,-28-10-16-15,1 4 8 0,-9-1-4 16,4 3 5-16,-9-2-5 0,1 3-4 16,-3 0-21-16,0-2 9 0,0 1-23 15,-16 8 16-15,16-12-31 0,-17-2-3 16,4-4-16-16,-3-2-12 0,1-1-58 16,2-2-122-16,-4 0-90 0,1 0-63 15,-1-15-39-15,-19-15-787 16</inkml:trace>
          <inkml:trace contextRef="#ctx0" brushRef="#br0" timeOffset="28855.9362">4247 2752 3243 0,'0'0'109'15,"0"0"93"-15,0 0 38 0,-13 0-21 0,13 0-65 16,0 0 129-16,0 0-165 16,0 0-22-16,0 0-24 0,0 14-5 15,13 1-2-15,-3 2-16 0,0 2-17 16,0 1 7-16,0 4-14 15,6 27-29-15,-11-23 2 0,2 0 9 16,-4-3-10-16,2-2-27 0,-3-4-13 16,4-2-14-16,-4-3-8 0,1-5-25 15,2-4-155-15,-5-5 82 16,0 0 10-16,0-14 8 0,0 0 15 0,0-3 14 16,0-2 43-16,0-2 34 15,0-4 15-15,0-1-2 0,0-33 3 16,0 29 48-16,0 3 29 0,0 1 12 15,0 5 14-15,0 5 14 0,0 3-2 16,13 3 15-16,-3 5-9 0,0 5 7 16,10 0 32-16,-10 0-90 15,3 14-12-15,-3 0-2 0,3 2-21 0,-3-1 13 16,3 2-19-16,-5 6-3 16,-1 0 0-16,-2 3 12 15,6 22-21-15,-9-27-7 0,1-2 1 0,-3-2-29 16,0-3-22-16,0-4-10 15,0-6-44-15,0 0-29 0,0-4-6 16,0 0 15-16,0-13-69 0,0 3 140 16,-10-5 27-16,10-4 5 0,0 4 21 15,0-2-1-15,0 1 6 0,0-1 22 16,0 1 25-16,0-15 108 16,0 16-56-16,12 3 3 0,1-1 1 15,0 2 0-15,2-3 2 0,0 3-15 16,1 2-5-16,-1 4-7 0,-2-1-1 15,12 5 50-15,-12 1-80 0,-3 0-2 16,0 17 1-16,0-2-17 16,-2 1-13-16,2 1 2 0,0 4-7 15,1 1 4-15,-4-1-13 0,11 23 3 16,-8-23-53-16,0-2-50 0,-2-2-77 16,-3-2-104-16,0-2-84 0,0-5-38 15,0 0-48-15,1-2-121 0,1-1-150 16</inkml:trace>
        </inkml:traceGroup>
        <inkml:traceGroup>
          <inkml:annotationXML>
            <emma:emma xmlns:emma="http://www.w3.org/2003/04/emma" version="1.0">
              <emma:interpretation id="{CDB4F1F6-FC0F-40DC-B7DB-C388FE3E3A23}" emma:medium="tactile" emma:mode="ink">
                <msink:context xmlns:msink="http://schemas.microsoft.com/ink/2010/main" type="inkWord" rotatedBoundingBox="28379,12674 29610,12590 29666,13404 28434,13487"/>
              </emma:interpretation>
              <emma:one-of disjunction-type="recognition" id="oneOf14">
                <emma:interpretation id="interp22" emma:lang="" emma:confidence="1">
                  <emma:literal/>
                </emma:interpretation>
              </emma:one-of>
            </emma:emma>
          </inkml:annotationXML>
          <inkml:trace contextRef="#ctx0" brushRef="#br0" timeOffset="31001.5332">6768 2569 2174 0,'0'-9'84'0,"-12"1"54"16,1-3 18-16,1 6 3 0,0-2-28 15,-3 2 1-15,-12 3 156 16,9 2-142-16,-1 0-10 0,-1 16-19 16,3 0-10-16,-3 2-3 0,-3 3-17 15,3-1-27-15,3 6-15 0,0 0-20 16,-5 21 10-16,12-22-25 16,8-5-1-16,0 0-6 0,0-4-2 0,0-2 8 15,13-3-2-15,4-1-13 0,4-4-26 16,2-2-22-16,30-4-92 15,-25 0 69-15,0 0 6 0,3-14 0 16,-3 0 3-16,0 0 9 0,-5 1 21 16,-3-4 6-16,3-2 24 0,-5 2 6 15,10-25-13-15,-18 19 9 16,-2-1 36-16,-3 2 53 0,-3 0 30 16,-2 2 39-16,0 4-3 0,0 4-4 15,0 4-37-15,0 0-35 16,0 8 29-16,0 0-31 0,0 0 13 0,0 15 11 15,0 0-37-15,0 1-7 0,0 6 13 16,0 6-3-16,0 3 0 0,13 47 66 16,2-33-95-16,1 4-15 15,2 4-11-15,2 2 3 0,-2-2-16 16,2-1 16-16,-2 0 1 0,-3-6-3 16,3-3-20-16,13 23-164 15,-19-41 57-15,-1-8-23 0,-6-6-126 16,2-11-157-16,-2 0-40 0,-2 0-41 15,0-14-114-15,-3-2-13 0</inkml:trace>
          <inkml:trace contextRef="#ctx0" brushRef="#br0" timeOffset="31443.1661">7041 2660 2916 0,'-5'-17'84'15,"-3"6"129"-15,3 1 72 0,0 1 3 16,0 4-60-16,-5-1 23 15,10 6-167-15,0 0-8 0,0 0-13 0,0 0-5 16,0 0-1-16,0 18-18 16,0 1 0-16,0-2-29 0,15 6 7 15,8 22 7-15,-10-22-27 0,-1 0 14 16,1-1-4-16,2-5-11 0,1-1-23 16,-1-4 16-16,-2-3-15 0,4-1-33 15,-1-8-10-15,19 0-125 16,-14 0 65-16,-3-20 12 0,-3 3 32 15,-2-4 0-15,-1-1 16 0,-4-3 25 16,-3 3 30-16,-5-3 47 0,0 2 42 16,0-21 122-16,-18 27-100 15,6 1-18-15,12 4-16 0,-13 5-14 16,13 1-8-16,0 3-23 0,0 3-7 16,0 0-2-16,0 0 55 0,0 0-3 15,0 0-14-15,0 11-10 0,0 1-6 16,0-4 5-16,0 7-19 0,0-3 7 15,13 5-12-15,-1-1-1 0,9 20 14 16,-11-19-25-16,-3 2-13 16,4 0-15-16,-1-2-42 0,-3-3-75 15,1 0-154-15,0-2-133 0,-1-1-57 16,-4-1-122-16,7-10-831 16</inkml:trace>
          <inkml:trace contextRef="#ctx0" brushRef="#br0" timeOffset="31881.6866">7451 2634 2673 0,'0'0'60'0,"-10"0"16"16,10 0 6-16,0 10-18 0,0-10 6 15,0 0 51-15,0 0-76 16,0 0 3-16,0 0-12 0,12 0-17 15,6-11-1-15,-2 11-19 0,-1-13 8 16,3 1 4-16,0 1-19 0,12-14 17 16,-15 13-2-16,1 4-14 0,-6-4 16 15,0 3-10-15,-2 0 11 0,-3 3 29 16,-3 2 41-16,-2-3 4 16,0-1 5-16,0 4-66 0,-12-3-7 15,-1 3-5-15,0-1 8 0,-2-1 9 16,0 3-3-16,-1 1 5 0,1 2 23 15,0 0-8-15,-11 0 16 16,16 0-28-16,2 17 32 0,3-3-4 16,3 5-7-16,2-4-20 0,0 6 7 0,0 0 1 15,0 3-6-15,12-1 3 16,22 22 13-16,-17-25-27 0,1 0-11 16,3-4-13-16,-1 1 8 0,-2-4-1 15,0-2 5-15,0-5-51 0,-3-1-55 16,3-2-111-16,7-3-488 15,-15 0 249-15,3-14-165 0,0-1-30 16</inkml:trace>
        </inkml:traceGroup>
        <inkml:traceGroup>
          <inkml:annotationXML>
            <emma:emma xmlns:emma="http://www.w3.org/2003/04/emma" version="1.0">
              <emma:interpretation id="{F15C01E7-162D-4690-A84D-5ECE48C7A2D1}" emma:medium="tactile" emma:mode="ink">
                <msink:context xmlns:msink="http://schemas.microsoft.com/ink/2010/main" type="inkWord" rotatedBoundingBox="30388,12213 31002,12171 31041,12752 30428,12794"/>
              </emma:interpretation>
              <emma:one-of disjunction-type="recognition" id="oneOf15">
                <emma:interpretation id="interp23" emma:lang="" emma:confidence="0">
                  <emma:literal>es</emma:literal>
                </emma:interpretation>
                <emma:interpretation id="interp24" emma:lang="" emma:confidence="0">
                  <emma:literal>el</emma:literal>
                </emma:interpretation>
                <emma:interpretation id="interp25" emma:lang="" emma:confidence="0">
                  <emma:literal>e</emma:literal>
                </emma:interpretation>
                <emma:interpretation id="interp26" emma:lang="" emma:confidence="0">
                  <emma:literal>u</emma:literal>
                </emma:interpretation>
                <emma:interpretation id="interp27" emma:lang="" emma:confidence="0">
                  <emma:literal>en</emma:literal>
                </emma:interpretation>
              </emma:one-of>
            </emma:emma>
          </inkml:annotationXML>
          <inkml:trace contextRef="#ctx0" brushRef="#br0" timeOffset="32623.7651">8526 2497 2717 0,'0'4'31'0,"0"0"25"16,0-4-5-16,0 0-7 0,0 0 10 15,0 0-42-15,18 0 4 16,0 0-7-16,-1 0-4 0,4-10-2 0,-1 0-5 16,3 10 11-16,-3-14-19 0,21-8 15 15,-26 11-10-15,1 0 5 16,-6 1 14-16,-2 4-14 0,-3-3-3 16,0 1 36-16,-5 0 12 0,0 0 19 15,0 5 7-15,-16-6 79 16,16 3-39-16,-15 4 54 0,2-1-6 15,1 1-33-15,2 2 12 0,-1 0-2 16,-1 0-12-16,1 0-20 0,1 14-21 16,-8 13 19-16,6-10-68 15,4-1-1-15,3 3-10 0,5 1-7 0,0 0-10 16,0-2-2-16,0 0 2 0,15 1-5 16,3 0-3-16,18 14 8 15,-18-18 1-15,4-4 8 0,4-1-12 16,-1-10-7-16,6 0 8 0,-3 0-13 15,5 0-38-15,0 0-21 0,3-16-67 16,30-20-291-16,-35 16 160 16,-3-4-14-16,-8-2 69 0,-2-1 73 15,0-4 45-15,-13-2 44 0,-5 2 43 16,0-9 57-16,-15-36 196 16,-3 40-59-16,2-3 34 0,-1 3 25 0,1 4-27 15,1 7-34-15,2 4-67 0,3 5-26 16,10 3-25-16,-10 6-18 0,10 2 104 15,0 5-53-15,0 0 69 16,0 0 76-16,0 18 21 0,13 0-40 16,-3 4-35-16,3 3-36 0,-1 5-39 15,4 1-44-15,9 42 4 16,-12-34-53-16,-3-1-19 0,3-1-38 16,-6-2-65-16,1-2-133 0,0-3-119 15,-6-2 6-15,1-3 20 0,2-5-82 0,-5 11-771 16,0-20 495-1,0-4 23-15,-21 0-88 0</inkml:trace>
        </inkml:traceGroup>
      </inkml:traceGroup>
      <inkml:traceGroup>
        <inkml:annotationXML>
          <emma:emma xmlns:emma="http://www.w3.org/2003/04/emma" version="1.0">
            <emma:interpretation id="{1A4BEF0B-EEF0-477F-8B09-385A97441316}" emma:medium="tactile" emma:mode="ink">
              <msink:context xmlns:msink="http://schemas.microsoft.com/ink/2010/main" type="line" rotatedBoundingBox="23153,14170 32437,13187 32551,14268 23267,15251"/>
            </emma:interpretation>
          </emma:emma>
        </inkml:annotationXML>
        <inkml:traceGroup>
          <inkml:annotationXML>
            <emma:emma xmlns:emma="http://www.w3.org/2003/04/emma" version="1.0">
              <emma:interpretation id="{2D676111-9781-45AF-84D3-C8043B0A1DEF}" emma:medium="tactile" emma:mode="ink">
                <msink:context xmlns:msink="http://schemas.microsoft.com/ink/2010/main" type="inkWord" rotatedBoundingBox="23172,14355 24848,14178 24943,15074 23267,15251"/>
              </emma:interpretation>
              <emma:one-of disjunction-type="recognition" id="oneOf16">
                <emma:interpretation id="interp28" emma:lang="" emma:confidence="1">
                  <emma:literal/>
                </emma:interpretation>
              </emma:one-of>
            </emma:emma>
          </inkml:annotationXML>
          <inkml:trace contextRef="#ctx0" brushRef="#br0" timeOffset="33461.5855">1394 4470 2586 0,'-13'-18'58'15,"-2"-3"57"-15,7 3 50 0,-2 2 58 16,-5 1 48-16,9 1-3 0,-4 3-37 16,-2 0-31-16,6-4 86 15,6 13-191-15,0-1-46 0,0 3 24 16,0 0 2-16,0 15-23 0,0 6-5 15,0 5-17-15,11 7-2 0,17 47-13 16,-8-32-15-16,-7 3 1 16,10-1 5-16,0 3-1 0,-3-1-7 0,3-6 5 15,2 1-36-15,-2-3-24 0,0-1-71 16,15 26-380-16,-20-45 131 16,-8 0-25-16,6-5-77 0,-9-5-252 15</inkml:trace>
          <inkml:trace contextRef="#ctx0" brushRef="#br0" timeOffset="33753.2054">1391 4604 2516 0,'-10'-40'-6'0,"0"-1"30"0,5 2 62 0,5 0 37 16,0 3-11-16,0-4-12 0,0 4-11 15,38-28 99-15,-18 35-86 16,3 4-1-16,0 10-32 0,0 7-3 15,5 8 6-15,-5 0-2 0,-3 16-25 16,3 8-17-16,-2 3-2 0,9 45-5 16,-25-32-8-16,3 1-6 15,-8-1 0-15,0 0-4 0,0-4 7 16,0-5-12-16,0-3 9 0,-13-4-1 16,-5-3-52-16,-5 8-142 15,13-20 31-15,-8-4-33 0,8 1-41 0,0-6 1 16,-3 0-23-16,3 0-23 0,0-13-76 15,2 1-142-15</inkml:trace>
          <inkml:trace contextRef="#ctx0" brushRef="#br0" timeOffset="34153.4895">1781 4441 2124 0,'0'11'70'16,"0"-11"47"-16,15 0 116 0,-2 0-161 15,-3 0-8-15,10-14-39 0,-2-2 7 16,0 3-21-16,5-4 3 0,-3 2-4 16,3-2-12-1,0-2 15-15,13-15-5 0,-23 22-12 0,2-3 6 16,-5 1 6-16,-2 2-12 0,-8 1 47 15,0 3 3-15,0 2 33 0,0-2-3 16,-13-5 98-16,-2 9-97 0,5-1-10 16,-6 5 0-16,-2 0 3 0,6 0 44 15,-4 0-12-15,1 0-8 16,-8 16-20-16,10 1-31 0,-17 20 28 16,17-19-24-16,3 5-14 0,0-1-13 15,2 5-16-15,8 2 2 0,0 3-5 16,0-3-4-16,23-1 1 0,-3 0-74 15,31 16-225-15,-23-25 44 16,11-6-31-16,-6-7-31 0,2-4-104 16,-2-2-231-16</inkml:trace>
          <inkml:trace contextRef="#ctx0" brushRef="#br0" timeOffset="34555.5339">2502 4183 2615 0,'0'-4'81'0,"-13"4"228"16,-2 0-103-16,2 0-27 15,3 0-37-15,0 0-45 0,-3 0-34 16,8 0-28-16,-3 14-15 0,0-2-8 16,-4-2 0-16,-4 15-3 15,4-16-13-15,2 1 7 0,4 3-2 0,1 0-6 16,5-3 0-16,0 2-2 0,0-3 5 15,0 1 9-15,21 1-18 16,19 3 9-16,-19-5-3 0,2-2 5 16,-3-1 0-16,-2 3 14 0,7 1-21 15,-4 1 8-15,-6 1 2 0,3 1 4 16,-3 15 16-16,-15-14-17 16,0 1 3-16,0 1-9 0,0-1-6 15,0-2 15-15,-13-3-10 0,-2-1 2 16,2-1 0-16,-2-4 7 0,-18 2-1 15,20-4-9-15,-2 0-15 0,0-2-9 16,-1 0-50-16,4 0-32 0,-1 0-43 16,3-16-20-16,0 1-28 15,5 2-23-15,-1-15-450 0,6 15 111 16</inkml:trace>
          <inkml:trace contextRef="#ctx0" brushRef="#br0" timeOffset="34955.8245">2749 4193 2577 0,'7'-5'84'0,"-4"-2"52"16,0 3 72-16,-3-1 33 0,2-6 300 16,-2 8-310-16,0 3-57 15,0 0-59-15,0 0-31 0,0 0-16 16,-15 0-36-16,5 0 1 0,-6 21-10 15,4-4-8-15,-11 16 4 16,12-18-19-16,1 2 3 0,10 0-1 16,0 0 2-16,0 0 1 0,0 1-9 15,16-2 4-15,1 0 6 0,-1-1-13 16,30 5 12-16,-26-14-20 16,3-2-20-16,0-4 11 0,2 0-34 0,-2 0-8 15,-2-15-1-15,-1 0 2 0,-5 3 13 16,8-20-41-16,-13 15 64 15,-5 2 15-15,0 1-3 0,-2 1-3 16,-3 0-27-16,0 1-10 0,0 3-11 16,-15-1-32-16,-1 1-28 0,-19-2-152 15,17 6 103-15,0 5-18 16,-2 0-18-16,2 0-36 0,0 0-75 16,0 16-152-16,6-4-89 0</inkml:trace>
        </inkml:traceGroup>
        <inkml:traceGroup>
          <inkml:annotationXML>
            <emma:emma xmlns:emma="http://www.w3.org/2003/04/emma" version="1.0">
              <emma:interpretation id="{79B63E40-2D99-407B-B994-E6B13584AF97}" emma:medium="tactile" emma:mode="ink">
                <msink:context xmlns:msink="http://schemas.microsoft.com/ink/2010/main" type="inkWord" rotatedBoundingBox="25472,14097 26188,14021 26244,14552 25528,14628"/>
              </emma:interpretation>
              <emma:one-of disjunction-type="recognition" id="oneOf17">
                <emma:interpretation id="interp29" emma:lang="" emma:confidence="1">
                  <emma:literal/>
                </emma:interpretation>
              </emma:one-of>
            </emma:emma>
          </inkml:annotationXML>
          <inkml:trace contextRef="#ctx0" brushRef="#br0" timeOffset="35756.2921">3867 4103 2349 0,'0'-5'85'15,"0"4"24"-15,0 1 42 0,-15 0-3 16,-1 0 10-16,4 0-21 0,-6 0 1 16,3 17 22-16,-3-3 7 0,-23 22 51 15,21-17-164-15,-1 3-15 16,3 3-27-16,3 0-4 0,-3 0 8 16,8 2-9-16,10 2-6 0,0-5 5 0,0-2-15 15,0 22 4 1,15-29 11-16,3 1-10 0,5-6 5 0,0-7-9 15,0-3-2-15,2 0-27 0,1 0-17 16,2-18-23-16,3 3 3 16,17-26-105-16,-28 18 98 0,-2 1 10 15,-5 0 25-15,-5-2 2 0,-1-5 33 16,-4 2-6-16,-3-3 18 0,0-1 36 16,-18-33 115-16,0 32-19 15,3 1 38-15,-1 3 4 0,-1 1-12 16,1 5-27-16,4 3-28 0,1 4-26 15,4 4-16-15,7 6-24 0,0 1 16 16,0 4-26-16,0 0-7 0,0 15-4 16,0 1-5-16,15 3 3 15,0 2-6-15,-2 3-4 0,0 3 0 0,5 4-14 16,15 31 7-16,-18-35-8 16,0 5-41-16,3-3-79 0,-3-5-126 15,3-2-111-15,-2-2-51 0,-4-5-26 16,-2-4-239-16</inkml:trace>
          <inkml:trace contextRef="#ctx0" brushRef="#br0" timeOffset="36098.7118">4099 4194 2689 0,'-10'0'33'15,"10"0"12"-15,0 0 95 0,0 0-85 16,0 0-5-16,12 0-14 0,1 0 1 15,2 0-4-15,6-11-6 0,-3-2-20 16,2 0-1-16,21-16 3 16,-23 18-1-16,-3-1-2 0,0 1-11 15,-5 1 10-15,0 1-6 0,-4 0-2 16,-1 4 2-16,-3-4 4 0,-2 0 3 0,0-8-5 16,0 8 18-16,0 0 30 15,-18-2 27-15,3 3 16 0,-3-1 11 16,6 2-2-16,-6 3 1 0,0 4 9 15,0 0-4-15,-13 17 85 16,16 3-111-16,2 7-12 0,1 1-9 16,2 5-11-16,4 1-14 0,6 4-1 15,0 1-16-15,0-1 1 0,0-1-14 16,31 26 2-16,-13-37-24 16,0-5-40-16,-1-4-94 0,1-9-130 15,3-3-99-15,2-5-93 0,0 0-328 16</inkml:trace>
        </inkml:traceGroup>
        <inkml:traceGroup>
          <inkml:annotationXML>
            <emma:emma xmlns:emma="http://www.w3.org/2003/04/emma" version="1.0">
              <emma:interpretation id="{1CF2D909-2660-40D3-8B9F-9CC6FC7CE2A8}" emma:medium="tactile" emma:mode="ink">
                <msink:context xmlns:msink="http://schemas.microsoft.com/ink/2010/main" type="inkWord" rotatedBoundingBox="26748,13923 27783,13813 27835,14300 26799,14409"/>
              </emma:interpretation>
              <emma:one-of disjunction-type="recognition" id="oneOf18">
                <emma:interpretation id="interp30" emma:lang="" emma:confidence="1">
                  <emma:literal/>
                </emma:interpretation>
              </emma:one-of>
            </emma:emma>
          </inkml:annotationXML>
          <inkml:trace contextRef="#ctx0" brushRef="#br0" timeOffset="36437.6977">4886 3797 2904 0,'-8'-8'90'15,"8"1"57"-15,-7 7 30 0,-1 0 3 0,8 0-20 16,-5 0 245-16,5 0-215 16,0 0-32-16,0 0-41 0,0 19-21 15,15-2-8-15,-2 2-27 0,2 7-16 16,3-2-2-16,0 6-18 0,15 30-1 15,-15-28-20-15,-3 1 0 16,3-3-7-16,-3-2 10 0,-2 0-34 16,2-3-39-16,0-1-66 0,-2-4-117 15,0-4-156-15,5 7-492 16,-8-15 312-16,0-8-296 0</inkml:trace>
          <inkml:trace contextRef="#ctx0" brushRef="#br0" timeOffset="36881.7696">5446 3925 2914 0,'0'-9'118'16,"-12"1"93"-16,-1 0 40 0,13 1 4 16,-33-4 85-16,17 7-237 0,1 4-15 15,2 0-3-15,-2 0 6 0,0 15-18 16,-3-3-16-16,5 8-1 15,-2 0-20-15,2 0-15 0,-10 27 16 16,16-26-27-16,7 2 0 0,0-2-6 16,0-1-4-16,0-3 2 0,0 1-11 15,0-7-15-15,23-1-12 0,15-2-88 16,-15-8 17-16,2 0-40 16,-2 0-11-16,0-12 1 0,0-1 1 15,-5 2 16-15,0-4 39 0,-1 1 42 16,-6-1 15-16,4-17 11 15,-15 16 36-15,0 0 14 0,0 4 36 0,0-3 32 16,0 1-5-16,0 2-4 0,0 3 8 16,0 2 0-16,0 3 6 15,0-5 51-15,0 9-70 0,0 0 2 16,0 0-17-16,0 0-24 0,0 0 1 16,0 19-14-16,0-2 1 0,0-2-23 15,13 0-17-15,7 17-208 16,-10-15-2-16,3-3-92 0,-3-1-27 15,3-4-38-15,0-1-98 0,-3-8-160 16</inkml:trace>
          <inkml:trace contextRef="#ctx0" brushRef="#br0" timeOffset="37269.9562">5849 3831 2713 0,'0'-4'90'0,"0"0"81"15,0 4 285-15,-18 0-242 16,3 0-30-16,-3 0-1 0,3 0-14 16,2 0-15-16,-3 14-49 0,1-14-40 15,0 16-28-15,0-8-8 0,-8 9-20 16,13-11-14-16,-1 3-4 16,9-3-8-16,-3 0 18 0,5 3-4 0,0-4-8 15,0 2 2-15,0 2-9 16,15 1 6-16,10 6 1 0,-9-8 17 15,2-1-10-15,2 1 1 0,3-2 8 16,0 1-8-16,0 1-2 0,0-4 6 16,-3 4-10-16,16 6 17 15,-24-6-6-15,-1 0 14 0,-4 1 15 16,-4-2-14-16,-3 5-3 0,0-4-12 16,0 3 4-16,0 0 4 0,-15-2-6 15,-16 9 3-15,16-11-30 16,-1-3-21-16,4-1-52 0,-1-3-80 0,-2 0-88 15,2 0-85-15,0 0-41 0,-2-14-30 16,0-1-233-16</inkml:trace>
        </inkml:traceGroup>
        <inkml:traceGroup>
          <inkml:annotationXML>
            <emma:emma xmlns:emma="http://www.w3.org/2003/04/emma" version="1.0">
              <emma:interpretation id="{A7FFCFA1-BF6C-42A8-9118-A17F70D5D624}" emma:medium="tactile" emma:mode="ink">
                <msink:context xmlns:msink="http://schemas.microsoft.com/ink/2010/main" type="inkWord" rotatedBoundingBox="28523,13680 30961,13422 31023,14002 28585,14260"/>
              </emma:interpretation>
              <emma:one-of disjunction-type="recognition" id="oneOf19">
                <emma:interpretation id="interp31" emma:lang="" emma:confidence="1">
                  <emma:literal/>
                </emma:interpretation>
              </emma:one-of>
            </emma:emma>
          </inkml:annotationXML>
          <inkml:trace contextRef="#ctx0" brushRef="#br0" timeOffset="37868.3005">6659 3562 2541 0,'-10'-8'40'15,"2"-3"181"-15,8 7-20 16,0 4 85-16,0 0 0 0,0 0-40 15,0 0-38-15,0 0-4 0,0 15-39 16,0 0-27-16,0 1-13 0,0 27 39 16,18-19-85-16,-3 5-19 15,0 0-17-15,1 1 11 0,-1 5-14 16,0 2-25-16,-2-1 1 0,2 0-15 16,-2 3 5-16,10 29 5 0,-13-37-13 15,0-6-21-15,0-3-23 0,-2-7-11 16,-3-3-26-16,0-5-6 0,-2-7-25 15,-3 0-67-15,2 0-10 16,3-11-186-16,-5-4 221 0,0 0 33 16,0-2 34-16,16-4 36 0,-6-2 22 15,-10-2 6-15,18-1 12 0,0 4 22 16,15-24 67-16,-13 27-16 16,-2 3-8-16,0 2-8 0,2-1 18 0,-5 5 13 15,3 3 9-15,0-1 31 16,0 8 13-16,-5 0-20 0,10 0 50 15,-13 17-118-15,-5-2 0 0,-5 2-18 16,0 4-13-16,0 0 1 0,0 4-3 16,-18 1 4-16,-2 0-16 0,2 2 17 15,-26 18-10-15,22-28-6 16,-1-2 13-16,0-8-5 0,0-1-34 16,0-3-17-16,5-4-29 0,0 0-79 15,3 0-74-15,0-15-53 0,-1-13-336 16,14 16 256-16,2-4-143 15,0 0-238-15</inkml:trace>
          <inkml:trace contextRef="#ctx0" brushRef="#br0" timeOffset="38268.0126">7369 3817 3152 0,'-17'0'341'16,"17"0"-47"-16,-13 0-6 0,13 0-86 0,-10 0-48 16,-1 0-49-16,11 0-48 15,-10 0-2-15,0 0-7 0,-8 12 20 16,6 1-46-16,6-1-18 0,-4 2 5 16,3-1-10-16,2 0 4 0,2 2 7 15,3-4-3-15,0 3-7 0,0-3-11 16,18 13 19-16,-3-13-24 15,3-5-1-15,0-1-10 0,0-1-17 16,2-2 8-16,-2-2-16 0,0 0-22 16,2 0 12-16,-5-17 29 0,8-13-13 15,-13 17 48-15,-5-4-14 0,-2 2 12 16,-3 3 6-16,0-3-8 0,0 1 6 16,0 4-7-16,0 0-8 0,-18 3-22 15,-12-3-118-15,17 8 6 16,-2 2-90-16,2 0-49 0,-2 0-27 15,2 0-31-15,3 0-135 0,-1 0-145 16,1 0-40-16</inkml:trace>
          <inkml:trace contextRef="#ctx0" brushRef="#br0" timeOffset="38555.209">7413 3496 3228 0,'0'-8'142'16,"0"2"97"-16,0 1 28 0,0 1-50 16,0 4-59-16,0 0-33 0,0 0 8 15,0 0 96-15,0 0-101 16,0 18 44-16,12 0 48 0,-1 2-31 16,1 3-25-16,1 4-23 0,0 0-36 15,5 7-57-15,-6 0 1 0,19 38-11 16,-18-37-19-16,2-4-18 15,-2-1-21-15,-3-3-62 0,3-7-103 0,-6-1-64 16,3-7-9-16,-7-1 20 16,2-1-68-16,5-6-626 15,-10-4 437-15,3 0-103 0,-1 0-6 0,4-17 18 16</inkml:trace>
          <inkml:trace contextRef="#ctx0" brushRef="#br0" timeOffset="39065.4838">8070 3621 2362 0,'-15'-6'53'16,"2"4"79"-16,0-2 21 0,3 0 11 16,-16 0 88-16,14 2-162 15,-4 2 2-15,1 0-10 0,-3 0-35 16,3 0-4-16,-3 0-19 0,5 14-9 16,-4-14-9-16,6 16-5 0,-4-7-7 15,10 2 0-15,0 0 5 0,5-1-5 16,0-2 15-16,0 2-9 0,0-2 7 15,15 0-12-15,-2 3-2 0,2-5 3 16,18 11 1-16,-12-9 4 16,-1-1 3-16,3-1 6 0,0 0 0 15,2 3 22-15,-4-1 6 0,-1 1 14 16,1 1 3-16,-4 0 12 0,14 12 62 16,-21-11-49-16,0 2 1 0,-7-2-6 15,-1-1-15-15,-2-1-30 16,0-2 7-16,0 4-15 0,0-7-14 15,-17 4 6-15,-19 1-9 0,21-5-6 16,-6-4 5-16,1 0-3 16,0 0-99-16,-1 0-85 0,1 0-78 0,2-12-33 15,0-1-12-15,-12-11-368 16,19 11 127-16,6-2-40 0</inkml:trace>
          <inkml:trace contextRef="#ctx0" brushRef="#br0" timeOffset="39564.7987">8462 3624 2706 0,'0'-4'223'0,"0"2"-36"15,0 1 21-15,0-3-14 0,0 4-16 16,-15 0 8-16,15 0-3 0,-13 0-24 15,3 0-15-15,-3 0-43 0,-12 15 29 16,7-15-90-16,5 17 0 16,0-5-17-16,-2 1-5 0,5 1-17 15,2-2 6-15,3 4-3 0,3 0-3 16,2 1 0-16,0 11 5 0,15-16-12 16,-2 0 4-16,5-1-10 15,-1-2-14-15,4-3-34 0,-1-2-24 16,3 0-45-16,0-4-15 0,28 0-147 15,-31 0 162-15,3-14 38 0,0-2 29 16,-8 4 20-16,1-4 16 0,-1 0 9 16,-7-1 2-16,-1-2 11 15,-2-1 70-15,-5-16 207 0,0 20-104 16,0 1-21-16,0 2-40 0,0 5-28 16,0 0-17-16,0 4-17 0,0 2-16 15,0 2-11-15,0 0 22 0,0 0 6 16,0 14-32-16,0 1 2 0,0 2-20 15,0-3 12-15,13 1-9 0,-3 0-18 16,-10-2-33-16,13 0-87 0,-3-2-123 16,13 3-471-16,-10-8 327 15,-3-6-62-15,5 0-26 0,6 0 39 16,-3 0 31-16,2 0-49 0</inkml:trace>
          <inkml:trace contextRef="#ctx0" brushRef="#br0" timeOffset="39953.5642">8959 3493 2995 0,'0'-7'128'16,"0"3"101"-16,0 4 35 0,-15 0-26 15,-1 0-45-15,4 0-55 0,1 0-37 16,-14 12-3-16,15-12-79 16,0 15-2-16,-3-15-12 0,3 13-7 15,-3-2 10-15,3-3-14 0,2 0 12 16,3 1-21-16,-5 6-34 15,10-4 28-15,0-5-1 0,0 3 7 16,0-2 7-16,15 0-8 0,-2 1 13 0,2 1-3 16,3-1 10-16,0-1-6 0,25 10 4 15,-18-8-5-15,-2 1-1 16,3 1-1-16,-3-2 10 0,0 2-5 16,-3 0-6-16,0 2 6 15,-2-3 0-15,-2 3 9 0,-1 10 17 16,-13-13-18-16,-2 1 1 0,0-2 7 15,0 0 4-15,0-1-4 0,-17-3 1 16,1-2-4-16,-2 2-11 0,1-3-23 16,-22-2-179-16,17 0 3 15,4 0-63-15,0-17-51 0,-3 2-25 0,6 0-33 16,0 0-94-16,5-2-13 16,2 0 14-16</inkml:trace>
        </inkml:traceGroup>
        <inkml:traceGroup>
          <inkml:annotationXML>
            <emma:emma xmlns:emma="http://www.w3.org/2003/04/emma" version="1.0">
              <emma:interpretation id="{FB564647-8A49-4F17-A6CD-84E5D8EDCCA2}" emma:medium="tactile" emma:mode="ink">
                <msink:context xmlns:msink="http://schemas.microsoft.com/ink/2010/main" type="inkWord" rotatedBoundingBox="31589,13277 32437,13187 32514,13922 31667,14012"/>
              </emma:interpretation>
              <emma:one-of disjunction-type="recognition" id="oneOf20">
                <emma:interpretation id="interp32" emma:lang="" emma:confidence="0">
                  <emma:literal>de</emma:literal>
                </emma:interpretation>
                <emma:interpretation id="interp33" emma:lang="" emma:confidence="0">
                  <emma:literal>dé</emma:literal>
                </emma:interpretation>
                <emma:interpretation id="interp34" emma:lang="" emma:confidence="0">
                  <emma:literal>lee</emma:literal>
                </emma:interpretation>
                <emma:interpretation id="interp35" emma:lang="" emma:confidence="0">
                  <emma:literal>dl</emma:literal>
                </emma:interpretation>
                <emma:interpretation id="interp36" emma:lang="" emma:confidence="0">
                  <emma:literal>loe</emma:literal>
                </emma:interpretation>
              </emma:one-of>
            </emma:emma>
          </inkml:annotationXML>
          <inkml:trace contextRef="#ctx0" brushRef="#br0" timeOffset="40584.4158">9919 3131 2819 0,'-10'-5'127'0,"7"1"99"15,-4-1 50-15,2 5-37 0,0 0-62 16,0 0-36-16,2 0-22 0,3 0 5 16,-3 0-26-16,3 16 92 15,0-4-114-15,0 1-17 0,0 2 13 16,0 4 10-16,13 4-18 0,0 3-6 15,-3 2-4-15,0 5-8 0,3 3-20 16,12 42-23-16,-12-42-4 0,0 3 11 16,0-4-7-16,2 1-2 0,0-4 5 15,1-2-2-15,-4-2 6 0,4-2-23 16,-1-3 16-16,13 13-49 16,-15-22 10-16,-6-4-12 0,3-3-5 15,-2-2 9-15,-3-5-33 0,-2 0-20 16,2 0-35-16,-5 0-70 0,0-28-215 15,0 12 237-15,0-3 50 16,-15 4 47-16,-6-6 29 0,-2 4 25 16,3 3 59-16,-11-1 61 0,3 2 18 15,0 3 2-15,-33 10 119 16,33 0-123-16,0 0-21 0,5 0-28 16,3 13-19-16,2 0-14 0,0 1 29 0,5-2 1 15,1 2-13-15,7 0-5 0,-6 19 47 16,11-15-60-16,0-1-7 15,0-2 15-15,0 2-22 0,13-1-10 16,5-3 15-16,2-2-6 0,3 1-6 16,0-5-3-16,43-7-47 15,-33 0-32-15,3 0-94 0,-3 0-87 16,0-15-101-16,-2-2-53 0,-3 2-61 16,-3-1-120-16,-2-4-20 0</inkml:trace>
          <inkml:trace contextRef="#ctx0" brushRef="#br0" timeOffset="41038.4781">10334 3544 1914 0,'0'0'48'0,"0"0"21"16,0 0 13-16,16 0 51 15,-1 0-69-15,-2-15-10 0,4 6 19 0,-1 1-18 16,-1-2-18-16,3 1 11 0,-5 0-15 16,2 2 16-16,-2-2-9 15,4-9 98-15,-9 9-57 0,-3 0-15 16,-2 2 9-16,-3-2 4 0,0-2 23 16,0-1-16-16,0 2-22 0,-16-2-4 15,-1 0-5-15,-14-14 76 16,13 16-86-16,0 3-18 0,-2 7 31 15,-3 0 25-15,3 0 17 0,-1 0-16 16,4 14-1-16,-1 2-16 0,-10 20 30 16,20-17-71-16,8 1-4 0,0 5-2 15,0 2 3-15,0-2-15 0,23 3 0 16,-3-2 4-16,3 1 5 0,3-5 1 16,22 15 32-16,-22-23-26 15,-1-6 2-15,-2-2-5 0,0-6-15 16,-3 0-2-16,-4 0 13 0,1 0-14 15,-1 0-20-15,-4-12-78 0,4-11-372 16,-14 13 128-16,1-2-31 16,-3-2-55-16,0 3-169 0,-15-4-102 15</inkml:trace>
        </inkml:traceGroup>
      </inkml:traceGroup>
    </inkml:traceGroup>
    <inkml:traceGroup>
      <inkml:annotationXML>
        <emma:emma xmlns:emma="http://www.w3.org/2003/04/emma" version="1.0">
          <emma:interpretation id="{E8AABF36-E9DB-4572-B1CB-463A3EED5EF2}" emma:medium="tactile" emma:mode="ink">
            <msink:context xmlns:msink="http://schemas.microsoft.com/ink/2010/main" type="paragraph" rotatedBoundingBox="23352,15376 31606,14623 31702,15676 23448,16429" alignmentLevel="2"/>
          </emma:interpretation>
        </emma:emma>
      </inkml:annotationXML>
      <inkml:traceGroup>
        <inkml:annotationXML>
          <emma:emma xmlns:emma="http://www.w3.org/2003/04/emma" version="1.0">
            <emma:interpretation id="{A2794114-CF42-4DEB-8BC0-D645C9317E03}" emma:medium="tactile" emma:mode="ink">
              <msink:context xmlns:msink="http://schemas.microsoft.com/ink/2010/main" type="line" rotatedBoundingBox="23352,15376 31606,14623 31702,15676 23448,16429"/>
            </emma:interpretation>
          </emma:emma>
        </inkml:annotationXML>
        <inkml:traceGroup>
          <inkml:annotationXML>
            <emma:emma xmlns:emma="http://www.w3.org/2003/04/emma" version="1.0">
              <emma:interpretation id="{BC117AA9-379A-4404-90FB-54CDAD36285E}" emma:medium="tactile" emma:mode="ink">
                <msink:context xmlns:msink="http://schemas.microsoft.com/ink/2010/main" type="inkWord" rotatedBoundingBox="23368,15562 23608,15540 23687,16407 23448,16429"/>
              </emma:interpretation>
              <emma:one-of disjunction-type="recognition" id="oneOf21">
                <emma:interpretation id="interp37" emma:lang="" emma:confidence="1">
                  <emma:literal/>
                </emma:interpretation>
              </emma:one-of>
            </emma:emma>
          </inkml:annotationXML>
          <inkml:trace contextRef="#ctx0" brushRef="#br0" timeOffset="42529.4341">1498 5439 2714 0,'0'-4'65'0,"0"-2"68"16,0 5 50-16,0-6 205 15,0 6-238-15,0 1-41 0,-10 0-8 16,10 0 43-16,0 0 16 0,0 0-1 16,0 11-24-16,0 4-18 0,0 3-18 15,0 29 20-15,0-16-79 16,10 7-6-16,3 3-6 0,-3 3-10 16,0 3-4-16,3 1-5 0,2 3-12 15,1-2 5-15,-4 2 3 0,21 45-4 16,-17-50-39-16,-4-4-34 15,-1-4-41-15,4-4-121 0,-5-4-116 0,-2-4-82 16,2-8 8-16,-2 0-47 0,-1-3-166 16</inkml:trace>
          <inkml:trace contextRef="#ctx0" brushRef="#br0" timeOffset="42827.4592">1554 5678 2332 0,'0'-38'72'0,"0"2"32"0,10 4-6 16,3 2 4-16,-13 5-5 0,10 3-5 0,6 4 13 15,-4 3 18-15,-2 5 33 0,11 4 169 16,-14 6-208 0,4 0-28-16,1 11-16 0,-1 7-6 0,-1-1-15 15,0 4-20-15,0 2 5 0,-7 1-7 16,7 3-3-16,-2 26 31 15,-8-25-31-15,0-3-17 0,0-1 3 16,0-1-1-16,-18 0-6 0,2-5-12 16,-1 1-4-16,4-3-48 0,-2-4-24 15,-8 13-193-15,7-20 53 16,9 1-52-16,-1-4-26 0,0-2-55 16,-2 0-84-16,10 0-141 0</inkml:trace>
        </inkml:traceGroup>
        <inkml:traceGroup>
          <inkml:annotationXML>
            <emma:emma xmlns:emma="http://www.w3.org/2003/04/emma" version="1.0">
              <emma:interpretation id="{80232108-D357-4398-AED5-CF6210B793BE}" emma:medium="tactile" emma:mode="ink">
                <msink:context xmlns:msink="http://schemas.microsoft.com/ink/2010/main" type="inkWord" rotatedBoundingBox="23840,15332 26984,15045 27055,15821 23911,16108"/>
              </emma:interpretation>
              <emma:one-of disjunction-type="recognition" id="oneOf22">
                <emma:interpretation id="interp38" emma:lang="" emma:confidence="1">
                  <emma:literal/>
                </emma:interpretation>
              </emma:one-of>
            </emma:emma>
          </inkml:annotationXML>
          <inkml:trace contextRef="#ctx0" brushRef="#br0" timeOffset="43298.1852">2173 5493 2663 0,'5'-8'61'0,"-5"2"86"0,0-1 47 15,0 2 15-15,0 2-21 16,0 3-13-16,-15 0-21 0,2 0 18 15,-2 0-8-15,-18 28 56 0,15-11-142 16,-2-1-45-16,2 1-6 0,2 3-3 16,-1 2-22-16,6-2 8 0,4-2-3 15,7 4 7-15,0 17-23 16,0-23 16-16,18-1-18 0,10-5-7 16,0-1-15-16,0-2-29 0,2-7-24 15,1 0-15-15,2 0-6 0,-5 0 4 16,25-11-100-16,-30 1 123 15,-5-5 11-15,-5 2 32 0,-5-5 7 16,-1 3 10-16,-2-3 16 0,-5 0 4 16,0 0 39-16,0 1 46 0,0-11 80 15,-18 18-90-15,18 1-18 0,0 5 16 16,0 4 13-16,0 0-3 0,0 0 14 16,0 0-29-16,0 0 1 0,0 19-8 15,0 15 16-15,0-17-56 16,0-1 4-16,18 2-16 0,-7-1-14 15,-1-2 15-15,2-3-16 0,-1-1-62 16,1 0-73-16,-1-3-115 16,4 7-413-16,-8-7 309 0,-1-3-84 15,-1-3-207-15,0-2 62 0</inkml:trace>
          <inkml:trace contextRef="#ctx0" brushRef="#br0" timeOffset="43519.1087">2423 5266 3109 0,'-10'-25'66'0,"10"8"46"0,0 6 64 16,0 11 24-16,-8 0-2 0,8 0-21 15,0 0-22-15,0 36 70 16,0-14-132-16,18 4-32 0,-6 4-9 0,1 5-11 16,0 1-2-16,5 5-29 15,-8-5 7-15,8 3-7 0,-8 2-12 16,18 26-30-16,-18-36-48 0,5-1-117 15,-2-7-133-15,-3 0-89 0,1-4-43 16,1-3-120-16,-7 0-153 0</inkml:trace>
          <inkml:trace contextRef="#ctx0" brushRef="#br0" timeOffset="43876.9861">2792 5528 3030 0,'-10'-8'125'0,"10"1"121"0,-15 3 48 16,4 1-11-16,-1 3-64 0,4 0-50 15,-5 0-45-15,6 0-36 0,-1 19-27 16,-10 20 13-16,5-20-63 16,11-1 8-16,-6 3-14 0,6 4-3 15,2-8 8-15,0 3-10 0,0-5 11 16,0 0-29-16,18-1-2 0,15 2-43 15,-10-16 7-15,0 0-47 16,-3 0-44-16,3 0-18 0,2-16-14 0,-2-3 26 16,0 3 30-16,-2-1 45 15,12-19-8-15,-26 18 65 0,1 7 18 16,-8-5 9-16,0 4 9 0,0 1 0 16,0 1-10-16,-20 3 1 0,-1-1-19 15,-2 1-2-15,-15 1-147 16,18 4 6-16,2 2-54 0,3 0-61 15,2 0-84-15,0 0-205 0</inkml:trace>
          <inkml:trace contextRef="#ctx0" brushRef="#br0" timeOffset="44533.4958">3009 5503 2884 0,'5'-8'71'0,"-3"5"78"0,3-4 60 16,0 5 38-16,1-2 16 0,-6 4-11 15,7 0-41-15,1 0-25 0,10 16 34 16,-8 2-147-16,0-2-17 16,3 4-18-16,-3 4-38 0,0-1 13 15,-2 2 0-15,2-4-13 0,-5 0 14 0,0-1-12 16,3 11-68-16,-6-21 16 15,1-1-37-15,2-9-62 0,-5 0-45 16,3 0-45-16,-1 0 2 0,1 0 33 16,-3 0 57-16,0-19-8 15,0 6 111-15,0-4 29 0,0-2-3 16,0 1 41-16,0-3 36 0,0 1 25 16,0 1 12-16,0 4 16 0,0-2 10 15,0-9 105-15,0 18-121 16,0 1-9-16,12 2-9 0,1 0-14 15,-3 5-6-15,0 0-21 0,-2 0 4 16,5 0-25-16,-3 0-1 0,13 32 8 16,-13-19-29-16,0 2-2 0,1-1 3 15,-4-1 2-15,1 2-28 0,-6-1 4 16,6-3-38-16,-3-2-12 0,0-2-38 16,-2 8-173-16,-1-15 82 15,1 0-43-15,-3 0 10 0,0 0 30 16,0 0 69-16,0-15 55 0,0 5 34 15,0-7 22-15,0-2 35 16,0-15 143-16,0 14-41 0,0 1 7 16,0 0 0-16,0 2 7 0,0 0 8 15,0 4-22-15,0 0-15 0,15 3-7 0,8-5 78 16,-13 9-98 0,-2 6 1-16,2 0-21 0,-2 0-11 0,2 0-8 15,-2 14-9-15,2 1-19 0,-3 2 1 16,6 2-4-16,5 19-55 15,-13-19-37-15,5 0-70 0,-2-2-84 16,2-2-97-16,-5-5-57 0,0 4-37 16,0-7-127-16,3 2-215 0</inkml:trace>
          <inkml:trace contextRef="#ctx0" brushRef="#br0" timeOffset="44753.8753">3719 5468 2834 0,'0'-12'104'15,"0"2"91"-15,0-1 55 0,0 5-5 16,0 1-45-16,0-3 101 16,0 8-167-16,0 0-29 0,0 0-12 15,0 0-9-15,0 15-17 0,16 0-8 16,-6-4-17-16,5 3-11 0,3-1-12 16,12 20-15-16,-14-19 1 15,2 2-28-15,-3 1-34 0,3-5-88 16,-6 3-169-16,1-5-119 0,-3 4-43 15,0-3-43-15,-4-1-313 0</inkml:trace>
          <inkml:trace contextRef="#ctx0" brushRef="#br0" timeOffset="44886.0501">3760 5488 2316 0,'-5'-20'12'0,"5"3"16"15,0 1-7-15,0 5 21 0,0 2-24 16,0-8 9-16,10 11-55 15,3 1-101-15,0 0-144 0,-3-1-334 16</inkml:trace>
          <inkml:trace contextRef="#ctx0" brushRef="#br0" timeOffset="45181.4072">4045 5033 3078 0,'0'-11'99'0,"-18"2"86"0,18 5 20 16,0 0-63-16,-7 1 24 0,7 3-1 0,0 0 1 15,0 0-21-15,0 22-11 16,0 25 33-16,0-21-103 0,0 6 6 16,18 3-1-16,-6 5-14 15,4 2-6-15,-4 3-32 0,4-2-6 16,-1 3-3-16,0 2 13 0,16 38-10 15,-13-44-6-15,-8-5-22 0,8-4-53 16,-6-1-25-16,4-2-85 0,-4-6-151 16,-4-3-136-16,-3-6-42 0,-2 0-174 15</inkml:trace>
          <inkml:trace contextRef="#ctx0" brushRef="#br0" timeOffset="45346.9222">4101 5576 2959 0,'0'-3'78'16,"-2"0"10"-16,2-3-7 0,0 1-24 15,0 1-19-15,0 0-16 0,13-3-9 16,2-1-4-16,-2-3-17 0,20-5-236 16,-16 10 40-16,-1-4-82 15,2 2-190-15,5 2-212 0</inkml:trace>
          <inkml:trace contextRef="#ctx0" brushRef="#br0" timeOffset="45813.0531">4504 5384 2740 0,'0'-4'72'0,"0"1"105"0,0-1 78 16,-13 0 34-16,13 2-32 0,-10-1-36 15,10 3-61-15,-10 0-10 0,-8 0 71 16,10 0-130-16,1 12-27 15,-4-1-19-15,1 2-7 0,0 0 8 16,0 3-28-16,0 2-6 0,2 3 4 16,0 0-11-16,8 22-5 15,0-20 6-15,0-5-8 0,16 0 13 16,-1-1-7-16,0-3 0 0,6 0-27 0,-1-8 4 16,0-1-5-16,21-1-65 15,-21-4 29-15,-2 0 0 0,-2-14-21 16,-1-1 14-16,-2 4 3 0,-3-7 0 15,-3 1 18-15,1-2 23 0,-5 1 2 16,-1-18 24-16,-2 22 30 16,0 0 15-16,0 3-6 0,0 4 6 15,0 3-23-15,0 4-6 0,0 0-6 16,0 0-4-16,0 0-6 0,0 0 14 16,0 14-18-16,0-4-2 0,0-2 13 15,0 2-5-15,13 1-26 0,0 0-72 16,-1-3-118-16,1 1-135 15,-3-3-77-15,18 5-672 0,-12-11 233 16</inkml:trace>
          <inkml:trace contextRef="#ctx0" brushRef="#br0" timeOffset="46157.1921">4990 5265 3298 0,'-10'0'129'0,"-3"0"75"0,3 0-27 16,0 0-74-16,0 0-27 0,-13 0-1 16,10 11-51-16,0-2-8 15,3-2-5-15,-2 3-2 0,1-3-7 16,-1 0-2-16,1 1 1 0,1 1-16 16,5-3 12-16,5 4-8 15,0-5 1-15,0 0 12 0,0 0-1 16,0 0-2-16,18-1-4 0,0 2 12 15,0-1-13-15,2 3 8 0,5-2 1 16,26 9-15-16,-25-8 11 0,-1 2 2 16,1 4 0-16,-1 1 7 15,-4-2 6-15,-4 3 35 0,-1-3-9 0,-6 4 10 16,8 13 64-16,-18-14-67 16,0-5 8-16,0 1-16 0,0-3-20 15,0 1 4-15,-13-1 4 0,-5-1 5 16,3 0-21-16,-3-3-10 0,-25-2-79 15,17-2-78-15,1 0-131 16,2 0-60-16,-5-17-27 0,5 2-41 16,-2 2-74-16,-1 1-245 0</inkml:trace>
        </inkml:traceGroup>
        <inkml:traceGroup>
          <inkml:annotationXML>
            <emma:emma xmlns:emma="http://www.w3.org/2003/04/emma" version="1.0">
              <emma:interpretation id="{B455B459-0BE0-402C-AC03-25AEF1CE13DE}" emma:medium="tactile" emma:mode="ink">
                <msink:context xmlns:msink="http://schemas.microsoft.com/ink/2010/main" type="inkWord" rotatedBoundingBox="27558,15367 28403,15290 28435,15640 27590,15717"/>
              </emma:interpretation>
              <emma:one-of disjunction-type="recognition" id="oneOf23">
                <emma:interpretation id="interp39" emma:lang="" emma:confidence="1">
                  <emma:literal/>
                </emma:interpretation>
              </emma:one-of>
            </emma:emma>
          </inkml:annotationXML>
          <inkml:trace contextRef="#ctx0" brushRef="#br0" timeOffset="46681.5006">5704 5367 2980 0,'-8'9'38'0,"0"-5"40"15,1-4 39-15,7 0-85 16,0 0-12-16,0 0-7 0,0 0-3 16,17 0-8-16,1-11 3 0,3 2-11 15,-4 1 12-15,4 0-8 0,20-9-1 16,-24 6 10-16,1 0-10 15,-2 3-3-15,-4-2 12 0,4-1-12 0,-6 0 8 16,-3 1 9-16,-1 1-10 0,-4-2 33 16,-2-4 105-16,0 10-30 15,0 0-1-15,-15 5 28 0,-1 0-6 16,1 0 11-16,0 0-41 0,0 0-15 16,-1 17-13-16,-12 12 39 15,21-14-54-15,-6 2-14 0,5 0 1 16,1 2-23-16,2 1-1 0,5 0-12 15,0 0-4-15,0-1-4 0,0-1 19 16,35 18-43-16,-14-18-68 16,-1-5-103-16,5-3-161 0,1-4-94 0,5-1-13 15,-3-1-130-15,5-4-50 0,2 0 33 16</inkml:trace>
          <inkml:trace contextRef="#ctx0" brushRef="#br0" timeOffset="47058.8552">6419 5190 3017 0,'-20'-5'102'16,"2"-1"77"-16,0 3 69 0,3 1 20 15,-16 2 130-15,16 0-277 16,2 0-37-16,-2 0-26 0,2 0-18 0,3 0-10 16,0 0-15-16,0 11-9 0,2-11-17 15,-2 11 12-15,-5-2-7 16,10 2 18-16,2-3-3 0,1-1-11 15,2-2 0-15,0 5-4 0,0-4-3 16,12 2 2-16,4 3-1 0,17 9 14 16,-8-10-9-16,-2 2-3 15,8-1 13-15,-1 4-4 0,1-2-10 16,-1-1 10-16,-2 1-2 0,-2 2-8 16,-6-2 4-16,13 11 37 15,-25-14-8-15,-3 0-12 0,-5-2 2 16,0 2 7-16,0-2-3 0,-15 0-14 0,-1 1-13 15,1-6 8-15,0 5-5 0,-23-2-66 16,17-4-23-16,-2-2-63 16,0 0-77-16,3 0-82 0,-3 0-26 15,0-13-46-15,5-2-69 0,1 3-240 16</inkml:trace>
        </inkml:traceGroup>
        <inkml:traceGroup>
          <inkml:annotationXML>
            <emma:emma xmlns:emma="http://www.w3.org/2003/04/emma" version="1.0">
              <emma:interpretation id="{16951B61-5248-45F1-A335-14AA80B8CC4F}" emma:medium="tactile" emma:mode="ink">
                <msink:context xmlns:msink="http://schemas.microsoft.com/ink/2010/main" type="inkWord" rotatedBoundingBox="29126,15076 31627,14848 31667,15292 29167,15520"/>
              </emma:interpretation>
              <emma:one-of disjunction-type="recognition" id="oneOf24">
                <emma:interpretation id="interp40" emma:lang="" emma:confidence="0">
                  <emma:literal>or</emma:literal>
                </emma:interpretation>
                <emma:interpretation id="interp41" emma:lang="" emma:confidence="0">
                  <emma:literal>ór</emma:literal>
                </emma:interpretation>
                <emma:interpretation id="interp42" emma:lang="" emma:confidence="0">
                  <emma:literal>úr</emma:literal>
                </emma:interpretation>
                <emma:interpretation id="interp43" emma:lang="" emma:confidence="0">
                  <emma:literal>cr</emma:literal>
                </emma:interpretation>
                <emma:interpretation id="interp44" emma:lang="" emma:confidence="0">
                  <emma:literal>Ør</emma:literal>
                </emma:interpretation>
              </emma:one-of>
            </emma:emma>
          </inkml:annotationXML>
          <inkml:trace contextRef="#ctx0" brushRef="#br0" timeOffset="49172.8541">9114 4925 2777 0,'0'-9'97'0,"-18"4"72"16,6-1 74-16,1 1 36 0,11 5 6 0,-12 0-26 16,-1 0-50-16,3 0-55 0,-13 25 38 15,13-11-134-15,0 3-29 16,-1 1 3-16,-1-1-7 0,1 2-4 15,4 1-12-15,2 2-2 0,5-2 0 16,0 20-20-16,0-23 28 16,20 2-8-16,-2-3-3 0,2-6-6 0,3 1-13 15,0-1 1-15,0-8-9 16,3 1-7-16,-4-3 6 0,24 0-30 16,-23-18 26-16,-8 1 11 0,1 1 9 15,-3 0-4-15,-8-1-14 0,0-2-13 16,-5 3-14-16,0-2-22 0,0 4-43 15,0-14-231-15,-18 16 102 16,5 2-48-16,0 2-32 0,13 5-50 16,-12-4-34-16,1 6-23 0,1-2-39 15,10-1-26-15</inkml:trace>
          <inkml:trace contextRef="#ctx0" brushRef="#br0" timeOffset="49515.3446">9280 4911 3005 0,'0'0'122'16,"5"0"85"-16,-5 0 72 0,0 0 18 16,0 0 119-16,0 0-263 15,0 0-18-15,0 11-41 0,18 2-16 16,2-1-23-16,-5 4-17 0,3-1-8 16,0-1-8-16,18 24 1 15,-18-16-23-15,-1-3-10 0,-4-1-16 16,0 0-29-16,0-2-21 0,-8-1-22 0,0 0-19 15,0-3-23-15,-5-5-33 16,0-7-139-16,0 0 225 0,0 0 29 16,0 0 17-16,-13-18 43 0,13 0 29 15,-13-1 8-15,13-1 13 0,0-3 5 16,0 0-8-16,0-32 30 16,0 28-56-16,21 0-1 0,-1 1 0 15,3 0-12-15,5 1-3 0,-2 1-37 16,2 1-80-16,0 3-123 0,0 2-88 15,12-10-351-15,-27 20 286 16,-3 1 8-16,-10 7-43 0</inkml:trace>
          <inkml:trace contextRef="#ctx0" brushRef="#br0" timeOffset="48053.3877">7240 4991 2876 0,'0'-2'64'0,"10"2"97"0,-10 0 107 16,7 0 44-16,-7 0-35 0,8 0-54 15,0 18-54-15,-1-1-25 0,14 15 27 16,-11-12-114-16,5 1-29 16,0 3-10-16,3-2-7 0,-2 3 0 15,-1-4 4-15,-2-2-20 0,-1 2 15 16,-2-4-15-16,6 8 5 16,-9-16-9-16,-2-2-29 0,-2-3-12 15,0 0-28-15,-3-2-23 0,2-2-60 0,-2 0-16 16,0 0 16-16,0 0 26 15,0-26-17-15,0 11 123 16,-13 0 3-16,13-2 12 0,-12-3 8 0,12 0 27 16,-11 0 20-16,11-1 5 0,0 1 14 15,0-16 98-15,0 18-78 16,0 2 1-16,0 4-7 0,16 3 0 16,-4-1 1-16,1 4 12 0,-3-1-25 15,3 2-2-15,0 1-22 0,7 3 18 16,-10 1-29-16,3 0-2 15,-3 0 12-15,3 12-21 0,-3 2 6 16,-2 2-1-16,0-1-14 0,-1 3-2 0,1 4 1 16,2 25-6-1,-7-22 4-15,-1-4-7 0,-2-2 6 0,0-3-14 16,0-2 7-16,0-3-23 0,0-4-5 16,3-2-32-16,-3-5-20 0,0 0-110 15,0 0 108-15,0-10 21 16,0-3 31-16,0-1 5 0,0-5-1 15,12 3 13-15,-12-8 16 0,18-1-13 16,-5 0 16-16,10-34-3 16,-10 30 7-16,-1 1 17 0,1 2 24 15,0 5 7-15,0 0 1 0,-1 4 0 0,-1 4-7 16,-1 6 24-16,2-3 52 16,-6 10-87-16,-4 0-23 0,3 0 7 15,0 16 16-15,3-2-6 0,2 0-31 16,0 5 3-16,0-2 13 0,3 7-6 15,10 20-6-15,-8-23-4 16,-2 2-10-16,-3-3-19 0,3-1-62 16,0-5-95-16,0 1-149 0,-3-1-124 15,0-3-50-15,-2-1-177 0</inkml:trace>
          <inkml:trace contextRef="#ctx0" brushRef="#br0" timeOffset="48831.1015">8024 5036 2724 0,'0'0'23'15,"0"0"56"-15,0 0 26 0,0 0-17 16,0 0-27-16,0 0-8 0,18 0-13 16,-3 0 24-16,28 0 56 15,-17 0-81-15,2 0-15 0,-3 0-14 16,-2-14-12-16,5 2 3 0,-2 1 11 15,2 0-6-15,-8-4 0 0,1-2-17 16,9-11 5-16,-17 14 21 0,-8 1-12 16,-5 1 21-16,0 4 23 0,0 5 31 15,-13-2 22-15,-2 3 21 0,-3 2 19 16,5 0 18-16,-17 29 131 16,15-13-191-16,2-1-25 0,0 6-15 15,8-2-19-15,-3 1-5 0,1-1-6 16,7 1-10-16,0 2-5 0,0 0-10 15,0 19 6-15,20-24-14 16,0-1 3-16,1 1 8 0,2-3 0 16,-3-8-6-16,6 2-16 0,2-4-14 15,0-4-3-15,0 0-6 0,25 0-73 16,-30-12 42-16,0-1-14 0,-3 0-2 16,-2-2 39-16,-5 0 18 0,-5-3 8 15,-3-4 5-15,2 2 41 0,1-19 124 16,-5 22-49-16,-3 0 0 15,0 6-9-15,0 3-26 0,0 4-26 16,0 0-20-16,0 4 0 0,0 0 29 16,0 0 14-16,0 0 13 15,0 19-29-15,0-3-7 0,0 1 3 16,15 0-3-16,-15 3-12 0,15 2-13 16,-15 2 4-16,13-3-8 0,-3 2-20 15,-2 18 25-15,-8-22-34 0,5-3-40 16,-5-5-13-16,0-5 9 0,0-1-10 15,0 0-26-15,0-5-19 0,0 0-27 16,0 0 5-16,0-30-121 16,0 14 156-16,0-4 31 0,0-5 28 15,0-2 20-15,0 2 15 0,0-2 6 16,0-2 23-16,0-2 30 0,15-26 90 16,0 32-74-16,1 3 26 15,1 4-4-15,4 3-1 0,-3 4-11 16,-3 7-14-16,-2 0 3 0,-3 4-20 15,3 0-5-15,4 34 8 0,-6-17-43 16,-6 3 3-16,7 7-9 0,-1-2 8 16,-1 0-2-16,0 0-3 0,-2-3-29 15,-1-2-60-15,-4-3-124 0,7 11-619 16,-7-20 350-16,2-3-63 16,-5-5 12-16,7 0 66 0</inkml:trace>
        </inkml:traceGroup>
      </inkml:traceGroup>
    </inkml:traceGroup>
    <inkml:traceGroup>
      <inkml:annotationXML>
        <emma:emma xmlns:emma="http://www.w3.org/2003/04/emma" version="1.0">
          <emma:interpretation id="{C2473E99-2AA8-46EB-BE39-80AD37242739}" emma:medium="tactile" emma:mode="ink">
            <msink:context xmlns:msink="http://schemas.microsoft.com/ink/2010/main" type="paragraph" rotatedBoundingBox="23728,16642 29930,16229 29986,17068 23783,17482" alignmentLevel="2"/>
          </emma:interpretation>
        </emma:emma>
      </inkml:annotationXML>
      <inkml:traceGroup>
        <inkml:annotationXML>
          <emma:emma xmlns:emma="http://www.w3.org/2003/04/emma" version="1.0">
            <emma:interpretation id="{CB0DCE14-0096-434C-A895-139045BBD519}" emma:medium="tactile" emma:mode="ink">
              <msink:context xmlns:msink="http://schemas.microsoft.com/ink/2010/main" type="line" rotatedBoundingBox="23728,16642 29930,16229 29986,17068 23783,17482"/>
            </emma:interpretation>
          </emma:emma>
        </inkml:annotationXML>
        <inkml:traceGroup>
          <inkml:annotationXML>
            <emma:emma xmlns:emma="http://www.w3.org/2003/04/emma" version="1.0">
              <emma:interpretation id="{84424EB9-EA25-4795-AFAD-719186F662B1}" emma:medium="tactile" emma:mode="ink">
                <msink:context xmlns:msink="http://schemas.microsoft.com/ink/2010/main" type="inkWord" rotatedBoundingBox="23754,17036 24366,16995 24396,17441 23783,17482"/>
              </emma:interpretation>
              <emma:one-of disjunction-type="recognition" id="oneOf25">
                <emma:interpretation id="interp45" emma:lang="" emma:confidence="1">
                  <emma:literal/>
                </emma:interpretation>
              </emma:one-of>
            </emma:emma>
          </inkml:annotationXML>
          <inkml:trace contextRef="#ctx0" brushRef="#br0" timeOffset="50687.9441">2153 6885 2341 0,'0'-2'97'16,"0"2"-10"-16,-18 0 40 0,3 0-16 15,-3 0-10-15,5 0-14 0,-2 0-2 16,-6 0 0-16,6 13 20 0,-3 2-12 16,-17 10 80-16,19-9-107 0,-2 1-20 15,3 3-19-15,2 1-3 0,-2 1-6 16,5 5-12-16,2 1 0 15,3 5-1-15,5-1-10 0,0 27 1 16,0-33 5-16,18-3 0 0,-3 0-2 16,8-6 0-16,8-6-8 0,-3-4-19 15,5-2 1-15,-2-5 2 0,2 0-10 16,33 0-65-16,-38-20 48 16,-5 0 16-16,-8-1-2 0,6-2-29 15,-4-1 13-15,-1-1 19 0,-6 2 7 0,-3-5 15 16,4 4-1-1,4-21-2-15,-13 24 6 0,-2 1 28 16,0-1 31-16,0 2 31 0,0 0 40 0,-17 3 22 16,1 3-15-16,6-1-19 0,0 4-29 15,10 0 11-15,0 10-3 16,0 0 34-16,0 0 15 0,0 0-28 16,0 19-30-16,0-2-11 0,18-1-30 15,-3 5 13-15,16 28 4 16,-19-24-40-16,4 5 8 0,2-2-18 15,-3-1-3-15,0 2 9 0,-2-1-14 0,0-3 12 16,-3-3-20-16,0-3-23 16,10 8-175-16,-15-18-19 0,-2-9-101 15,2 0-34-15,-5 0-50 16,5 0-144-16,0 0-211 0</inkml:trace>
        </inkml:traceGroup>
        <inkml:traceGroup>
          <inkml:annotationXML>
            <emma:emma xmlns:emma="http://www.w3.org/2003/04/emma" version="1.0">
              <emma:interpretation id="{CDB32FBA-40F3-4E72-B0D0-AFBC9D444E04}" emma:medium="tactile" emma:mode="ink">
                <msink:context xmlns:msink="http://schemas.microsoft.com/ink/2010/main" type="inkWord" rotatedBoundingBox="24970,16752 25460,16719 25494,17230 25004,17263"/>
              </emma:interpretation>
              <emma:one-of disjunction-type="recognition" id="oneOf26">
                <emma:interpretation id="interp46" emma:lang="" emma:confidence="1">
                  <emma:literal/>
                </emma:interpretation>
              </emma:one-of>
            </emma:emma>
          </inkml:annotationXML>
          <inkml:trace contextRef="#ctx0" brushRef="#br0" timeOffset="51493.4996">3098 6716 2568 0,'0'11'133'0,"0"-6"-20"15,0 0 19-15,0 2-20 16,0-1-3-16,0 4-8 0,0 1 9 0,0 1-3 16,0 1-2-16,0 0-25 0,0 18 16 15,0-16-74-15,0-2-7 16,0 0 3-16,0-3-13 0,0 1-1 16,0-2 5-16,15-3-14 0,-2-6 10 15,15 0-104-15,-13 0 1 16,3-10-23-16,2-6 16 0,-2 6 7 15,10-5 40-15,-5 1 14 0,0 2 23 16,-3 0 11-16,3 3 2 0,18-10-6 16,-23 15 27-16,-5 4 17 0,-1 0 5 15,4 0 2-15,-6 0 6 16,5 0 13-16,-2 0-5 0,2 11 1 0,-2 1-3 16,20 14 14-16,-20-10-48 15,2-2-1-15,-5 2-5 0,-2 0 7 16,-3 3 1-16,-5-2 22 0,0 2 13 15,0-2 0-15,-13 2-5 0,-20 15 128 16,20-17-91-16,-7-3-21 16,5-1-20-16,-3-5-16 0,5-1-15 15,-7-2-4-15,10 0 5 0,-3-5-10 16,-2 0-20-16,-11 0-70 16,18 0 1-16,-2 0-38 0,3 0-37 15,-1 0-38-15,0 0-37 0,3-14-20 0,0 14-26 16,5-11-58-16,-2-5-834 15</inkml:trace>
          <inkml:trace contextRef="#ctx0" brushRef="#br0" timeOffset="50995.1282">3103 6686 2833 0,'2'13'49'0,"1"-13"41"16,2 0 52-16,-2 0 35 0,4 0-17 16,8 0 111-16,-2 0-187 15,3 0-16-15,1-15-16 0,6 4-13 16,0-1-24-16,-2 1 4 0,-1 0-9 16,0 1-7-16,3 1-11 0,8-5-158 15,-18 7-40-15,-6 3-73 16,1 1-32-16,-3 3-66 0,-3 0-277 0,-2 0-100 15</inkml:trace>
        </inkml:traceGroup>
        <inkml:traceGroup>
          <inkml:annotationXML>
            <emma:emma xmlns:emma="http://www.w3.org/2003/04/emma" version="1.0">
              <emma:interpretation id="{1421ACC5-9DC9-442A-8597-A69A35E44AD1}" emma:medium="tactile" emma:mode="ink">
                <msink:context xmlns:msink="http://schemas.microsoft.com/ink/2010/main" type="inkWord" rotatedBoundingBox="25870,16572 26685,16418 26792,16986 25977,17139"/>
              </emma:interpretation>
              <emma:one-of disjunction-type="recognition" id="oneOf27">
                <emma:interpretation id="interp47" emma:lang="" emma:confidence="1">
                  <emma:literal/>
                </emma:interpretation>
              </emma:one-of>
            </emma:emma>
          </inkml:annotationXML>
          <inkml:trace contextRef="#ctx0" brushRef="#br0" timeOffset="52269.4702">4356 6387 2395 0,'-8'7'81'0,"3"2"48"16,0-9 17-16,0 9-4 0,3-1-12 16,-4-2-21-16,6 5 131 15,0-8-100-15,0 1 8 0,0-4-8 16,0 0-20-16,0 0-27 0,16 0-30 16,-1 0-12-16,0-13-25 0,24-7 1 15,-19 9-21-15,3-1-19 16,-3 1-79-16,1 1-84 0,-4 0-62 15,-1 0-42-15,-1 2 1 0,-7 0-26 0,-1 3-69 16,3-1-691-16</inkml:trace>
          <inkml:trace contextRef="#ctx0" brushRef="#br0" timeOffset="52809.4223">4382 6375 2599 0,'-3'4'81'0,"0"1"69"16,3-1 43-16,0 2 2 0,0-2 5 16,0 1-6-16,0 0-4 0,0 2-9 15,0 15 79-15,0-10-154 0,0 4-25 16,0 2-17-16,0 0-15 0,0 3-19 16,0 2-2-16,0-1-12 0,0-2-1 15,0 4-8-15,13 11 17 16,-3-22-34-16,-10-2 1 0,13-4-10 15,-3-2-5-15,3-5-11 0,-3 0-18 16,5 0-11-16,1 0 10 0,2-15-11 16,20-13-21-16,-13 16 69 15,-2-3 5-15,0 4 6 0,-2-1 0 16,1 3 2-16,1 1 5 0,-2 1-3 16,-1 7 15-16,18-4 57 0,-22 4-34 15,1 0-9-15,-4 0 0 0,0 0-1 16,0 17-1-16,-3-2-13 0,0 3 10 15,0-5-9-15,-2 7 6 0,-3-3 24 16,5 19 31-16,-10-19-35 16,0 4 3-16,0-2-15 0,0-2 9 15,-18 1 14-15,0 0-19 0,-2-3-9 16,2-1-19-16,-25 13 15 16,25-18-21-16,0-4 1 0,-2 1 7 0,2-4 1 15,0-2-26-15,3 0-13 16,0 0-14-16,2 0-45 0,3-13-37 15,-5 3-340-15,9-2 149 0,6-3-31 16,0 7-27-16,0-3-65 0,0 2-304 16</inkml:trace>
          <inkml:trace contextRef="#ctx0" brushRef="#br0" timeOffset="51908.0845">4094 6804 2957 0,'5'-5'130'15,"-3"0"119"-15,3 1 39 0,-5 4-21 16,0 0-34-16,0 0 95 16,0 0-213-16,0 0-47 0,0 13-7 15,0 0-25-15,0-13-18 0,-15 12 2 16,15-1-14-16,-7-11-2 0,7 12 0 15,0-5 1-15,0-1-12 0,0-6 4 16,0 7-8-16,10-7 0 0,2 0-14 16,1 0-1-16,-3 0-20 0,6 0 7 15,-6-13 6-15,13-2-8 16,-18 0 21-16,2 1 21 0,-1 3-4 16,-6-2 3-16,0 5-2 0,0-1-13 15,0 0 0-15,-16 3 0 0,-9 2-99 16,10-3-8-16,2 7-39 15,-2 0-40-15,4 0-36 0,-1 0-5 16,-1 0-19-16,0 14-5 0,0-14-22 16,6 12-152-16</inkml:trace>
        </inkml:traceGroup>
        <inkml:traceGroup>
          <inkml:annotationXML>
            <emma:emma xmlns:emma="http://www.w3.org/2003/04/emma" version="1.0">
              <emma:interpretation id="{E4726DF2-DCAC-400D-AC93-CF05BB13DE7F}" emma:medium="tactile" emma:mode="ink">
                <msink:context xmlns:msink="http://schemas.microsoft.com/ink/2010/main" type="inkWord" rotatedBoundingBox="27314,16696 27761,16666 27780,16955 27333,16984"/>
              </emma:interpretation>
              <emma:one-of disjunction-type="recognition" id="oneOf28">
                <emma:interpretation id="interp48" emma:lang="" emma:confidence="1">
                  <emma:literal/>
                </emma:interpretation>
              </emma:one-of>
            </emma:emma>
          </inkml:annotationXML>
          <inkml:trace contextRef="#ctx0" brushRef="#br0" timeOffset="53385.4707">5500 6556 2773 0,'0'-3'79'0,"0"1"92"0,0 1 65 15,0 1 17-15,0 0-14 0,0 0-7 16,0 0-22-16,-18 11 80 16,18 4-193-16,-15-2-14 0,4 1-26 15,11 6-21-15,-12-1-24 0,12 0 8 16,-8 2-7-16,8 2 5 0,0-3-9 16,0 19 27-16,15-21-39 15,3-4 10-15,3 0 11 0,1-3-23 0,7-4 3 16,1-7 1-16,6 0-1 0,-1 0 2 15,4 0-14 1,27-29-3-16,-36 12-1 0,-4-4 1 0,-3 4 12 16,-5-3 3-16,-6-1 1 0,-1 2 1 15,-4-1 11-15,-7 0-13 0,0-1 3 16,0-10-14-16,-20 19 19 16,2 0-14-16,0 5 14 0,-2 3-28 15,-1 4-7-15,-2 0-7 0,1 0-48 16,-1 0-74-16,-18 13-390 15,23-13 193-15,3 13-29 0,5 1-54 16,-3-2-213-16</inkml:trace>
        </inkml:traceGroup>
        <inkml:traceGroup>
          <inkml:annotationXML>
            <emma:emma xmlns:emma="http://www.w3.org/2003/04/emma" version="1.0">
              <emma:interpretation id="{00F2B0CD-9F0B-4F36-BE1A-8EAD235626C8}" emma:medium="tactile" emma:mode="ink">
                <msink:context xmlns:msink="http://schemas.microsoft.com/ink/2010/main" type="inkWord" rotatedBoundingBox="27763,16609 29946,16463 29978,16952 27796,17097"/>
              </emma:interpretation>
              <emma:one-of disjunction-type="recognition" id="oneOf29">
                <emma:interpretation id="interp49" emma:lang="" emma:confidence="0">
                  <emma:literal>mas.</emma:literal>
                </emma:interpretation>
                <emma:interpretation id="interp50" emma:lang="" emma:confidence="0">
                  <emma:literal>miras.</emma:literal>
                </emma:interpretation>
                <emma:interpretation id="interp51" emma:lang="" emma:confidence="0">
                  <emma:literal>neas.</emma:literal>
                </emma:interpretation>
                <emma:interpretation id="interp52" emma:lang="" emma:confidence="0">
                  <emma:literal>neas,</emma:literal>
                </emma:interpretation>
                <emma:interpretation id="interp53" emma:lang="" emma:confidence="0">
                  <emma:literal>aras,</emma:literal>
                </emma:interpretation>
              </emma:one-of>
            </emma:emma>
          </inkml:annotationXML>
          <inkml:trace contextRef="#ctx0" brushRef="#br0" timeOffset="53839.5954">5879 6581 2723 0,'16'-11'123'16,"17"-11"383"-16,-21 14-208 0,4 1-22 16,-6 3-36-16,3 1-48 0,-6 0-44 15,6 3-31-15,-5 0-8 0,2 0-27 16,-3 0 3-16,11 28 33 16,-13-11-84-16,1-2-8 0,-4 3 1 15,1 0-25-15,-1 0 0 0,-2 1 5 16,0-2-8-16,3 1-28 15,-3-6-15-15,2 10-115 0,1-12 67 16,-1-8-33-16,-2-2-79 0,5 0-62 16,-5 0 0-16,3 0 58 0,0-12 73 15,-3-2 39-15,2-2 37 0,1-24 3 16,-1 19 86-16,3-1 38 0,0 2 35 16,0 0 29-16,6 1 15 15,-4 4 3-15,3 4 3 0,-2 1-17 0,2 5-11 16,8 5 24-16,-8 0-82 15,1 0-20-15,-1 17 2 0,0 1-31 16,0-2-2-16,0 4 6 0,3-2-25 16,-3 1 7-16,11 22 16 15,-14-20-16-15,3-4-31 0,-2 2-24 16,2-5-102-16,-5-1-138 0,6-3-137 16,-6-1-46-16,0-2-64 0,0-3-181 15</inkml:trace>
          <inkml:trace contextRef="#ctx0" brushRef="#br0" timeOffset="54309.43">6351 6563 2676 0,'-11'-2'45'0,"11"-2"16"0,0 3 10 15,0-4 9-15,0 1 15 0,0-5 26 16,13-2 33-16,7-1 18 0,24-13 161 15,-19 10-215-15,3 1-33 0,0 1-1 16,0 1-6-16,0 4-4 0,-5 3 14 16,-5 2-4-16,-3 3-6 15,-2 0-26-15,2 17 30 0,-15 1-67 16,0 2 5-16,0-3-7 0,0 6-10 16,0 0-5-16,0 4 13 0,0 0-13 15,0 0 3-15,0 2 3 0,0 28 1 16,0-34 1-16,0 3-2 15,0-7-17-15,0 0 12 0,0-2 2 16,0-4 0-16,0 0-23 0,0-3-43 16,13-3-34-16,20-1-332 15,-18-6 128-15,1 0-28 0,4 0-1 0,3-18-6 16,3 0-52-16,4 0-43 0,1 2-15 16</inkml:trace>
          <inkml:trace contextRef="#ctx0" brushRef="#br0" timeOffset="54635.398">7153 6447 2878 0,'0'-7'123'0,"-15"4"90"0,2 3 72 0,-7 0 222 16,12 0-332 0,-5 0-48-16,3 14-29 0,-5-4-12 0,2 4-5 15,-2-3-31-15,2 5-1 0,-7 3-9 16,-1-2-12-16,-17 23 18 15,20-21-46-15,3-2 11 0,7 0-10 16,1-2 4-16,7-5-4 0,0 1 4 16,0-1-18-16,0-3 0 0,17 1-17 15,16-3-79-15,-12-5 11 16,-3 0-44-16,2 0-29 0,0-13-3 16,1 2 23-16,-3-3 30 0,-3 3 27 15,-2-3 27-15,-1 0 18 16,4-14-2-16,-9 14 40 0,-4 1 37 0,-3-1 64 15,0 3 28-15,0 0-11 0,0 3-13 16,0 2-13-16,0 2-7 0,0 4 75 16,0 0-68-16,0 0 3 15,0 0-3-15,0 16-35 0,0-3 2 16,0 4-20-16,0-2-7 0,13 5-14 16,-3-1 7-16,13 16 2 15,-11-18-30-15,-1-3-71 0,-1 0-106 16,3-3-120-16,-3-4-79 0,0 2-35 15,-2-7-100-15,2-2-176 0,3 0-48 16</inkml:trace>
          <inkml:trace contextRef="#ctx0" brushRef="#br0" timeOffset="55069.905">7532 6413 2678 0,'0'-10'247'15,"0"5"-21"-15,0-1 38 0,0 2-27 16,0 0-32-16,-17 1-62 0,4 1-45 16,3 1-25-16,-6 1-16 0,-4 0-23 15,10 0-25-15,-5 16-8 16,2-6 2-16,3 1-5 0,-3 2 8 0,5-1-7 16,-2 2 3-16,2-2-7 0,3 1-4 15,3 9 0 1,2-11 4-16,0-1 6 0,0-3-3 0,13 0-12 15,2-3 15-15,3 1-2 0,-1-2-6 16,-1 0 15-16,2-1-7 0,25 8-1 16,-23-5-3-16,1 2 9 15,-1-1-11-15,0 2 3 0,-2 4 1 16,3-1 2-16,-6 4 13 0,-2 0 29 16,-1-1 8-16,4 18 54 15,-14-18-54-15,1 0 17 0,-3-2-31 16,0 1 2-16,0 0-11 0,0-3-9 0,0-1-6 15,-16 0 1-15,-12 5 16 16,18-7-21-16,-3-1-3 0,1-4-23 16,2 1-31-16,-1-3-54 0,1 0-71 15,3 0-128-15,-1 0-90 0,0-14-44 16,-2-7-580-16,8 21 209 16</inkml:trace>
          <inkml:trace contextRef="#ctx0" brushRef="#br0" timeOffset="55431.8608">7920 6680 2750 0,'7'0'105'0,"9"17"331"15,-9-17-158-15,-2 8-3 16,0-8-49-16,0 6-35 0,1 2-47 15,-4-2-34-15,3 4-43 0,0-6-16 16,0 4-15-16,6 14-9 0,-9-12-18 16,3 1-3-16,-2-2-11 0,-1-1-13 15,1-5-29-15,2-2-35 0,0 2-24 16,0-3-13-16,0 0-31 16,8 0-156-16,-5-14 188 0,-1 14 29 15,-2-12 29-15,0-4 46 0,1 4 64 16,-6-1 52-16,2 2 16 0,-2 3-4 15,0-6 35-15,0 8-106 16,-18 6-30-16,3 0-2 0,2 0-4 16,-2 0-43-16,2 0-78 0,0 0-105 15,-2 0-105-15,2 16-82 0,-9 3-912 16</inkml:trace>
        </inkml:traceGroup>
      </inkml:traceGroup>
    </inkml:traceGroup>
  </inkml:traceGroup>
</inkml:ink>
</file>

<file path=ppt/ink/ink3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20.42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CE7168A-9EEC-489B-9EB2-E9C5DE09BDAA}" emma:medium="tactile" emma:mode="ink">
          <msink:context xmlns:msink="http://schemas.microsoft.com/ink/2010/main" type="writingRegion" rotatedBoundingBox="7122,10179 7537,11776 6963,11925 6549,10328"/>
        </emma:interpretation>
      </emma:emma>
    </inkml:annotationXML>
    <inkml:traceGroup>
      <inkml:annotationXML>
        <emma:emma xmlns:emma="http://www.w3.org/2003/04/emma" version="1.0">
          <emma:interpretation id="{1FAEED8C-4992-49B2-B8A0-6FE58EFBD615}" emma:medium="tactile" emma:mode="ink">
            <msink:context xmlns:msink="http://schemas.microsoft.com/ink/2010/main" type="paragraph" rotatedBoundingBox="7122,10179 7537,11776 6963,11925 6549,10328" alignmentLevel="1"/>
          </emma:interpretation>
        </emma:emma>
      </inkml:annotationXML>
      <inkml:traceGroup>
        <inkml:annotationXML>
          <emma:emma xmlns:emma="http://www.w3.org/2003/04/emma" version="1.0">
            <emma:interpretation id="{8A88755F-4591-4447-908E-2472F3AB375C}" emma:medium="tactile" emma:mode="ink">
              <msink:context xmlns:msink="http://schemas.microsoft.com/ink/2010/main" type="line" rotatedBoundingBox="7122,10179 7537,11776 6963,11925 6549,10328"/>
            </emma:interpretation>
          </emma:emma>
        </inkml:annotationXML>
        <inkml:traceGroup>
          <inkml:annotationXML>
            <emma:emma xmlns:emma="http://www.w3.org/2003/04/emma" version="1.0">
              <emma:interpretation id="{D84299D4-29BD-4A7C-A8A8-6556B80EAF37}" emma:medium="tactile" emma:mode="ink">
                <msink:context xmlns:msink="http://schemas.microsoft.com/ink/2010/main" type="inkWord" rotatedBoundingBox="7122,10179 7259,10705 6822,10818 6685,10293"/>
              </emma:interpretation>
              <emma:one-of disjunction-type="recognition" id="oneOf0">
                <emma:interpretation id="interp0" emma:lang="" emma:confidence="1">
                  <emma:literal/>
                </emma:interpretation>
              </emma:one-of>
            </emma:emma>
          </inkml:annotationXML>
          <inkml:trace contextRef="#ctx0" brushRef="#br0">0 25 671 0,'5'-6'-23'0,"-5"1"13"15,6 1 29-15,-1 4-17 0,-3 0 28 0,3 0 47 16,-2 0 61-16,-1 0 230 16,3 0-28-16,-2 0-82 0,0 0-65 15,-1 0-78-15,1 0 4 0,-3 0-31 16,0 0-21-16,0 0 41 16,0 0-49-16,0 0 32 0,0-11 14 15,0 11 15-15,0 0 9 0,0 0 7 16,0 0 21-16,0 0 3 0,0 0 2 15,0 0 117-15,0 11-158 16,0-1-12-16,0 5-10 0,0 0-23 16,0 4-21-16,0-1-36 0,0 5 14 0,0 0-4 15,0 25 28-15,0-25-35 16,0-1-17-16,0 1-5 0,0-2 24 16,0-1-15-16,0 1-9 0,0-4 18 15,0 0-25-15,0-2 7 0,12 10-1 16,-12-15 5-16,0-4 5 15,0 1-18-15,0-4 19 0,0-3 7 16,0 1-8-16,0-1 0 0,0 0-8 16,0 0-4-16,0 0-32 0,0-11 24 15,0 11-7-15,0-14-17 0,0 3 0 16,0 0 6-16,0-5 14 16,0-2 4-16,0 1 3 0,0-4 2 15,0-21-13-15,0 23 8 16,0-1-4-16,0 1 12 0,11 3 5 0,-11 3-7 15,12 0 5-15,-12-1 0 0,8-3-6 16,-8 0-2-16,18-15 13 16,-11 17-3-16,-1-1 4 0,1 1-4 15,1 8-2-15,-1-1 4 0,-1 2-9 16,-4 1 6-16,1 1-10 0,-1 4 3 16,-2 0 16-16,0 0 5 15,0 0 7-15,0 0-9 0,0 0 1 16,0 0 17-16,0 0-11 0,0 0 13 0,0 13-17 15,28 14 46-15,-18-16-29 16,3 4-17-16,-3 1 17 0,1-1-22 16,-4 5 13-16,6 0-3 0,-5-3-20 15,-1 3 12-15,-2-4-1 0,3 20 21 16,-6-20-26-16,-2-2 3 16,6-1-1-16,-4 1-6 0,-2-2 11 15,0 1-4-15,0-2 14 0,0 0-19 16,0-2 6-16,0 10 16 15,0-11-7-15,0 3-16 0,0 0 9 16,0-1-18-16,0 1 19 0,0 1-13 0,0 1 11 16,0-2-4-16,0 10-18 15,0-10 14-15,0-7-7 0,0 3 10 16,0-3-3-16,0-2-14 0,0 2 13 16,0-2-44-16,0 1-24 0,0-3-33 15,0 0-347-15,0 0-17 16,0 0-117-16,0 0-37 0,0 0 54 15,0 0 73-15,0 0-60 0</inkml:trace>
          <inkml:trace contextRef="#ctx0" brushRef="#br0" timeOffset="1836.4466">444 253 547 0,'0'0'5'0,"12"0"24"0,-12-13-27 15,0 13 17-15,0 0-15 0,0 0 3 16,0 0-20-16,0 0 37 0,0 0 8 16,0 0-37-16,0 0 137 15,0 0 63-15,0 0 69 0,0 0-27 16,0 0-50-16,0 0-21 0,0 0-27 16,0 0 0-16,0-14-36 0,0 14-5 15,18 0 51-15,-18 0-62 16,0 0 3-16,0 0 25 0,0 0-5 0,0 0 7 15,0 0-7-15,0 0-4 16,0 0 22-16,0 0 102 0,0 0-125 16,0 0 12-16,0 0 3 0,0 0-23 15,0 0 8-15,0 0-26 0,0 13-7 16,0-13 9-16,0 14-9 0,0 11 25 16,0-15-59-16,0-10 8 15,0 10-16-15,0-4-1 0,0 4-15 16,0-3-1-16,0 3 3 0,0-1-7 15,0 0 3-15,0 3-6 16,0-3-7-16,0 0 8 0,0-3-15 16,0-4 12-16,0 2 1 0,0-3-13 15,0-1-25-15,0 0-27 0,15 0-95 16,-15 0-433-16,0 0 186 0,0 0-65 16,0 0-105-16,0 0 54 0,0 0 61 15</inkml:trace>
        </inkml:traceGroup>
        <inkml:traceGroup>
          <inkml:annotationXML>
            <emma:emma xmlns:emma="http://www.w3.org/2003/04/emma" version="1.0">
              <emma:interpretation id="{66E2F7D9-4252-4333-A5AB-2B933F253725}" emma:medium="tactile" emma:mode="ink">
                <msink:context xmlns:msink="http://schemas.microsoft.com/ink/2010/main" type="inkWord" rotatedBoundingBox="7347,11099 7523,11780 6963,11925 6786,11244"/>
              </emma:interpretation>
              <emma:one-of disjunction-type="recognition" id="oneOf1">
                <emma:interpretation id="interp1" emma:lang="" emma:confidence="0">
                  <emma:literal>en</emma:literal>
                </emma:interpretation>
                <emma:interpretation id="interp2" emma:lang="" emma:confidence="0">
                  <emma:literal>ir</emma:literal>
                </emma:interpretation>
                <emma:interpretation id="interp3" emma:lang="" emma:confidence="0">
                  <emma:literal>ai</emma:literal>
                </emma:interpretation>
                <emma:interpretation id="interp4" emma:lang="" emma:confidence="0">
                  <emma:literal>IN</emma:literal>
                </emma:interpretation>
                <emma:interpretation id="interp5" emma:lang="" emma:confidence="0">
                  <emma:literal>ar</emma:literal>
                </emma:interpretation>
              </emma:one-of>
            </emma:emma>
          </inkml:annotationXML>
          <inkml:trace contextRef="#ctx0" brushRef="#br0" timeOffset="3146.5329">74 1013 629 0,'0'-4'25'0,"0"0"-11"15,0 1-7-15,0 0 37 0,0-3 106 16,0 1 298-16,0 2-16 0,0-5 142 15,0 7-364-15,0-1-32 16,0 0-18-16,0 1-27 0,0-1-12 16,0 2-19-16,0 0 3 0,0 0 40 15,0 0 7-15,0 13 184 16,13 0-185-16,-13-3-19 0,15 1 0 16,-15 4-12-16,13 2-38 0,-3-2-20 15,-10 2-29-15,10-1 7 0,-10 4-15 16,11 17 25-16,-11-22-28 15,0 5-4-15,0-4-6 0,0 4-5 0,0-4 10 16,0-1 0-16,0-2-16 0,0 2 8 16,12-2-25-16,-12 11 1 15,0-15 37-15,0-1-34 0,0 2 22 16,0-2-12-16,0-2 9 0,0-2-9 16,0-2-1-16,16 1 14 0,-16-3-6 15,0 0-14-15,0 0-2 16,0 0-1-16,0 0 10 0,0 0-30 15,0 0 5-15,0 0-17 0,0 0 12 16,0-13-19-16,0-15-55 16,0 10 57-16,0-2 8 0,0-1 6 15,0-2 21-15,0 0-1 0,0 2-5 0,0 0 23 16,0-4-15-16,0 7 4 0,0-17 20 16,0 18-27-16,0 4 27 15,0-1-19-15,0 3 5 0,0 3-9 16,0-2 15-16,0 2-9 0,7 1 15 15,-7 3-6-15,15-1 1 16,-7 0 3-16,-5 2 3 0,2 0-5 16,-3 2 10-16,3-1 1 0,3 2-3 15,-5 0-1-15,4 0 10 0,-2 0 11 16,8 0 27-16,-3 0-31 0,-2 12 10 16,0-1-5-16,-1-11-10 0,-4 15-10 15,4-1-3-15,1 1 15 0,-3 1-13 16,10 20 9-16,-10-20 12 15,3 1-10-15,2 2-6 0,-2-1-9 16,0-2-9-16,-1 3-3 0,-4-4 15 16,2 0-6-16,0-1-3 0,0 15-27 15,-5-19 24-15,0 1 12 16,0-3-12-16,0 0-9 0,0 1 8 16,0-5 7-16,0 0-21 0,0-1-9 0,0 2-19 15,0-2-112 1,0-3 0-16,0 0-123 0,0 0-112 0,0 0-53 15,0 0-65-15,0 0-24 0,0 0 100 16,0-11 35-16,0 11-95 16</inkml:trace>
          <inkml:trace contextRef="#ctx0" brushRef="#br0" timeOffset="3758.4953">482 1323 731 0,'0'8'294'0,"0"-8"295"0,0 0-394 16,0 0-47-16,0 0-52 0,0 0-30 16,0 0-14-16,0 0 0 0,0-11-9 15,0 2-9-15,13 0 11 16,-1-8 64-16,1 11-55 0,-5-1 17 15,-8 0-23-15,10 1 23 0,-5 2-13 0,3-1 0 16,-1 5 27-16,1 0-7 16,2 0 66-16,-5 0-74 0,-5 0 5 15,5 0-16-15,0 11-6 0,-5-11 13 16,3 11-23-16,-3-11-9 0,0 8 4 16,0 3 4-16,0 4 25 15,0-9-32-15,0 2 4 0,0-2 12 16,0 4 15-16,0-2-11 0,0-1-8 15,0 1 10-15,0 2-8 0,0-3-32 16,0 12 27-16,0-8-38 16,0 0-2-16,0-1-3 0,0-1 11 15,-13-1-9-15,13 0-2 0,-15-1-2 16,5 3-7-16,10-3 9 0,-21 5 3 16,11-5-11-16,10-2 1 0,-5 2 6 15,5-6-18-15,0 3 12 0,0 0 36 16,0-2 8-16,0 0 12 0,0-2 7 15,13 0 60-15,-1 0-44 16,1 0-22-16,-3 0-9 0,8 0 7 16,0 0-27-16,2 0 6 0,3 0-18 15,-2 0 1-15,22 0-3 16,-25 0-1-16,-3 0-13 0,-7 0 9 0,2-12-9 16,-5 12 3-16,-2-9 4 0,-1 9-7 15,1 0-39-15,-1 0-85 16,1 0-422-16,-3 0 173 0,2 0-65 15,1 0-90-15,-1 0 50 0,1 0 71 16</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5:33.89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ADEC601-1D8E-4AAF-B33D-BC29640D7AE0}" emma:medium="tactile" emma:mode="ink">
          <msink:context xmlns:msink="http://schemas.microsoft.com/ink/2010/main" type="writingRegion" rotatedBoundingBox="16527,11275 18700,11275 18700,12585 16527,12585"/>
        </emma:interpretation>
      </emma:emma>
    </inkml:annotationXML>
    <inkml:traceGroup>
      <inkml:annotationXML>
        <emma:emma xmlns:emma="http://www.w3.org/2003/04/emma" version="1.0">
          <emma:interpretation id="{6E2A6344-0B03-49B6-A739-0B77C0A42FEF}" emma:medium="tactile" emma:mode="ink">
            <msink:context xmlns:msink="http://schemas.microsoft.com/ink/2010/main" type="paragraph" rotatedBoundingBox="16527,11275 18700,11275 18700,12585 16527,12585" alignmentLevel="1"/>
          </emma:interpretation>
        </emma:emma>
      </inkml:annotationXML>
      <inkml:traceGroup>
        <inkml:annotationXML>
          <emma:emma xmlns:emma="http://www.w3.org/2003/04/emma" version="1.0">
            <emma:interpretation id="{A56EF53C-8FBA-4934-8435-013E541BD0BB}" emma:medium="tactile" emma:mode="ink">
              <msink:context xmlns:msink="http://schemas.microsoft.com/ink/2010/main" type="line" rotatedBoundingBox="16527,11275 18700,11275 18700,12585 16527,12585"/>
            </emma:interpretation>
          </emma:emma>
        </inkml:annotationXML>
        <inkml:traceGroup>
          <inkml:annotationXML>
            <emma:emma xmlns:emma="http://www.w3.org/2003/04/emma" version="1.0">
              <emma:interpretation id="{4C067480-8DDD-45BD-BD32-DCC9C1DE4575}" emma:medium="tactile" emma:mode="ink">
                <msink:context xmlns:msink="http://schemas.microsoft.com/ink/2010/main" type="inkWord" rotatedBoundingBox="16527,11275 18700,11275 18700,12585 16527,12585"/>
              </emma:interpretation>
              <emma:one-of disjunction-type="recognition" id="oneOf0">
                <emma:interpretation id="interp0" emma:lang="" emma:confidence="0">
                  <emma:literal>o</emma:literal>
                </emma:interpretation>
                <emma:interpretation id="interp1" emma:lang="" emma:confidence="0">
                  <emma:literal>.</emma:literal>
                </emma:interpretation>
                <emma:interpretation id="interp2" emma:lang="" emma:confidence="0">
                  <emma:literal>O</emma:literal>
                </emma:interpretation>
                <emma:interpretation id="interp3" emma:lang="" emma:confidence="0">
                  <emma:literal>-</emma:literal>
                </emma:interpretation>
                <emma:interpretation id="interp4" emma:lang="" emma:confidence="0">
                  <emma:literal>0</emma:literal>
                </emma:interpretation>
              </emma:one-of>
            </emma:emma>
          </inkml:annotationXML>
          <inkml:trace contextRef="#ctx0" brushRef="#br0">179 886 2310 0,'0'0'31'0,"0"0"-5"0,0 0 5 16,0 0 18-16,0 0-10 0,0 0 20 0,0 0-14 16,0 0-20-16,0 0-21 0,0 0 7 0,0 0-13 15,0 0 36-15,0 0 7 0,0 0 16 0,0 0 5 16,0 0 9-16,0 0-17 0,0 0 16 0,0 0-18 15,0 12 6-15,0-12 14 0,0 0-3 0,0 0-2 16,0 0 16-16,0 0-17 0,0 0 3 0,0 0-9 16,0 0-18-16,0 0 13 0,0 0-7 0,0 0 3 15,0 0-6-15,0 13 9 0,0-13-16 16,0 0 5-16,0 15-12 0,0-15 6 0,0 10 6 0,0 3-28 16,0-2 9-16,0 1-8 0,0 1-5 0,0 0 7 15,0-1-2-15,0 5-10 0,0-1 1 16,0 0 0-16,0-3 0 0,0 3-1 0,0 0-9 15,0 1 11-15,0 0 0 0,0-2-13 0,0 2 9 16,0 2 4-16,0-1 1 0,0 0-11 0,0-1-7 16,0-2 10-16,0-2 5 0,0-2-12 0,0-2 3 15,0-4-1-15,12 1 15 0,-12-2-7 0,0 0-12 16,0-4 8-16,0 0 9 0,0 0-14 0,0 0 5 16,0 0-2-16,0 0-4 0,0 0 7 0,0 0-6 15,0 0 14-15,0 0-3 0,0 0-11 0,0 0 13 16,18 0 3-16,-18 0-12 0,12 0 8 15,-12 0-3-15,14 0-13 0,-2 0 21 0,-12 0-17 16,12 0 2-16,0 0-1 0,-3 0 11 0,3 0 1 16,3 0-11-16,0 0-4 0,0 0 8 0,2 0-9 15,1 0 11-15,0 0-2 0,0 0 5 0,3 0-12 16,-3 0 5-16,0 0 6 0,2-11-10 0,4 11 8 16,-3 0 5-16,3-6-13 0,0 6 8 0,0 0-8 15,-1 0 11-15,1 0 3 0,3 0-18 0,-6 0 0 16,3 0 10-16,-1 0 7 0,-2 0 2 0,3 0-13 15,0 0-3-15,3 0 17 0,-4-13-8 16,7 13 0-16,0-10-10 0,0 10 2 0,0-10 17 16,-1 10 9-16,1-9-15 0,3-2-9 0,-3 4 12 15,-1 7-11-15,4-7 9 0,-6 2-12 0,6-1 22 16,-4 6-7-16,4 0-4 0,-3 0 3 0,-3 0-12 16,0 0-5-16,-1 0 5 0,-5 0 1 0,3 0 16 15,-6 0 10-15,0 0 9 0,2 0-10 0,1 0-10 16,0 0-7-16,3 0 1 0,0 0 3 0,0 0-11 15,-1 0 8-15,1 0-8 0,-3 0 12 0,3 0 0 16,0 0-9-16,-3 0 2 0,2 0-4 0,1 0 7 16,0 0-7-16,-3-11 8 0,3 3-16 0,-1 0 7 15,-5 8 2-15,3 0 1 0,-3-7-6 0,0 7 10 16,0 0-6-16,-3 0 3 0,2-6 2 16,-2 6 2-16,3 0-2 0,-3 0 3 0,3 0-1 15,-3 0-4-15,-3 0-2 0,3 0 9 0,0 0-9 16,-4 0-3-16,-5 0 8 0,0 0 3 0,0 0 0 15,-3 0 1-15,0 0 8 0,-3 0-3 0,0 0 4 16,0 0-12-16,0 0 3 0,0 0 2 0,0 0-5 16,0 0 0-16,0 0-11 0,0 0 12 0,0 0-5 15,0 0-6-15,0 0 13 0,0 0-8 0,0 0-4 16,0 0 4-16,0 0-1 0,0 0 9 0,0 0-11 16,0 0 3-16,0 0-2 0,0 0 1 15,0 0 6-15,0 0-4 0,0 0 7 0,0 0 0 16,0 0 4-16,0 0-3 0,0 0-1 0,0 0 7 15,0 0 1-15,0 0-15 0,0 0 15 0,0 0-18 16,0 0-1-16,0-11 8 0,0 1-7 0,0-4 0 16,-15-1-3-16,15-3 5 0,-12-1 5 0,1-1-13 15,-1-1-3-15,0-2 5 0,3 0 1 0,-3-3 4 16,3 1 2-16,-3-5-7 0,3 3 10 0,3-3-2 16,0 0-6-16,0 1 0 0,0 4 11 0,3-5-15 15,0 4-2-15,-3 1 9 0,3-2 1 0,0 1-9 16,-5-1 8-16,2 1-7 0,-3-6 9 0,3 3 4 15,0-4-8-15,3 0-6 0,-3 1 16 0,3 1-10 16,0 1 0-16,0 1 2 0,-3 1 0 0,3 4-6 16,0 2 3-16,-3 2 2 0,0-1 9 15,6 2-5-15,-3 1-2 0,0 2-1 0,3 1 1 16,0-2-4-16,0 1-4 0,0 2 0 0,0 2 10 16,0 2-1-16,0 0-4 0,0 0 6 0,0 2-6 15,0 0 8-15,0-2-4 0,-15 2 2 0,15 1 2 16,0-1 7-16,0 2-1 0,0-1-6 0,0 3 8 15,0 0-13-15,0 3 1 0,0 1 2 0,0 0 3 16,0 0-2-16,0 0-7 0,0 0 17 0,0 0-19 16,0 0 11-16,0 0-5 0,0 0 1 0,0 0 4 15,0 0 0-15,0 0 2 0,0 0-7 0,0 0 11 16,0 0-1-16,0 0 2 0,0 0 2 0,0 0 0 16,0 0-12-16,0 0 3 0,0 0 8 15,0 0-10-15,0 0 1 0,0 0 1 0,0 0-1 16,0 9-1-16,0-9-3 0,0 0-5 0,0 0 3 15,0 0 1-15,0 0-4 0,0 0 5 0,0 0 1 16,0 0-3-16,0 0 2 0,-18 0-2 0,18 0-7 16,-15 0 7-16,1 0-6 0,14 0 3 0,-18 0-1 15,-3 0 3-15,3 0-3 0,0 0 4 0,-3 0 2 16,-2 0-4-16,2 14-1 0,-3-14 3 0,0 0 0 16,-3 0-3-16,-3 0 3 0,1 0 4 0,2 0-4 15,-3 13 2-15,0-13-9 0,1 0 7 16,2 0-6-16,-3 0 8 0,3 12-3 0,-2-12-8 15,2 0 11-15,-3 8-4 0,0-8 2 0,0 8-9 16,1-8 7-16,2 6 1 0,0-3 1 0,-3 4-21 16,7-3 3-16,-1 3 6 0,-3-1 0 0,0 0-4 15,-3 3 14-15,1-2 1 0,2 2-4 0,-3 0-11 16,0-1 11-16,0 0 0 0,4-1-1 0,-4 1-1 16,3 2 0-16,-6-2-3 0,1 0 7 0,-1-2-4 15,3 3 4-15,-3-2-3 0,1 2-3 0,2-4-1 16,0 0 17-16,6-5-9 0,1 0-6 0,2 0-4 15,0 0 5-15,0 0-10 0,6 0 13 0,-3 0-8 16,3 0 11-16,0 0-6 0,-2 0-5 0,2 0 10 16,-3 0-2-16,6 0-1 0,3 0 1 15,0 0 6-15,0 0-10 0,0-15-1 0,3 15 6 16,-3-11-1-16,-3 11 3 0,4 0-3 0,-1 0 3 16,0 0-3-16,0 0 7 0,-3 0-3 0,0 0-13 15,3 0 15-15,0 0 3 0,0 0-11 0,-3 0-4 16,0-10-3-16,0 10 11 0,3-14-1 0,-2 14 1 15,2-10 7-15,-3 10-5 0,3 0 2 0,-3-7 3 16,6-1-9-16,0 8-6 0,0 0 10 0,3-7 2 16,-3 7-3-16,3 0 2 0,0 0-5 0,-3 0 0 15,3 0 7-15,0 0-7 0,3 0-2 0,0 0-2 16,0 0 8-16,0 0-1 0,0 0-5 16,0 0 6-16,0 0-7 0,0 0 7 0,0 0 6 15,0 0-3-15,0 0-8 0,0 0 2 0,0 0-6 16,0 0 7-16,0 0 3 0,0 0 9 0,0 0-1 15,0 15 0-15,0 0-10 0,12 1 14 0,-12-2 2 16,9 3-9-16,3 2 16 0,-12-2 10 0,9 3 13 16,0 4-22-16,0-1-12 0,0 1-5 0,-3-1 1 15,0 4-2-15,0 2-2 0,0-2 15 0,-3 5-5 16,2-1-4-16,1-1 12 0,-3 2-2 0,0 0-7 16,3-4-4-16,0 1 2 0,-3 1-1 0,3-7 8 15,0 0 2-15,-3 2-5 0,0-3-10 0,3-2 8 16,-3 2-15-16,3-3 3 0,-3 0 2 15,0-4-2-15,0-2 2 0,0-5 3 0,3 0-6 16,-6-2 3-16,0-5-6 0,0 3-12 0,0-4-11 16,0 2-12-16,0-2-28 0,0 0-4 0,0 0-11 15,0 0-20-15,0 0-42 0,0 0-89 0,0 0-134 16,0 0-93-16,0-10-45 0,0 10-265 0</inkml:trace>
        </inkml:traceGroup>
      </inkml:traceGroup>
    </inkml:traceGroup>
  </inkml:traceGroup>
</inkml:ink>
</file>

<file path=ppt/ink/ink3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26.14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9FDA0503-44DF-4641-ABB5-9A4FCDBC7E04}" emma:medium="tactile" emma:mode="ink">
          <msink:context xmlns:msink="http://schemas.microsoft.com/ink/2010/main" type="writingRegion" rotatedBoundingBox="10228,10063 10414,11720 9809,11787 9624,10130"/>
        </emma:interpretation>
      </emma:emma>
    </inkml:annotationXML>
    <inkml:traceGroup>
      <inkml:annotationXML>
        <emma:emma xmlns:emma="http://www.w3.org/2003/04/emma" version="1.0">
          <emma:interpretation id="{7F7C427B-72CE-492F-8397-5468DD706CF3}" emma:medium="tactile" emma:mode="ink">
            <msink:context xmlns:msink="http://schemas.microsoft.com/ink/2010/main" type="paragraph" rotatedBoundingBox="10228,10063 10414,11720 9809,11787 9624,10130" alignmentLevel="1"/>
          </emma:interpretation>
        </emma:emma>
      </inkml:annotationXML>
      <inkml:traceGroup>
        <inkml:annotationXML>
          <emma:emma xmlns:emma="http://www.w3.org/2003/04/emma" version="1.0">
            <emma:interpretation id="{69E708C8-E727-4432-93CD-C346F1694820}" emma:medium="tactile" emma:mode="ink">
              <msink:context xmlns:msink="http://schemas.microsoft.com/ink/2010/main" type="line" rotatedBoundingBox="10228,10063 10414,11720 9809,11787 9624,10130"/>
            </emma:interpretation>
          </emma:emma>
        </inkml:annotationXML>
        <inkml:traceGroup>
          <inkml:annotationXML>
            <emma:emma xmlns:emma="http://www.w3.org/2003/04/emma" version="1.0">
              <emma:interpretation id="{F3AA0832-8BD6-4503-88EF-3F52E8A9B91B}" emma:medium="tactile" emma:mode="ink">
                <msink:context xmlns:msink="http://schemas.microsoft.com/ink/2010/main" type="inkWord" rotatedBoundingBox="10228,10063 10290,10616 9811,10670 9749,10116"/>
              </emma:interpretation>
              <emma:one-of disjunction-type="recognition" id="oneOf0">
                <emma:interpretation id="interp0" emma:lang="" emma:confidence="1">
                  <emma:literal/>
                </emma:interpretation>
              </emma:one-of>
            </emma:emma>
          </inkml:annotationXML>
          <inkml:trace contextRef="#ctx0" brushRef="#br0">0 26 2326 0,'0'0'100'0,"0"0"-26"16,0 0 11-16,0 0 15 0,0 0-17 0,0 0-6 15,13 0-7-15,2 0-9 16,-5 0 11-16,3 0 7 0,10 0 17 16,-6 0-66-16,-4 0-9 0,3-10-11 15,-1 10-1-15,-2 0-1 0,-3-11-16 16,2 11 9-16,-4 0-33 0,0-7-66 16,4 7-254-16,-9 0 92 15,-3 0-147-15,0 0-268 0</inkml:trace>
          <inkml:trace contextRef="#ctx0" brushRef="#br0" timeOffset="-375.569">41 192 2174 0,'0'-5'38'15,"0"1"38"-15,0 2 197 16,0-1-108-16,0 3-5 0,0 0 8 16,0 0 9-16,15 0 24 0,-2 0-8 0,-13 14 0 15,10-14-17-15,-3 16-34 0,14 5 92 16,-11-8-152-16,0 0-9 16,0 1-4-16,1 0-8 0,-1 0-37 15,-3 2-3-15,4 2 3 0,-4 1-9 16,8 22 0-16,-2-24-3 15,-5 1-17-15,2 1 6 0,-2-3-6 16,-1-3 6-16,9 0-2 0,-6-1-4 16,-3-1 22-16,-1-3 2 0,6 7-16 15,-7-11-20-15,-2 0 0 16,-1 0-39-16,-2-4-34 0,0 0-83 0,0 0-115 16,0 0-106-16,0 0-17 0,0 0-12 15,0 0-775-15</inkml:trace>
          <inkml:trace contextRef="#ctx0" brushRef="#br0" timeOffset="-723.9001">249 164 2337 0,'0'0'39'0,"0"0"0"16,0 0 42-16,0 13-62 0,0-13 6 16,0 0 1-16,0 0 53 0,-15 12 17 15,15-12 44-15,0 15 0 0,0-2 4 16,-18 2-20-16,3 13 142 15,2-11-141-15,13-1-14 0,-12 1-38 16,-1 2-21-16,0 2-16 0,3-2-11 16,0 5 0-16,0-4-7 0,2 0-9 15,-10 16 2-15,8-21-13 16,5-6 15-16,0 0-15 0,0 2-7 16,-1-4-48-16,4 0-37 0,2-1-55 15,-3-2-40-15,3-3-31 0,0-1-257 16,0 0 201-16,0 0-102 15,0 0-131-15,0 0-62 0</inkml:trace>
          <inkml:trace contextRef="#ctx0" brushRef="#br0" timeOffset="637.7331">481 450 1411 0,'0'-13'118'0,"15"13"143"0,-15-13-95 16,0 3 16-16,13 10-37 0,-13 0 8 15,0 0 16-15,0 0 1 0,10 0-3 16,-10-12 23-16,0 12-1 0,0 0 181 16,0 0-202-16,0 0-12 15,0 0-16-15,0 0-7 0,0 0-9 16,0 0-44-16,0 0-4 0,0 0-19 15,0 0-17-15,0 11 11 16,0-2-26-16,0-9-9 0,0 11-6 16,0 1-13-16,0-5-2 0,0 2 6 15,16-4 0-15,-16 3-2 0,0-1-2 16,0 4 28-16,0-6-31 0,0-1-12 16,0-3 1-16,0 4-50 0,0-3-78 15,0-1-111-15,0 1-114 0,0-2-80 16,0 0-75-16</inkml:trace>
        </inkml:traceGroup>
        <inkml:traceGroup>
          <inkml:annotationXML>
            <emma:emma xmlns:emma="http://www.w3.org/2003/04/emma" version="1.0">
              <emma:interpretation id="{FDDBECBD-214C-4C17-B552-5CDDE6710A9A}" emma:medium="tactile" emma:mode="ink">
                <msink:context xmlns:msink="http://schemas.microsoft.com/ink/2010/main" type="inkWord" rotatedBoundingBox="10039,11102 10100,11646 9814,11678 9753,11134"/>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é</emma:literal>
                </emma:interpretation>
                <emma:interpretation id="interp4" emma:lang="" emma:confidence="0">
                  <emma:literal>=</emma:literal>
                </emma:interpretation>
                <emma:interpretation id="interp5" emma:lang="" emma:confidence="0">
                  <emma:literal>_</emma:literal>
                </emma:interpretation>
              </emma:one-of>
            </emma:emma>
          </inkml:annotationXML>
          <inkml:trace contextRef="#ctx0" brushRef="#br0" timeOffset="2761.5724">107 1025 2279 0,'0'0'66'16,"0"6"-13"-16,-3-6 35 0,3 0-1 15,0 5-24-15,0 0-12 0,0-5 25 16,0 0-16-16,0 0 20 16,0 0 5-16,0 0 11 0,0 0 5 15,0 0-4-15,0 0 4 0,0 0 24 0,0 0 6 16,0 0 120-16,0 11-135 15,0-11-1-15,16 0 2 0,-1 0-15 16,-5 0-41-16,3 0-10 0,-1 0-6 16,4 0-32-16,-4 0 3 0,22 0 4 15,-22 0 0-15,4 0-28 16,-6 0-5-16,0 0 23 0,-2 0-7 16,-3 0-45-16,-3 0-72 0,-2 0-110 15,0 0-97-15,0 0-444 16,0 0 205-16,0 0-349 0</inkml:trace>
          <inkml:trace contextRef="#ctx0" brushRef="#br0" timeOffset="1671.5663">23 1214 2396 0,'0'-6'154'0,"0"5"-13"0,0 0 24 16,0 1 9-16,10 0 21 0,0 0 10 15,0 0 8-15,3 0-8 0,-3 0-14 16,3 15-23-16,12 13 63 16,-14-12-160-16,1-1-20 0,-4 2 2 15,2 1-18-15,-2 4 0 0,-1-2-8 16,1 0-4-16,0 1-16 0,-1 1 9 16,6 17 5-16,-5-21-12 15,-3-2-9-15,2-4-2 0,-1 0-5 16,-1 1-25-16,0-5-51 0,-3-3-114 15,6 1-123-15,2 1-452 0,-2-7 356 16,-6 0-205-16,9 0-208 16</inkml:trace>
        </inkml:traceGroup>
        <inkml:traceGroup>
          <inkml:annotationXML>
            <emma:emma xmlns:emma="http://www.w3.org/2003/04/emma" version="1.0">
              <emma:interpretation id="{A1EC5D29-6415-4957-9817-19A15DEADF2F}" emma:medium="tactile" emma:mode="ink">
                <msink:context xmlns:msink="http://schemas.microsoft.com/ink/2010/main" type="inkWord" rotatedBoundingBox="9922,11317 9956,11617 9792,11636 9759,11335"/>
              </emma:interpretation>
              <emma:one-of disjunction-type="recognition" id="oneOf2">
                <emma:interpretation id="interp6" emma:lang="" emma:confidence="1">
                  <emma:literal/>
                </emma:interpretation>
              </emma:one-of>
            </emma:emma>
          </inkml:annotationXML>
          <inkml:trace contextRef="#ctx0" brushRef="#br0" timeOffset="1353.4253">158 1221 1989 0,'0'0'70'15,"0"0"47"-15,2 0 26 0,1 0-1 16,-3 0 16-16,2 0 5 0,1 0-6 16,2 0 143-16,-5 0-141 0,0 0 15 15,0 0-16-15,0 0-20 0,0 12-24 16,0-12-18-16,0 16-11 0,0-4-32 16,0 3 2-16,-15 14 25 15,5-13-50-15,-1 0 20 0,4 2-6 16,-6-2-13-16,3 3-25 0,0-2-12 15,-1-1 19-15,4 2-2 0,2 0-18 16,-11 15 0-16,11-23-31 16,3 0-34-16,2-2-46 0,-5 0-49 0,2-6-40 15,3 3-25-15,0-2-44 0,0-3-18 16,0 0-59 0,0 0-647-16,0 0 374 0</inkml:trace>
        </inkml:traceGroup>
        <inkml:traceGroup>
          <inkml:annotationXML>
            <emma:emma xmlns:emma="http://www.w3.org/2003/04/emma" version="1.0">
              <emma:interpretation id="{DECAF7B9-3071-472D-90FC-B772A020BBF4}" emma:medium="tactile" emma:mode="ink">
                <msink:context xmlns:msink="http://schemas.microsoft.com/ink/2010/main" type="inkWord" rotatedBoundingBox="10365,11527 10387,11723 10162,11748 10140,11553"/>
              </emma:interpretation>
              <emma:one-of disjunction-type="recognition" id="oneOf3">
                <emma:interpretation id="interp7" emma:lang="" emma:confidence="0">
                  <emma:literal>o</emma:literal>
                </emma:interpretation>
                <emma:interpretation id="interp8" emma:lang="" emma:confidence="0">
                  <emma:literal>s</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y</emma:literal>
                </emma:interpretation>
              </emma:one-of>
            </emma:emma>
          </inkml:annotationXML>
          <inkml:trace contextRef="#ctx0" brushRef="#br0" timeOffset="2218.029">407 1464 1877 0,'0'0'43'0,"0"0"16"16,0 0-22-16,0 0 31 0,0 0-14 0,0 0-23 16,16 0 50-16,-16 0-44 15,12 0-9-15,-12 0-2 0,13 0 12 16,0-7 4-16,-13 7-16 0,10-8 13 15,0 4 0-15,-10 4 2 0,15 0 74 16,-7 0-61-16,-8 0 10 16,0 0 8-16,0 0-4 0,0 0-3 15,0 0 1-15,0 0-20 0,0 11-16 16,0-11 11-16,0 23 41 16,0-13-31-16,0 1-4 0,0 1 8 0,0-4-14 15,0 2-5-15,0-2-6 0,0 3-12 16,0-3-4-16,-15 3 1 0,-6 6 20 15,6-9-22-15,5 3-14 16,2-2-2-16,8-1 1 0,-7-1-1 16,2-1 5-16,-3-2 2 0,5 0-4 15,3 0-15-15,0-4 15 16,0 0 10-16,0 0-7 0,0 0-3 16,13 0 35-16,2 0 17 0,-4 0 17 15,4-12-11-15,0 12 13 0,13-11 46 16,-12 0-79-16,-4 11-11 15,1 0 2-15,-3-10-1 0,0 10-13 16,-5-7-6-16,3 7 0 0,2 0-3 0,-2 0-18 16,5 0-162-16,-8 0-5 15,0-12-51-15,0 12-47 0,-3-11-55 16,-2 3-66-16,0 8-237 0</inkml:trace>
        </inkml:traceGroup>
      </inkml:traceGroup>
    </inkml:traceGroup>
  </inkml:traceGroup>
</inkml:ink>
</file>

<file path=ppt/ink/ink3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31.88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43AE9DC-5564-4046-B788-8938A7D7475D}" emma:medium="tactile" emma:mode="ink">
          <msink:context xmlns:msink="http://schemas.microsoft.com/ink/2010/main" type="writingRegion" rotatedBoundingBox="13774,10130 14140,11716 13472,11871 13105,10285"/>
        </emma:interpretation>
      </emma:emma>
    </inkml:annotationXML>
    <inkml:traceGroup>
      <inkml:annotationXML>
        <emma:emma xmlns:emma="http://www.w3.org/2003/04/emma" version="1.0">
          <emma:interpretation id="{CB3AF6BB-0B1A-447B-B1E6-61E37A1AE797}" emma:medium="tactile" emma:mode="ink">
            <msink:context xmlns:msink="http://schemas.microsoft.com/ink/2010/main" type="paragraph" rotatedBoundingBox="13774,10130 14140,11716 13472,11871 13105,10285" alignmentLevel="1"/>
          </emma:interpretation>
        </emma:emma>
      </inkml:annotationXML>
      <inkml:traceGroup>
        <inkml:annotationXML>
          <emma:emma xmlns:emma="http://www.w3.org/2003/04/emma" version="1.0">
            <emma:interpretation id="{342E5553-CE54-4154-A39D-BB4FB867BDF3}" emma:medium="tactile" emma:mode="ink">
              <msink:context xmlns:msink="http://schemas.microsoft.com/ink/2010/main" type="line" rotatedBoundingBox="13774,10130 14140,11716 13472,11871 13105,10285"/>
            </emma:interpretation>
          </emma:emma>
        </inkml:annotationXML>
        <inkml:traceGroup>
          <inkml:annotationXML>
            <emma:emma xmlns:emma="http://www.w3.org/2003/04/emma" version="1.0">
              <emma:interpretation id="{0544650E-648F-464B-A1DD-E525782EC109}" emma:medium="tactile" emma:mode="ink">
                <msink:context xmlns:msink="http://schemas.microsoft.com/ink/2010/main" type="inkWord" rotatedBoundingBox="13774,10130 13883,10604 13419,10712 13310,10237"/>
              </emma:interpretation>
              <emma:one-of disjunction-type="recognition" id="oneOf0">
                <emma:interpretation id="interp0" emma:lang="" emma:confidence="1">
                  <emma:literal/>
                </emma:interpretation>
              </emma:one-of>
            </emma:emma>
          </inkml:annotationXML>
          <inkml:trace contextRef="#ctx0" brushRef="#br0">232 56 1657 0,'0'0'25'16,"0"0"38"-16,0 0 29 0,0 0 1 15,13 0 2-15,-13 0-17 0,0-11 10 0,0 11 41 16,0-9-54 0,0 9-20-16,0 0 0 0,0-6-25 0,0 6 15 15,0-7 9-15,0 7 2 0,-16 0-13 16,16 0-14-16,-10 0 44 16,-5 0-44-16,5 0 8 0,2 0-15 15,0 0 12-15,-4 0-27 0,4 0 11 16,-2 0-18-16,0 0-5 0,-13-12 18 15,10 12-1-15,3 0-21 16,2 0 24-16,0 0-15 0,3 0-12 16,3 0 20-16,-3 0-1 0,2 0-9 15,-2 0 3-15,-3 0 2 16,6 0 3-16,-1 0-5 0,3 9-17 16,-2-9 26-16,-1 12-13 0,3-12 1 0,0 8-6 15,0 1 0-15,0-4 19 0,0 12-19 16,0-12 15-16,0 4 11 15,0 2-9-15,0-3-11 0,0 0 7 16,0 0-14-16,13-2 20 0,-13-1-24 16,13 2 21-16,7 0-8 15,-10-5 12-15,0 1-17 0,3 0 22 16,-3 1-19-16,6 2 27 0,-1-1-15 16,-2 3 5-16,-1 0 11 0,16 7 9 15,-17-3-7-15,-1-3-15 16,-3 2 4-16,-1 2 8 0,1-2-16 0,-2-1 18 15,0 5-17-15,0-3 12 0,-5-1-9 16,0 10 5-16,0-12-13 16,0-3 1-16,0 1 10 0,0-3 18 15,0 0-5-15,0-2 8 0,0 1 3 16,0-2 27-16,0-1 8 0,-25 0 98 16,15 0-129-16,0 0-11 15,-6 0-6-15,4 0-12 0,-4 0 9 16,-2-11-3-16,6 1-8 0,-4 10 0 15,1-11-15-15,-8-7 14 16,16 10-8-16,1 8-6 0,1-5 5 16,3 5-12-16,-1 0 1 0,1 0-13 0,2 0-48 15,0 0-51-15,0 0-73 16,0 0-279-16,0 0 195 0,0 0-29 16,0 0-167-16,0 0-230 0</inkml:trace>
          <inkml:trace contextRef="#ctx0" brushRef="#br0" timeOffset="430.8541">530 227 2413 0,'0'0'65'0,"0"0"64"0,0 0 16 15,0 0 25-15,0 0-31 0,0 0-9 16,0 0 66-16,0 0-90 16,0 0 17-16,0 0 4 0,0 0 7 0,0 0-1 15,0 0-21-15,0 0 9 16,0 0-25-16,0 0 66 0,0 0-102 15,0 0 11-15,0 14-7 0,0-2-17 16,0 2-11-16,0-1-11 0,0-5-1 16,0 6 18-16,0-4-13 0,0 13 9 15,0-15-23-15,0-2-12 16,-15-1-4-16,15 1 6 0,0-3-11 16,0 0 21-16,0 0-21 0,0-1-3 15,0 1 11-15,0 2-60 16,0-5-1-16,0 1-35 0,0-1-86 15,0 0-155-15,0 0-129 0,0 0-43 16,0 0-196-16</inkml:trace>
          <inkml:trace contextRef="#ctx0" brushRef="#br0" timeOffset="-882.2799">5 0 1487 0,'-8'0'27'0,"8"0"13"0,0 0-10 0,0 0 68 16,0 0-22-16,0 11 78 15,0-11-100-15,0 8 42 0,0-8 1 16,0 6-11-16,0-6-22 0,0 5 11 16,0-5-11-16,11 9 0 0,-11-8-20 15,0 10 62-15,0-7-77 16,0 1 4-16,0 0 9 0,0 0-6 16,0 0-14-16,0-1 11 0,0 0-13 15,12-1-21-15,-12 1 19 0,0 0-20 16,0-2 17-16,0-2-9 0,0 0-5 15,0 0 8-15,0 0-4 0,0 0-5 16,0 0 7-16,0 0-14 0,0 0 1 16,0 0 3-16,16 0 22 15,-16 0-12-15,0 0-7 0,0 0-11 16,0 0 9-16,0 0 3 0,0 0 4 16,0 0-5-16,0 0-5 15,0 0 16-15,0 0-2 0,0 0-8 16,0 0 1-16,0 0 0 0,0 0-15 15,0 0 4-15,0 0 10 0,0 0 2 16,0 0-3-16,0 0 11 0,0 0-22 16,0 0 7-16,0 0-1 0,0 0 15 15,0 0-2-15,0 0-1 0,0 0-18 16,0 0 0-16,0 0 14 16,0 0-24-16,0 0-3 0,0 0-9 15,0 0-3-15,0 0-3 0,0 0 2 16,0 0-2-16,0 0 19 0,0 0-3 15,0 0-1-15,0 0 0 16,0 0 17-16,0 0-6 0,0 0 1 16,0 0-16-16,0 0 16 0,0 0-15 15,0 0 28-15,0 0-19 0,0 0 33 16,0 0-15-16,0 0-8 0,0 0-1 16,0 0 17-16,0 0 1 0,0 0-18 15,0 0 30-15,0 0-36 0,0 0 25 16,0 0 2-16,0 0-29 15,0 0 29-15,0 0-31 0,0 0 31 16,0 0-23-16,0 0 21 0,0 0-6 16,0 0-4-16,0 0-32 15,0 0 9-15,0 0 1 0,0 0-18 16,0 0-89-16,0 0-122 0,0 0-214 16,0 0-74-16</inkml:trace>
        </inkml:traceGroup>
        <inkml:traceGroup>
          <inkml:annotationXML>
            <emma:emma xmlns:emma="http://www.w3.org/2003/04/emma" version="1.0">
              <emma:interpretation id="{9699E824-E4D1-47EE-BFAD-2914864B2E55}" emma:medium="tactile" emma:mode="ink">
                <msink:context xmlns:msink="http://schemas.microsoft.com/ink/2010/main" type="inkWord" rotatedBoundingBox="13904,11227 14023,11744 13472,11871 13352,11355"/>
              </emma:interpretation>
              <emma:one-of disjunction-type="recognition" id="oneOf1">
                <emma:interpretation id="interp1" emma:lang="" emma:confidence="0">
                  <emma:literal>ñ</emma:literal>
                </emma:interpretation>
                <emma:interpretation id="interp2" emma:lang="" emma:confidence="0">
                  <emma:literal>5</emma:literal>
                </emma:interpretation>
                <emma:interpretation id="interp3" emma:lang="" emma:confidence="0">
                  <emma:literal>N</emma:literal>
                </emma:interpretation>
                <emma:interpretation id="interp4" emma:lang="" emma:confidence="0">
                  <emma:literal>es</emma:literal>
                </emma:interpretation>
                <emma:interpretation id="interp5" emma:lang="" emma:confidence="0">
                  <emma:literal>con</emma:literal>
                </emma:interpretation>
              </emma:one-of>
            </emma:emma>
          </inkml:annotationXML>
          <inkml:trace contextRef="#ctx0" brushRef="#br0" timeOffset="1696.0948">242 1163 1670 0,'0'0'86'15,"0"0"2"-15,0 3 32 16,15-3-15-16,-15 0 76 0,0 0-117 16,0 0 6-16,0 0-13 0,0 0 8 0,0 0 13 15,0 0 1-15,0-11-16 0,0 11 0 16,0-11 78-16,0 3-87 16,0 8-3-16,0-6-21 0,0-1-1 15,0 4-21-15,0-1 10 0,0-1-15 16,-12 3 15-16,12-2-11 0,-29-3 16 15,19 4-15-15,0 0 8 16,10 3-17-16,-13 0 14 0,13 0-16 16,-10 0 9-16,3 0 1 0,-1 0-12 15,0 0 2-15,-7 13 12 16,7 2 3-16,-2-2-19 0,3-2 3 16,1 1 8-16,1 1 4 0,5 1-13 0,0-2 15 15,0 0-22-15,0 0 17 16,23 12-2-16,-7-14 4 0,-4-3-14 15,6 0 14-15,-3 0-8 0,6-3 14 16,-3 2-8-16,-1-2 17 0,1-1 0 16,0 1 15-16,15 8 25 15,-18-8-48-15,-2 3-1 0,-3-4 8 16,-2 4-5-16,2 0 9 0,-5-1-2 16,0-1 1-16,1 3-25 0,-1 9 29 15,-5-11-11-15,0 3 12 16,0-3 7-16,0 2-3 0,0 0 1 0,0 0-2 15,-18-2 29-15,2-1 15 0,4 2-6 16,-14 2 49-16,16-6-81 16,2 2-14-16,-2-5-3 0,0 0-27 15,0 0 11-15,0 0 6 0,-3 0-23 16,-2 0 9-16,-3-16 8 0,-15-8 0 16,15 13-11-16,3 3-15 15,4 1-6-15,-1-1 1 0,2 2-12 16,-1 1-27-16,9 5-35 0,2 0-26 15,-3 0-45-15,-2 0-236 16,5 0 155-16,0 0-78 0,0 0-204 16,0-11-200-16</inkml:trace>
          <inkml:trace contextRef="#ctx0" brushRef="#br0" timeOffset="2416.4473">540 1347 1413 0,'0'4'84'16,"0"-1"16"-16,0-1 6 0,0 0 12 16,0 1 32-16,0-2-7 0,0 1-22 15,0 0-16-15,0-2 131 16,0 0-146-16,0 0-22 0,0 0-26 0,0 0 5 16,0 0-14-16,0 0-10 15,0 0-19-15,0 0-10 0,0 0 0 16,0 0 22-16,0 0-18 0,0 0 5 15,13-11-2-15,-13 11-10 0,12-9 1 16,4 9 3-16,-9-9 3 0,-2 9 8 16,3 0-8-16,0-9 17 15,-8 3-15-15,5 6 15 0,-5 0 3 16,2 0 3-16,3 0 6 0,-2 13-2 16,0-13 15-16,-1 16-4 0,-2-3 3 15,0 10 10-15,0-12-22 0,0 0 1 16,0-1-4-16,0 1 12 15,0-1 2-15,0-3 12 0,-13 3-5 16,13-1 1-16,-10-1 1 0,-3 5 20 16,6-4-51-16,7-1 6 0,0-4-18 15,-10-4-2-15,2 0 8 0,3 0 1 16,0 0-11-16,5 0 3 0,0 0-6 16,0 0 12-16,0 0 0 15,0 0 19-15,0 0 1 0,0 0 24 16,0 0 3-16,0 0-7 0,0 0 14 15,15 0 15-15,13 0 48 16,-15 0-67-16,0 0-8 0,-3 0-10 0,-3 0 6 16,1 0-4-16,0 0-18 0,-1 0 4 15,-4 0-22-15,5 0 6 16,2 0 10-16,-5 0-32 0,-3 0 11 16,1 0 1-16,-1 0-20 0,1 0-44 15,-3 0-58-15,0 0-84 0,0 0-79 16,0 0-65-16,0 0-461 15,0 0 65-15</inkml:trace>
        </inkml:traceGroup>
      </inkml:traceGroup>
    </inkml:traceGroup>
  </inkml:traceGroup>
</inkml:ink>
</file>

<file path=ppt/ink/ink3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2.77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78D0E3C-BFEF-41E9-9C2A-7FD78A93D0B1}" emma:medium="tactile" emma:mode="ink">
          <msink:context xmlns:msink="http://schemas.microsoft.com/ink/2010/main" type="writingRegion" rotatedBoundingBox="27764,4510 32877,4527 32874,5427 27761,5411"/>
        </emma:interpretation>
      </emma:emma>
    </inkml:annotationXML>
    <inkml:traceGroup>
      <inkml:annotationXML>
        <emma:emma xmlns:emma="http://www.w3.org/2003/04/emma" version="1.0">
          <emma:interpretation id="{1F9F73D2-B9BF-4C84-8D23-09648B300C12}" emma:medium="tactile" emma:mode="ink">
            <msink:context xmlns:msink="http://schemas.microsoft.com/ink/2010/main" type="paragraph" rotatedBoundingBox="27764,4510 32877,4527 32874,5427 27761,5411" alignmentLevel="1"/>
          </emma:interpretation>
        </emma:emma>
      </inkml:annotationXML>
      <inkml:traceGroup>
        <inkml:annotationXML>
          <emma:emma xmlns:emma="http://www.w3.org/2003/04/emma" version="1.0">
            <emma:interpretation id="{AE9BFBBC-BF74-449B-9F0E-DFF79FD7FFAF}" emma:medium="tactile" emma:mode="ink">
              <msink:context xmlns:msink="http://schemas.microsoft.com/ink/2010/main" type="line" rotatedBoundingBox="27764,4510 32877,4527 32874,5427 27761,5411"/>
            </emma:interpretation>
          </emma:emma>
        </inkml:annotationXML>
        <inkml:traceGroup>
          <inkml:annotationXML>
            <emma:emma xmlns:emma="http://www.w3.org/2003/04/emma" version="1.0">
              <emma:interpretation id="{183367B5-3A80-4447-8F27-3AEEF9DBDF2E}" emma:medium="tactile" emma:mode="ink">
                <msink:context xmlns:msink="http://schemas.microsoft.com/ink/2010/main" type="inkWord" rotatedBoundingBox="27764,4673 28326,4675 28324,5412 27761,5411"/>
              </emma:interpretation>
              <emma:one-of disjunction-type="recognition" id="oneOf0">
                <emma:interpretation id="interp0" emma:lang="" emma:confidence="1">
                  <emma:literal/>
                </emma:interpretation>
              </emma:one-of>
            </emma:emma>
          </inkml:annotationXML>
          <inkml:trace contextRef="#ctx0" brushRef="#br0">8623 42 1452 0,'0'0'55'0,"0"0"38"16,0 0-34-16,0 0 17 0,0 0-25 16,0 0 3-16,0 0-50 0,0 0 19 15,0 0 4-15,0 0-12 16,0 0 37-16,0 0 0 0,0 0 14 16,0 0-10-16,0 0 11 0,0 0-17 15,0 0-5-15,0-10-8 0,0 1 5 16,0 9-23-16,0-7-19 0,0-1 12 15,0 1-20-15,0-1 19 0,0 2-14 16,0-1 5-16,0-4 15 16,0 3-16-16,0-10 11 0,0 7-22 15,0-2 34-15,0 2-5 0,0 1-5 16,10 0 13-16,-10-3-12 0,13 5 3 16,-13-3-9-16,10-2-16 0,-3-3 14 15,-1 9-18-15,-6 3 7 16,10-5 18-16,-5 2-11 0,0 3 4 15,3 0-13-15,-3-3 9 0,2 3 15 16,-2-2-1-16,6 3 6 0,-9 3-25 16,1 0 10-16,-3 0-12 15,2 0 9-15,1 0 1 0,-1 0 53 0,1 0-21 16,-1 0-10-16,9 13 78 16,-4-2-4-16,3 0-48 0,3 2-14 15,-3-2-17-15,6 3-11 0,-4-1 9 16,4 4 16-16,-4-1 42 0,4 4-21 15,12 22 15-15,-16-23-51 16,1 6-13-16,0 1-1 0,0 0-2 16,-1-1 91-16,-1 0-36 0,-4 0-21 15,6 6-21-15,-3-5-1 0,5 24 6 16,-7-29-21-16,-3 0-5 16,5-1 5-16,-5 0 1 0,3-3 3 15,2-2-1-15,-2 4 6 0,2-5-11 0,0 3 2 16,11 11 4-16,-9-14-8 15,-4-4 4-15,2 0-6 0,0 0 14 16,-2-1-13-16,2-1 8 0,-5 1-7 16,0-4 9-16,-2 1-13 15,2 1 11-15,-5-7-9 0,0 0 6 16,0 0-8-16,0 0 4 0,0 0-52 16,0 0-53-16,0 0-60 0,0 0-62 15,0 0-358-15,0 0 41 16</inkml:trace>
        </inkml:traceGroup>
        <inkml:traceGroup>
          <inkml:annotationXML>
            <emma:emma xmlns:emma="http://www.w3.org/2003/04/emma" version="1.0">
              <emma:interpretation id="{66931E3B-F9A6-453F-9B8E-F76FC2130F8B}" emma:medium="tactile" emma:mode="ink">
                <msink:context xmlns:msink="http://schemas.microsoft.com/ink/2010/main" type="inkWord" rotatedBoundingBox="29144,4929 29616,4931 29614,5355 29143,5354"/>
              </emma:interpretation>
              <emma:one-of disjunction-type="recognition" id="oneOf1">
                <emma:interpretation id="interp1" emma:lang="" emma:confidence="1">
                  <emma:literal/>
                </emma:interpretation>
              </emma:one-of>
            </emma:emma>
          </inkml:annotationXML>
          <inkml:trace contextRef="#ctx0" brushRef="#br0" timeOffset="4886.8415">10003 176 2210 0,'0'0'24'0,"0"0"59"15,0 0 102-15,0 0-98 16,0 0-24-16,0 0 4 0,0 0-7 16,0 0-21-16,0 0 24 0,0 0 6 15,0 0-2-15,0 0 7 16,0 0 61-16,0 0-67 0,0 0-13 15,0 0-24-15,0 0-7 0,0 0-3 16,0 0-1-16,0 0-14 0,0 0-1 16,28 0 8-16,-12 0-15 0,-1 0 10 15,3 0-3-15,2 0-8 0,3 0 6 16,-3 0-12-16,1 0 14 0,-1 0-4 16,0 0 2-16,21 0-168 15,-25-7-8-15,-1 7-48 0,-2 0-36 16,-3 0-164-16,0 0-224 0</inkml:trace>
          <inkml:trace contextRef="#ctx0" brushRef="#br0" timeOffset="5559.9619">10311 29 2521 0,'0'0'41'15,"0"0"29"-15,-10 0 29 0,10 0 4 16,0 0-30-16,-7 0-34 0,7 0-27 16,0 0 1-16,0 0 19 15,0 14 34-15,0 2-35 0,0-1-4 16,0 2-7-16,0 1-1 0,0 0 2 0,0 3-10 16,0-2-9-16,0 5 1 15,0-3 1-15,0 18 10 0,0-23-9 16,0-1-9-16,0-3 2 0,0 1 0 15,0-6-2-15,0-1 13 0,0-6-1 16,0 0-7-16,0 0-15 16,0 0-13-16,0 0 4 0,0 0 0 15,0-11 8-15,0-4-9 0,0 3 8 16,0-2 0-16,0 0 4 0,0-8 11 16,0-23-9-16,0 23 15 15,0 5-12-15,0-4 6 0,0 3 11 0,0-3-4 16,10 7-3-16,-10 3 21 0,7 0 17 15,-7 5 1-15,8-2 35 16,-8 8-51-16,0 0-12 0,5 0-5 16,0 0 5-16,0 0-12 0,-5 11 4 15,3-11 2-15,2 10-14 0,-2-10 7 16,7 21 16-16,-3-6-23 16,1-5 18-16,2 5-13 0,0-1-2 15,1 0 15-15,-1 0-2 0,-3 0-4 16,6 2-11-16,-3-1-3 15,6 17 56-15,-11-20-5 0,-3 4 9 16,3-1-12-16,0 3-2 0,-5 0 11 0,0-6 3 16,0 3-12-16,0 2 3 0,0 12-4 15,-15-18-15-15,2-2-5 16,-2-1-10-16,15-1-5 0,-15-2 1 16,5 1 2-16,-6-3 5 0,6-1-10 15,0 3 8-15,-10-4-4 16,9 2 3-16,1-1-13 0,0-2-6 15,0 0-6-15,2 0-45 0,1 0-80 16,2 0-73-16,-1 0-59 0,1 0-30 16,3-22-576-16,2 10 139 15</inkml:trace>
        </inkml:traceGroup>
        <inkml:traceGroup>
          <inkml:annotationXML>
            <emma:emma xmlns:emma="http://www.w3.org/2003/04/emma" version="1.0">
              <emma:interpretation id="{22A16748-D8B0-48BE-B8C5-313DE7D21F33}" emma:medium="tactile" emma:mode="ink">
                <msink:context xmlns:msink="http://schemas.microsoft.com/ink/2010/main" type="inkWord" rotatedBoundingBox="30028,4518 31461,4523 31459,5100 30026,5095"/>
              </emma:interpretation>
              <emma:one-of disjunction-type="recognition" id="oneOf2">
                <emma:interpretation id="interp2" emma:lang="" emma:confidence="1">
                  <emma:literal/>
                </emma:interpretation>
              </emma:one-of>
            </emma:emma>
          </inkml:annotationXML>
          <inkml:trace contextRef="#ctx0" brushRef="#br0" timeOffset="6496.5078">11004-300 1898 0,'0'-3'59'0,"0"0"34"0,0 1 47 16,0-2-19-16,0-2 86 16,0 1-125-16,0 1 4 0,0 3-26 15,0 1 4-15,0 0-18 0,0 0-3 16,0 0-26-16,0 0 0 0,0 0 2 15,0 0-9-15,-10 0-1 16,10 0-9-16,-13 0 9 0,3 0-9 16,-3 0 15-16,3 8-15 0,-2 0-5 15,1-8 13-15,4 7 5 0,-9 6-4 16,9-7-6-16,2 2 3 16,2-3-4-16,3 3-4 0,0 2-3 0,0 1 9 15,0 2-9-15,0-1-1 0,18 3 16 16,15 13-12-16,-18-16 12 15,3 4-15-15,-3-1 4 0,6 1 10 16,-3-1-15-16,0 3 15 0,-1-2-7 16,1 1 5-16,0-2-19 15,18 18 10-15,-24-18 9 0,1-2-10 16,-3 0-3-16,-2 0 7 0,-3-3 18 16,0-2-4-16,-5-1-11 0,0-1 2 15,0 8 33-15,0-11-18 16,-15 3 11-16,2-2 7 0,-2 3-7 0,2-3-22 15,-5-1 3-15,-2-3 39 0,-3 0-9 16,3 0-6-16,-24 0 36 16,21-11-49-16,11 11-13 0,-4-14-10 15,6 4 0-15,0 2-21 0,10-1-25 16,0 1-48-16,0 2-10 0,0-2-46 16,0-8-170-16,0 10 109 15,18-2-160-15,-5 0-169 0</inkml:trace>
          <inkml:trace contextRef="#ctx0" brushRef="#br0" timeOffset="6902.1819">11496-115 2342 0,'0'-4'46'0,"0"4"21"16,0 0 10-16,-13 0-5 0,3 0 4 16,0 0 33-16,2 0-58 0,-2 0-2 15,0 0-7-15,0 0 6 16,-3 17 2-16,3-7 5 0,-1 6-24 16,4-2-4-16,-1 1-18 0,-2 11 14 15,5-16-17-15,5 5 4 0,0-4-12 16,0-3-1-16,0 1 13 0,0 2-6 15,15 0-4-15,3 0-5 0,0 0 8 16,23 8-7-16,-16-16 4 16,-2 3-2-16,2-6 11 0,-2 0-14 15,0 0 14-15,0 0-2 0,-2 0-14 16,-6 0 6-16,8-26-72 16,-18 26 15-16,0-17 10 0,-5 5-9 0,0-4-18 15,0 2 3-15,0 2-27 16,0-4-15-16,-13 1-39 0,13 0-97 15,-25-12-473-15,25 12 370 0</inkml:trace>
          <inkml:trace contextRef="#ctx0" brushRef="#br0" timeOffset="7197.541">11644-323 2186 0,'5'-14'72'0,"0"2"35"0,0 1 21 16,-3 2 16-16,1 1 5 0,0 4 65 16,2 4-138-16,-5 0 61 0,2 0 43 15,1 0-20-15,-1 17 2 0,1 2 6 16,2-1-44-16,0 4 4 0,3 5-41 16,2 31 13-16,-2-28-79 15,-3 3-2-15,5-1-12 0,-3 1-1 16,-1 2 3-16,1-9 6 0,1 2-20 15,-3-1 10-15,-3-2-14 16,11 14-118-16,-8-28-64 0,0 2-82 0,0-7-66 16,-2-1-29-16,2-4-87 0,3-1-119 15,-1 0-22-15</inkml:trace>
          <inkml:trace contextRef="#ctx0" brushRef="#br0" timeOffset="7683.7471">12112-117 2578 0,'0'-2'30'16,"0"0"30"-16,-15-2 29 0,5 4-14 0,10 0-20 16,-13 0-7-16,-12 0 12 15,12 0-20-15,3 0 21 0,-6 0-18 16,6 16-23-16,-2-3 5 0,1-1-13 15,1 1-6-15,0 2 4 0,2-1-1 16,-4 15-10-16,9-15-2 16,3 0 3-16,0 0 4 0,0 0-13 15,0 2 4-15,0-6 8 0,18 3-12 16,0 0-20-16,0-10-23 0,15 8-69 16,-16-11 61-16,4 0-21 15,-3 0 4-15,2 0-1 0,0-14 8 0,-2-1 10 16,-2 0 37-16,-1-1-11 0,-2-1 49 15,12-19 72-15,-15 20-20 16,-5 1 4-16,0 3 8 0,-2 6-21 16,-3 2-18-16,0-1-15 0,0 1 7 15,0 4-19-15,0 0 8 16,0 0-14-16,0 0-1 0,0 15-1 16,0-4 11-16,0 5-7 0,0-1 2 15,0 5-10-15,0 1-1 0,0 1 16 16,0 21-15-16,15-20 3 15,-15-8-9-15,13 5-72 0,-13-6-49 0,13-5-83 16,-1 0-72-16,-4-1-164 0,5-5 14 16,5-3-124-16</inkml:trace>
        </inkml:traceGroup>
        <inkml:traceGroup>
          <inkml:annotationXML>
            <emma:emma xmlns:emma="http://www.w3.org/2003/04/emma" version="1.0">
              <emma:interpretation id="{952812EE-2753-4C5B-8EE5-FA8C127F7FFE}" emma:medium="tactile" emma:mode="ink">
                <msink:context xmlns:msink="http://schemas.microsoft.com/ink/2010/main" type="inkWord" rotatedBoundingBox="31811,4803 32876,4806 32875,5161 31809,5157"/>
              </emma:interpretation>
              <emma:one-of disjunction-type="recognition" id="oneOf3">
                <emma:interpretation id="interp3" emma:lang="" emma:confidence="1">
                  <emma:literal/>
                </emma:interpretation>
              </emma:one-of>
            </emma:emma>
          </inkml:annotationXML>
          <inkml:trace contextRef="#ctx0" brushRef="#br0" timeOffset="8214.334">12696-73 2565 0,'-16'-5'37'0,"16"-1"16"15,-10 3 31-15,10 1 20 0,0-1-2 16,0 3 22-16,0 0 144 0,0 0-176 16,0 20 5-16,0-4-11 0,0 4-4 15,0-2-23-15,13 4-32 0,-13-1 3 16,13 3-16-16,-6-1-3 15,11 23 10-15,-8-24-14 0,-2-6 8 16,2 1-6-16,0-4-17 0,3-3 8 16,-3-2 1-16,-2 0 4 0,2-8 4 15,8 2-11-15,-10-2 5 16,2 0-6-16,-3 0-30 0,1 0-57 16,2-18 5-16,0 3 28 0,1-1 14 15,-4-1 22-15,1-7 12 0,10-24 0 16,-13 21 11-16,0 2-13 0,-3 5 16 15,1-4 49-15,0 4 50 0,-1 4 19 16,-2 1-8-16,0 5-25 0,0 4-20 16,0-3 42-16,0 7-79 15,0 2-1-15,0 0-14 0,0 0-1 16,0 0-22-16,0 0 2 0,0 0-1 16,0 0 10-16,0 0-2 0,0 30 8 15,0-15-8-15,0 2-10 16,0 2 1-16,0 4 8 0,0 3-4 15,0 1 7-15,0 1-6 0,0-2 14 0,0-4-21 16,0 19-3-16,0-22-40 16,0-7-88-16,0-3-103 0,0-1-67 15,15-3-34-15,-15 0-33 0,13-5-135 16,0 0-225-16</inkml:trace>
          <inkml:trace contextRef="#ctx0" brushRef="#br0" timeOffset="8658.6328">13213-4 2524 0,'0'-13'60'0,"0"5"69"16,0 2 31-16,0 1 17 0,0 1 1 16,-13 4-2-16,13 0-15 0,-13 0-26 15,3 0-30-15,-5 23 50 16,5-9-97-16,-6 1-17 0,6 0-14 15,-3 1-7-15,3 1-16 0,0 1 2 16,5 1-6-16,-5 2-4 0,7-4 7 16,-2 19-20-16,5-20 20 0,0-4-9 15,0 1-3-15,0-3 9 16,20-3 3-16,-4-2-6 0,-1-2-26 16,0 0-19-16,21-3-94 0,-21 0 94 15,3 0 12-15,-3-14 19 0,1 2 3 16,-1 1 6-16,-7-1 5 0,2-3 9 15,-3 1 9-15,1 2 2 0,0-9 71 16,-8 12-42-16,0 3-5 16,0 1-6-16,0 5-12 0,0 0-7 15,0 0-9-15,0 0 1 0,0 0-8 16,0 14 3-16,10 4-1 16,-10-4 7-16,13-4-10 0,-3 1 4 0,-10 4-6 15,13-5-6-15,-3 1 0 16,0-1-9-16,-2 0-148 0,2-1-107 15,5 2-414-15,-5-9 183 0,0 2-239 16</inkml:trace>
          <inkml:trace contextRef="#ctx0" brushRef="#br0" timeOffset="8972.4191">13521 61 2741 0,'2'-12'83'0,"-2"-2"68"15,0 8 53-15,0-7 201 16,0 9-248-16,0 0-48 0,0 4-24 0,0 0-40 15,0 0 4-15,0 0 44 16,0 15-14-16,11-5-4 0,-11 3-21 16,12 9 20-16,-4-10-48 0,-8 4-10 15,8 0-9-15,-8-1 1 0,0-1-3 16,0 4-12-16,0-4-8 0,0-1-13 16,0-3-30-16,0 6-39 15,0-14 63-15,0 0 14 0,0-2 6 16,0 0 1-16,0 0-4 0,0 0 16 15,0-12-4-15,0 0 5 0,30-18-7 16,-14 12 6-16,-4-2-1 16,6-2 1-16,-3 0-16 0,6 1-89 15,-3-5-100-15,-3 8-91 0,0-1-80 0,-2 3-112 16</inkml:trace>
        </inkml:traceGroup>
      </inkml:traceGroup>
    </inkml:traceGroup>
  </inkml:traceGroup>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03.89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E210D33-247E-493E-A58C-BE252D820FB1}" emma:medium="tactile" emma:mode="ink">
          <msink:context xmlns:msink="http://schemas.microsoft.com/ink/2010/main" type="inkDrawing" rotatedBoundingBox="20145,6595 25970,6912 25929,7660 20104,7343" semanticType="underline" shapeName="Other"/>
        </emma:interpretation>
      </emma:emma>
    </inkml:annotationXML>
    <inkml:trace contextRef="#ctx0" brushRef="#br0">0 0 764 0,'0'0'-7'0,"0"0"4"15,0 0-15-15,13 0 48 0,-3 0-24 0,-5 0 12 16,3 0 267-16,-3 0-52 0,10 0 44 15,-10 0-197-15,-5 0-14 16,0 0 6-16,5 0 14 0,-5 0-48 16,0 0-11-16,0 11 9 0,0-11-14 15,0 0-10-15,0 0-13 16,0 0 27-16,0 0-28 0,0 0 18 16,0 0-20-16,0 0 15 0,0 0-27 15,0 13 34-15,0-13-41 0,0 0 35 16,0 0-17-16,0 0 6 15,0 0-6-15,0 0 28 0,0 0 5 0,0 0 17 16,0 13-31-16,0-13 11 0,0 0-3 16,0 0-1-1,0 0-11-15,0 0 10 0,0 0 18 0,0 0-17 16,0 0-6-16,0 0-15 0,0 0 27 16,0 0-2-16,0 0 9 0,0 0-1 15,0 0-17-15,0 0 5 16,0 0 1-16,0 0 0 0,0 0 0 15,0 0-5-15,0 0 11 0,0 0 0 16,0 0-15-16,0 0 24 16,0 0-3-16,0 0 4 0,0 0-22 15,0 0 12-15,0 0 0 0,0 0-10 0,0 0-17 16,0 0 4-16,0 0 2 0,0 0 54 16,0 0-37-16,0 0 12 15,0 0-7-15,0 0-7 0,0 0 11 16,0 0-12-16,0 0 2 0,0 0-2 15,0 0-8-15,0 0 9 16,0 13-7-16,0-13-1 0,0 0 31 16,0 0-5-16,0 0-22 0,0 13-2 15,0-13-1-15,0 0 13 0,0 12 90 16,0-2-84-16,0-1-9 0,0-2 24 16,0 2 52-16,0-1-33 0,0 3-29 15,13 1-6-15,-13 2-11 0,0 1-16 16,0 14 11-16,0-15-7 15,0 3-3-15,0-1 1 0,0-3-11 16,0 1-1-16,0-2 14 0,0 2-7 16,0 0-9-16,0-3-1 0,0 8 18 15,0-9-16-15,0 0 16 16,0-2-7-16,0 0 5 0,0 3 72 16,0 3-28-16,0-1-26 0,0-1-7 15,0 4-10-15,0 14 6 16,0-16-10-16,0-2 9 0,0-1-9 15,0 0-2-15,0-1-6 0,0 0-9 0,0-2 13 16,0-3-1-16,0 0 2 16,0 3-11-16,0-8 15 0,0 3-8 15,0-2 2-15,0 3 4 0,0-2-2 16,0 6-7-16,0-3 4 0,0 1 3 16,0 3-3-16,0-2-3 15,0-1-3-15,0-2 15 0,0 0-5 16,0-1-3-16,15-1-6 0,-15-1 0 15,0 3 3-15,0-3 2 0,13 3 2 16,-13-3-4-16,10 0-1 16,0 2-5-16,3-2 8 0,-8 0 6 0,-5-1-5 15,5 0 2-15,8 0 2 0,-3 0-6 16,5 0-9-16,-7 0 18 16,-3 0-3-16,10 0-7 0,-2 11 0 15,2-11 2-15,-4 0-7 0,7 0 2 16,-3 0 9-16,-2 0-10 0,20 0 1 15,-13 0 11-15,-2 0 0 16,-8 0-3-16,13 0-5 0,-5 0 0 16,-3 0-3-16,3 0 13 0,2 12-13 15,-2-12 4-15,25 0-2 16,-25 0-1-16,5 0 9 0,-2 0 0 16,1 0-14-16,1 0 4 0,3 0 7 0,2 0-6 15,-5 0 15-15,25 0-10 16,-25 0 9-16,0 0-19 0,5 12 15 15,-2-12-4-15,-9 0 1 0,6 0-2 16,5 10-3-16,-5-10-3 0,3 0 2 16,20 7-3-16,-31-7 10 15,8 0-8-15,-5 0 7 0,2 0 6 16,-2 0-12-16,-3 0 3 0,3 0 2 16,-3 0-10-16,8 0 3 0,20 0 7 15,-25 0-1-15,5 0-5 16,-2 0 10-16,1 13 1 0,4-13-9 0,-3 0 0 15,-5 10 4-15,5-10-3 0,2 0-3 16,21 16 4-16,-18-16 3 16,-5 0-2-16,2 0 0 0,-2 0-1 15,5 0 2-15,0 0 0 0,0 0-8 16,0 0 3-16,-2 0-6 0,35 0 12 16,-38 10-2-16,0-10 0 15,2 11-1-15,-7-11 1 0,5 0 3 16,-8 8-8-16,8-8 7 0,-2 7-2 0,-4-7-1 15,32 8 4 1,-26-1-12-16,0-7 14 0,0 5 3 0,0-5-21 16,2 6 18-16,-2-3-5 0,5 1-6 15,-3-1 11-15,32 0-3 16,-27-1 4-16,-4 1-9 0,2-2 8 16,5 2-9-16,-5-1 2 0,0 1-1 15,5-2-6-15,-5 1 3 0,2-1 14 16,29 3-6-16,-34-1 1 15,-2-2-6-15,5 3 0 0,-5-1-4 16,-2 0 10-16,-3-2 4 0,7 3-13 16,-7-2 6-16,5-1-8 0,25 2 6 15,-25-3 11-15,0 0 3 16,5 0-12-16,0 0-5 0,-2 0 4 0,2 0-8 16,0 0 6-16,0 0 5 0,0 0-17 15,38 11 9-15,-38-11 9 16,5 0 3-16,0 11-5 0,-5-11-2 15,0 8 5-15,-5-8-10 0,5 0 8 16,-8 8 6-16,19-8-12 16,-22 7-3-16,-1-1 4 0,-1-6 4 15,-2 0 9-15,5 0-9 0,-3 0-5 16,3 0-2-16,-3 0-6 0,3 0 9 0,25 0 12 16,-17 0-18-16,2 0 23 15,2 0-3-15,6 0-3 0,0 0-8 16,2 15-6-16,2-15 14 0,1 12-6 15,5-12-3-15,38 13 14 16,-46-4-23-16,1-9 3 0,-1 8 6 16,-3-8-2-16,1 0 2 0,-3 0 15 15,-2 0-7-15,-1 0-11 0,-2 0-2 16,23 0 5-16,-23 0 0 16,-5 0 1-16,-2 0-7 0,2 0 7 15,-1 0 6-15,1 0-6 0,-2 0-3 0,4 0-6 16,-4 0 6-1,24 0 2-15,-22 0-5 0,0 0 12 0,0 0-10 16,0 0 12-16,3 0-15 0,-1 0 13 16,3 0-8-16,-2 0-6 0,4 0 15 15,26 0-14-15,-28 0 8 16,0 0-8-16,0 0 3 0,-5 0 7 16,5 0-1-16,-2 0-6 0,-1 0 3 15,1 0 6-15,17 0-12 16,-23 0-2-16,1 0 6 0,-3 0 1 15,-3 0 13-15,3 0-16 0,-6 0 1 16,4 0 3-16,-1 0 3 0,3-14-3 0,15 14 8 16,-18-11-6-16,3 11-12 15,-3 0 15-15,3-13-15 0,-3 13 14 16,3 0 6-16,-2-7-10 0,4 7 1 16,0-8-4-16,24 2 7 15,-24 6-4-15,0 0-3 0,1 0-3 16,-3 0 15-16,-3 0-2 0,0 0-10 15,-2-11 2-15,-3 11-1 0,3-8-4 16,5 8 22-16,-8 0-15 16,-5 0 4-16,3 0-14 0,-3 0 14 15,-3-15-8-15,1 15 0 0,2 0 6 0,0-11-1 16,-3 11 1-16,9-10-10 16,-6 2 11-16,2 8 1 0,-2 0 1 15,1-7-9-15,-1 7 1 0,0-4 13 16,-3 4-13-16,1 0-1 0,-1 0 25 15,-2-5-18-15,0 5-8 16,0-3 10-16,0 3-17 0,0-1 3 16,0 1 24-16,0-2-11 0,0 0-17 15,0-1 15-15,0-2-1 0,0 2-1 16,0 2 2-16,0-2-2 16,0-1 8-16,0 2-6 0,0 0 10 0,0-3-16 15,0 1-4-15,0-3 12 0,0-9-1 16,0 8-1-16,0-3-19 15,0-4 21-15,0 2-16 0,0-2 13 16,0-3 1-16,0 2 3 0,-7-4-6 16,7-1-3-16,-10-17-6 15,10 20 4-15,0-1 8 0,0 3 5 16,0-1-18-16,0 1 4 0,0-1 17 16,0 3-24-16,0-3 21 0,0 1-12 15,0-12-2-15,0 17 13 16,0-2-6-16,-13 4 10 0,13 4-3 15,0-1-16-15,0 4 3 0,0-1 24 0,0 0 0 16,0-1 15 0,0 4-15-16,0 0-18 0,0 0-2 0,0 0 19 15,0 0-23-15,0 0 18 0,0 0-19 16,0 12 15-16,0-12-8 0,0 33 22 16,0-18-6-16,-13 4 17 15,13 2-15-15,0-1-5 0,0 2 2 16,0 0-2-16,0 0-11 0,0 0-2 15,0-3-9-15,0 13 25 16,0-19-15-16,0-1-2 0,0 1 3 16,0-2 6-16,0-3-9 0,0 0-1 0,0-2-1 15,0 1 1-15,0 0 1 0,0-2-27 16,0-5-46-16,0 0-90 16,-15 0-121-16,15 0-84 0,0 0-63 15,0 0-174-15,0 0-290 0</inkml:trace>
  </inkml:traceGroup>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5.78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1FBA849-6CC0-4ADB-823B-8B80FE9B66C8}" emma:medium="tactile" emma:mode="ink">
          <msink:context xmlns:msink="http://schemas.microsoft.com/ink/2010/main" type="writingRegion" rotatedBoundingBox="28857,4517 28243,6989 27764,6871 28378,4398"/>
        </emma:interpretation>
      </emma:emma>
    </inkml:annotationXML>
    <inkml:traceGroup>
      <inkml:annotationXML>
        <emma:emma xmlns:emma="http://www.w3.org/2003/04/emma" version="1.0">
          <emma:interpretation id="{23FE65D1-805C-46CA-9CD1-A5779AF240CA}" emma:medium="tactile" emma:mode="ink">
            <msink:context xmlns:msink="http://schemas.microsoft.com/ink/2010/main" type="paragraph" rotatedBoundingBox="28857,4517 28243,6989 27764,6871 28378,4398" alignmentLevel="1"/>
          </emma:interpretation>
        </emma:emma>
      </inkml:annotationXML>
      <inkml:traceGroup>
        <inkml:annotationXML>
          <emma:emma xmlns:emma="http://www.w3.org/2003/04/emma" version="1.0">
            <emma:interpretation id="{2129829F-3A7D-4E4C-A7BC-D3C585ABB087}" emma:medium="tactile" emma:mode="ink">
              <msink:context xmlns:msink="http://schemas.microsoft.com/ink/2010/main" type="line" rotatedBoundingBox="28857,4517 28243,6989 27764,6871 28378,4398"/>
            </emma:interpretation>
          </emma:emma>
        </inkml:annotationXML>
        <inkml:traceGroup>
          <inkml:annotationXML>
            <emma:emma xmlns:emma="http://www.w3.org/2003/04/emma" version="1.0">
              <emma:interpretation id="{676BD855-0C1F-486D-893B-C6BDD89F1C67}" emma:medium="tactile" emma:mode="ink">
                <msink:context xmlns:msink="http://schemas.microsoft.com/ink/2010/main" type="inkWord" rotatedBoundingBox="28857,4517 28599,5558 28120,5439 28378,4398"/>
              </emma:interpretation>
              <emma:one-of disjunction-type="recognition" id="oneOf0">
                <emma:interpretation id="interp0" emma:lang="" emma:confidence="0">
                  <emma:literal>=</emma:literal>
                </emma:interpretation>
                <emma:interpretation id="interp1" emma:lang="" emma:confidence="0">
                  <emma:literal>ü</emma:literal>
                </emma:interpretation>
                <emma:interpretation id="interp2" emma:lang="" emma:confidence="0">
                  <emma:literal>+</emma:literal>
                </emma:interpretation>
                <emma:interpretation id="interp3" emma:lang="" emma:confidence="0">
                  <emma:literal>&lt;</emma:literal>
                </emma:interpretation>
                <emma:interpretation id="interp4" emma:lang="" emma:confidence="0">
                  <emma:literal>ú</emma:literal>
                </emma:interpretation>
              </emma:one-of>
            </emma:emma>
          </inkml:annotationXML>
          <inkml:trace contextRef="#ctx0" brushRef="#br0">0 83 1632 0,'0'0'41'0,"0"0"64"15,0 0 15-15,0 0 76 16,0 0-124-16,0 0-21 0,0 0 1 16,0 0 14-16,0 0-8 0,0 0-5 15,0 0-9-15,0-10-2 0,0 10-6 16,0-10 13-16,0 10-38 16,0 0 15-16,0-10-15 0,0 4-20 15,0 6 18-15,15-6-14 0,1 1 3 16,-4 0 4-16,1 1 2 0,10-3-4 15,-13 4 10-15,3 0-17 16,-3 3-2-16,-2-1 5 0,0-3 16 0,-1 0-11 16,-2 2-6-16,3-1 14 0,2 3-3 15,-2 0-7-15,-3 0 5 16,-3 0 5-16,3 0 49 0,-2 0 3 16,2 0 1-16,-5 0-22 0,3 15-11 15,-1 0-4-15,-2-4 0 16,0 15 47-16,0-13-42 0,0 1-10 15,-15-2-2-15,15 3-14 0,-13-2-4 16,13 2 15-16,-13-3-9 0,3 2-14 16,3 7 14-16,7-14-2 0,-8 2-1 15,8-3-6-15,-5-2-8 0,5-4 11 16,0 0-1-16,-5 0 11 0,5 3-2 16,0-3 7-16,0 0-2 15,0 0-12-15,0 0 5 0,0 0-2 16,0 0-5-16,0 0 32 0,0 0-4 15,13 0 9-15,-13 0-16 0,15 0-3 16,10 0 2-16,-12 0-13 16,5 0 0-16,-5 0 0 0,-1 0-11 15,1 0-1-15,0 0 10 0,0 0 0 16,-6 0-6-16,1-8-56 0,-1 8-203 16,-1 0 63-16,-4 0-83 15,-2 0-201-15,0 0-226 0</inkml:trace>
          <inkml:trace contextRef="#ctx0" brushRef="#br0" timeOffset="-2452.6456">-155 182 2038 0,'0'0'38'0,"0"0"41"16,0 0 14-16,0 0-5 0,0 0-20 16,0 0-7-16,0 0-14 0,0 0 19 15,0 0 61-15,0 0-48 16,0 0 14-16,0 0 9 0,0 0 7 15,0 0 12-15,0 14-15 0,0-14-28 16,0 14 3-16,0-2 10 0,-13 12 50 16,13-13-73-16,-10 6 0 15,0 2-3-15,-1 1-11 0,1 6-22 0,0 1 7 16,0 5 9-16,0 0 30 0,0 3-18 16,-16 34 1-16,18-37-43 15,-2 0-16-15,0-1 15 0,-3-1-11 16,6-3-5-16,-4-2-6 0,4-1 7 15,-1-1 4-15,-2 19-2 16,7-25-3-16,-2-1-4 0,0-1 5 16,3-1 4-16,-1-3-6 0,1 1-3 15,-1-2 8-15,3 0 2 0,-5-2-2 16,2 10 5-16,3-11-15 16,0-1 7-16,0 1 2 0,0-3-4 0,0-1 0 15,0 1-4-15,0-4 1 0,0 0-30 16,0 0-42-16,0 0-260 15,0 0 92-15,0 0-42 0,0 0 22 16,0 0-26-16,0-13-62 0,0 1-164 16,0-1-95-16</inkml:trace>
        </inkml:traceGroup>
        <inkml:traceGroup>
          <inkml:annotationXML>
            <emma:emma xmlns:emma="http://www.w3.org/2003/04/emma" version="1.0">
              <emma:interpretation id="{78C77463-3F5F-4F4B-8858-DC74475E00B6}" emma:medium="tactile" emma:mode="ink">
                <msink:context xmlns:msink="http://schemas.microsoft.com/ink/2010/main" type="inkWord" rotatedBoundingBox="28441,6188 28242,6989 27811,6882 28010,6082"/>
              </emma:interpretation>
              <emma:one-of disjunction-type="recognition" id="oneOf1">
                <emma:interpretation id="interp5" emma:lang="" emma:confidence="0">
                  <emma:literal>Ñ</emma:literal>
                </emma:interpretation>
                <emma:interpretation id="interp6" emma:lang="" emma:confidence="0">
                  <emma:literal>;</emma:literal>
                </emma:interpretation>
                <emma:interpretation id="interp7" emma:lang="" emma:confidence="0">
                  <emma:literal>F</emma:literal>
                </emma:interpretation>
                <emma:interpretation id="interp8" emma:lang="" emma:confidence="0">
                  <emma:literal>E</emma:literal>
                </emma:interpretation>
                <emma:interpretation id="interp9" emma:lang="" emma:confidence="0">
                  <emma:literal>i</emma:literal>
                </emma:interpretation>
              </emma:one-of>
            </emma:emma>
          </inkml:annotationXML>
          <inkml:trace contextRef="#ctx0" brushRef="#br0" timeOffset="7.0044">-479 1752 2075 0,'-10'0'14'0,"0"0"43"0,2 0 57 0,-2 0-7 16,2 0-6-16,1 0-11 0,-1 0-45 15,6 0 8-15,-3 0-9 0,5 0 64 16,0 0-77-16,0 0 24 16,0 0-17-16,0 0 16 0,0 0-20 15,0 0 13-15,0 0 48 0,0 0 14 16,12 0-8-16,16 0 29 16,-12 0-20-16,1 0-7 0,9 0-17 15,-1 0-36-15,3-11-13 0,5 11-20 0,1-10 2 16,-1 10-14-16,2-8 7 15,26 1-5-15,-32 0-11 0,-4 7 5 16,-5 0-2-16,-4 0 5 0,-1 0-16 16,-10 0 2-16,5 0-38 15,-10 0-52-15,0 0-74 0,0 0-337 16,0 0 197-16,-15 17-120 0,2-6-283 16</inkml:trace>
          <inkml:trace contextRef="#ctx0" brushRef="#br0" timeOffset="13.8185">-453 1788 2453 0,'-3'0'67'0,"1"0"7"15,-1 0 26-15,3 0-25 0,0 15-2 16,0-5 29-16,0 2-1 0,0 2 14 15,0 4 3-15,0 28 68 16,0-22-117-16,0 2 39 0,0 6-28 16,0 2-6-16,0 0 20 0,0 1-30 0,0-1-16 15,0 2-16-15,0 0-10 16,0 36 4-16,0-38-14 16,0-6 1-16,0-3-12 0,0-6 8 0,0 1-15 15,0-4 5-15,0-1 0 0,0-5-1 16,0 0-6-16,0 2-1 15,0-10-46-15,0 3-74 0,0-3-61 16,0-2-55-16,0 0-1 0,0 0-35 16,0 0-45-16,0 0-90 0,0-25-792 15</inkml:trace>
          <inkml:trace contextRef="#ctx0" brushRef="#br0" timeOffset="137.9463">-586 2202 2170 0,'0'0'45'0,"0"0"87"16,0 0-54-16,0 0 21 0,0 0 1 15,0 0 26-15,16 0 14 0,-6-10 10 16,3 0 17-16,-1 10-4 0,24-19 104 15,-16 8-178-15,3 4-32 0,0 0 24 16,0 1-24-16,5 0-23 0,-2 1-13 16,-4-2-3-16,1 3-12 0,0 1 5 15,16-8-14-15,-24 8 11 16,-2-2-12-16,-3 1-4 0,0-2 18 16,-2 5-19-16,-3 1 4 0,0 0-58 15,-3 0-82-15,1 0-77 0,-3 0-334 16,0 0 227-16,0 0-253 15,0 0-198-15</inkml:trace>
        </inkml:traceGroup>
      </inkml:traceGroup>
    </inkml:traceGroup>
  </inkml:traceGroup>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22.45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64C2C11-5BAD-4BA3-9DB5-25FD75F983AB}" emma:medium="tactile" emma:mode="ink">
          <msink:context xmlns:msink="http://schemas.microsoft.com/ink/2010/main" type="writingRegion" rotatedBoundingBox="28889,6252 33082,6293 33073,7206 28881,7166"/>
        </emma:interpretation>
      </emma:emma>
    </inkml:annotationXML>
    <inkml:traceGroup>
      <inkml:annotationXML>
        <emma:emma xmlns:emma="http://www.w3.org/2003/04/emma" version="1.0">
          <emma:interpretation id="{AC252B17-027F-4ED4-B3DB-5F99B361900A}" emma:medium="tactile" emma:mode="ink">
            <msink:context xmlns:msink="http://schemas.microsoft.com/ink/2010/main" type="paragraph" rotatedBoundingBox="28889,6252 33082,6293 33073,7206 28881,7166" alignmentLevel="1"/>
          </emma:interpretation>
        </emma:emma>
      </inkml:annotationXML>
      <inkml:traceGroup>
        <inkml:annotationXML>
          <emma:emma xmlns:emma="http://www.w3.org/2003/04/emma" version="1.0">
            <emma:interpretation id="{16C498FF-FE20-4C56-BF99-3D9D03F3AC42}" emma:medium="tactile" emma:mode="ink">
              <msink:context xmlns:msink="http://schemas.microsoft.com/ink/2010/main" type="line" rotatedBoundingBox="28889,6252 33082,6293 33073,7206 28881,7166"/>
            </emma:interpretation>
          </emma:emma>
        </inkml:annotationXML>
        <inkml:traceGroup>
          <inkml:annotationXML>
            <emma:emma xmlns:emma="http://www.w3.org/2003/04/emma" version="1.0">
              <emma:interpretation id="{4CB0D34A-7FF7-4344-A985-704B02BB3842}" emma:medium="tactile" emma:mode="ink">
                <msink:context xmlns:msink="http://schemas.microsoft.com/ink/2010/main" type="inkWord" rotatedBoundingBox="28888,6370 29641,6378 29637,6740 28885,6732"/>
              </emma:interpretation>
              <emma:one-of disjunction-type="recognition" id="oneOf0">
                <emma:interpretation id="interp0" emma:lang="" emma:confidence="1">
                  <emma:literal/>
                </emma:interpretation>
              </emma:one-of>
            </emma:emma>
          </inkml:annotationXML>
          <inkml:trace contextRef="#ctx0" brushRef="#br0">12 9 2640 0,'0'6'79'0,"0"-6"54"0,-8 10 26 16,3-10-5-16,5 0-37 0,0 0 36 16,0 0-85-16,0 0-10 15,0 0-6-15,0 0 0 0,0 0-9 0,0 0 8 16,0 0 27-16,13 0-6 0,-3 0-19 16,23 0 26-1,-15 0-68-15,7 0 6 0,3 0-5 0,0 0-11 16,3 0 6-16,-3 0-10 0,0 0 10 15,0 0-21-15,-3 0-104 0,21 0-399 16,-25 0 192-16,-3-7-46 16,-3-1-229-16,-2-2-192 0</inkml:trace>
          <inkml:trace contextRef="#ctx0" brushRef="#br0" timeOffset="580.9455">450-112 2616 0,'0'-1'55'0,"0"1"57"0,0 0 17 16,0 0-18-16,0 0 91 15,0 15-140-15,7-15-13 0,-7 11-20 16,0 2-17-16,11-2 65 0,-11 0 23 16,7 5-17-16,-7-1-22 0,0 1-31 15,0 21 17-15,0-18-25 16,0-4-2-16,0 1-14 0,0-3 1 15,0-4-1-15,0 1-9 0,0-6-16 16,0-4-16-16,-12 0-30 0,12 0-118 16,0 0 118-16,0-14 20 0,0 0 12 15,0-2 12-15,0 1 19 0,0-4-3 16,12-6 7-16,-12-1-2 0,23-20 3 16,-23 20 30-16,10 6 36 15,-2 4 9-15,-8 1 11 0,0 6-16 16,5 3-15-16,-5 3-14 0,0 3-13 15,0 0-8-15,0 0-19 16,0 0-9-16,0 0 3 0,0 0 0 0,0 0-5 16,0 13 11-16,18-3-1 15,-5 0-9-15,-3 1 7 0,3-1-6 0,15 17 22 16,-16-8-22-16,4-3 1 16,-4 2 12-16,6 2-1 0,-2 3-4 15,1-3 0-15,-1 1-5 0,-1-2 0 16,-5-2 8-16,5 12 11 15,-15-16-5-15,0-4-4 0,0-1 1 16,0-1 2-16,0 0-2 0,0-1 1 16,-17-1 2-16,4 1-1 0,0-1-11 15,-15 1 4-15,13-4-10 16,-3 1 3-16,3-1 12 0,-6-2-18 16,6 0-16-16,0 0-49 0,-1 0-51 0,6 0-49 15,0 0-53 1,-3 0-305-16,13 0 135 0,0 0-273 0</inkml:trace>
        </inkml:traceGroup>
        <inkml:traceGroup>
          <inkml:annotationXML>
            <emma:emma xmlns:emma="http://www.w3.org/2003/04/emma" version="1.0">
              <emma:interpretation id="{FA3C442C-EFFF-4928-AC10-219DEB989EC1}" emma:medium="tactile" emma:mode="ink">
                <msink:context xmlns:msink="http://schemas.microsoft.com/ink/2010/main" type="inkWord" rotatedBoundingBox="30100,6391 31869,6408 31862,7194 30092,7177"/>
              </emma:interpretation>
              <emma:one-of disjunction-type="recognition" id="oneOf1">
                <emma:interpretation id="interp1" emma:lang="" emma:confidence="1">
                  <emma:literal/>
                </emma:interpretation>
              </emma:one-of>
            </emma:emma>
          </inkml:annotationXML>
          <inkml:trace contextRef="#ctx0" brushRef="#br0" timeOffset="1700.5067">1400-82 2249 0,'0'0'148'0,"0"0"-36"0,0 0 27 16,0 0-6-16,0 0 4 0,0 0-7 15,0 0 5-15,0-13 6 0,0 13-32 16,0-8-25-16,0-1 51 15,0 2-86-15,0 7-24 0,-13 0-7 16,0 0-15-16,3 0 3 0,0 0 10 0,-3 0-7 16,1 0-7-16,-14 0 9 15,13 0-1-15,1 0 2 0,-1 0-5 16,0 0-4-16,3 21-1 0,2-6 7 16,-2 1-10-16,3 3-3 0,1 2 12 15,6 24-7-15,0-23-9 16,0-1 9-16,16 2 2 0,-4-3 1 15,4-1 0-15,4-2 1 0,1-3-4 16,1-1 9-16,4-2-6 0,30 4 5 16,-25-11-5-16,-3-1 1 15,0-3-4-15,-3 0 6 0,-2 0 0 16,-3 0-8-16,1 0-3 0,-3-11 1 0,-3 11-29 16,10-24-297-16,-15 13 85 15,1 2-48-15,-4 0-46 0,-2-1-91 16,0 2-75-16</inkml:trace>
          <inkml:trace contextRef="#ctx0" brushRef="#br0" timeOffset="2184.3618">1828-121 2650 0,'0'-3'55'0,"0"-2"49"16,0 3 41-16,0 2 18 0,0 0-31 16,-15 0 35-16,15 15-99 15,-13-2 12-15,0 2-13 0,0 1-9 16,-2-1-1-16,0 0-3 0,-3 4-26 16,5-1-18-16,3 5 8 0,-8 20 0 15,18-22-16-15,0-2-4 16,0 0 7-16,16-2-4 0,-4-3 6 15,4-4-4-15,1 3-7 0,4-5-1 16,4 0 1-16,29-3 3 0,-26-5 1 16,2 0 7-16,-2 0-13 15,0-13-2-15,-2-1-25 0,-3-1-4 0,-3 2 7 16,-5-6 9-16,1 2 14 16,1-25 0-16,-17 21 11 0,0 0 6 15,0 5-5-15,0-4 12 0,-17 2-9 16,-4 0-2-16,1 2-9 0,-3 1 3 15,-25-8-5-15,20 15 6 16,0 3 2-16,0 5-7 0,2 0-6 16,1 0 5-16,2 0-27 0,0 13-57 15,5 0-46-15,3 2-58 0,-8 12-189 16,18-10 187-16,5 1-19 0,0-2-97 16,0 2-25-16,20-2 7 0,0 1-7 15,6-4-59-15</inkml:trace>
          <inkml:trace contextRef="#ctx0" brushRef="#br0" timeOffset="3315.0206">2077 62 2140 0,'18'-11'67'0,"-5"-2"60"0,-3 0 50 16,0 1 45-16,1 1 36 0,-6 2 25 16,0 3-22-16,-3 0-29 0,6 6 146 15,-5 0-242-15,-3 0-48 0,0 0-19 16,0 0-3-16,0 0 7 0,0 0-7 15,0 13-21-15,0 2 8 0,0 1 4 16,0 21-36-16,0-15 1 16,0-2-6-16,15 5-15 0,-15 0 6 15,13-3-5-15,-13-1-11 0,7 0 5 16,-7-2-23-16,10-3-9 16,-5 6-65-16,1-15 37 0,-6-2 1 15,0-5-2-15,0 0 4 0,0 0 10 16,0-15 16-16,0 0 13 0,0-6 5 15,15-22 19-15,-15 17-5 0,13 1 3 16,-1-2 6-16,-12 4-12 0,13 4 12 16,-3 2 10-16,-5-1 14 0,3 5-2 15,0 3-9-15,2-6-7 16,-3 12 7-16,1-2-19 0,-3 4-2 16,0 2 6-16,0 0-9 0,3 0 5 15,0 0-7-15,-1 0 14 0,-2 0 2 16,16 36 20-16,-8-17-27 15,-6-2 1-15,3-2 4 0,1 4-3 16,-4-4 0-16,1 0-12 0,-6-4 14 16,3-1-30-16,-2-5 14 0,0 0-41 15,-3-5-21-15,0 0 1 0,0 0 11 16,0-10 21-16,0-5 20 0,0 0 2 16,0-4-4-16,0-3 20 0,0-23-15 15,0 17 6-15,15 5 8 16,0-2 21-16,-5 1 21 0,1 8 3 15,-1 2 7-15,2 3-4 0,-6 1-27 16,-6 10 5-16,7 0 163 16,-2 0-115-16,3 15-23 0,0-2-20 0,-6 4-7 15,3 4-5-15,0 0-7 16,-2 4-13-16,4 4 15 0,-1-2-12 16,1 25-21-16,-4-28-27 0,2 1-89 15,0-3-108-15,0-3-102 16,0-3-36-16,-2-7-6 0,2 2-21 0,-5-11-49 15,0 0 24-15,0 0-171 16,0-15 369-16,13-1 0 0,-13-2 78 16,12-3 60-16,1-3 45 0,-13-3 43 15,8-1 242-15,-8 2 277 16,15-26 332-16,-7 30-519 0,-8 2-39 16,5 7-30-16,0 5-33 0,-3 3-19 0,-2 3 1 15,0 2-2-15,0 0-23 16,0 39 108-16,0-16-132 0,0 4-31 15,0 4-1-15,0 7-45 0,0 3-17 16,0 2-9-16,0 5-24 0,0-2 0 16,13 4-8-16,2 41-28 15,3-49 23-15,-8-1 0 0,1-5-11 16,-11-3-17-16,0-3 23 0,0-7-30 16,7-2-18-16,-7-6-28 0,0 0-35 15,0-9-301-15,0-6 145 16,0 0 20-16,-18-21 43 0,6 0 42 15,-4-8 60-15,4-5 45 0,-1-5 19 16,-2-9 40-16,7 0 18 0,-2-58 54 16,10 56-20-16,0-1 19 0,0 5-16 15,0 3-7-15,20 4 15 0,-5 5 30 16,3 7-8-16,0 0 3 0,23-9 58 16,-21 23-114-16,1 1-21 15,-4 4-1-15,6 3-8 0,-7 5-7 16,1 0 36-16,-1 0 21 0,-6 0-19 15,3 20-11-15,7 28 18 16,-15-23-33-16,-2 3-4 0,-1 2-8 16,-2 1 0-16,0-4 10 0,0 3-5 15,-18-4-7-15,6-1-5 0,-4-6-14 16,-12 16-235-16,18-24-3 0,-5-1-44 16,2-10-19-16,0 0-35 0,1 0-53 15,4 0-170-15,8-13-126 0</inkml:trace>
        </inkml:traceGroup>
        <inkml:traceGroup>
          <inkml:annotationXML>
            <emma:emma xmlns:emma="http://www.w3.org/2003/04/emma" version="1.0">
              <emma:interpretation id="{7F040C82-BE89-46C6-8258-1C48E2F8C834}" emma:medium="tactile" emma:mode="ink">
                <msink:context xmlns:msink="http://schemas.microsoft.com/ink/2010/main" type="inkWord" rotatedBoundingBox="31870,6281 33082,6293 33077,6791 31865,6780"/>
              </emma:interpretation>
              <emma:one-of disjunction-type="recognition" id="oneOf2">
                <emma:interpretation id="interp2" emma:lang="" emma:confidence="0">
                  <emma:literal>arar</emma:literal>
                </emma:interpretation>
                <emma:interpretation id="interp3" emma:lang="" emma:confidence="0">
                  <emma:literal>curar</emma:literal>
                </emma:interpretation>
                <emma:interpretation id="interp4" emma:lang="" emma:confidence="0">
                  <emma:literal>atar</emma:literal>
                </emma:interpretation>
                <emma:interpretation id="interp5" emma:lang="" emma:confidence="0">
                  <emma:literal>corar</emma:literal>
                </emma:interpretation>
                <emma:interpretation id="interp6" emma:lang="" emma:confidence="0">
                  <emma:literal>errar</emma:literal>
                </emma:interpretation>
              </emma:one-of>
            </emma:emma>
          </inkml:annotationXML>
          <inkml:trace contextRef="#ctx0" brushRef="#br0" timeOffset="4030.41">3168-34 2814 0,'-31'-8'241'15,"18"8"-37"-15,1 0-5 0,12 0-23 16,-16 0-43-16,4 0-15 0,1 0-26 15,1 0-21-15,0 19-29 0,-3-7-3 16,-7 19 22-16,10-14-36 16,2 3-18-16,-2 1-12 0,5 1 0 15,0-2 6-15,2 2 1 0,3-3-3 16,0 1-6-16,0-4 10 0,18 12-22 16,0-19-30-16,2-1-55 15,3-2-28-15,0-1-7 0,0-5 16 0,-3 0 6 16,3 0 17-16,0 0 25 0,0-16 36 15,8-21 2 1,-16 16 20-16,-5 1 24 0,0-2 99 0,-5-3 64 16,-5 2 25-16,0 0-9 0,0 8-39 15,0 2-35-15,0 5-24 16,0 1-11-16,0 7-49 0,0 0-11 16,0 0-7-16,0 15 1 0,0-2-3 15,0 2-1-15,0 3 0 0,0 0 3 16,0 22-16-16,0-21 1 15,16-1-2-15,-16-2-128 0,0-3-125 0,10-3-86 16,-2-2-14-16,-8 0-27 0,10-5-35 16,-3-3-51-16,6 0-384 15,-8 0 512-15,3-16 118 0,-3-5 199 16,0-1 326-16,0-3 156 0,3-2-52 16,-3 2-42-16,0-3-5 0,3-22 382 15,-6 32-391-15,1 1-51 16,-3 3-64-16,0 6-69 0,2 8-64 15,1 0-32-15,-3 0-17 0,2 0 16 16,1 0 11-16,5 18 3 16,-6-2-63-16,1-1 4 0,-1 4-10 15,1 3 3-15,-1-1-9 0,-2-1-16 0,0 1 8 16,0-2 12-16,0 0-18 0,0 14-15 16,0-21-4-16,0-3-9 15,0-3 6-15,0-6-20 0,0 0 5 16,0 0 19-16,0 0 12 0,0-13-2 15,0-4 3-15,13-21-27 16,0 15-32-16,-3-2-64 0,5-1-56 16,1 3-60-16,-1 0-45 0,3 4-12 15,-3-1 15-15,5 5-6 0,16-1-549 16,-18 14 318-16</inkml:trace>
          <inkml:trace contextRef="#ctx0" brushRef="#br0" timeOffset="4435.0528">3769-48 2544 0,'0'-11'82'0,"0"2"93"16,0-5 276-16,-10 8-246 15,-3-1-51-15,3 0 18 0,-3 7-45 16,3-4-32-16,-5 4-31 0,4 0 0 16,-1 0-13-16,-6 0-12 0,-15 32 9 15,17-17-35-15,-1 1-13 0,4 4 8 16,3-3 9-16,-1 4-12 15,6-2 10-15,3 3-21 0,-1-5 3 0,3 5 9 16,0 9-15 0,13-17 7-16,2-1-26 0,1-5-32 0,-1-8-44 15,3 0-20-15,-1 0 26 0,-1 0 18 16,2 0 9-16,-3-13 16 0,10-20 12 16,-12 19 38-16,-3-5 10 15,-2-3 2-15,0 2 26 0,-1 0 43 16,1 2 32-16,-3 5 11 0,0 1-20 15,-2 3-23-15,4 4 7 16,-4 5-49-16,-3 0-1 0,0 11 4 16,0 4-21-16,0 1-1 0,0 4-10 15,0 3 9-15,0 2-5 0,0 28-25 16,0-28 10-16,0-2-88 0,13-4-137 16,-1-2-110-16,-2-5-57 0,1-3-79 15,-1-9-189-15</inkml:trace>
          <inkml:trace contextRef="#ctx0" brushRef="#br0" timeOffset="4742.9472">3950-106 2938 0,'5'-26'110'0,"-3"6"71"0,1 2 65 16,-3 13-11-16,0 0-48 0,0 5-71 16,0 0-34-16,0 0 30 0,0 17 117 15,0 0-150-15,0-2-23 16,0 3-16-16,13 7-18 0,-13 0-3 0,12 3 1 15,-12 0-10-15,0-1-1 0,0 1 4 16,0 24-10-16,0-32-15 16,0-4 10-16,0-4 3 0,0-3-13 15,0-2 7-15,0-7 7 0,0 0-20 16,0 0 9-16,0-13 1 0,0-23 4 16,0 14 13-16,21-5-9 0,-3-1-8 15,-3-5-1-15,0 1-1 0,0 0-3 16,6 3-38-16,2-2-57 15,-5 5-57-15,15-20-292 0,-21 31 158 16,-1 1-92-16,-4 6-134 0,-7 1-350 16</inkml:trace>
        </inkml:traceGroup>
      </inkml:traceGroup>
    </inkml:traceGroup>
  </inkml:traceGroup>
</inkml:ink>
</file>

<file path=ppt/ink/ink3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3:55.56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698CF62-D3B8-47B3-B0D0-4D1E67319DE5}" emma:medium="tactile" emma:mode="ink">
          <msink:context xmlns:msink="http://schemas.microsoft.com/ink/2010/main" type="writingRegion" rotatedBoundingBox="25631,4544 25265,7056 24554,6953 24920,4440"/>
        </emma:interpretation>
      </emma:emma>
    </inkml:annotationXML>
    <inkml:traceGroup>
      <inkml:annotationXML>
        <emma:emma xmlns:emma="http://www.w3.org/2003/04/emma" version="1.0">
          <emma:interpretation id="{855F735D-EBC6-4789-B123-0B9F7DEDBD81}" emma:medium="tactile" emma:mode="ink">
            <msink:context xmlns:msink="http://schemas.microsoft.com/ink/2010/main" type="paragraph" rotatedBoundingBox="25631,4544 25265,7056 24554,6953 24920,4440" alignmentLevel="1"/>
          </emma:interpretation>
        </emma:emma>
      </inkml:annotationXML>
      <inkml:traceGroup>
        <inkml:annotationXML>
          <emma:emma xmlns:emma="http://www.w3.org/2003/04/emma" version="1.0">
            <emma:interpretation id="{786326FC-35B3-4C41-AF77-C86454F6BBD5}" emma:medium="tactile" emma:mode="ink">
              <msink:context xmlns:msink="http://schemas.microsoft.com/ink/2010/main" type="line" rotatedBoundingBox="25631,4544 25265,7056 24554,6953 24920,4440"/>
            </emma:interpretation>
          </emma:emma>
        </inkml:annotationXML>
        <inkml:traceGroup>
          <inkml:annotationXML>
            <emma:emma xmlns:emma="http://www.w3.org/2003/04/emma" version="1.0">
              <emma:interpretation id="{33BEF084-C5F3-44A9-8F23-643D7FDB6712}" emma:medium="tactile" emma:mode="ink">
                <msink:context xmlns:msink="http://schemas.microsoft.com/ink/2010/main" type="inkWord" rotatedBoundingBox="25209,4434 25364,4709 25173,4816 25018,4541"/>
              </emma:interpretation>
              <emma:one-of disjunction-type="recognition" id="oneOf0">
                <emma:interpretation id="interp0" emma:lang="" emma:confidence="1">
                  <emma:literal/>
                </emma:interpretation>
              </emma:one-of>
            </emma:emma>
          </inkml:annotationXML>
          <inkml:trace contextRef="#ctx0" brushRef="#br0">5920-363 2193 0,'0'10'53'0,"-10"-10"23"16,10 0 11-16,0 0-30 15,-5 0-15-15,5 0 12 0,0 0-20 16,0 0-22-16,0 0 5 0,0 0-3 16,0 0-4-16,0 0-11 15,0 0 0-15,0-11 11 0,0 2-5 0,15 1-12 16,-2-1 4-16,-3 2 20 0,5-1 1 16,3 0 43-16,-3 2-31 15,-2 3-18-15,-3 3 4 0,-2 0-13 16,-3 0 10-16,0 0 0 0,0 0 49 15,0 0-18-15,3 0 2 16,-5 25 44-16,-1-12-38 0,-2 0-24 16,0 2 5-16,0-1-5 0,0 1-4 15,0 4-6-15,0-3 22 0,0 1-12 16,0 14 20-16,0-16-31 0,-13-5-8 16,13-1 1-16,-12 1-6 0,12-3 3 15,-13 0-5-15,3-5-6 0,10 2 0 16,-11 0 4-16,6 0 10 15,5-1-13-15,-5-3 7 0,5 1 5 16,0-1 15-16,0 0-12 0,0 0 4 16,0 0-13-16,0 0 7 0,0 0-10 15,36 0 10-15,-21 0 4 0,6 0 5 16,-4-8-7-16,4 8-8 16,2-10 8-16,-5 10-9 0,-1 0-4 15,-1-7 6-15,-1 7-20 16,10 0-19-16,-17 0-80 0,-3 0-64 15,-5 0-58-15,0 0-92 0,0 0-169 0,0 0 24 16,0 0-79-16</inkml:trace>
        </inkml:traceGroup>
        <inkml:traceGroup>
          <inkml:annotationXML>
            <emma:emma xmlns:emma="http://www.w3.org/2003/04/emma" version="1.0">
              <emma:interpretation id="{6CB4E41C-C390-4490-A590-55DA8C6CA7D2}" emma:medium="tactile" emma:mode="ink">
                <msink:context xmlns:msink="http://schemas.microsoft.com/ink/2010/main" type="inkWord" rotatedBoundingBox="25536,5202 25490,5513 25027,5445 25072,5134"/>
              </emma:interpretation>
            </emma:emma>
          </inkml:annotationXML>
          <inkml:trace contextRef="#ctx0" brushRef="#br0" timeOffset="-1673.8362">5324-168 505 0,'0'0'10'0,"0"-1"22"0,0-6 24 16,0 3 8-16,-13 0 160 15,13 2 70-15,0-5-28 0,0 3-32 16,0 1-23-16,0-1-6 0,0 4-10 16,-12-1-34-16,12-2 42 15,0 3-111-15,0 0 7 0,0 0-5 16,0 0 9-16,0 0-21 0,0 0 5 15,0 0-2-15,0 0-16 0,0 0 55 16,0 0-76-16,0 0 10 0,0 15 7 16,0-15 17-16,0 14 46 15,0 0-29-15,0 3-41 0,15 2-8 0,-2-1-18 16,12 31 28-16,-10-23-46 16,1 0 9-16,-4 3-13 0,4-2 6 15,1 1-16-15,1 3 8 0,-2-5-3 16,-4 3 6-16,4-2-13 0,9 26 19 15,-17-29-23-15,2 0 23 16,-8-5-11-16,4 3 12 0,-4-2-11 16,-2-1 3-16,0-2-10 0,0 2 6 15,0-3-1-15,-15 6-45 0,2-16-10 16,-2 1-31-16,5-7-72 16,-6 0-3-16,4 0 6 0,-6 0 37 15,2-18-10-15,-4 2 13 0,-16-21-60 16,21 17 121-16,-3-4 5 0,3-2 22 15,2 0 17-15,3-4-7 0,2-2 7 16,6 1-9-16,2-4 17 0,0-1 6 16,0-37 17-16,15 38-12 15,3 2-9-15,-3 4 20 0,1-1 15 16,1 4 14-16,1 2 12 0,3 2 0 16,-4 2-1-16,6 2 10 0,16-11 19 15,-22 22-54-15,1 0-16 0,-2 0-16 16,-1-1 16-16,3 6-13 15,-3 2-14-15,3 0 7 0,-3 0 1 0,5 0-9 16,16 0 11-16,-21 13 1 16,-2-13-2-16,-3 13-7 0,3-3-8 15,-5-10 11-15,-1 10-14 0,-2 1-42 16,-5-11-54-16,5 10-76 16,-5 4-322-16,0-8 136 0,0-2-144 15,0-4-69-15</inkml:trace>
        </inkml:traceGroup>
        <inkml:traceGroup>
          <inkml:annotationXML>
            <emma:emma xmlns:emma="http://www.w3.org/2003/04/emma" version="1.0">
              <emma:interpretation id="{0A3F41B9-AC4E-4BAF-9CB1-AD77B6602FCB}" emma:medium="tactile" emma:mode="ink">
                <msink:context xmlns:msink="http://schemas.microsoft.com/ink/2010/main" type="inkWord" rotatedBoundingBox="24932,5926 25117,6312 24855,6437 24671,6051"/>
              </emma:interpretation>
              <emma:one-of disjunction-type="recognition" id="oneOf1">
                <emma:interpretation id="interp1" emma:lang="" emma:confidence="1">
                  <emma:literal/>
                </emma:interpretation>
              </emma:one-of>
            </emma:emma>
          </inkml:annotationXML>
          <inkml:trace contextRef="#ctx0" brushRef="#br0" timeOffset="-7276.6398">5044 1311 2435 0,'0'-2'72'16,"0"1"43"-16,0 1 46 0,0 0 41 15,0 0-7-15,-10 0-23 0,10 0-28 0,0 0-31 16,0 0-29-16,0 0 18 16,0 11-30-16,0-2 21 0,0 1-25 15,12 2-13-15,-1 4 48 0,-4 7-7 16,3 0-46-16,1 9 4 0,6 4-33 15,17 39-10-15,-19-33 8 16,0-3-6-16,-2-3-15 0,0 0 8 16,-3-3-8-16,-5 0 9 0,5-5-4 15,-7-3 6-15,2 20 0 16,-5-27-14-16,0-2 8 0,0-6-2 16,0 0 12-16,0-2-26 0,0-3 9 0,0-5-30 15,-13 0-47-15,13 0-24 0,-26 0-125 16,11-15 84-1,0 1-11-15,-3-3 21 0,-2-2 47 0,10-3 23 16,-6-4 20-16,1-4 6 0,5-3 26 16,0 0 2-16,-8-34-15 15,18 34 25-15,0-2 0 0,0 3 4 16,0 4-1-16,0 0-11 0,12 2 17 16,1 0 3-16,-3-2-17 0,-10 3 11 15,26-18 3-15,-13 24 14 16,-8 2-3-16,7 5 9 0,-1-3-9 15,4 5 14-15,-2 0-4 0,-3 2-19 0,10-1 12 16,-7 0-9-16,30-2-12 16,-25 9 12-16,0-1-9 0,-3-1 0 15,3 4-10-15,-3 0 2 0,-2 0 8 16,-3 0 7-16,0 0-7 0,1 15-20 16,1-2-202-16,-7-13 3 15,1 0-75-15,-4 8-151 0,1-8-78 16,-3 7-64-16</inkml:trace>
        </inkml:traceGroup>
        <inkml:traceGroup>
          <inkml:annotationXML>
            <emma:emma xmlns:emma="http://www.w3.org/2003/04/emma" version="1.0">
              <emma:interpretation id="{39D94581-99A9-4706-9831-493169C4751D}" emma:medium="tactile" emma:mode="ink">
                <msink:context xmlns:msink="http://schemas.microsoft.com/ink/2010/main" type="inkWord" rotatedBoundingBox="25111,6763 25073,7028 24731,6979 24770,6713"/>
              </emma:interpretation>
            </emma:emma>
          </inkml:annotationXML>
          <inkml:trace contextRef="#ctx0" brushRef="#br0" timeOffset="-5683.401">5622 1863 2674 0,'0'0'56'0,"0"0"41"16,0 0 42-16,0 0 9 0,0 0 64 15,0 0-143-15,0 0-8 16,0 0-12-16,0 0-16 0,0 0-3 0,0 0-4 16,0 0-11-16,0 0 4 15,0 0-7-15,0 0-15 16,0 0-1-16,0 0 4 0,0 0 5 15,0 0 8-15,0 0-16 0,0 0 0 16,0 0 2-16,0 0 0 0,0 0 3 0,0 0 5 16,0 0-1-16,0 0-12 15,0 0 10-15,0 0 2 0,0 0-14 16,0 0 6-16,0 0 10 0,0 0-2 16,0 0-15-16,0 0 15 15,0 0 2-15,0 0-11 0,0 0 1 16,0 0 26-16,0 0 42 0,0 0 6 15,0 0-30-15,0 0-11 0,0 0 52 16,0 0-46-16,0 0-4 0,0 0-11 16,0 0-11-16,0 0-7 0,0 0 11 15,0 0-15-15,0 0 7 0,0 0 9 16,0 0 3-16,0 0-21 16,0 0-3-16,0 0-5 0,0 0 7 15,18 0-4-15,-3 0 7 0,-2-11-2 16,0 1 5-16,-6 10-16 0,16-8 8 15,-13 8 11-15,-2 0-6 16,2 0-2-16,-2 0 3 0,-1 0-4 16,1 0 5-16,-3 0-3 0,0 0-7 15,0 0 13-15,1 0-7 16,-6 0 11-16,7 10-20 0,-2-2 9 16,-2 2 8-16,-1-4-4 0,3 4-7 15,-2-1 0-15,2 2 15 0,-2 1-4 16,-3 17 23-16,0-16-13 0,0 0 1 15,0 2-13-15,0 0 1 0,-16-4 13 16,4-1-15-16,12 1 0 0,-13 1 5 16,-13 7 4-16,21-12-20 15,-2-1 3-15,-1 1 8 0,8-2-2 16,-3-1 3-16,-2-3-1 0,5 3-8 16,0-1-9-16,0-2 14 0,0-1-15 15,0 0 16-15,0 0 14 0,18 0-8 16,-8 0 6-16,3 0 7 0,2 0 7 15,-2 0 4-15,2-13 15 0,3 3-11 16,15-1 16-16,-15 11-38 16,-5-9-17-16,5 9-1 0,-8 0 0 15,0 0 9-15,-2 0 3 0,-3 0-62 16,0 0-103-16,-5 0-164 0,0 0-610 16,0-11 105-16</inkml:trace>
        </inkml:traceGroup>
      </inkml:traceGroup>
    </inkml:traceGroup>
  </inkml:traceGroup>
</inkml:ink>
</file>

<file path=ppt/ink/ink3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46.25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13CB352-1AD6-4B0B-916C-5227602BE42E}" emma:medium="tactile" emma:mode="ink">
          <msink:context xmlns:msink="http://schemas.microsoft.com/ink/2010/main" type="writingRegion" rotatedBoundingBox="19133,4695 24890,4548 24949,6868 19192,7014"/>
        </emma:interpretation>
      </emma:emma>
    </inkml:annotationXML>
    <inkml:traceGroup>
      <inkml:annotationXML>
        <emma:emma xmlns:emma="http://www.w3.org/2003/04/emma" version="1.0">
          <emma:interpretation id="{9F7FEA4A-EC38-4523-B3D7-419FACA112A8}" emma:medium="tactile" emma:mode="ink">
            <msink:context xmlns:msink="http://schemas.microsoft.com/ink/2010/main" type="paragraph" rotatedBoundingBox="19133,4695 24890,4548 24913,5457 19156,5604" alignmentLevel="1"/>
          </emma:interpretation>
        </emma:emma>
      </inkml:annotationXML>
      <inkml:traceGroup>
        <inkml:annotationXML>
          <emma:emma xmlns:emma="http://www.w3.org/2003/04/emma" version="1.0">
            <emma:interpretation id="{207A60E1-28AF-4749-A32A-F3EA1C6DAFE2}" emma:medium="tactile" emma:mode="ink">
              <msink:context xmlns:msink="http://schemas.microsoft.com/ink/2010/main" type="inkBullet" rotatedBoundingBox="19134,4738 19763,4722 19780,5380 19151,5396"/>
            </emma:interpretation>
          </emma:emma>
        </inkml:annotationXML>
        <inkml:trace contextRef="#ctx0" brushRef="#br0">270 113 1854 0,'0'0'73'0,"0"0"15"0,0 0-4 16,0 0-30-16,0-9-5 0,0 1 11 15,0 8-27-15,0-8-24 0,0 4 43 16,0-6 73-16,0 5-59 15,0 1 16-15,0-1 5 0,0 2-9 16,0-3 4-16,0 1-4 0,0 1-16 0,0 0-7 16,0-2 4-16,-12-7 31 15,-9 10-64-15,9-1-10 0,-6 0-9 16,7 0-3-16,1 0 2 0,-2 4-8 16,-4 0 6-16,6 0 1 0,-8 0-2 15,-5 0-1-15,8 12 2 16,2-1-1-16,-2-11 1 0,5 12 3 15,-8-1-10-15,13 2-4 0,-5-3-4 16,2 1 3-16,3 5 1 16,0 17 16-16,5-14-14 0,0 0 2 15,0 0 6-15,0-6 9 0,0 2-12 0,13-1 5 16,2-3-10-16,-5-2 2 0,23 5-1 16,-20-8 3-1,7 1 3-15,-2-4 5 0,5-3-6 0,-3 0 10 16,-2 0-9-16,3 0-9 0,-3 0 0 15,-6-10 8-15,14-12-17 16,-14 13 3-16,4-2 2 0,-11 1-6 16,2 1 6-16,4 0-2 0,-6-2 8 15,-5 0 16-15,0-3-13 0,0 3 9 16,0-16-2-16,0 17 13 16,0-2 6-16,-10 1 20 0,-3 5 17 15,13 1 9-15,-10 1 10 0,-1 4-5 0,11 0-15 16,-7 0 15-16,7 0 35 15,0 0-61-15,0 0-27 0,0 0 13 16,0 0-16-16,0 0 18 0,0 0 9 16,0 0 7-16,0 12-9 0,0 4-8 15,0 11 45-15,0-10-44 16,7-3 11-16,-7 6-14 0,11 1-21 16,-11-2-3-16,5-1 3 0,-5 0-9 15,5 1-4-15,-5 8 11 16,5-13-7-16,-5-7-5 0,0 3 6 15,0-5-1-15,0-2-7 0,0 3-8 0,0-2 13 16,0-1-41-16,0-3-21 16,0 0-178-16,0 0 42 0,0 0-42 15,0 0-55-15,0 0-43 0,0 0-75 16,0 0 40-16,0 0 22 0,0-16-20 16,0 5-84-16</inkml:trace>
        <inkml:trace contextRef="#ctx0" brushRef="#br0" timeOffset="858.5787">436-165 1495 0,'0'0'138'0,"0"0"68"0,0 0-47 15,-13 0-2-15,13 0-11 0,0 0 8 16,0 0-29-16,0 0 13 0,0 0-2 16,0-9 133-16,0 9-124 15,-15 0 10-15,15 0-19 0,0 0-6 16,0 0-11-16,0 0-23 0,0 0-11 15,0 0-9-15,0 0-12 0,0 0 8 16,0 0-14-16,0 0 21 0,0 0 12 16,0 0-31-16,0 0-21 0,0 13 4 15,15 0-1-15,-7-1-27 0,7 15-2 16,0-11 6-16,-7-1-19 16,7 1 14-16,-4 0-1 0,1 2 16 15,-2 3-4-15,-4 1-16 0,6-2 15 16,4 5-11-16,6 27 13 15,-11-29-3-15,-4 4-25 0,3 2 0 16,1-5 21-16,-6 1-12 0,2 2-16 16,4-1 10-16,-11-5 0 0,0 5 14 15,0 9 14-15,0-18-21 16,0-1 20-16,0-3 5 0,0-3-19 0,0 1 4 16,0-5 1-16,0 3-19 0,0-3 21 15,0-1-3-15,0 0-25 16,0-2-5-16,0-3 14 0,0 3 1 15,0-3 10-15,0 0-24 0,0 0-7 16,0 0-30-16,0 0-17 0,-13 0-46 16,13 0-394-16,0 0 61 15,0 0-70-15,0 0-72 0,0 0 71 16,0 0 120-16,0 0 47 0</inkml:trace>
      </inkml:traceGroup>
      <inkml:traceGroup>
        <inkml:annotationXML>
          <emma:emma xmlns:emma="http://www.w3.org/2003/04/emma" version="1.0">
            <emma:interpretation id="{134D07C0-DD01-40A9-8591-6B656EF24A14}" emma:medium="tactile" emma:mode="ink">
              <msink:context xmlns:msink="http://schemas.microsoft.com/ink/2010/main" type="line" rotatedBoundingBox="20443,4661 24890,4548 24913,5457 20467,5570"/>
            </emma:interpretation>
          </emma:emma>
        </inkml:annotationXML>
        <inkml:traceGroup>
          <inkml:annotationXML>
            <emma:emma xmlns:emma="http://www.w3.org/2003/04/emma" version="1.0">
              <emma:interpretation id="{752D0321-3AC3-4995-9FAF-3FD6C86A3677}" emma:medium="tactile" emma:mode="ink">
                <msink:context xmlns:msink="http://schemas.microsoft.com/ink/2010/main" type="inkWord" rotatedBoundingBox="20444,4671 21210,4652 21228,5383 20462,5402"/>
              </emma:interpretation>
              <emma:one-of disjunction-type="recognition" id="oneOf0">
                <emma:interpretation id="interp0" emma:lang="" emma:confidence="1">
                  <emma:literal/>
                </emma:interpretation>
              </emma:one-of>
            </emma:emma>
          </inkml:annotationXML>
          <inkml:trace contextRef="#ctx0" brushRef="#br0" timeOffset="1849.6375">1315-144 1588 0,'5'-11'187'0,"0"4"55"0,-3-3-11 15,4 3-6-15,-6-5 201 16,0 10-221-16,0 0-4 0,0 2-22 15,0-2-20-15,0 2-14 0,0 0-4 16,0 0-17-16,0 0 1 0,0 0 14 16,0 13 72-16,0 3-120 15,0 1-16-15,0 1-28 0,0 3-12 16,0-1 7-16,0 6-11 0,0 1 0 0,10 3-11 16,-10 2 5-16,10 25-4 15,3-28-24-15,-13-3 0 0,10 1 13 16,-5 2-9-16,-5-8 5 0,0-1-2 15,5-1-1-15,0-2 5 0,3 18-19 16,-8-24 6-16,0 0-11 16,5-1-26-16,-5-5-1 0,5 2-20 15,-5-3-47-15,0 1-62 0,0-5-88 16,0 0-40-16,0 0-327 16,0 0 313-16,0 0-21 0,0 0 42 15,0 0 38-15,10-16 12 0,-2 1 30 0,2-1-34 16,-10-4 80-16,5-2 3 15,13-33-69-15,-13 25 125 0,5 3 20 16,-5-5 10-16,3-3 40 0,-3-1 2 16,0 0 18-16,0 3 3 0,5-34 6 15,-5 34 22-15,-2 2 1 16,2 10 90-16,0 0 29 0,0 7 395 16,-5 3-33-16,0 1-82 0,0 6-81 15,0-3-37-15,0 7 196 16,0 0-300-16,0 0-48 0,0 0-7 15,0 0 29-15,0 0-3 0,0 0-19 16,0 0-5-16,0 19-45 0,0 19 59 16,0-14-100-16,0 3 3 15,0 3-6-15,0 1-34 0,0 1 10 0,0 3-22 16,0 0 14-16,0-1-11 0,0-1 7 16,11 30 0-16,-4-32-14 15,-7-3 2-15,0-1-10 0,0-3 1 16,0-3 17-16,0 1-20 0,0-8-11 15,0 1-12-15,0-2-51 16,0-2-275-16,10-7 50 0,-10-4-112 16,0 0-36-16,0 0-102 0,0 0 71 15,0 0 79-15,0-9-105 0,-12-4 165 16</inkml:trace>
          <inkml:trace contextRef="#ctx0" brushRef="#br0" timeOffset="2069.0487">1315 216 2403 0,'0'10'59'0,"0"1"61"0,0-11 39 16,18 0 0-16,2 0-11 0,-7 0-9 16,7 0-16-16,-2 0-36 0,10 0-35 15,15 0-7-15,-20-11-24 0,-8 11-20 16,8-10-4-16,-5 10-79 0,-3-4-85 15,1 4-84-15,-9 0-88 0,4 0-60 16,-1 0-24-16,8 0-514 16</inkml:trace>
          <inkml:trace contextRef="#ctx0" brushRef="#br0" timeOffset="2532.0919">1974 218 1758 0,'-12'14'249'16,"12"-14"-9"-16,-16 11-39 0,16-11-7 16,-17 9-4-16,17-9 7 0,-11 10-31 15,-1 1 59-15,1-2-122 16,6 2-8-16,0-1 5 0,5 1-12 15,-5 4 2-15,5-1-15 0,0 3-23 16,0-2-1-16,0 1-8 0,0 16 36 16,0-18-43-16,0-3-21 0,15 0-11 15,-4-2 5-15,1-3 3 16,4 3-1-16,-4-9 5 0,4 0-13 16,-4 0 13-16,22 0-19 0,-19 0-1 15,-2-11-15-15,-3-4 13 0,8 3-8 16,-13-2 3-16,5 0 17 0,-5-1-12 15,-5-2 12-15,0-8-12 16,0 18 33-16,0-3-9 0,0 2-14 16,-10 2 13-16,-3-1-18 0,13 7-5 15,-25 0 13-15,7 0-12 0,-3 0 13 16,-19 0-46-16,24 0-24 0,-2 0-35 16,3 0-73-16,8 0-79 0,-4 0-60 15,6 0-50-15,5 0-70 0,0 0-32 16,0 0 52-16</inkml:trace>
        </inkml:traceGroup>
        <inkml:traceGroup>
          <inkml:annotationXML>
            <emma:emma xmlns:emma="http://www.w3.org/2003/04/emma" version="1.0">
              <emma:interpretation id="{6206021D-4831-4F0A-95D1-05DEBB9FFC96}" emma:medium="tactile" emma:mode="ink">
                <msink:context xmlns:msink="http://schemas.microsoft.com/ink/2010/main" type="inkWord" rotatedBoundingBox="21555,4902 21652,4899 21658,5123 21561,5126"/>
              </emma:interpretation>
            </emma:emma>
          </inkml:annotationXML>
          <inkml:trace contextRef="#ctx0" brushRef="#br0" timeOffset="2820.9475">2415 0 2588 0,'0'0'147'0,"0"0"66"0,0 0 49 16,0 0 256-16,0 0-323 16,0 0-72-16,0 0-44 0,0 0-25 15,0 0-27-15,0 0-18 0,0 0 3 16,0 0-34-16,0 0-99 0,0 0-406 15,0 0 187-15,0 0-91 16,0 12-53-16,0-1 18 0,8-11 1 0,2 10-44 16</inkml:trace>
          <inkml:trace contextRef="#ctx0" brushRef="#br0" timeOffset="2997.1404">2517 203 2953 0,'0'4'117'0,"0"4"68"0,0-5 62 15,0 1 9-15,0-4-58 0,0 0-62 16,0 0-64-16,0 0-24 16,0 0-5-16,0 0-88 0,0 0-97 0,0 0-96 15,0 0-55-15,0 0-36 0,0 0-61 16,0 0-39-16,0 0 64 0,0 0 25 16</inkml:trace>
        </inkml:traceGroup>
        <inkml:traceGroup>
          <inkml:annotationXML>
            <emma:emma xmlns:emma="http://www.w3.org/2003/04/emma" version="1.0">
              <emma:interpretation id="{5C061429-82D2-4FEC-9BA7-143186AF7103}" emma:medium="tactile" emma:mode="ink">
                <msink:context xmlns:msink="http://schemas.microsoft.com/ink/2010/main" type="inkWord" rotatedBoundingBox="22068,4620 22950,4597 22973,5507 22091,5529"/>
              </emma:interpretation>
              <emma:one-of disjunction-type="recognition" id="oneOf1">
                <emma:interpretation id="interp1" emma:lang="" emma:confidence="1">
                  <emma:literal/>
                </emma:interpretation>
              </emma:one-of>
            </emma:emma>
          </inkml:annotationXML>
          <inkml:trace contextRef="#ctx0" brushRef="#br0" timeOffset="64890.388">2932-108 662 0,'0'-7'-33'15,"0"1"40"-15,0 6-8 0,0-7 71 16,0 3 45-16,0 4 411 15,0 0-68-15,0 0-137 0,0 0-71 16,0 0-52-16,0 0-21 0,0 0-27 16,0 0-9-16,0 11 128 0,0-11-185 15,10 12 30-15,3-1-10 0,-3-2 38 16,0 4-10-16,6 1-31 0,-3 3-39 16,4 4-25-16,19 27 14 15,-18-23-35-15,0 2-15 0,2 2 9 16,-2-3-3-16,-3 3 1 0,-2-2-2 15,5-2 19-15,-8 2-20 0,0-2 19 16,8 18-28-16,-13-20 15 16,0-4-8-16,-5-4-12 0,0-1 19 15,0-3-1-15,0 0-7 0,0-2-4 16,0-3 4-16,0-1-46 0,-13 1-102 16,-2-6 52-16,5 0 27 0,-8 0-27 15,0-15-1-15,3 4 1 0,-3-4 8 16,-2-3 9-16,2-4 13 0,-2-3 14 15,-14-37 5-15,27 32 26 16,-8-2 7-16,9 1 7 0,-1-3 15 16,2 5-4-16,0 1-10 0,5 3 19 15,0 5-3-15,0-1-2 16,0-18 12-16,0 24-9 0,0 1-5 16,0-2-5-16,0 5-11 0,17-4 11 15,6-2-15-15,3 4 18 0,-3 1-9 16,38-9 6-16,-33 14-15 0,0 3 2 15,0 4 17-15,0 0-10 16,-8 0-5-16,3 0 14 0,-5 0-8 0,-8 11 15 16,6-11-18-16,6 25 23 15,-11-14-21-15,-1-3 2 0,-3 1-8 16,-1-9-5-16,-1 4-83 0,-5 4-72 16,5-8-86-16,-5 0-117 0,0 0-105 15,0 0-523-15</inkml:trace>
          <inkml:trace contextRef="#ctx0" brushRef="#br0" timeOffset="65758.4637">3538 356 2472 0,'0'0'71'0,"0"0"38"0,8 0 41 0,-8 0 52 16,0 0 207 0,0 0-226-16,0 0 3 0,0 0-16 0,0 0-23 15,0 0-17-15,0 11-42 0,0 0-33 16,15 2-7-16,-15-2-3 15,13 17 17-15,-13-16-48 0,10 5-18 16,0 0 2-16,-2 0 6 0,-3 1-1 16,0 0-6-16,0-1 1 0,0-2 5 15,6 12 8-15,-9-18-30 0,3-3-46 16,-5 1-72-16,0-7-153 16,0 0-133-16,0 0-66 0,0 0-114 15,0 0-35-15</inkml:trace>
          <inkml:trace contextRef="#ctx0" brushRef="#br0" timeOffset="65404.8428">3556-286 2262 0,'0'5'92'15,"0"-5"-46"-15,0 6 16 16,0-6-7-16,0 0-16 0,0 0-28 16,0 0 12-16,0 0 32 0,0 0 1 0,18 0-5 15,15 0 37-15,-18-11-42 16,3 11 1-16,-2-9-24 0,-4 9 9 15,4-6-17-15,-4 6 3 0,-1 0-6 16,-1 0-2-16,8 0 28 16,-13 0 21-16,-5 0-15 0,5 13-20 15,-5 0-4-15,0-1 0 0,0 1 0 16,0 1-18-16,0 3 4 0,-10-2 1 16,-6 20 10-16,4-21-19 15,12 3 11-15,-11-4-2 0,-1 3-4 0,1-5-12 16,6 0 9-16,5 0 5 15,-7-3-7-15,2-2-10 0,0 0 2 16,5-1 12-16,0-5-8 0,0 0 17 16,0 0-9-16,0 0 2 0,17 0-4 15,1 0 0-15,-3 0 0 0,6 0-3 16,9 0-69-16,-14 0-14 16,-1 0-48-16,-5 0-42 0,-2 0-27 15,2 0-93-15,-10 0-79 0,0 0 14 16,5 9-59-16</inkml:trace>
        </inkml:traceGroup>
        <inkml:traceGroup>
          <inkml:annotationXML>
            <emma:emma xmlns:emma="http://www.w3.org/2003/04/emma" version="1.0">
              <emma:interpretation id="{B7425661-9436-4647-983F-3BBB73A14AF7}" emma:medium="tactile" emma:mode="ink">
                <msink:context xmlns:msink="http://schemas.microsoft.com/ink/2010/main" type="inkWord" rotatedBoundingBox="23353,4873 23940,4858 23948,5201 23362,5216"/>
              </emma:interpretation>
              <emma:one-of disjunction-type="recognition" id="oneOf2">
                <emma:interpretation id="interp2" emma:lang="" emma:confidence="1">
                  <emma:literal/>
                </emma:interpretation>
              </emma:one-of>
            </emma:emma>
          </inkml:annotationXML>
          <inkml:trace contextRef="#ctx0" brushRef="#br0" timeOffset="66341.5882">4221 294 2345 0,'0'10'48'0,"0"-5"79"0,0-5 41 0,0 0-3 15,15 0 15-15,-2 0 22 16,25 0 132-16,-15 0-163 0,5 0 11 16,5 0-10-16,6 0-33 0,-1 0-49 15,3-10-28-15,-1 3-9 0,-4-1-16 16,2 1-11-16,33 7-39 15,-43 0 16-15,-5 0 7 0,-5 0-34 16,-2 0-35-16,-4 0-131 0,1 0-103 16,-8 0-62-16,3 0-21 0,-3 0-107 15,0-13-850-15</inkml:trace>
          <inkml:trace contextRef="#ctx0" brushRef="#br0" timeOffset="66074.3594">4320-31 2531 0,'0'11'73'0,"-12"-4"7"16,12-7 17-16,0 10-4 0,0 0-24 15,0-10-12-15,0 0 10 16,0 0-43-16,0 0 8 0,0 0-16 16,12 0-3-16,6 0 3 0,3 0-3 15,2 0 2-15,5 0-16 0,38 0 7 16,-33 0-13-16,0 0 4 15,-5 0-54-15,-5 0-72 0,-5 0-57 0,-3 0-42 16,-5 0-109-16,-2 12-107 16,-3-12 90-16</inkml:trace>
        </inkml:traceGroup>
        <inkml:traceGroup>
          <inkml:annotationXML>
            <emma:emma xmlns:emma="http://www.w3.org/2003/04/emma" version="1.0">
              <emma:interpretation id="{4898B2A8-42CA-473E-8F44-1434344530F3}" emma:medium="tactile" emma:mode="ink">
                <msink:context xmlns:msink="http://schemas.microsoft.com/ink/2010/main" type="inkWord" rotatedBoundingBox="24420,4663 24893,4651 24910,5350 24438,5362"/>
              </emma:interpretation>
            </emma:emma>
          </inkml:annotationXML>
          <inkml:trace contextRef="#ctx0" brushRef="#br0" timeOffset="70529.3747">5915 349 2712 0,'0'0'29'0,"0"7"50"0,0-7 6 16,0 8-39-16,0-8-6 15,0 0-33-15,0 0 6 0,0-11-17 16,15 11 1-16,-2-13 10 0,2-2-12 16,3 4 10-16,0 1-12 0,2 0 6 15,19-2 77-15,-22 7-13 16,1 1 4-16,-3 4-15 0,6-5 2 0,-8 5-23 16,2 0-16-16,-5 0 4 15,3 0 9-15,2 11 162 16,-12 3-115-16,-3-3-18 0,2 5-15 0,-2-4-10 15,0 5-14-15,0 0-9 0,0 2 0 16,0 2 11-16,-15-1 8 0,-8 16 14 16,10-19-26-16,0-3-1 15,3 1-11-15,-2-4 6 0,-1-2 4 16,0-1-5-16,0-2-8 0,8 3-3 16,0-4 2-16,-5 4 16 0,7-7-10 15,3-2-2-15,0 0 0 0,0 0 3 16,0 0 12-16,0 0-14 0,16 0 30 15,-1 0-7-15,0 0 2 0,21-11 66 16,-13 11-44-16,0-12 3 16,0 12-17-16,2-6-11 0,1 6-12 15,-6-7-15-15,0 7 1 0,-4 0-4 16,12-6-1-16,-18 6 1 16,0 0-84-16,-5-5-136 0,0 5-124 15,-5 0-71-15,0 0-99 0,0 0-241 16</inkml:trace>
        </inkml:traceGroup>
      </inkml:traceGroup>
    </inkml:traceGroup>
    <inkml:traceGroup>
      <inkml:annotationXML>
        <emma:emma xmlns:emma="http://www.w3.org/2003/04/emma" version="1.0">
          <emma:interpretation id="{755C2BC6-63BB-446C-B80B-559AA30EBB52}" emma:medium="tactile" emma:mode="ink">
            <msink:context xmlns:msink="http://schemas.microsoft.com/ink/2010/main" type="paragraph" rotatedBoundingBox="20809,5477 20942,6713 20487,6762 20354,5526" alignmentLevel="2"/>
          </emma:interpretation>
        </emma:emma>
      </inkml:annotationXML>
      <inkml:traceGroup>
        <inkml:annotationXML>
          <emma:emma xmlns:emma="http://www.w3.org/2003/04/emma" version="1.0">
            <emma:interpretation id="{574E95B7-A0DF-41E5-9747-77E7C8BBB100}" emma:medium="tactile" emma:mode="ink">
              <msink:context xmlns:msink="http://schemas.microsoft.com/ink/2010/main" type="inkBullet" rotatedBoundingBox="20662,5493 20687,5722 20378,5755 20354,5526"/>
            </emma:interpretation>
            <emma:one-of disjunction-type="recognition" id="oneOf3">
              <emma:interpretation id="interp3" emma:lang="" emma:confidence="0">
                <emma:literal>→</emma:literal>
              </emma:interpretation>
            </emma:one-of>
          </emma:emma>
        </inkml:annotationXML>
        <inkml:trace contextRef="#ctx0" brushRef="#br0" timeOffset="140532.8826">1292 653 893 0,'0'0'187'16,"0"0"41"-16,0 0-98 0,0 0 67 15,0 0-100-15,0 0-21 16,0 0-37-16,0 0 5 0,0 0-26 15,0 0 18-15,0 0-6 0,0 0 11 16,0 0 19-16,0 0 32 16,0 0-36-16,0 0-17 0,0 0 22 15,0 0-26-15,0 0 2 0,0 0-12 0,0 0 6 16,0 0-17-16,0 0 16 0,0 0-11 16,0 0-24-16,0 0 12 15,-15 0-1-15,15 0-8 0,0 11 11 16,0-11-12-16,0 0 4 0,-11 0 21 15,11 0-23-15,-7 0 50 16,-4 0-41-16,11 11 11 0,-10-11-7 16,5 0-7-16,5 0 10 0,-2 13-4 15,2-13-10-15,0 0-1 0,-5 0 6 16,-1 0 27-16,6 0-26 16,0 0-4-16,0 0 16 0,0 0-21 0,0 0 4 15,0 0-2-15,0 0 6 0,0 0 1 16,0 0 29-1,13 0-18-15,-13 0-3 0,10 0-17 0,1 0 9 16,-1 0 12-16,3 0-6 0,-3 0-1 16,0 0-2-16,3 0 0 0,10 0-10 15,-13 0 7-15,0 0-1 16,-5 0 1-16,3 0-19 0,-3 0 5 16,0 0 14-16,0 0-6 0,-5 0-5 15,5 0 4-15,-5 0 9 16,5 0-5-16,-2 0-5 0,-3 0-1 15,5 0-10-15,-5 0 6 0,0 0 11 0,0 0 1 16,0 0-8-16,5 0 6 16,0 0-14-16,0 0 14 0,-5 0-10 15,0 0 5-15,0 0-11 0,0 0-20 16,0 0-15-16,0 0-19 0,0 0 24 16,0 0 4-16,0 0-49 15,0 0 71-15,0 0-17 0,0 0 15 16,0 0 5-16,0 0 4 0,0 0-1 15,0 0 7-15,0 0-10 0,0 0-5 16,0 0 31-16,0 0-7 16,0 0-16-16,0 0 19 0,0 0 12 15,0 0 11-15,0 0-2 0,0 0-7 0,0 0-6 16,0 0 39-16,0 0-29 16,0 0-10-16,0 0 7 0,0 0-16 15,0 0 6-15,0 0 1 0,0 0-11 16,0 0 8-16,0 0 2 0,0 0 41 15,0 0-21-15,0 0-17 16,0 0-5-16,0 0 7 0,0 0 3 16,0 11-14-16,0-3-11 0,0 0 18 15,0-3-5-15,0 3-9 16,0-1 10-16,0-1-17 0,0-6 6 16,0 0 6-16,0 0-3 0,0 0-1 15,0 0-5-15,0 0-1 0,0 0-4 16,0 0-38-16,0 0 23 0,0 0-9 15,0 0-7-15,0 0 9 0,0 0-2 16,0 0 8-16,0-14 6 0,0 2 11 16,0 0-21-16,0-11 11 15,0 16 11-15,0 0-2 0,0 1 8 16,0 0-2-16,0 1 2 0,0 5 7 16,0-1-16-16,0-1 18 0,0-6-14 15,0 5 3-15,0-1-6 16,0 1 12-16,0-1 2 0,0 3 1 0,0-4-16 15,0 3 22-15,0-2-12 0,0 2 18 16,0-5-4-16,0 7 6 16,0 0 3-16,0 0 8 0,0 0-4 15,0 0-15-15,0 0 6 0,0 0-10 16,0 0 9-16,0 0-7 0,0 0 21 16,0 0-12-16,0 14-4 15,0-3 2-15,0-1-15 0,0 1 6 16,-10 0-12-16,10-2 5 0,0 1-9 15,0-10 15-15,0 12-2 16,0-12-14-16,0 6 19 0,0-3-11 16,0 2-6-16,0-1 12 0,0-2-6 0,0-2-5 15,0 0-4-15,0 0 5 16,0 0 12-16,0 0-12 0,0 0-11 16,0 0 0-16,0 0 15 0,0 0-2 15,0 0-1-15,0 0-7 0,0 0 2 16,0-12-4-16,0 3-1 15,0-1 16-15,0 10-8 0,0-9 9 16,0 2-2-16,0-1-7 0,0 8-1 16,0-7 16-16,0 4-16 0,0-8 14 15,0 4-5-15,0 7-5 16,0 0 1-16,0-4-2 0,0 4 7 0,0 0 14 16,0 0 3-16,0 0-17 0,0 0 2 15,0 0 25-15,0 0-25 16,0 0 3-16,0 0-12 0,0 0-3 15,0 0 15-15,0 0-14 0,0 0 17 16,0 0 6-16,0 0-5 16,0 25 8-16,0-25-3 0,0 15-6 15,0-4-15-15,0 0-1 0,0 0 5 16,0 1 5-16,0-1 4 0,0-1 1 16,0-1-7-16,0 7-7 15,0-9-4-15,0-3 4 0,0 2 10 16,0-3-2-16,0 2-9 0,0-4 7 0,0 1 5 15,0 2-7-15,0-1 13 16,0-3-3-16,0 0-5 0,0 0-18 16,0 0 4-16,0 0 12 0,0 0-12 15,0 0-5-15,0 0 6 0,0-13 1 16,0-8 3-16,0 10 0 16,0 2-19-16,0-1 12 0,0 0 9 15,0 1 0-15,0-1-5 0,0-1 7 16,0 0-6-16,0 2-1 0,0-3 17 15,0 7-7-15,0 2-13 16,0-1 12-16,0 0 1 0,0 3-13 0,0-1 0 16,0 2 15-16,0-4-3 0,0 1-10 15,0-1-11-15,0 4 25 16,0 0-6-16,0 0 3 0,0 0-16 16,0 0 3-16,0 0 12 0,0 0 7 15,0 0-16-15,0 0-1 16,0 0 2-16,0 0 8 0,0 0-8 15,0 14 14-15,0-14-1 0,0 11-12 16,0-11 16-16,10 7-4 0,-10-7-8 16,23 17-6-16,-18-17 5 15,0 6 0-15,8 1 10 0,-3-2 0 0,0 1-18 16,-2-1 6-16,-3 0 9 0,0-3-3 16,0 4-12-16,10-1 20 15,-12-1-16-15,2-1 12 0,-5-3-1 16,5 0-6-16,0 0-3 0,-5 0-6 15,0 0 0-15,0 0 16 0,0 0-3 16,0 0 23-16,0 0-10 16,0 0 11-16,0 0-6 0,0 0-5 15,0 0 15-15,0 0-6 0,0 0 8 16,0 0-15-16,-10 0 13 16,-3 16 10-16,3-16-17 0,5 12-9 15,-5-12 15-15,2 11 1 0,-2-2 4 0,5-1-3 16,-5 1-1-16,2-3-7 0,-7 7-8 15,10-7-8-15,-3-1-12 16,3 1 13-16,5-6-10 0,-5 4 3 16,5-2-5-16,-5 0 7 0,5-2-2 15,0 0 5-15,-5 0-15 16,5 0 4-16,0 0 14 0,0 0-10 16,0 0-4-16,0 0-24 0,0 0-47 15,0 0-50-15,0 0-60 0,0 0-62 0,0 0-481 16,0 0 117-1</inkml:trace>
      </inkml:traceGroup>
      <inkml:traceGroup>
        <inkml:annotationXML>
          <emma:emma xmlns:emma="http://www.w3.org/2003/04/emma" version="1.0">
            <emma:interpretation id="{9EE79568-EE36-4C05-A9D7-6D5B4167A980}" emma:medium="tactile" emma:mode="ink">
              <msink:context xmlns:msink="http://schemas.microsoft.com/ink/2010/main" type="line" rotatedBoundingBox="20860,5951 20942,6713 20495,6761 20413,5999"/>
            </emma:interpretation>
          </emma:emma>
        </inkml:annotationXML>
        <inkml:traceGroup>
          <inkml:annotationXML>
            <emma:emma xmlns:emma="http://www.w3.org/2003/04/emma" version="1.0">
              <emma:interpretation id="{A7D7E1CD-262C-468E-A8AC-43E24576D8AB}" emma:medium="tactile" emma:mode="ink">
                <msink:context xmlns:msink="http://schemas.microsoft.com/ink/2010/main" type="inkWord" rotatedBoundingBox="20867,5953 20937,6719 20484,6761 20413,5995"/>
              </emma:interpretation>
              <emma:one-of disjunction-type="recognition" id="oneOf4">
                <emma:interpretation id="interp4" emma:lang="" emma:confidence="1">
                  <emma:literal/>
                </emma:interpretation>
              </emma:one-of>
            </emma:emma>
          </inkml:annotationXML>
          <inkml:trace contextRef="#ctx0" brushRef="#br0" timeOffset="4023.2164">1277 1142 686 0,'15'0'0'16,"-8"0"28"-16,4 0-13 0,-6 0 356 15,0 0 45-15,2 0-75 0,-1 0-21 0,-1 0-38 16,-5-11 13-16,0 2 245 16,0 9-314-16,0 0-15 0,0 0-16 15,0 0-45-15,0 0-20 0,0 0-30 16,0 0-25-16,0 0 15 0,0 0 10 15,0 0 67-15,0 20-104 16,0-4-25-16,0 1 6 0,0 7 7 16,15 1-18-16,-15 4 10 0,13 1-17 15,-3 4-22-15,0 4 21 16,3 42-22-16,-8-41 10 0,-5 0-3 16,5 0 1-16,0-2-8 0,0-1-9 0,-5-5 4 15,0-1-7-15,0-1 21 0,0-3-23 16,0 16 4-16,0-25-19 15,0-4-42-15,0 0 6 0,0-5-32 16,0 0-29-16,0-3-18 0,0-1-63 16,0-4-86-16,18 0-396 15,-18-14 309-15,0-2-56 0,10-7 65 0,3-3 57 16,-13-5-13-16,10-2 49 16,0-3 63-16,-2-1-34 0,-8-8 67 15,15-40 7-15,-15 43 131 0,5-1 31 16,0 4-6-16,0-2 16 15,-5 5 49-15,0 0 8 0,0 5 3 16,0-24 152-16,0 31-44 0,0 3 322 16,0 4-61-16,0 3-89 0,0 1-66 15,0 5-31-15,0 1-4 0,0 4-29 16,0-1-14-16,0 4 201 16,0 0-202-16,0 0-38 0,0 19-12 15,13 1-16-15,-13-1-35 0,0 4-22 16,16 4 2-16,-16 6-13 0,0 3-19 15,17 41 9-15,-6-38-23 0,-11 1-16 16,10 2-21-16,-3-6 21 0,-7 0-27 16,11-6 16-16,-6 0 0 0,7-3-7 15,-1 14-22-15,-6-24-35 16,-5-5-66-16,5-2-124 0,-5-5-115 16,0-1-63-16,0-4-34 0,0 0-15 15,0 0 54-15,0 0 62 0,-16-12-381 16</inkml:trace>
          <inkml:trace contextRef="#ctx0" brushRef="#br0" timeOffset="4246.0408">1394 1495 658 0,'-8'0'1'0,"-7"0"489"0,15 0-30 15,-5 0-128-15,0 0-61 0,5 0-31 16,0 0 19-16,0 0-12 0,0 0 8 15,20 0-43-15,18 0 17 16,-15 0-168-16,0 0-30 0,0 0-5 16,7 0-16-16,-1-12-73 0,-7 3-120 15,6 1-69-15,0 8-103 0,-5-10-121 0,31 10-288 16,-31 0 472 0,0 0-62-16,-8-5-25 0</inkml:trace>
        </inkml:traceGroup>
      </inkml:traceGroup>
    </inkml:traceGroup>
    <inkml:traceGroup>
      <inkml:annotationXML>
        <emma:emma xmlns:emma="http://www.w3.org/2003/04/emma" version="1.0">
          <emma:interpretation id="{639E573E-543B-4BB6-B0A6-B7128F8C74F1}" emma:medium="tactile" emma:mode="ink">
            <msink:context xmlns:msink="http://schemas.microsoft.com/ink/2010/main" type="paragraph" rotatedBoundingBox="20875,6110 24541,5938 24584,6855 20918,7027" alignmentLevel="2"/>
          </emma:interpretation>
        </emma:emma>
      </inkml:annotationXML>
      <inkml:traceGroup>
        <inkml:annotationXML>
          <emma:emma xmlns:emma="http://www.w3.org/2003/04/emma" version="1.0">
            <emma:interpretation id="{C841B7E2-A434-424A-8585-DB99BBEC6EB6}" emma:medium="tactile" emma:mode="ink">
              <msink:context xmlns:msink="http://schemas.microsoft.com/ink/2010/main" type="inkBullet" rotatedBoundingBox="20885,6329 21582,6297 21605,6785 20908,6818"/>
            </emma:interpretation>
          </emma:emma>
        </inkml:annotationXML>
        <inkml:trace contextRef="#ctx0" brushRef="#br0" timeOffset="47381.4267">1962 1663 648 0,'0'0'29'0,"0"0"-7"16,0 0-2-16,0 0 0 0,0 0 10 15,0 0 11-15,0 0 366 16,0 0-201-16,0-14-92 0,0 1 20 15,0 13-49-15,0 0 20 0,0-10-20 16,0 10-4-16,0 0 5 0,0 0-3 16,0 0 72-16,-16 0-105 15,16 0 4-15,0 0 12 0,0 0-4 16,0 0-29-16,0 0 13 0,-17-13-7 16,17 13 9-16,0 0 19 0,0-13-39 15,0 13-15-15,-16 0 0 0,16 0 7 16,0 0 20-16,0 0-6 15,-10 0-25-15,10 0-5 0,0 0 13 0,-13 0-5 16,8 0 0-16,5 0-23 16,0 0 19-16,-10 0-20 0,5 0 9 15,-3 0 6-15,3 0 6 0,-5 0-23 16,5 0 7-16,-13 0 25 16,8 0-16-16,2 10 5 0,-2 1-17 15,0 3 10-15,5 0 6 0,5 1-18 16,-5 0 13-16,2 2 0 0,-2-3-1 15,0 17 16-15,5-17-18 0,0 1-3 16,0-3 0-16,0-1 9 0,0 0 7 16,0 0-17-16,13 0 13 0,-13-3-1 15,20 0-2-15,3 1-6 16,-8-8 12-16,-2-1-21 0,-3 0 17 16,6 0 0-16,-9 0-8 0,8 0 0 15,-2-10-9-15,2 2 24 0,8-3-11 16,-12-1 9-16,-4 1-17 15,-2 1 2-15,0-1 11 0,1-2-13 16,-1 2 14-16,0 0 4 0,-5 1-11 16,7-1-15-16,-7-7 26 0,0 10-29 15,0-1 15-15,0 3 0 0,0-4 11 16,0 2 13-16,0 2 21 0,0 4 3 16,0 0 3-16,0-3-19 0,0 3 36 15,0 2-39-15,0 0 5 16,0 0 22-16,0 0 0 0,0 0-4 15,0 0-15-15,0 0 9 0,0 0-15 16,0 0-10-16,0 0 8 16,0 0 6-16,0 0 54 0,0 15-17 0,0-3-15 15,0-1-7-15,0 0-21 16,0 1 29-16,0 1 56 0,0 2-24 16,0 24 11-16,16-20-81 0,-16-2-5 15,10-1-15-15,-10 1 11 0,13-2-6 16,-13-2 6-16,0-2-19 0,10-6 13 15,-10 5-9-15,0-5 18 16,0-5-11-16,0 0 5 0,0 0 2 16,0 0-22-16,0 0 11 0,0 0-7 15,0 0-41-15,0 0-112 0,0-13-422 16,0 13 214-16,0-11-55 0,0 0-52 16,0 0 53-16,0 1 18 15,0-3-37-15</inkml:trace>
        <inkml:trace contextRef="#ctx0" brushRef="#br0" timeOffset="49147.4745">2456 1732 603 0,'0'0'386'0,"0"0"37"0,0 0-110 16,0 0 132-16,0 0-275 0,0 0-40 15,0 0-19-15,0 0-53 0,0 0 4 16,0 0-31-16,0 0 15 16,0 0-4-16,0 0-27 0,0 0 8 15,0 0-13-15,0 0-6 0,0 0-13 16,0 0 25-16,0 0-25 0,0 0 13 15,0 0-3-15,0 0 9 0,0 0-19 16,0 12-2-16,0-12 12 16,0 0-9-16,0 0 14 0,0 0 13 0,0 0-23 15,0 0 20-15,0 0-24 0,0 0 25 16,0 0-14-16,0 0-1 16,0-8-2-16,0-1 4 0,0 1-1 15,0 8-6-15,0-9-2 0,0 2 2 16,-13 0-3-16,-2 3-5 0,-8 4 30 15,23 0-12-15,-15 0-20 16,4 0 15-16,-1 0-4 0,2 13-6 16,7-2 22-16,-7-11-23 0,5 10 7 15,0-10-10-15,-6 15 0 16,11-15 9-16,0 5 2 0,0 1-63 16,0-3-69-16,0 2-56 0,0-2-108 15,16 0 37-15,2 1-72 0,-3-3 27 16</inkml:trace>
        <inkml:trace contextRef="#ctx0" brushRef="#br0" timeOffset="48582.0665">2382 1472 530 0,'0'0'3'0,"0"0"27"0,0 0 9 15,0 0-18-15,0 0-23 0,0 0 32 16,0 0-31-16,0 0 51 0,0 0 40 16,0 0 82-16,0 0 20 0,0-16 80 15,0 16-110-15,0 0-18 16,0 0-41-16,0 0 18 0,-15 0-43 16,15 0 18-16,0 0-11 0,0 0-30 15,0 0 12-15,0 0 31 16,0 0-68-16,0 0 14 0,0 0-29 15,0 0 0-15,0 0 14 0,0 0-26 0,0 0 19 16,0 0-16-16,0 0 2 0,0 0 18 16,0 0-16-16,0 0-25 15,0 0 25-15,0 0 8 0,0 0-8 16,0 0-13-16,0 0-3 0,0 0 13 16,0 0-6-16,0-10 5 15,0 10-21-15,0 0 18 0,0-13 0 16,0 13-9-16,0-8 12 0,0 8 3 15,0 0 1-15,0-8-8 0,0 1 1 16,0-1 5-16,0 8 17 16,0 0 0-16,0 0-12 0,0 0 5 15,0 0 19-15,0 0-19 0,0 0-10 0,0 0 1 16,0 0 4-16,0 0-18 16,0 0 18-16,0 0 0 0,0 0-13 15,0 0 6-15,0 0-3 0,0 0-24 16,0 0 13-16,0 8 24 0,0-8-10 15,0 7-12-15,0 1 2 16,0-8 16-16,0 0-9 0,0 6 4 16,0-6-7-16,0 0-4 0,0 4-13 15,0-4 13-15,0 0 23 0,0 0-26 16,0 0 4-16,0 0-6 16,0 0 15-16,0 0-7 0,0 0-6 0,0 0-4 15,0 0-13-15,0-10-21 0,0 10-159 16,0 0 33-16,0 0-67 15,0 0 2-15,0 0 48 0,0 0 12 16,0 0-13-16,0 0 14 0,-13 0 47 16,-2 21-215-16,4-11 80 15</inkml:trace>
        <inkml:trace contextRef="#ctx0" brushRef="#br0" timeOffset="5047.0517">2362 1399 2641 0,'0'0'123'16,"0"0"42"-16,0 11 50 0,0-11 240 15,0 0-268-15,0 10-69 16,0-10-30-16,0 0-43 0,0 0-6 16,0 0-20-16,0 0-50 0,0 0-102 15,0 0-110-15,0 0-377 0,0 0 220 16,0 11-47-16,0-11 4 15,10 0 57-15,-10 15-111 0</inkml:trace>
      </inkml:traceGroup>
      <inkml:traceGroup>
        <inkml:annotationXML>
          <emma:emma xmlns:emma="http://www.w3.org/2003/04/emma" version="1.0">
            <emma:interpretation id="{359DB195-EA5A-4921-9CBF-43C85886133F}" emma:medium="tactile" emma:mode="ink">
              <msink:context xmlns:msink="http://schemas.microsoft.com/ink/2010/main" type="line" rotatedBoundingBox="21899,6062 24541,5938 24584,6855 21942,6979"/>
            </emma:interpretation>
          </emma:emma>
        </inkml:annotationXML>
        <inkml:traceGroup>
          <inkml:annotationXML>
            <emma:emma xmlns:emma="http://www.w3.org/2003/04/emma" version="1.0">
              <emma:interpretation id="{0A9EF9AA-593B-4628-AE5D-3692FA70F8CE}" emma:medium="tactile" emma:mode="ink">
                <msink:context xmlns:msink="http://schemas.microsoft.com/ink/2010/main" type="inkWord" rotatedBoundingBox="21899,6062 22868,6017 22906,6826 21936,6871"/>
              </emma:interpretation>
              <emma:one-of disjunction-type="recognition" id="oneOf5">
                <emma:interpretation id="interp5" emma:lang="" emma:confidence="1">
                  <emma:literal/>
                </emma:interpretation>
              </emma:one-of>
            </emma:emma>
          </inkml:annotationXML>
          <inkml:trace contextRef="#ctx0" brushRef="#br0" timeOffset="58061.4447">2782 1671 175 0,'10'6'22'15,"-7"0"-31"-15,2 1 94 0,0-3-3 16,0-1-24-16,-5 0 17 0,0 2-39 16,0 0 6-16,5-5 3 15,-5 0-52-15,0 0 6 0,0 0 25 16,0 0-24-16,5-14-12 0,-5 3 4 15,0-3 39-15,0-11-149 0,0 10 26 16,0 2-35-16</inkml:trace>
          <inkml:trace contextRef="#ctx0" brushRef="#br0" timeOffset="59037.843">2899 1351 731 0,'0'11'543'0,"0"-11"-247"16,0 0-47-16,0 0-72 0,0 0-28 16,0 0-12-16,0 0-34 0,0 0-12 0,0 0 8 15,0 0 7 1,0 0 99-16,0 0-100 0,0 0 6 0,0 0 18 15,0 0-3-15,0 0 2 0,0 0-1 16,0 0-19-16,0 0-10 0,0 0 46 16,0 0-104-16,0 0-24 15,0 0-10-15,0 0 4 0,0 0-4 16,0 0-14-16,0 0 9 0,0 0 2 16,0 13-9-16,0-2 6 15,0 7 0-15,15-2 0 0,-2-1 6 16,-13 6-3-16,10-1-9 0,6-2 5 15,-6 0 0-15,2 1 2 0,-1 4 0 16,1 15 4-16,-1-20-4 0,-4 0 3 16,-2 1-12-16,0 1 8 0,-5-2 1 15,11-3 5-15,-6 3-3 0,-5-2-7 16,5 1 3-16,2 6-1 16,-7-14 7-16,0 1-4 0,0-2 4 15,0-1-10-15,0-2 1 0,0 0-5 16,0 0 4-16,0-2-26 0,0 0-15 15,-17-1-33-15,6-2 36 16,11 3 21-16,-17-3 5 0,6 0-3 16,-1 0-3-16,-4 0-6 0,6-16 14 0,-3 2-5 15,-12-13-3 1,12 13 13-16,3 0-1 0,2 1-4 0,-2 0 8 16,5 0-5-16,0-3 15 0,0 1-13 15,5-2 5-15,-3-4 5 16,1-12 5-16,2 16-13 0,0 0 15 15,0-2-12-15,0 2 5 0,0-3-3 16,10 4-2-16,-10-3 3 0,18 2-8 16,-8-3 13-16,18-14-25 15,-18 17 25-15,6 2-2 0,-6 1-4 16,2-1 10-16,6 4-9 0,-2-2 0 0,-1-2 7 16,3 4 1-16,0 0-8 15,20-11 6-15,-15 13 2 0,-3 3-11 16,-2 0 5-16,0 2 3 0,-3 3-10 15,0 1 6-15,-5 0-3 0,3 0 2 16,0 0-3-16,7 0 0 16,-9 0 6-16,-4 0-1 0,-2 0 6 15,0 0 0-15,0 0-2 0,1 0-5 16,-6 0-3-16,0 0-23 0,0 11-168 16,0-11 38-16,0 0-74 15,0 0-54-15,0 0-75 0,0 0-33 16,0 0 11-16,0 0-90 0</inkml:trace>
          <inkml:trace contextRef="#ctx0" brushRef="#br0" timeOffset="59571.755">3503 1146 2260 0,'-5'6'24'0,"-3"-6"39"16,8 0-5-16,0 0-34 0,0 0 3 16,0 0-4-16,0 0-14 15,0 0 1-15,0 0-14 0,15 0 14 16,-2-10 22-16,0 10-6 0,-3-5 19 15,5 5 3-15,13-15 35 16,-12 15-74-16,-9 0 12 0,3 0-14 16,1 0-7-16,-6 0 11 0,2 0-13 15,-2 0 8-15,1 0-7 0,-1 0 44 16,7 21 77-16,-12-8-83 0,0-1 3 16,0 2-21-16,0-2 7 0,0 1-16 15,0 3 12-15,-17-2-13 0,1-1 7 16,3 2-10-16,-9 15 23 15,11-14-32-15,1-2 13 0,5 0-15 16,-3-2 10-16,3-2-10 0,5-3-1 16,0-3 11-16,0-1 1 0,0 2 0 15,0-5-2-15,0 0-1 16,0 0-5-16,0 0 9 0,13 0-15 16,2 0 5-16,-2 0 1 0,2 0-1 15,1 0 3-15,14 0 17 0,-20-11-17 16,6 11-9-16,-4 0-9 15,-1 0-66-15,-4 0-72 0,-2 0-52 0,-5 0-72 16,3 0-87-16,-1 0 4 0,9 11-253 16</inkml:trace>
          <inkml:trace contextRef="#ctx0" brushRef="#br0" timeOffset="60254.1814">3589 1834 614 0,'0'-13'41'0,"0"8"485"0,0 1-31 16,0 4-89-16,0 0-75 0,0 0-16 15,0 0-5-15,0 0-19 0,0 0-40 16,0 0-58-16,0 0 115 16,0 0-188-16,0 0-6 0,0 0-30 15,0 0-11-15,0 0-31 0,0 0 15 16,0 0-33-16,0 0 11 0,0 0-8 16,0 0 24-16,0 17-33 15,0-17-6-15,0 15-3 0,0-7 5 16,0 3-14-16,0-11 10 0,0 15-17 15,0-5 16-15,0-2-9 0,0 0-6 16,0-2 13-16,0-1-8 0,0 0 1 16,0-1-15-16,0-1-11 0,0-1-36 15,0-2-85-15,0 0-97 0,0 2-404 16,13-2 304-16,-13 0-67 16,0 0-120-16,15 0-32 0,-2-12-79 15</inkml:trace>
        </inkml:traceGroup>
        <inkml:traceGroup>
          <inkml:annotationXML>
            <emma:emma xmlns:emma="http://www.w3.org/2003/04/emma" version="1.0">
              <emma:interpretation id="{4E506187-24DE-4BCF-9ED1-36F612498536}" emma:medium="tactile" emma:mode="ink">
                <msink:context xmlns:msink="http://schemas.microsoft.com/ink/2010/main" type="inkWord" rotatedBoundingBox="23288,6207 23774,6185 23807,6892 23321,6915"/>
              </emma:interpretation>
              <emma:one-of disjunction-type="recognition" id="oneOf6">
                <emma:interpretation id="interp6" emma:lang="" emma:confidence="1">
                  <emma:literal/>
                </emma:interpretation>
              </emma:one-of>
            </emma:emma>
          </inkml:annotationXML>
          <inkml:trace contextRef="#ctx0" brushRef="#br0" timeOffset="60936.4675">4173 1766 2164 0,'-3'17'85'15,"3"-10"15"-15,0-3-3 0,0-4-1 16,0 0-17-16,13 0-3 0,7 0 4 16,-2 0 11-16,5 0-11 0,2-12-16 15,37 2 70-15,-29 10-73 16,0-9-23-16,0 9-10 0,0-8-15 16,0 4 0-16,-5 4-2 0,-2 0-15 15,-6-7 10-15,3 1-13 16,10-2-34-16,-23 6-66 0,-2 1-71 15,-3 0-24-15,0-2-136 0,-5 1-133 16,0 0-18-16,0-1-51 0</inkml:trace>
          <inkml:trace contextRef="#ctx0" brushRef="#br0" timeOffset="60662.1051">4203 1543 2473 0,'0'0'60'0,"-10"12"26"15,10-12 23-15,0 0 2 0,0 0-20 16,0 12 8-16,0-12-71 15,0 0-18-15,0 0 11 0,0 0-8 16,0 0-15-16,15 0 10 0,3 0-10 16,0 0 8-16,20 0-2 15,-15-8 4-15,-2 8-5 0,-4 0-7 16,9-9 8-16,-6 9-11 0,1-7 17 16,-1 2-15-16,-2 5-41 0,-3 0-57 0,13 0-232 15,-23 0 81 1,3 0-197-16,-8 0 97 0,0 0-20 0,0 0-58 15</inkml:trace>
          <inkml:trace contextRef="#ctx0" brushRef="#br0" timeOffset="61293.9897">4402 1311 2116 0,'0'-7'97'0,"0"3"26"0,0 0 11 15,0 2 40-15,0 2 15 16,0 0 133-16,0 0-179 0,0 0-24 16,0 0-5-16,0 0 11 0,0 0 17 0,0 0-21 15,0 18 21-15,0 0-28 16,0 7-21-16,0 40 78 0,0-29-102 15,0 10-16-15,0 0-18 0,0 1-4 16,0 2 3-16,0-5-26 0,0-2-9 16,0 3 14-16,23 31-10 15,-23-44 0-15,7-6 14 0,-7-1-21 16,0-7 14-16,0-3-13 0,6-3 2 16,-6-5-7-16,0-2-11 0,0 0 3 15,0 0-130-15,0-5-41 0,0 0-158 16,0 0-87-16,0 0-38 0,0 0-169 15,0-15-65-15</inkml:trace>
        </inkml:traceGroup>
        <inkml:traceGroup>
          <inkml:annotationXML>
            <emma:emma xmlns:emma="http://www.w3.org/2003/04/emma" version="1.0">
              <emma:interpretation id="{ECDD8A8A-B947-4C21-930A-9951584BB352}" emma:medium="tactile" emma:mode="ink">
                <msink:context xmlns:msink="http://schemas.microsoft.com/ink/2010/main" type="inkWord" rotatedBoundingBox="24160,6145 24550,6127 24583,6830 24193,6849"/>
              </emma:interpretation>
            </emma:emma>
          </inkml:annotationXML>
          <inkml:trace contextRef="#ctx0" brushRef="#br0" timeOffset="62477.3419">5546 1142 2484 0,'0'0'19'0,"0"0"104"16,0 0-61-16,0 0-17 15,0 0-6-15,15 0 19 0,3-11 8 0,2 1-14 16,0 10-19-16,-2-10-11 16,0 10-5-16,23-5-11 0,-21 5 0 15,-4 0 4-15,-1 0 38 0,-2 0 39 16,-3 0 14-16,-3 0-15 0,-1 16-16 15,-1 4 6-15,-5-2-25 0,0 26 10 16,0-20-39-16,-16 1-10 16,4-2 1-16,1 2 2 0,-1-4-3 15,-4-3-12-15,6 3 3 0,0-3 4 16,-3-2-1-16,1 9-12 16,6-15 0-16,6-5 4 0,0 2-4 0,0-7 6 15,0 0-2-15,0 0 6 16,16 0-6-16,2 0-8 0,-6 0 5 15,32 0 5-15,-24-11 1 0,3 11 9 16,-3 0-10-16,1-6 2 0,-1 6 2 16,3-10-11-16,-3 10-75 0,-2-5-97 15,15 5-380-15,-23 0 71 16,-2 0-156-16</inkml:trace>
        </inkml:traceGroup>
      </inkml:traceGroup>
    </inkml:traceGroup>
  </inkml:traceGroup>
</inkml:ink>
</file>

<file path=ppt/ink/ink3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33.60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F4808E1-86B2-4188-A15B-A291C3170A45}" emma:medium="tactile" emma:mode="ink">
          <msink:context xmlns:msink="http://schemas.microsoft.com/ink/2010/main" type="writingRegion" rotatedBoundingBox="19117,9469 26724,9604 26593,16973 18986,16838"/>
        </emma:interpretation>
      </emma:emma>
    </inkml:annotationXML>
    <inkml:traceGroup>
      <inkml:annotationXML>
        <emma:emma xmlns:emma="http://www.w3.org/2003/04/emma" version="1.0">
          <emma:interpretation id="{4C324FF8-9342-4DFE-BACA-B517AC2C8E1A}" emma:medium="tactile" emma:mode="ink">
            <msink:context xmlns:msink="http://schemas.microsoft.com/ink/2010/main" type="paragraph" rotatedBoundingBox="19557,9406 20057,10434 19361,10772 18861,9744" alignmentLevel="1"/>
          </emma:interpretation>
        </emma:emma>
      </inkml:annotationXML>
      <inkml:traceGroup>
        <inkml:annotationXML>
          <emma:emma xmlns:emma="http://www.w3.org/2003/04/emma" version="1.0">
            <emma:interpretation id="{14C2AA3C-C7EB-4E18-9130-2B82EA2F272E}" emma:medium="tactile" emma:mode="ink">
              <msink:context xmlns:msink="http://schemas.microsoft.com/ink/2010/main" type="line" rotatedBoundingBox="19557,9406 20057,10434 19361,10772 18861,9744"/>
            </emma:interpretation>
          </emma:emma>
        </inkml:annotationXML>
        <inkml:traceGroup>
          <inkml:annotationXML>
            <emma:emma xmlns:emma="http://www.w3.org/2003/04/emma" version="1.0">
              <emma:interpretation id="{25962EF4-C2C0-4AC1-80F5-09ADCE012CE4}" emma:medium="tactile" emma:mode="ink">
                <msink:context xmlns:msink="http://schemas.microsoft.com/ink/2010/main" type="inkWord" rotatedBoundingBox="19208,9575 19549,10277 19202,10445 18861,9744"/>
              </emma:interpretation>
              <emma:one-of disjunction-type="recognition" id="oneOf0">
                <emma:interpretation id="interp0" emma:lang="" emma:confidence="0">
                  <emma:literal>&lt;</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_</emma:literal>
                </emma:interpretation>
              </emma:one-of>
            </emma:emma>
          </inkml:annotationXML>
          <inkml:trace contextRef="#ctx0" brushRef="#br0">-609-4382 561 0,'0'0'-9'16,"0"0"-19"-16,0 0 47 0,0 0 32 16,0 0 20-16,0 0 6 0,0-10 28 15,0 10-19-15,0-11 77 16,-10 1 186-16,-1 4-39 0,-1 6-53 16,12-8-55-16,0 2-38 0,-5 1-27 15,5 5-8-15,0 0-34 0,0 0 48 16,0 0-57-16,0 0-11 0,0 0 38 15,-18 0-6-15,18 0 27 16,-10-2 2-16,10-2-28 0,0-1-13 16,-11 4-29-16,-6-6 68 0,6 5-53 15,1 0-26-15,-3-2-18 0,3 4-18 16,0 0-4-16,-3 0-4 0,3 0-9 16,0 0-2-16,2 0 21 0,-17 0-7 15,12 0-15-15,-2 13-5 16,2-2 11-16,-2-11 7 0,2 16-5 15,3-2-9-15,0 2 6 0,-3-1-4 16,3 2-9-16,5 16 6 16,5-16 5-16,0 1-9 0,0-1-2 15,0-1 11-15,18-1 4 0,-3-1-16 0,3-1 4 16,2-4-10-16,-2 0-19 16,20 3-75-16,-15-12 50 0,2 0-2 15,-2 0 5-15,-5 0 6 0,3-12-5 16,-4 1 9-16,-1 0 13 0,2 1 7 15,4-10-41-15,-11 10 22 16,-6-3 1-16,5 1 22 0,-8-1 3 16,-2 1 5-16,0 0 2 0,0-3 8 15,0 0 8-15,0 1-1 0,0-18 77 16,0 20-22-16,0 1 4 0,0 0 8 16,0 3 4-16,0 3-4 0,-7 2-20 15,7 0 5-15,0 1-9 16,0 1 3-16,0 1 20 0,0 0-11 15,0 0 22-15,0 0 2 0,0 12-9 16,0 1-14-16,0-2-7 0,0 1-17 16,0 5 0-16,0-1-3 0,0 25 4 15,0-21-20-15,0 0 4 16,0 1-20-16,0-1 2 0,0-4 10 0,0-3 1 16,0-1-14-16,0-3 12 15,0-1-15-15,0 5 4 0,0-11-26 16,0 1 6-16,0-1-35 15,0-2-46-15,0 0-42 0,0 0-59 16,0 0-63-16,0 0-41 0,0 0-59 16,0-21-406-16,0 11 496 0,0-1-36 15,0-3 11-15,0-2-19 0,0 1 13 16</inkml:trace>
          <inkml:trace contextRef="#ctx0" brushRef="#br0" timeOffset="1125.4267">-935-4646 475 0,'0'-10'5'0,"10"-5"9"15,-10 6 29-15,0-1 3 0,0-1-7 16,0 2 3-16,0-2-19 0,0-2 2 16,0 1 53-16,0-13 22 15,0 13-57-15,0 2 161 0,0-1 20 16,0 2 0-16,0-1-35 0,0 2-9 15,0 1-26-15,0 0 5 0,0 3-29 16,0-8 98-16,0 5-136 16,0 2 4-16,0 0 21 0,0 2-7 0,0 2-10 15,0-2-3-15,0-1-24 0,0 2 14 16,0 2-15 0,0 0 52-16,0 0-74 0,0 0 19 0,0 0-7 15,0 0-1-15,0 0-4 0,0 0 5 16,0 0 9-16,0 0 2 0,0 21 56 15,0-11-86-15,0 4 10 16,0 1-4-16,0 3-12 0,0 2 13 16,0 2-17-16,0 3-8 0,0 3 9 15,0 0-8-15,0 32 25 16,0-33-30-16,0 2-12 0,0-1-6 16,8-1-7-16,-8-2 13 0,10-2-3 0,0-2 6 15,-10 4-13-15,8-6 2 0,7 18 1 16,-15-19-3-16,5 0 5 15,-5 0 2-15,5-3 1 0,0 0-2 16,-5 0 3-16,0-4-7 0,0 1-1 16,3-2-9-16,2 1-6 15,-5-7 30-15,5-1-11 0,-5-1-10 16,5-2-2-16,-5 0 17 0,0 0-11 16,0 0-6-16,0 0-3 0,0 0 18 15,0 0-4-15,0 0-9 16,0 0 6-16,0 0 15 0,0 0-15 0,0 0-17 15,0 0-3-15,0 0-28 16,0 0-44-16,0 0-80 0,0 0-429 16,0 0 234-16,0 0-52 0,0-13-5 15,0 0 16-15,0 2 12 0,0-4 14 16</inkml:trace>
        </inkml:traceGroup>
        <inkml:traceGroup>
          <inkml:annotationXML>
            <emma:emma xmlns:emma="http://www.w3.org/2003/04/emma" version="1.0">
              <emma:interpretation id="{EDCFEB73-2924-4068-8D84-345969ADFDC5}" emma:medium="tactile" emma:mode="ink">
                <msink:context xmlns:msink="http://schemas.microsoft.com/ink/2010/main" type="inkWord" rotatedBoundingBox="19575,9444 20057,10434 19864,10528 19383,9538"/>
              </emma:interpretation>
              <emma:one-of disjunction-type="recognition" id="oneOf1">
                <emma:interpretation id="interp5" emma:lang="" emma:confidence="1">
                  <emma:literal/>
                </emma:interpretation>
              </emma:one-of>
            </emma:emma>
          </inkml:annotationXML>
          <inkml:trace contextRef="#ctx0" brushRef="#br0" timeOffset="1861.778">-454-5031 704 0,'-10'0'2'16,"-3"0"-9"-16,13 0 41 0,-10 0 60 15,0 0-75-15,5 0 17 16,-8 0 173-16,8 0 74 0,0 0-16 16,0 0-51-16,-3 0-39 0,8 0 9 15,0 0 101-15,0 0-166 16,0 15 5-16,0-15-8 0,0 0 9 0,0 0 12 15,0 0 27-15,0 17-6 0,0-5-1 16,0-12-1-16,0 22 127 16,13-11-159-16,-3-3-1 0,-10 2-26 15,13 1 5-15,-8 2-40 0,10 4-15 16,-2 4-15-16,-3-1-7 0,0 2 9 16,18 33 16-16,-10-27-14 15,-3 2-23-15,3-1 13 0,-2 1-13 16,1 1 4-16,4 5-11 0,-9-3 19 0,9 1 10 15,-3 1-13 1,15 38 26-16,-18-40-16 0,-7 2-10 0,-3-1 19 16,5-2-19-16,-5 2 1 0,-5-3-13 15,3 0 0-15,2-1-22 0,-5 30 19 16,0-33 5-16,0-6-23 16,0-2 16-16,0-5 12 0,0-3-5 15,0-3-12-15,0 0-2 0,0-3-56 16,0-1-5-16,0-4-93 15,0 0 52-15,0 0-70 0,0 0-131 16,0 0-138-16,0 0-63 0,0-12-22 0,0 12 46 16,0-13 60-16,0 1 46 0</inkml:trace>
        </inkml:traceGroup>
      </inkml:traceGroup>
    </inkml:traceGroup>
    <inkml:traceGroup>
      <inkml:annotationXML>
        <emma:emma xmlns:emma="http://www.w3.org/2003/04/emma" version="1.0">
          <emma:interpretation id="{0427A78A-F28E-4759-B02F-1E4B76C9490F}" emma:medium="tactile" emma:mode="ink">
            <msink:context xmlns:msink="http://schemas.microsoft.com/ink/2010/main" type="paragraph" rotatedBoundingBox="19558,13966 26766,14471 26589,16995 19382,16490" alignmentLevel="1"/>
          </emma:interpretation>
        </emma:emma>
      </inkml:annotationXML>
      <inkml:traceGroup>
        <inkml:annotationXML>
          <emma:emma xmlns:emma="http://www.w3.org/2003/04/emma" version="1.0">
            <emma:interpretation id="{592D0518-6C01-4CCB-8BE3-A49CB312E544}" emma:medium="tactile" emma:mode="ink">
              <msink:context xmlns:msink="http://schemas.microsoft.com/ink/2010/main" type="inkBullet" rotatedBoundingBox="19500,14497 20304,14511 20288,15385 19484,15370"/>
            </emma:interpretation>
          </emma:emma>
        </inkml:annotationXML>
        <inkml:trace contextRef="#ctx0" brushRef="#br0" timeOffset="77121.2466">-166 313 884 0,'5'0'195'0,"-5"0"-30"0,0-11-13 0,0 11-20 15,0-10 4-15,0 0 7 16,0 2 1-16,0 2-33 0,0-6 66 15,-10 5-98-15,10 1-15 0,0-1 15 16,-10 3 1-16,10-3 6 0,-13 4-8 16,8 0 0-16,5-2 0 0,-10 5-8 15,2 0 44-15,-2 0-71 16,5 0-10-16,-5 0-23 0,-3 0 6 16,3 0-10-16,-6 0-1 0,4 0 12 15,-11 0-2-15,-3 11-23 0,-20 14 13 16,18-11-7-16,3 1 0 15,2 2-2-15,0-1 17 0,8 0-3 16,-3 2-22-16,8-1 15 0,-3-1 2 16,3 4-5-16,10 16 5 0,0-19 5 15,0 3-21-15,15-6 14 0,-2 3 4 16,5-5-2-16,7 0-17 0,-2 0 8 16,5-2 6-16,5-1-9 0,23 4 25 15,-30-9-20-15,-3 0-5 16,0-4 14-16,-3 0-1 0,-2 0-12 15,-3 0 14-15,-7 0-27 0,7 0 6 16,3-11-101-16,-13 11 24 0,-5-11-52 16,5 3-23-16,-5 2-87 0,0 6-121 15,0-6-42-15,0 1-50 16</inkml:trace>
        <inkml:trace contextRef="#ctx0" brushRef="#br0" timeOffset="77559.5533">0-1 1889 0,'0'0'129'0,"0"0"-32"16,0 0 25-16,0 0-80 16,0 0 26-16,0 0 25 0,0 0 6 15,0 0-28-15,17 0-13 0,-17 0 9 16,16 0 21-16,2 10 3 16,15 14 65-16,-16-9-98 0,-1 2 21 15,2 2-1-15,-3 2-10 0,3 1-11 0,-3 6 19 16,0 5-20-16,-2 4-17 0,2 42-2 15,-7-35-16-15,-3 2-11 16,0 1 9-16,-5-1 2 0,0 2 0 16,0-4-4-16,0-2-13 0,0-3 9 15,0 1-13-15,0 25 10 16,0-38-4-16,-10-3-4 0,10-4-47 16,0-8-56-16,0 1-68 0,0-7-26 15,0 0-23-15,0-3-34 0,0-3-121 16,0 0-459-16,0 0 411 15</inkml:trace>
      </inkml:traceGroup>
      <inkml:traceGroup>
        <inkml:annotationXML>
          <emma:emma xmlns:emma="http://www.w3.org/2003/04/emma" version="1.0">
            <emma:interpretation id="{E2A23882-11F4-4236-B31E-5D4370885CD6}" emma:medium="tactile" emma:mode="ink">
              <msink:context xmlns:msink="http://schemas.microsoft.com/ink/2010/main" type="line" rotatedBoundingBox="21447,14184 25974,14265 25957,15230 21430,15149"/>
            </emma:interpretation>
          </emma:emma>
        </inkml:annotationXML>
        <inkml:traceGroup>
          <inkml:annotationXML>
            <emma:emma xmlns:emma="http://www.w3.org/2003/04/emma" version="1.0">
              <emma:interpretation id="{9D9B7863-B04F-4CC5-843E-9D05AE4CD386}" emma:medium="tactile" emma:mode="ink">
                <msink:context xmlns:msink="http://schemas.microsoft.com/ink/2010/main" type="inkWord" rotatedBoundingBox="21447,14184 23227,14216 23211,15106 21432,15074"/>
              </emma:interpretation>
              <emma:one-of disjunction-type="recognition" id="oneOf2">
                <emma:interpretation id="interp6" emma:lang="" emma:confidence="1">
                  <emma:literal/>
                </emma:interpretation>
              </emma:one-of>
            </emma:emma>
          </inkml:annotationXML>
          <inkml:trace contextRef="#ctx0" brushRef="#br0" timeOffset="79194.465">1882 324 2530 0,'0'0'34'0,"0"0"117"0,0 0-54 15,0 0-29-15,0 0-4 0,-15 0-22 16,15 0 1-16,0 0 6 0,-3 11 12 16,3-2 5-16,0-4 11 0,0 18 16 15,0-11-76-15,0 3 2 16,0-4 1-16,0 3-8 0,0-1 2 0,0 0-11 16,0-2 4-16,0 0-2 0,13-1-7 15,20 9 14-15,-15-12-9 16,-8-2 8-16,5-2 3 0,-2-1-24 15,-3-2 9-15,-2 0 0 0,0 0-8 16,-1-15 6-16,3-12-17 16,-10 12-4-16,0-2-2 0,0 3 3 15,0-1 10-15,0 0-12 0,0-1 2 16,-15 1 5-16,15 1 0 0,-13 3-14 16,-2-5-57-16,2 11 28 15,3-3-22-15,0 5-35 0,10-2-10 0,-8 2-56 16,-2-2-63-16,5 2-199 0,0-1-119 15</inkml:trace>
          <inkml:trace contextRef="#ctx0" brushRef="#br0" timeOffset="79413.155">2264 69 2948 0,'0'0'26'0,"0"0"53"15,0 0 2-15,0 0-36 0,0 0-35 16,0 0-18-16,0 0-64 0,0 0-66 16,0 0-87-16,0 0-506 15,0 0 86-15</inkml:trace>
          <inkml:trace contextRef="#ctx0" brushRef="#br0" timeOffset="79596.1907">2348 292 2878 0,'0'1'37'0,"-10"2"65"0,10-3-27 16,-18 1-11-16,18-1-59 15,-10 0-47-15,10 0-75 0,0 3-59 16,0 1-92-16,0 4-127 0,0-2-201 16</inkml:trace>
          <inkml:trace contextRef="#ctx0" brushRef="#br0" timeOffset="78255.402">1401-227 2757 0,'0'-13'22'15,"0"6"79"-15,0-7 183 16,0 10-152-16,0-1-24 0,0 4-32 15,0 0-14-15,0 1 24 0,0 0 44 0,0 0 16 16,0 0 3-16,0 20-18 0,0 24 68 16,0-16-152-16,0 5 2 15,0 5-23-15,0 8 2 0,0 0-14 16,0 4-19-16,0 1 16 0,0-2-8 16,12-1 3-16,4 43-6 15,-11-51 3-15,10-4-2 0,-12-5 2 16,7 0-10-16,0-4 26 0,-5-2-24 15,3-1-1-15,-3-6-8 0,0-1-33 16,5 8-154-16,-7-17 14 16,-1-2-63-16,1 2-28 0,-3-8-22 0,0 0 24 15,0 0-32-15,0 0-111 0,0 0-185 16</inkml:trace>
          <inkml:trace contextRef="#ctx0" brushRef="#br0" timeOffset="78792.3424">1452 268 2380 0,'15'0'13'0,"-2"0"64"0,2 0 3 16,8 0 57-16,-13 0-105 0,0 0 1 15,-2-12-13-15,2 12-15 0,0-7 6 16,0 7-12-16,3 0 5 0,-3 0-47 16,3 0-71-16,7 0-314 15,-12 0-27-15,7 0-143 0</inkml:trace>
          <inkml:trace contextRef="#ctx0" brushRef="#br0" timeOffset="78558.7703">1655-185 2331 0,'5'-17'57'0,"-5"4"48"0,5 5 31 0,-2 1-3 16,-3 3-15-16,0-2-21 0,0 6 13 15,0 0 161-15,0 0-118 16,0 22-30-16,0 0-26 0,0 5-3 15,0 3 5-15,0 6 7 0,0 4-25 16,0 5-29-16,0 49 11 16,0-50-59-16,0 2 13 0,0-4-19 15,10-1 14-15,0-8-5 0,-10 2-5 16,11-3-4-16,-4-2-1 0,-7-1 9 16,16 13-49-16,-16-24-47 15,0-4-85-15,0 0-76 0,0-6-51 16,0 0-28-16,0-7-67 0,0 2-341 0</inkml:trace>
          <inkml:trace contextRef="#ctx0" brushRef="#br0" timeOffset="108716.1817">2646 410 2281 0,'0'0'15'0,"0"0"46"0,0 0-5 16,0 0-8-16,0 0-3 0,0 0-14 15,0 0-1-15,0 0-18 0,0 0 13 16,0 0 14-16,0 0-4 16,0 0-22-16,0 0 13 0,0 0-23 15,0 0 16-15,0 0-7 0,0 0 5 16,0 0 7-16,0 0-28 0,0 0 9 15,0 0 11-15,0 0-14 16,15 0 6-16,-2-10-16 0,0-1 2 0,-3 0 6 16,5-1 8-16,1-3-10 0,-9-3 9 15,4-2 2-15,11-22-4 16,-16 20-5-16,1-2 2 0,-2 1-4 16,-5 0 8-16,0 4-3 0,0 0-13 15,0 0 18-15,0 3-13 0,0-9 76 16,0 14-26-16,0 4-20 15,0 2 6-15,0 1-27 0,0 3 6 16,0 0-6-16,0 1 10 0,0 0-8 16,0 0-5-16,0 0 2 15,0 0 1-15,0 18 12 0,0-7-9 0,0 3 14 16,0-3-17-16,0 3 12 0,0 3-22 16,0-4-2-16,0-1 22 15,16 12 1-15,-1-13-17 0,-2-4 8 16,-3 0-3-16,2-1-4 0,-1-3-6 15,4-1 5-15,-2 0-10 0,-3-2 24 16,5 0-20-16,16 0 23 16,-21 0-28-16,5-14 7 0,-2 1-3 15,-3-3 18-15,8 1-11 0,-8-3-31 16,5-4 23-16,-4-5 5 0,-4-2-6 16,9-32 1-16,-11 27 1 15,-5 1 19-15,0 2-13 0,0 1-1 16,0 2 11-16,0 3-6 0,0 1-2 15,-16 3 11-15,16 2-5 0,-12-10 10 16,1 18-13-16,11 3 13 0,0 3 0 16,0 1-9-16,0 2-8 0,0 2 30 15,0 0 7-15,0 0-8 0,0 34 2 16,0-16 12-16,0 6 21 16,0 4-11-16,0 5-19 0,0 6 26 15,0 2-21-15,0 2-9 0,0 6-2 16,13 0 4-16,8 49-4 15,-14-52-20-15,3-3-2 0,-5-5-2 0,3-1 0 16,2-2 3-16,-5-1-7 0,0-4 12 16,6-2-7-16,-1-1-3 0,-2 15-6 15,2-26 9-15,-5-4 0 16,-5-3 13-16,0 1-19 0,0-5 3 16,0 1-3-16,0-5 0 0,0 3-9 15,0-3 14-15,0-1-33 16,0 0-51-16,0 0-58 0,0 0-32 15,0 0-27-15,0 0-66 0,0 0-46 16,0 0-220-16,0-10-157 0</inkml:trace>
        </inkml:traceGroup>
        <inkml:traceGroup>
          <inkml:annotationXML>
            <emma:emma xmlns:emma="http://www.w3.org/2003/04/emma" version="1.0">
              <emma:interpretation id="{E23017DB-0822-4807-901F-2FCA6772EA2A}" emma:medium="tactile" emma:mode="ink">
                <msink:context xmlns:msink="http://schemas.microsoft.com/ink/2010/main" type="inkWord" rotatedBoundingBox="23843,14571 24412,14581 24408,14852 23838,14842"/>
              </emma:interpretation>
              <emma:one-of disjunction-type="recognition" id="oneOf3">
                <emma:interpretation id="interp7" emma:lang="" emma:confidence="1">
                  <emma:literal/>
                </emma:interpretation>
              </emma:one-of>
            </emma:emma>
          </inkml:annotationXML>
          <inkml:trace contextRef="#ctx0" brushRef="#br0" timeOffset="109953.1398">3808 63 2433 0,'-11'6'56'15,"11"-4"23"-15,0 0-15 0,0-2 3 16,0 0-31-16,0 4-9 0,0-1 2 15,0-3-2-15,0 0-5 16,18 0 22-16,-7 0-5 0,9 0 25 0,-7 0-18 16,12 0 0-16,-2 0-17 0,0 0-10 15,5 0-11-15,0 0-8 16,0 0 5-16,26 0 7 0,-29 0-6 16,-5 0-15-16,1 0 12 0,-3 0-2 15,-3 0-27-15,-2 0-28 0,-3 0-52 16,-5 0-62-16,3 0-34 0,-3 0-449 15,-5 9 258-15,0-9-78 16</inkml:trace>
          <inkml:trace contextRef="#ctx0" brushRef="#br0" timeOffset="110238.1729">3899 313 2172 0,'0'6'30'16,"0"-1"36"-16,0 0 31 0,0-1-1 15,16-1-6-15,-6-3-17 0,5 0-6 16,3 0 21-16,0 0-23 0,25 0 143 16,-20 0-129-16,8 0-35 15,2 0-1-15,0 0-31 0,0 0 8 0,3-13-8 16,-8 3-14-16,5 10 8 0,-8-9 3 15,11-2-7-15,-26 11-58 16,0 0-42-16,-2 0-54 0,-6 0-88 16,-2 0-113-16,3 0-211 0,-3 0-77 15</inkml:trace>
        </inkml:traceGroup>
        <inkml:traceGroup>
          <inkml:annotationXML>
            <emma:emma xmlns:emma="http://www.w3.org/2003/04/emma" version="1.0">
              <emma:interpretation id="{520B8B35-4FB1-4E88-9A3D-6B06C43EE646}" emma:medium="tactile" emma:mode="ink">
                <msink:context xmlns:msink="http://schemas.microsoft.com/ink/2010/main" type="inkWord" rotatedBoundingBox="24758,14360 25972,14381 25957,15230 24743,15208"/>
              </emma:interpretation>
              <emma:one-of disjunction-type="recognition" id="oneOf4">
                <emma:interpretation id="interp8" emma:lang="" emma:confidence="0">
                  <emma:literal>Mz</emma:literal>
                </emma:interpretation>
                <emma:interpretation id="interp9" emma:lang="" emma:confidence="0">
                  <emma:literal>Ma</emma:literal>
                </emma:interpretation>
                <emma:interpretation id="interp10" emma:lang="" emma:confidence="0">
                  <emma:literal>M</emma:literal>
                </emma:interpretation>
                <emma:interpretation id="interp11" emma:lang="" emma:confidence="0">
                  <emma:literal>Me</emma:literal>
                </emma:interpretation>
                <emma:interpretation id="interp12" emma:lang="" emma:confidence="0">
                  <emma:literal>M2</emma:literal>
                </emma:interpretation>
              </emma:one-of>
            </emma:emma>
          </inkml:annotationXML>
          <inkml:trace contextRef="#ctx0" brushRef="#br0" timeOffset="111249.9171">4699 612 2599 0,'0'0'51'0,"0"0"34"0,0 0-4 15,0 0-7-15,0 0-33 0,0 0-13 16,0 0-1-16,0 0-5 0,0 0-7 16,0 0 3-16,0 0-6 15,0 0 5-15,0 0-9 0,0 0-8 0,15 0-1 16,-7 0-2-16,5 0 5 16,0 0 4-16,10-22 0 0,-11 11-1 15,4 0-12-15,-4-3-20 16,9-2-20-16,-4-1 4 0,1-7-10 0,-2 3 35 15,1-5 0-15,-1-4 3 0,7-31 2 16,-13 30 7-16,-5 0 12 16,0 0-11-16,-2 1 6 0,-3 2 3 15,0 8-8-15,0 0 16 0,0 2-6 16,0 5-9-16,0-4 20 16,0 13 3-16,0 1-3 0,0 3-2 15,0 0-4-15,0 0 0 0,0 13 30 16,0 0-19-16,0 3 39 0,0 0-25 15,0 30-15-15,0-20-7 0,0-1-11 16,0 0-3-16,0 5 9 16,0-5-7-16,0 3 5 0,10-5 0 0,2 1-6 15,9 18 21-15,-6-25-13 16,-2-3-5-16,2-5-19 0,-2-1 18 16,5-5-12-16,-3-3 8 0,0 0 8 15,1 0-9-15,-4 0-1 0,16-36 8 16,-10 21-21-16,-8-6-1 15,3-3-24-15,-3-2 11 0,0-4-22 0,-4-5 34 16,4-1 1-16,-5-4 12 16,0 0-3-16,3-45-7 0,-3 46 17 15,-5 3-13-15,5 0 26 0,-3 3-17 16,-2 7 5-16,0 1 32 0,0 4 10 16,0 6 7-16,0 2 12 0,0-3 9 15,0 12-43-15,0 1-14 16,0 3-1-16,0 0-6 0,0 0 7 15,0 0-6-15,0 12 27 0,0 1 15 16,0 5 71-16,0 35 27 16,0-19-99-16,0 3-16 0,0 5 57 15,0 4-18-15,0 0-23 0,16 6-24 16,-16-3-5-16,15 1-13 0,-5 0 7 16,0 39 2-16,3-46-21 0,-13-7 6 15,8-7 0-15,-8-1-3 0,0-3 6 16,0-4 5-16,0-6-7 0,0 1 1 15,0 7-1 1,0-16-11-16,0-2-32 0,0-1-57 0,0-2-74 16,0 3-72-16,0-5-53 0,0 0-48 15,0 0-77-15,0 0-281 0</inkml:trace>
          <inkml:trace contextRef="#ctx0" brushRef="#br0" timeOffset="111862.6515">5606 482 2108 0,'0'0'31'15,"0"0"24"-15,0 0 12 0,0 0-17 16,0 0-9-16,0 0-21 0,0 0-1 0,0 0 8 15,0 0-7-15,0 0-29 16,13 0 25-16,-13 0-19 0,12 0 11 16,1 0 6-16,-3-10-14 0,1 10-3 15,4-11 1-15,-2 0 16 0,4 2 2 16,14-2 23-16,-18 4-25 16,2 7 0-16,-2 0-7 0,-6 0-10 15,1 0 31-15,-3 0 27 0,-2 0 5 16,-1 0-8-16,-2 0-6 15,0 27-21-15,0-12-1 0,0-3-17 16,-18 6 62-16,3-1-31 0,2-3-5 16,-2 3-6-16,2-2-20 0,-2 4 0 15,-15 13 11-15,12-20-7 16,5 3-10-16,-2-3 8 0,2 0-19 0,3-2 9 16,-3 1 8-16,8-4-8 0,0 0-1 15,0-2 8-15,0 3 21 16,0-8-14-16,5 0 17 0,0 0-18 15,0 0 3-15,0 0-8 0,22 0 1 16,-6 0 10-16,2 0 22 0,-3 0-4 16,18 0 74-16,-13 0-44 15,1 0-30-15,-6 0-19 0,5-8 12 16,-2 8-12-16,-2-10 43 0,-1 10-20 0,3 0-15 16,-8 0-13-16,8-6 18 15,-8 6-25-15,-3 0-7 0,4 0-4 16,-4 0 16-16,-4 0-6 0,-1 0 2 15,3 0-12-15,1 0-4 0,-4 0 12 16,1 0-93-16,-3 0-69 16,0 0-61-16,0 0-43 0,0 0-99 15,0 0-306-15</inkml:trace>
        </inkml:traceGroup>
      </inkml:traceGroup>
      <inkml:traceGroup>
        <inkml:annotationXML>
          <emma:emma xmlns:emma="http://www.w3.org/2003/04/emma" version="1.0">
            <emma:interpretation id="{8BFF15AC-8711-4E76-9C35-BF6B02D5139B}" emma:medium="tactile" emma:mode="ink">
              <msink:context xmlns:msink="http://schemas.microsoft.com/ink/2010/main" type="line" rotatedBoundingBox="21487,15448 26672,15811 26589,16995 21404,16632"/>
            </emma:interpretation>
          </emma:emma>
        </inkml:annotationXML>
        <inkml:traceGroup>
          <inkml:annotationXML>
            <emma:emma xmlns:emma="http://www.w3.org/2003/04/emma" version="1.0">
              <emma:interpretation id="{384E0EBE-791C-4BE9-83C6-40D84BA2EA53}" emma:medium="tactile" emma:mode="ink">
                <msink:context xmlns:msink="http://schemas.microsoft.com/ink/2010/main" type="inkWord" rotatedBoundingBox="21461,15824 22668,15909 22614,16672 21407,16588"/>
              </emma:interpretation>
              <emma:one-of disjunction-type="recognition" id="oneOf5">
                <emma:interpretation id="interp13" emma:lang="" emma:confidence="1">
                  <emma:literal/>
                </emma:interpretation>
              </emma:one-of>
            </emma:emma>
          </inkml:annotationXML>
          <inkml:trace contextRef="#ctx0" brushRef="#br0" timeOffset="80644.0032">1452 1835 2553 0,'15'-4'40'15,"-15"2"31"-15,13 0 8 0,17-5 6 16,-22 3-54-16,7 0-27 16,-2 4-1-16,2 0-53 0,3 0-58 0,-3 0-54 15,3 0-131-15,5 0-187 0,-8 0-131 16</inkml:trace>
          <inkml:trace contextRef="#ctx0" brushRef="#br0" timeOffset="81087.092">1994 1768 2719 0,'0'0'72'16,"0"0"54"-16,0 0 47 0,0-6 5 0,0 6-15 16,0 0 0-16,-18 0-23 0,3 0 80 15,2 14-128-15,3-1-27 16,0 2-17-16,-3 3-20 0,3 2-11 15,5 1-9-15,-3-1 9 0,3 0-12 16,0 1-1-16,5 15 3 16,0-21-8-16,0 0 0 0,15-3-4 15,-2-4-20-15,5 1-21 0,2-4-13 16,3-2-30-16,0 2-13 0,15-5-105 16,-12 0 109-16,-8-13 15 15,-1-1 19-15,4 0 17 0,-8 2 22 0,-3-4 0 16,0-4 14-16,-5 1 7 0,-2 0 36 15,-3-22 106 1,0 23-37-16,0-1 5 0,0 4 14 0,0 4-37 16,0 1-21-16,-11 3-16 0,11 6-15 15,0 1 36-15,0 0 11 0,0 0 50 16,0 0-82-16,0 16-18 16,0-3 0-16,0 6-19 0,0-3 15 15,0 4-14-15,11-3-12 0,-11 0-3 16,10 0-20-16,13 10-228 15,-18-18-22-15,5 0-67 0,-5-4-57 16,-2-5-126-16,2 0-384 0</inkml:trace>
          <inkml:trace contextRef="#ctx0" brushRef="#br0" timeOffset="81458.9211">2593 1816 3081 0,'-18'8'49'0,"13"-1"90"0,5-1 51 16,0-1-17-16,0-3-54 15,0-2-45-15,0 0 15 0,0 0-116 16,0 0-78-16,0 0-89 0,0 0-65 15,0 0-81-15,0 0-171 0,0 0-353 16</inkml:trace>
          <inkml:trace contextRef="#ctx0" brushRef="#br0" timeOffset="80166.4919">1413 1349 2634 0,'3'-11'46'16,"-1"2"50"-16,-2 5 33 0,0-1-9 0,0 1-25 15,0 4 32-15,0 0 33 0,0 13 153 16,0 1-169-16,0 4-25 16,0 8-36-16,16 0-10 0,-16 9-34 15,15 2-8-15,-7 2-5 0,-8 4-10 16,10 1 5-16,-10 41-2 15,7-43-23-15,-7-4 9 0,6-3 2 16,-6 0-13-16,5-3 0 0,-5-3 1 16,0-1 14-16,0 0-4 0,0-3-29 15,15 14-98-15,-2-22 22 16,-13-3-37-16,10-1-41 0,-10-5-26 16,0-4-14-16,10 0-20 0,-10 0-10 0,0-4-51 15,10 0-660-15</inkml:trace>
          <inkml:trace contextRef="#ctx0" brushRef="#br0" timeOffset="80440.5634">1622 1413 2606 0,'0'-22'67'15,"0"2"48"-15,0 8 29 0,-10-1 1 0,10 5-44 16,-10 3-25-16,10 3 14 15,0 2 42-15,-8 15 165 0,8 0-176 16,0 6-6-16,0 4 7 0,0 3-41 16,0 11-18-16,0-1-26 0,0 2-17 15,10 8-7-15,-2 41 14 16,2-46-26-16,-5-1 1 0,5-4 3 16,-2-3-17-16,-3-2-51 0,0-4-60 15,0-2-78-15,-5-3-64 0,8-3-41 16,-5 14-320-16,-3-19 105 0,0-5-274 15</inkml:trace>
        </inkml:traceGroup>
        <inkml:traceGroup>
          <inkml:annotationXML>
            <emma:emma xmlns:emma="http://www.w3.org/2003/04/emma" version="1.0">
              <emma:interpretation id="{DE9C1623-EB6E-4BC2-8EF5-8E79E2DCADCA}" emma:medium="tactile" emma:mode="ink">
                <msink:context xmlns:msink="http://schemas.microsoft.com/ink/2010/main" type="inkWord" rotatedBoundingBox="23141,15802 24010,15863 23952,16689 23083,16629"/>
              </emma:interpretation>
              <emma:one-of disjunction-type="recognition" id="oneOf6">
                <emma:interpretation id="interp14" emma:lang="" emma:confidence="1">
                  <emma:literal/>
                </emma:interpretation>
              </emma:one-of>
            </emma:emma>
          </inkml:annotationXML>
          <inkml:trace contextRef="#ctx0" brushRef="#br0" timeOffset="85842.278">3049 1954 2460 0,'0'10'34'0,"0"-10"72"15,0 0-52-15,0 0-24 16,0 0-16-16,0 0 2 0,0 0-3 16,0 0 0-16,0 0 13 0,12 0-15 15,-12 0 8-15,23-19-10 0,-23 9-11 16,16 0-1-16,-4-3 1 0,-2 0 0 16,1-3 16-16,1-3-9 15,-1-3-11-15,1-1 8 16,9-34 8-16,-11 24-20 0,0 0 7 0,-2 5 4 15,2 0-3-15,-5 2 7 0,0 1 27 16,0 3 23-16,-5 4 16 0,0 5 12 16,0-10 58-16,0 17-89 15,0 6 3-15,0 0-18 0,0 0-7 16,0 0-6-16,0 0-3 0,0 0 8 16,0 0-11-16,0 16 6 0,-10 13 8 15,10-13-10-15,-15 4-8 0,15-4-4 16,0 5 0-16,0-1-1 15,0-1-11-15,0 2 6 0,0-4-6 0,0 2 0 16,15 19 13-16,-5-21-1 16,3 0-7-16,5-5 5 0,-3-1-8 15,3-3 0-15,2-5-9 0,-2 1-15 16,0-4-24-16,-3 0-12 16,23-15-69-16,-20 0 72 0,0-2 15 15,-3 1 13-15,-4-7-8 0,1-2 10 16,-4-3 12-16,0 0 4 0,-3-6 7 15,0-34 5-15,-5 32 27 0,0 2 8 16,0 2 10-16,0 3 5 16,0 0 22-16,0 4 19 0,0 7 1 15,-16 3-1-15,16 4-5 0,-7-1 37 16,7 12-90-16,-8 0 2 0,8 0 28 16,-7 0 7-16,7 15-7 0,-6 3 5 15,6 4 0-15,0 4-8 0,0 5-13 16,0 43 38-16,0-34-57 15,0 2 1-15,13 1 16 0,0 3-4 0,-13-3-18 16,8-1-11-16,7-4-4 16,-8 1 3-16,-1-4-12 0,9 29 16 15,-10-34-25-15,-5-3 10 0,5-2-2 16,-2-3 11-16,2-2 1 0,-5 0-6 16,5-5-16-16,0 2 4 0,0-7-17 15,0 8-118-15,-2-13 25 16,-1 1-66-16,1-2-59 0,-3-3-16 15,5-1-14-15,-5 0-4 0,5 0-17 16,0 0-35-16,-5 0-805 16</inkml:trace>
          <inkml:trace contextRef="#ctx0" brushRef="#br0" timeOffset="86271.2023">3854 1924 2266 0,'5'-10'68'15,"-5"3"50"-15,0 7 39 0,0 0 17 16,0-6 183-16,0 6-197 16,0 0 2-16,0 0-8 0,0 0-9 15,0 0 0-15,0 0 5 0,0 0-17 16,0 0-5-16,0 0-20 0,0 0 51 16,0 13-68-16,0 0-15 15,0-2 10-15,0 5-24 0,15-1-14 16,-15 4-5-16,10-2-3 0,-10 0-13 15,0 1 4-15,0 21 8 0,0-22-14 16,0-5-18-16,0 2-17 16,0-2 27-16,0 1-22 0,0-6-12 0,0 0-31 15,13 0-66-15,-13-5-29 0,10 0-413 16,-10-2 99-16,0 0-83 16,0 0-283-16</inkml:trace>
        </inkml:traceGroup>
        <inkml:traceGroup>
          <inkml:annotationXML>
            <emma:emma xmlns:emma="http://www.w3.org/2003/04/emma" version="1.0">
              <emma:interpretation id="{6269AB63-4A6A-4D2F-A1FF-CDDA2C69D6C0}" emma:medium="tactile" emma:mode="ink">
                <msink:context xmlns:msink="http://schemas.microsoft.com/ink/2010/main" type="inkWord" rotatedBoundingBox="24468,15849 24927,15881 24879,16563 24420,16531"/>
              </emma:interpretation>
              <emma:one-of disjunction-type="recognition" id="oneOf7">
                <emma:interpretation id="interp15" emma:lang="" emma:confidence="1">
                  <emma:literal/>
                </emma:interpretation>
              </emma:one-of>
            </emma:emma>
          </inkml:annotationXML>
          <inkml:trace contextRef="#ctx0" brushRef="#br0" timeOffset="91162.4407">4442 1344 1763 0,'-3'0'2'0,"-2"0"50"0,5 0 42 16,-5 0 22-16,3 0 68 0,2 0-122 15,-5 0-1-15,5 0 11 0,0 0 11 16,0 0 20-16,0 0-7 0,0 0 20 16,0 0 6-16,0 0-4 0,0 0 131 15,0 0-127-15,0 0-9 16,0 0-6-16,0 0-13 0,0 0-14 16,0 0-5-16,0 0-11 0,0 0-8 15,0 0-8-15,0 0 47 16,0 0-62-16,0 0 0 0,0 0-11 0,0 0 12 15,0 0-4-15,0 0 9 0,0 0-3 16,0 0-3-16,0 0-3 0,12 0-1 16,-4 0-18-16,5 0 14 15,-6 0-5-15,9 0 3 0,-9 13-13 16,11-13 1-16,0 14-1 0,-3-5-7 16,6 2 10-16,12 11 54 15,-10-11-31-15,-6-2 0 0,1 6-8 16,0-4-11-16,0 0 12 0,-3 3-29 15,3-3 9-15,-3-3-16 0,3 2 25 16,15 11-11-16,-15-12-13 0,-8-3 12 16,6-1-9-16,-6 0 11 0,-3 0-13 15,4-4 9-15,-6 1-2 16,0-1 13-16,-3 2 6 0,-2-3-12 16,0 0-15-16,0 0 16 0,0 0-15 15,0 0 14-15,0 0 16 0,0 0 3 16,0 0 2-16,0 0-11 0,0 11 26 15,-12 0-19-15,-1-3 2 16,0 2 14-16,0 3 4 0,3-1-5 16,-3 3 2-16,-2 2 0 0,-3 0 5 15,1 2-1-15,-24 22 110 16,20-23-97-16,4 2 24 0,-1-2-15 16,0 3-18-16,0 1-3 0,-2-6-6 15,9 2-7-15,-6 0 2 0,1 2-18 16,-12 13 12-16,13-18-12 0,0-2-6 15,5 0-2-15,-6-4-5 0,9-3-1 16,-1 2-9-16,0-5 0 0,3 1 2 16,5-2-6-16,-7 2-41 15,4-4-33-15,3 0-85 0,0 0-15 16,0 0-43-16,0 0 3 0,0 0-19 16,0 0-93-16,0 0-145 0,0 0-35 15,26 0-794-15</inkml:trace>
        </inkml:traceGroup>
        <inkml:traceGroup>
          <inkml:annotationXML>
            <emma:emma xmlns:emma="http://www.w3.org/2003/04/emma" version="1.0">
              <emma:interpretation id="{03DD3FDB-BFE6-4594-B5A6-215F22716190}" emma:medium="tactile" emma:mode="ink">
                <msink:context xmlns:msink="http://schemas.microsoft.com/ink/2010/main" type="inkWord" rotatedBoundingBox="25321,15717 26672,15811 26589,16995 25238,16900"/>
              </emma:interpretation>
              <emma:one-of disjunction-type="recognition" id="oneOf8">
                <emma:interpretation id="interp16" emma:lang="" emma:confidence="0">
                  <emma:literal>4</emma:literal>
                </emma:interpretation>
                <emma:interpretation id="interp17" emma:lang="" emma:confidence="0">
                  <emma:literal>y</emma:literal>
                </emma:interpretation>
                <emma:interpretation id="interp18" emma:lang="" emma:confidence="0">
                  <emma:literal>2</emma:literal>
                </emma:interpretation>
                <emma:interpretation id="interp19" emma:lang="" emma:confidence="0">
                  <emma:literal>z</emma:literal>
                </emma:interpretation>
                <emma:interpretation id="interp20" emma:lang="" emma:confidence="0">
                  <emma:literal>Z</emma:literal>
                </emma:interpretation>
              </emma:one-of>
            </emma:emma>
          </inkml:annotationXML>
          <inkml:trace contextRef="#ctx0" brushRef="#br0" timeOffset="92395.3321">5239 1836 1967 0,'0'12'33'0,"0"-2"26"16,0-10 40-16,0 0-5 0,0 9 11 16,0-9-11-16,0 8 96 0,0-3-83 15,0-1 24-15,0 1 8 0,0 0 6 16,0 0 16-16,0-3 7 0,0 3-20 15,0-2-19-15,-13 2-20 0,13 1 27 16,0-2-91-16,0-4-9 16,0 0-12-16,0 0-6 0,0 0 8 15,0 0-4-15,0 0 28 0,0 0-7 16,0 0-7-16,0 0 6 16,0 0-21-16,0 0-24 0,0-15-3 15,6 2 2-15,9 0 6 0,-5-3-11 16,5-3-15-16,3 2-1 0,-3-5-2 15,16-25-12-15,-16 23 17 0,-2-3 17 16,-3-3 3-16,-2 4-9 0,0 0 9 16,-1 1 5-16,-4 3 5 0,-1 4 22 15,1-1 10-15,-3-3 50 16,0 12-38-16,0 4-25 0,0 6-14 16,0 0 11-16,0 0 1 0,0 0-5 15,0 0-4-15,0 15-4 0,0-1 10 16,-15 18-9-16,15-12-13 15,0-1 9-15,0 2-9 0,0 1 8 0,0 0-5 16,0 2-3-16,0-1 6 16,0-4-1-16,15 19-6 0,-2-23 17 15,-1-5-5-15,4 1-16 0,-1-1 3 16,3-1-2-16,-3-4 20 0,3-4-12 16,-3-1-31-16,3 0 1 0,18-13-15 15,-14-1 2-15,-1-3 6 16,-3-8-14-16,2-1-13 0,0 0 28 15,-4-5 5-15,-1-3 12 0,0 2 12 16,-5-4-7-16,11-38 12 16,-11 42-2-16,-5 4 20 0,3 2 13 0,-3-2 25 15,-5 2-7-15,0 6-5 16,0 3-16-16,0 1 11 0,0 4-6 16,0-13 3-16,0 15-17 0,0 0 4 15,0 5 23-15,0-1-6 0,0 5-36 16,0-2 2-16,0 3-7 0,0 0 11 15,0 0 13-15,0 32 35 16,0-12-8-16,0 9 8 0,0 3 7 16,0 7 18-16,0 6 38 0,0 4-14 15,0 4-34-15,8 2-2 0,7 55 116 16,-5-59-113-16,-2-1-15 0,2-4-19 16,-3-2 0-16,1-4-21 15,-3-4-10-15,3-2-3 0,-6-7 2 16,3-3-5-16,6 14 3 0,-9-23-12 15,3-4 4-15,-2-2 12 0,-3-4-18 16,0 0-66-16,0-1-53 0,0-4-32 16,0 0-51-16,0 0-8 0,0 0-224 15,0 0 78-15,0 0-114 16,0 0-22-16,0 0-1 0,0 0-199 16,0-14-130-16</inkml:trace>
          <inkml:trace contextRef="#ctx0" brushRef="#br0" timeOffset="98290.8847">6141 2075 1673 0,'0'5'53'0,"0"-5"22"0,0 0 25 0,0 3-22 15,0-3 6-15,0 0-23 0,0 0 3 16,0 4-1-16,0-4 0 0,0 0 69 16,0 0-70-16,0 0-4 15,0 0 12-15,0 0-13 0,0 0-8 16,0 0-8-16,0 0 1 0,0 0-2 16,0 0-13-16,0 0-12 0,0 0-2 15,0 11-10-15,0-11 5 0,0 10 20 16,0-1 27-16,0-9-29 15,-10 11 1-15,10-1-12 0,-10-1-6 0,-8 8 8 16,13-9-19-16,-3-1 19 16,0-1-14-16,3 0-5 0,-2 2 2 15,2-3 7-15,-1 1-10 0,-1-1 14 16,2-1-4-16,-3 1-14 16,3-2 14-16,5 0 1 0,0-3-13 15,0 0 22-15,0 0-16 0,0 0 3 16,0 0 6-16,0 0-1 0,0 0-19 15,0 0 5-15,13-15 10 16,-13 2-8-16,15 0-7 0,0 3 10 16,1-1-16-16,-6-3 24 0,5 3-17 0,-2 1 17 15,17-8-5-15,-17 10-5 16,0 3-9-16,0-4 8 0,-1 3 11 16,1 2-5-16,0 0-2 0,-3 0-3 15,0 0-3-15,-2-1-5 0,4 1-4 16,-4 2 4-16,-5 2 17 15,2 0-15-15,0 0 17 0,0 0-8 16,0 0-6-16,-2 0 9 0,2 0 1 16,0 0-3-16,8 12 11 15,-6-1-12-15,-2-2-4 0,0 1 4 16,-2-5-6-16,-1 5 5 0,1-3-3 0,-3 2-2 16,0 1 14-16,0 1 3 15,0 9-19-15,0-6 7 0,0-2-1 16,0 0 5-16,0-1 5 0,-15-1-7 15,2 1-10-15,13 1 15 0,-13-1 4 16,-12 15 10-16,12-15-15 16,0 1 0-16,1-1-12 0,-1 2 16 15,-2-2-9-15,2 0 6 0,0 2-7 16,-2-2 0-16,5-1 3 0,-11 15 11 16,14-15-16-16,-1-2 5 0,3-4 0 15,0 4-3-15,2-6-9 0,1 2 16 16,-1-4-5-16,3 0 14 0,0 0-13 15,0 0 16-15,0 0-20 16,0 0 0-16,13 0 5 0,0 0 7 16,2 0 0-16,0 0-11 0,0 0-4 15,3 0 23-15,5-14-9 0,23 7 36 16,-26 7-33-16,1-8-9 16,-1 8 0-16,1 0-7 0,-4 0 10 15,-1 0-16-15,-4-6 10 0,1 6 8 16,-3 0-4-16,8 0-6 15,-10 0-4-15,-1 0 3 0,-4 0 13 0,2 0-13 16,0 0-1-16,0 0 9 0,-2 0 1 16,2 0-3-16,0 0-10 15,8 0 4-15,-11 0 3 0,3 0-9 16,0 0 1-16,-2 0 0 0,2 0-73 16,0 0-54-16,0 0-68 0,-2 0-72 15,4 0-732-15</inkml:trace>
        </inkml:traceGroup>
      </inkml:traceGroup>
    </inkml:traceGroup>
  </inkml:traceGroup>
</inkml:ink>
</file>

<file path=ppt/ink/ink3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5:54.885"/>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0 3088 0,'0'0'47'16,"0"13"25"-16,0-13 2 0,0 0-22 15,0 0-29-15,0 10-10 0,0-10 1 16,0 7-8-16,0-1-86 0,0 5-320 16,0-3 56-16,0 3-234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6:16.72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1D248B5-4AB9-4846-9917-6C40AB2D0B2D}" emma:medium="tactile" emma:mode="ink">
          <msink:context xmlns:msink="http://schemas.microsoft.com/ink/2010/main" type="inkDrawing" rotatedBoundingBox="7345,5311 10110,5815 9769,7680 7005,7175" hotPoints="10169,6038 9197,7387 7548,7174 8520,5825" semanticType="enclosure" shapeName="Ellipse"/>
        </emma:interpretation>
      </emma:emma>
    </inkml:annotationXML>
    <inkml:trace contextRef="#ctx0" brushRef="#br0">191 49 1238 0,'0'0'65'0,"-6"0"27"0,6 0 0 0,0 0-11 16,0 0 0-16,0 0 10 0,0 0-42 0,0 0-1 16,0 0-8-16,0 0-5 0,0 0-38 0,0 0 22 15,0 0-7-15,0 0 63 0,0 11-21 0,0-5 22 16,0-6-27-16,0 9 26 0,0 2-26 0,0-4-11 15,0 2 3-15,0-2 4 0,0 4-5 16,0-2-1-16,0 2-4 0,0 2 5 0,0-1-5 16,-15 2-7-16,15-1-11 0,0 1 3 0,-15 0 18 15,15 2-14-15,0 1-4 0,-15 0-13 0,15 0 19 16,-12-1-3-16,0 4-1 0,12 0-8 0,-9-4 9 16,9 4-25-16,-6 1 14 0,6-4 9 0,-3 2-5 15,3-1-5-15,0 3-19 0,0-1 11 0,0-2 11 16,0 3 10-16,0 3 5 0,0-2-22 0,0-1-6 15,0 5 4-15,0-1 5 0,0 1 12 0,0 0-13 16,0 0 3-16,0-4-27 0,0 2 25 0,0-3-15 16,0 3 4-16,0-4 4 0,0 2 20 15,0-2-2-15,0 1 21 0,0 1-16 0,0-3-25 16,0 4 25-16,0-3-15 0,0 5 16 0,0-1 9 16,12-2-21-16,-12 3-5 0,9-3-6 0,-9 2-10 15,12-3 22-15,-3-4 2 0,0 2-22 0,-3-2 4 16,3 2 2-16,-3-2 8 0,6 4 14 0,-3 0-18 15,3 1 6-15,0-3 0 0,-1 2-15 0,4-3 10 16,-3 2-2-16,0-1 13 0,0-3-14 0,3 1 0 16,0-4 0-16,0 2 25 0,0 1-15 0,2-3 15 15,1 3-20-15,0-3 10 0,0-1-20 16,0 3 0-16,3-4 22 0,0 1-18 0,-1 1-3 16,1-3 9-16,3 1-15 0,-3-1 13 0,3 0 11 15,0-2 3-15,-1 2-16 0,-2 3 1 0,3-2 7 16,3 1 8-16,0-3-17 0,-1 0-14 0,4 1 21 15,-3 1 2-15,6-3-21 0,-4-3 11 0,4 1 1 16,3-1 6-16,-3-2-22 0,-1 3 9 0,7-1 0 16,3-2 19-16,-4-2-5 0,-2 1-22 0,3 2 0 15,-3-1 29-15,-1 0-22 0,-2-1 16 0,3 1-21 16,-6-1 10-16,-1 0 14 0,4 2-20 0,-3-4 5 16,3 0 9-16,-1 0-25 0,-2 0 27 0,3 0-22 15,-3 0 26-15,-7 0-27 0,4 0 10 0,0 0 1 16,-3 0 6-16,0 0 2 0,-1 0-1 0,-2 0-2 15,3 0 10-15,0 0-18 0,0-12 17 16,-1 12-20-16,1-11 18 0,3 0-14 0,-3 3-8 16,3-2 2-16,-4 3 22 0,1 1-5 0,-3-1-14 15,0 1 7-15,0-1-9 0,-3 2 2 0,0-3 5 16,-1 3 2-16,1-4 11 0,0 2-18 0,0-1 10 16,0 2-1-16,0-1 15 0,-6-1-12 0,2 1-10 15,1-1-1-15,0 1 11 0,-3-2 1 0,0 2 0 16,3-3-19-16,-3 0 6 0,6 0 19 0,-3-5-18 15,2 5 1-15,4-1 13 0,-9-2-1 0,6 0 4 16,0-1-15-16,0 2 4 0,0-1 3 0,-3 0 2 16,-7 1 15-16,7 0-24 0,0-1 3 0,-3 2 5 15,0-2-1-15,-3-3-1 0,-3 3 10 16,6-3-17-16,-6 2 13 0,6-4-4 0,-3 2-5 16,-3-2 3-16,2 4-1 0,1-1-3 0,-3-1 2 15,3-3 3-15,0 3-18 0,-6-2 8 0,3 0 21 16,0-2-4-16,0-3-26 0,-3 2 30 0,3 1-18 15,0 0 21-15,0-1-18 0,0 1 0 0,0-2 10 16,0 2-26-16,0-2 24 0,-6-2-2 0,0 0-5 16,0 3-7-16,0-1 12 0,0 2-13 0,12-1-4 15,-12 2 2-15,0 2 13 0,0 0 15 16,0 5-19-16,0-3 27 0,0-5-12 0,0 8-11 16,0-4 15-16,0-1-18 0,0-1 9 0,0 3-1 15,0-5 1-15,0 1-16 0,0 5 4 0,0-5 3 16,0 3 3-16,0-1-10 0,0 1 12 0,0-1-2 15,-15 3 0-15,15-4-7 0,0 0 3 0,-15 0 19 16,3 3-19-16,3-1-11 0,-3 1 25 0,3-2-28 16,3 0 5-16,-6 2 10 0,0 2-3 0,1-5-8 15,-1 3 21-15,-3-1-12 0,3 4 29 0,-9-3-12 16,3 4-6-16,0-4-3 0,3 1-14 0,-5-1 19 16,5 2-20-16,-3-2-3 0,-3 1 17 0,3-1 31 15,0 2-12-15,-3 1-25 0,1 1 7 0,-1 0 2 16,-3 3-7-16,3-1-10 0,0 3 12 15,-3-3-5-15,1 1-8 0,-4 0 10 0,-3 6 6 16,3-6-13-16,-5 3-25 0,-4 0 10 0,0 4 19 16,0-4-3-16,1 3 2 0,-4 0 4 0,0 1-7 15,4 1 11-15,-4 0-15 0,6 0 9 0,-3 0-7 16,4 0 0-16,-4 0 26 0,3 0-8 0,0 0-10 16,1 0 4-16,2 0-3 0,0 0-3 0,3 0-14 15,-2 0 10-15,-4 0 15 0,6 0-7 0,-3 0-2 16,6 0-5-16,-2 0 16 0,-1 0-4 0,-3 0-10 15,3 0-6-15,1-14 1 0,-7 14 12 0,0 0 6 16,0 0-9-16,1 0-6 0,2 0 9 0,-3 0-15 16,3 0 20-16,4 0-14 0,2 0 9 15,0 0 3-15,3 0-21 0,-3 0 24 0,0 0-7 16,1 0-6-16,-1 9 1 0,0-9-13 0,0 10 23 16,-3-4-14-16,4 2 19 0,2-2-25 0,-3-1 20 15,3 0-15-15,-3-1 20 0,3 3-17 0,1-3-3 16,-1 2 19-16,3 0-13 0,-3 3 1 0,0-1 0 15,0-1-8-15,-2 1 11 0,-1 1-10 0,0 1 23 16,3 1-18-16,-3 0 8 0,3-3-4 0,4 1-17 16,-7 1 11-16,6 1 3 0,-3-1 6 0,-3-2-4 15,3 3 8-15,4-1-19 0,-4-3 4 16,3 3-3-16,0-1 19 0,3 0-5 0,0-3-4 16,3-1-15-16,3 0 6 0,0 0-4 0,-2 1-6 15,2-1-41-15,3-3-27 0,0 1-21 0,3 0-56 16,0 0-23-16,-3-2 8 0,0 2-4 0,3-1-7 15,-6 1-20-15,0 0-97 0,0 1-171 0,-3 0-165 16</inkml:trace>
  </inkml:traceGroup>
</inkml:ink>
</file>

<file path=ppt/ink/ink3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6:22.79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0 2613 0,'0'0'32'0,"0"0"47"0,0 0 49 0,0 0 25 16,0 0-17-16,0 0-31 16,0 0 80-16,0 0-103 0,0 0 37 15,0 0-16-15,0 0 15 0,0 0-10 16,0 13-14-16,0-13 0 0,0 12-10 16,0-3-26-16,0 8 59 15,0-9-76-15,0 3-29 0,0 1 18 16,0-3 32-16,0 3-34 0,0-1-3 15,0 2-7-15,0-1-2 0,0 18-10 16,0-19-6-16,0 2 15 0,0-4-16 16,0 0-2-16,0 1-2 0,0-4 24 15,0-1-21-15,0-2 6 0,0 0-16 16,0 2 34-16,0-5-30 16,0 1-12-16,0 1 27 0,0-2-31 15,0 0-30-15,0 0-61 0,0 0-130 16,0 0-159-16,0 0-60 0,0 0-828 15</inkml:trace>
</inkml:ink>
</file>

<file path=ppt/ink/ink3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2.77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8623 42 1452 0,'0'0'55'0,"0"0"38"16,0 0-34-16,0 0 17 0,0 0-25 16,0 0 3-16,0 0-50 0,0 0 19 15,0 0 4-15,0 0-12 16,0 0 37-16,0 0 0 0,0 0 14 16,0 0-10-16,0 0 11 0,0 0-17 15,0 0-5-15,0-10-8 0,0 1 5 16,0 9-23-16,0-7-19 0,0-1 12 15,0 1-20-15,0-1 19 0,0 2-14 16,0-1 5-16,0-4 15 16,0 3-16-16,0-10 11 0,0 7-22 15,0-2 34-15,0 2-5 0,0 1-5 16,10 0 13-16,-10-3-12 0,13 5 3 16,-13-3-9-16,10-2-16 0,-3-3 14 15,-1 9-18-15,-6 3 7 16,10-5 18-16,-5 2-11 0,0 3 4 15,3 0-13-15,-3-3 9 0,2 3 15 16,-2-2-1-16,6 3 6 0,-9 3-25 16,1 0 10-16,-3 0-12 15,2 0 9-15,1 0 1 0,-1 0 53 0,1 0-21 16,-1 0-10-16,9 13 78 16,-4-2-4-16,3 0-48 0,3 2-14 15,-3-2-17-15,6 3-11 0,-4-1 9 16,4 4 16-16,-4-1 42 0,4 4-21 15,12 22 15-15,-16-23-51 16,1 6-13-16,0 1-1 0,0 0-2 16,-1-1 91-16,-1 0-36 0,-4 0-21 15,6 6-21-15,-3-5-1 0,5 24 6 16,-7-29-21-16,-3 0-5 16,5-1 5-16,-5 0 1 0,3-3 3 15,2-2-1-15,-2 4 6 0,2-5-11 0,0 3 2 16,11 11 4-16,-9-14-8 15,-4-4 4-15,2 0-6 0,0 0 14 16,-2-1-13-16,2-1 8 0,-5 1-7 16,0-4 9-16,-2 1-13 15,2 1 11-15,-5-7-9 0,0 0 6 16,0 0-8-16,0 0 4 0,0 0-52 16,0 0-53-16,0 0-60 0,0 0-62 15,0 0-358-15,0 0 41 16</inkml:trace>
  <inkml:trace contextRef="#ctx0" brushRef="#br0" timeOffset="4886.8415">10003 176 2210 0,'0'0'24'0,"0"0"59"15,0 0 102-15,0 0-98 16,0 0-24-16,0 0 4 0,0 0-7 16,0 0-21-16,0 0 24 0,0 0 6 15,0 0-2-15,0 0 7 16,0 0 61-16,0 0-67 0,0 0-13 15,0 0-24-15,0 0-7 0,0 0-3 16,0 0-1-16,0 0-14 0,0 0-1 16,28 0 8-16,-12 0-15 0,-1 0 10 15,3 0-3-15,2 0-8 0,3 0 6 16,-3 0-12-16,1 0 14 0,-1 0-4 16,0 0 2-16,21 0-168 15,-25-7-8-15,-1 7-48 0,-2 0-36 16,-3 0-164-16,0 0-224 0</inkml:trace>
  <inkml:trace contextRef="#ctx0" brushRef="#br0" timeOffset="5559.9619">10311 29 2521 0,'0'0'41'15,"0"0"29"-15,-10 0 29 0,10 0 4 16,0 0-30-16,-7 0-34 0,7 0-27 16,0 0 1-16,0 0 19 15,0 14 34-15,0 2-35 0,0-1-4 16,0 2-7-16,0 1-1 0,0 0 2 0,0 3-10 16,0-2-9-16,0 5 1 15,0-3 1-15,0 18 10 0,0-23-9 16,0-1-9-16,0-3 2 0,0 1 0 15,0-6-2-15,0-1 13 0,0-6-1 16,0 0-7-16,0 0-15 16,0 0-13-16,0 0 4 0,0 0 0 15,0-11 8-15,0-4-9 0,0 3 8 16,0-2 0-16,0 0 4 0,0-8 11 16,0-23-9-16,0 23 15 15,0 5-12-15,0-4 6 0,0 3 11 0,0-3-4 16,10 7-3-16,-10 3 21 0,7 0 17 15,-7 5 1-15,8-2 35 16,-8 8-51-16,0 0-12 0,5 0-5 16,0 0 5-16,0 0-12 0,-5 11 4 15,3-11 2-15,2 10-14 0,-2-10 7 16,7 21 16-16,-3-6-23 16,1-5 18-16,2 5-13 0,0-1-2 15,1 0 15-15,-1 0-2 0,-3 0-4 16,6 2-11-16,-3-1-3 15,6 17 56-15,-11-20-5 0,-3 4 9 16,3-1-12-16,0 3-2 0,-5 0 11 0,0-6 3 16,0 3-12-16,0 2 3 0,0 12-4 15,-15-18-15-15,2-2-5 16,-2-1-10-16,15-1-5 0,-15-2 1 16,5 1 2-16,-6-3 5 0,6-1-10 15,0 3 8-15,-10-4-4 16,9 2 3-16,1-1-13 0,0-2-6 15,0 0-6-15,2 0-45 0,1 0-80 16,2 0-73-16,-1 0-59 0,1 0-30 16,3-22-576-16,2 10 139 15</inkml:trace>
  <inkml:trace contextRef="#ctx0" brushRef="#br0" timeOffset="6496.5078">11004-300 1898 0,'0'-3'59'0,"0"0"34"0,0 1 47 16,0-2-19-16,0-2 86 16,0 1-125-16,0 1 4 0,0 3-26 15,0 1 4-15,0 0-18 0,0 0-3 16,0 0-26-16,0 0 0 0,0 0 2 15,0 0-9-15,-10 0-1 16,10 0-9-16,-13 0 9 0,3 0-9 16,-3 0 15-16,3 8-15 0,-2 0-5 15,1-8 13-15,4 7 5 0,-9 6-4 16,9-7-6-16,2 2 3 16,2-3-4-16,3 3-4 0,0 2-3 0,0 1 9 15,0 2-9-15,0-1-1 0,18 3 16 16,15 13-12-16,-18-16 12 15,3 4-15-15,-3-1 4 0,6 1 10 16,-3-1-15-16,0 3 15 0,-1-2-7 16,1 1 5-16,0-2-19 15,18 18 10-15,-24-18 9 0,1-2-10 16,-3 0-3-16,-2 0 7 0,-3-3 18 16,0-2-4-16,-5-1-11 0,0-1 2 15,0 8 33-15,0-11-18 16,-15 3 11-16,2-2 7 0,-2 3-7 0,2-3-22 15,-5-1 3-15,-2-3 39 0,-3 0-9 16,3 0-6-16,-24 0 36 16,21-11-49-16,11 11-13 0,-4-14-10 15,6 4 0-15,0 2-21 0,10-1-25 16,0 1-48-16,0 2-10 0,0-2-46 16,0-8-170-16,0 10 109 15,18-2-160-15,-5 0-169 0</inkml:trace>
  <inkml:trace contextRef="#ctx0" brushRef="#br0" timeOffset="6902.1819">11496-115 2342 0,'0'-4'46'0,"0"4"21"16,0 0 10-16,-13 0-5 0,3 0 4 16,0 0 33-16,2 0-58 0,-2 0-2 15,0 0-7-15,0 0 6 16,-3 17 2-16,3-7 5 0,-1 6-24 16,4-2-4-16,-1 1-18 0,-2 11 14 15,5-16-17-15,5 5 4 0,0-4-12 16,0-3-1-16,0 1 13 0,0 2-6 15,15 0-4-15,3 0-5 0,0 0 8 16,23 8-7-16,-16-16 4 16,-2 3-2-16,2-6 11 0,-2 0-14 15,0 0 14-15,0 0-2 0,-2 0-14 16,-6 0 6-16,8-26-72 16,-18 26 15-16,0-17 10 0,-5 5-9 0,0-4-18 15,0 2 3-15,0 2-27 16,0-4-15-16,-13 1-39 0,13 0-97 15,-25-12-473-15,25 12 370 0</inkml:trace>
  <inkml:trace contextRef="#ctx0" brushRef="#br0" timeOffset="7197.541">11644-323 2186 0,'5'-14'72'0,"0"2"35"0,0 1 21 16,-3 2 16-16,1 1 5 0,0 4 65 16,2 4-138-16,-5 0 61 0,2 0 43 15,1 0-20-15,-1 17 2 0,1 2 6 16,2-1-44-16,0 4 4 0,3 5-41 16,2 31 13-16,-2-28-79 15,-3 3-2-15,5-1-12 0,-3 1-1 16,-1 2 3-16,1-9 6 0,1 2-20 15,-3-1 10-15,-3-2-14 16,11 14-118-16,-8-28-64 0,0 2-82 0,0-7-66 16,-2-1-29-16,2-4-87 0,3-1-119 15,-1 0-22-15</inkml:trace>
  <inkml:trace contextRef="#ctx0" brushRef="#br0" timeOffset="7683.7471">12112-117 2578 0,'0'-2'30'16,"0"0"30"-16,-15-2 29 0,5 4-14 0,10 0-20 16,-13 0-7-16,-12 0 12 15,12 0-20-15,3 0 21 0,-6 0-18 16,6 16-23-16,-2-3 5 0,1-1-13 15,1 1-6-15,0 2 4 0,2-1-1 16,-4 15-10-16,9-15-2 16,3 0 3-16,0 0 4 0,0 0-13 15,0 2 4-15,0-6 8 0,18 3-12 16,0 0-20-16,0-10-23 0,15 8-69 16,-16-11 61-16,4 0-21 15,-3 0 4-15,2 0-1 0,0-14 8 0,-2-1 10 16,-2 0 37-16,-1-1-11 0,-2-1 49 15,12-19 72-15,-15 20-20 16,-5 1 4-16,0 3 8 0,-2 6-21 16,-3 2-18-16,0-1-15 0,0 1 7 15,0 4-19-15,0 0 8 16,0 0-14-16,0 0-1 0,0 15-1 16,0-4 11-16,0 5-7 0,0-1 2 15,0 5-10-15,0 1-1 0,0 1 16 16,0 21-15-16,15-20 3 15,-15-8-9-15,13 5-72 0,-13-6-49 0,13-5-83 16,-1 0-72-16,-4-1-164 0,5-5 14 16,5-3-124-16</inkml:trace>
  <inkml:trace contextRef="#ctx0" brushRef="#br0" timeOffset="8214.334">12696-73 2565 0,'-16'-5'37'0,"16"-1"16"15,-10 3 31-15,10 1 20 0,0-1-2 16,0 3 22-16,0 0 144 0,0 0-176 16,0 20 5-16,0-4-11 0,0 4-4 15,0-2-23-15,13 4-32 0,-13-1 3 16,13 3-16-16,-6-1-3 15,11 23 10-15,-8-24-14 0,-2-6 8 16,2 1-6-16,0-4-17 0,3-3 8 16,-3-2 1-16,-2 0 4 0,2-8 4 15,8 2-11-15,-10-2 5 16,2 0-6-16,-3 0-30 0,1 0-57 16,2-18 5-16,0 3 28 0,1-1 14 15,-4-1 22-15,1-7 12 0,10-24 0 16,-13 21 11-16,0 2-13 0,-3 5 16 15,1-4 49-15,0 4 50 0,-1 4 19 16,-2 1-8-16,0 5-25 0,0 4-20 16,0-3 42-16,0 7-79 15,0 2-1-15,0 0-14 0,0 0-1 16,0 0-22-16,0 0 2 0,0 0-1 16,0 0 10-16,0 0-2 0,0 30 8 15,0-15-8-15,0 2-10 16,0 2 1-16,0 4 8 0,0 3-4 15,0 1 7-15,0 1-6 0,0-2 14 0,0-4-21 16,0 19-3-16,0-22-40 16,0-7-88-16,0-3-103 0,0-1-67 15,15-3-34-15,-15 0-33 0,13-5-135 16,0 0-225-16</inkml:trace>
  <inkml:trace contextRef="#ctx0" brushRef="#br0" timeOffset="8658.6328">13213-4 2524 0,'0'-13'60'0,"0"5"69"16,0 2 31-16,0 1 17 0,0 1 1 16,-13 4-2-16,13 0-15 0,-13 0-26 15,3 0-30-15,-5 23 50 16,5-9-97-16,-6 1-17 0,6 0-14 15,-3 1-7-15,3 1-16 0,0 1 2 16,5 1-6-16,-5 2-4 0,7-4 7 16,-2 19-20-16,5-20 20 0,0-4-9 15,0 1-3-15,0-3 9 16,20-3 3-16,-4-2-6 0,-1-2-26 16,0 0-19-16,21-3-94 0,-21 0 94 15,3 0 12-15,-3-14 19 0,1 2 3 16,-1 1 6-16,-7-1 5 0,2-3 9 15,-3 1 9-15,1 2 2 0,0-9 71 16,-8 12-42-16,0 3-5 16,0 1-6-16,0 5-12 0,0 0-7 15,0 0-9-15,0 0 1 0,0 0-8 16,0 14 3-16,10 4-1 16,-10-4 7-16,13-4-10 0,-3 1 4 0,-10 4-6 15,13-5-6-15,-3 1 0 16,0-1-9-16,-2 0-148 0,2-1-107 15,5 2-414-15,-5-9 183 0,0 2-239 16</inkml:trace>
  <inkml:trace contextRef="#ctx0" brushRef="#br0" timeOffset="8972.4191">13521 61 2741 0,'2'-12'83'0,"-2"-2"68"15,0 8 53-15,0-7 201 16,0 9-248-16,0 0-48 0,0 4-24 0,0 0-40 15,0 0 4-15,0 0 44 16,0 15-14-16,11-5-4 0,-11 3-21 16,12 9 20-16,-4-10-48 0,-8 4-10 15,8 0-9-15,-8-1 1 0,0-1-3 16,0 4-12-16,0-4-8 0,0-1-13 16,0-3-30-16,0 6-39 15,0-14 63-15,0 0 14 0,0-2 6 16,0 0 1-16,0 0-4 0,0 0 16 15,0-12-4-15,0 0 5 0,30-18-7 16,-14 12 6-16,-4-2-1 16,6-2 1-16,-3 0-16 0,6 1-89 15,-3-5-100-15,-3 8-91 0,0-1-80 0,-2 3-112 16</inkml:trace>
</inkml:ink>
</file>

<file path=ppt/ink/ink3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03.898"/>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0 764 0,'0'0'-7'0,"0"0"4"15,0 0-15-15,13 0 48 0,-3 0-24 0,-5 0 12 16,3 0 267-16,-3 0-52 0,10 0 44 15,-10 0-197-15,-5 0-14 16,0 0 6-16,5 0 14 0,-5 0-48 16,0 0-11-16,0 11 9 0,0-11-14 15,0 0-10-15,0 0-13 16,0 0 27-16,0 0-28 0,0 0 18 16,0 0-20-16,0 0 15 0,0 0-27 15,0 13 34-15,0-13-41 0,0 0 35 16,0 0-17-16,0 0 6 15,0 0-6-15,0 0 28 0,0 0 5 0,0 0 17 16,0 13-31-16,0-13 11 0,0 0-3 16,0 0-1-1,0 0-11-15,0 0 10 0,0 0 18 0,0 0-17 16,0 0-6-16,0 0-15 0,0 0 27 16,0 0-2-16,0 0 9 0,0 0-1 15,0 0-17-15,0 0 5 16,0 0 1-16,0 0 0 0,0 0 0 15,0 0-5-15,0 0 11 0,0 0 0 16,0 0-15-16,0 0 24 16,0 0-3-16,0 0 4 0,0 0-22 15,0 0 12-15,0 0 0 0,0 0-10 0,0 0-17 16,0 0 4-16,0 0 2 0,0 0 54 16,0 0-37-16,0 0 12 15,0 0-7-15,0 0-7 0,0 0 11 16,0 0-12-16,0 0 2 0,0 0-2 15,0 0-8-15,0 0 9 16,0 13-7-16,0-13-1 0,0 0 31 16,0 0-5-16,0 0-22 0,0 13-2 15,0-13-1-15,0 0 13 0,0 12 90 16,0-2-84-16,0-1-9 0,0-2 24 16,0 2 52-16,0-1-33 0,0 3-29 15,13 1-6-15,-13 2-11 0,0 1-16 16,0 14 11-16,0-15-7 15,0 3-3-15,0-1 1 0,0-3-11 16,0 1-1-16,0-2 14 0,0 2-7 16,0 0-9-16,0-3-1 0,0 8 18 15,0-9-16-15,0 0 16 16,0-2-7-16,0 0 5 0,0 3 72 16,0 3-28-16,0-1-26 0,0-1-7 15,0 4-10-15,0 14 6 16,0-16-10-16,0-2 9 0,0-1-9 15,0 0-2-15,0-1-6 0,0 0-9 0,0-2 13 16,0-3-1-16,0 0 2 16,0 3-11-16,0-8 15 0,0 3-8 15,0-2 2-15,0 3 4 0,0-2-2 16,0 6-7-16,0-3 4 0,0 1 3 16,0 3-3-16,0-2-3 15,0-1-3-15,0-2 15 0,0 0-5 16,0-1-3-16,15-1-6 0,-15-1 0 15,0 3 3-15,0-3 2 0,13 3 2 16,-13-3-4-16,10 0-1 16,0 2-5-16,3-2 8 0,-8 0 6 0,-5-1-5 15,5 0 2-15,8 0 2 0,-3 0-6 16,5 0-9-16,-7 0 18 16,-3 0-3-16,10 0-7 0,-2 11 0 15,2-11 2-15,-4 0-7 0,7 0 2 16,-3 0 9-16,-2 0-10 0,20 0 1 15,-13 0 11-15,-2 0 0 16,-8 0-3-16,13 0-5 0,-5 0 0 16,-3 0-3-16,3 0 13 0,2 12-13 15,-2-12 4-15,25 0-2 16,-25 0-1-16,5 0 9 0,-2 0 0 16,1 0-14-16,1 0 4 0,3 0 7 0,2 0-6 15,-5 0 15-15,25 0-10 16,-25 0 9-16,0 0-19 0,5 12 15 15,-2-12-4-15,-9 0 1 0,6 0-2 16,5 10-3-16,-5-10-3 0,3 0 2 16,20 7-3-16,-31-7 10 15,8 0-8-15,-5 0 7 0,2 0 6 16,-2 0-12-16,-3 0 3 0,3 0 2 16,-3 0-10-16,8 0 3 0,20 0 7 15,-25 0-1-15,5 0-5 16,-2 0 10-16,1 13 1 0,4-13-9 0,-3 0 0 15,-5 10 4-15,5-10-3 0,2 0-3 16,21 16 4-16,-18-16 3 16,-5 0-2-16,2 0 0 0,-2 0-1 15,5 0 2-15,0 0 0 0,0 0-8 16,0 0 3-16,-2 0-6 0,35 0 12 16,-38 10-2-16,0-10 0 15,2 11-1-15,-7-11 1 0,5 0 3 16,-8 8-8-16,8-8 7 0,-2 7-2 0,-4-7-1 15,32 8 4 1,-26-1-12-16,0-7 14 0,0 5 3 0,0-5-21 16,2 6 18-16,-2-3-5 0,5 1-6 15,-3-1 11-15,32 0-3 16,-27-1 4-16,-4 1-9 0,2-2 8 16,5 2-9-16,-5-1 2 0,0 1-1 15,5-2-6-15,-5 1 3 0,2-1 14 16,29 3-6-16,-34-1 1 15,-2-2-6-15,5 3 0 0,-5-1-4 16,-2 0 10-16,-3-2 4 0,7 3-13 16,-7-2 6-16,5-1-8 0,25 2 6 15,-25-3 11-15,0 0 3 16,5 0-12-16,0 0-5 0,-2 0 4 0,2 0-8 16,0 0 6-16,0 0 5 0,0 0-17 15,38 11 9-15,-38-11 9 16,5 0 3-16,0 11-5 0,-5-11-2 15,0 8 5-15,-5-8-10 0,5 0 8 16,-8 8 6-16,19-8-12 16,-22 7-3-16,-1-1 4 0,-1-6 4 15,-2 0 9-15,5 0-9 0,-3 0-5 16,3 0-2-16,-3 0-6 0,3 0 9 0,25 0 12 16,-17 0-18-16,2 0 23 15,2 0-3-15,6 0-3 0,0 0-8 16,2 15-6-16,2-15 14 0,1 12-6 15,5-12-3-15,38 13 14 16,-46-4-23-16,1-9 3 0,-1 8 6 16,-3-8-2-16,1 0 2 0,-3 0 15 15,-2 0-7-15,-1 0-11 0,-2 0-2 16,23 0 5-16,-23 0 0 16,-5 0 1-16,-2 0-7 0,2 0 7 15,-1 0 6-15,1 0-6 0,-2 0-3 0,4 0-6 16,-4 0 6-1,24 0 2-15,-22 0-5 0,0 0 12 0,0 0-10 16,0 0 12-16,3 0-15 0,-1 0 13 16,3 0-8-16,-2 0-6 0,4 0 15 15,26 0-14-15,-28 0 8 16,0 0-8-16,0 0 3 0,-5 0 7 16,5 0-1-16,-2 0-6 0,-1 0 3 15,1 0 6-15,17 0-12 16,-23 0-2-16,1 0 6 0,-3 0 1 15,-3 0 13-15,3 0-16 0,-6 0 1 16,4 0 3-16,-1 0 3 0,3-14-3 0,15 14 8 16,-18-11-6-16,3 11-12 15,-3 0 15-15,3-13-15 0,-3 13 14 16,3 0 6-16,-2-7-10 0,4 7 1 16,0-8-4-16,24 2 7 15,-24 6-4-15,0 0-3 0,1 0-3 16,-3 0 15-16,-3 0-2 0,0 0-10 15,-2-11 2-15,-3 11-1 0,3-8-4 16,5 8 22-16,-8 0-15 16,-5 0 4-16,3 0-14 0,-3 0 14 15,-3-15-8-15,1 15 0 0,2 0 6 0,0-11-1 16,-3 11 1-16,9-10-10 16,-6 2 11-16,2 8 1 0,-2 0 1 15,1-7-9-15,-1 7 1 0,0-4 13 16,-3 4-13-16,1 0-1 0,-1 0 25 15,-2-5-18-15,0 5-8 16,0-3 10-16,0 3-17 0,0-1 3 16,0 1 24-16,0-2-11 0,0 0-17 15,0-1 15-15,0-2-1 0,0 2-1 16,0 2 2-16,0-2-2 16,0-1 8-16,0 2-6 0,0 0 10 0,0-3-16 15,0 1-4-15,0-3 12 0,0-9-1 16,0 8-1-16,0-3-19 15,0-4 21-15,0 2-16 0,0-2 13 16,0-3 1-16,0 2 3 0,-7-4-6 16,7-1-3-16,-10-17-6 15,10 20 4-15,0-1 8 0,0 3 5 16,0-1-18-16,0 1 4 0,0-1 17 16,0 3-24-16,0-3 21 0,0 1-12 15,0-12-2-15,0 17 13 16,0-2-6-16,-13 4 10 0,13 4-3 15,0-1-16-15,0 4 3 0,0-1 24 0,0 0 0 16,0-1 15 0,0 4-15-16,0 0-18 0,0 0-2 0,0 0 19 15,0 0-23-15,0 0 18 0,0 0-19 16,0 12 15-16,0-12-8 0,0 33 22 16,0-18-6-16,-13 4 17 15,13 2-15-15,0-1-5 0,0 2 2 16,0 0-2-16,0 0-11 0,0 0-2 15,0-3-9-15,0 13 25 16,0-19-15-16,0-1-2 0,0 1 3 16,0-2 6-16,0-3-9 0,0 0-1 0,0-2-1 15,0 1 1-15,0 0 1 0,0-2-27 16,0-5-46-16,0 0-90 16,-15 0-121-16,15 0-84 0,0 0-63 15,0 0-174-15,0 0-290 0</inkml:trace>
</inkml:ink>
</file>

<file path=ppt/ink/ink3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5.781"/>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83 1632 0,'0'0'41'0,"0"0"64"15,0 0 15-15,0 0 76 16,0 0-124-16,0 0-21 0,0 0 1 16,0 0 14-16,0 0-8 0,0 0-5 15,0 0-9-15,0-10-2 0,0 10-6 16,0-10 13-16,0 10-38 16,0 0 15-16,0-10-15 0,0 4-20 15,0 6 18-15,15-6-14 0,1 1 3 16,-4 0 4-16,1 1 2 0,10-3-4 15,-13 4 10-15,3 0-17 16,-3 3-2-16,-2-1 5 0,0-3 16 0,-1 0-11 16,-2 2-6-16,3-1 14 0,2 3-3 15,-2 0-7-15,-3 0 5 16,-3 0 5-16,3 0 49 0,-2 0 3 16,2 0 1-16,-5 0-22 0,3 15-11 15,-1 0-4-15,-2-4 0 16,0 15 47-16,0-13-42 0,0 1-10 15,-15-2-2-15,15 3-14 0,-13-2-4 16,13 2 15-16,-13-3-9 0,3 2-14 16,3 7 14-16,7-14-2 0,-8 2-1 15,8-3-6-15,-5-2-8 0,5-4 11 16,0 0-1-16,-5 0 11 0,5 3-2 16,0-3 7-16,0 0-2 15,0 0-12-15,0 0 5 0,0 0-2 16,0 0-5-16,0 0 32 0,0 0-4 15,13 0 9-15,-13 0-16 0,15 0-3 16,10 0 2-16,-12 0-13 16,5 0 0-16,-5 0 0 0,-1 0-11 15,1 0-1-15,0 0 10 0,0 0 0 16,-6 0-6-16,1-8-56 0,-1 8-203 16,-1 0 63-16,-4 0-83 15,-2 0-201-15,0 0-226 0</inkml:trace>
  <inkml:trace contextRef="#ctx0" brushRef="#br0" timeOffset="-2452.6456">-155 182 2038 0,'0'0'38'0,"0"0"41"16,0 0 14-16,0 0-5 0,0 0-20 16,0 0-7-16,0 0-14 0,0 0 19 15,0 0 61-15,0 0-48 16,0 0 14-16,0 0 9 0,0 0 7 15,0 0 12-15,0 14-15 0,0-14-28 16,0 14 3-16,0-2 10 0,-13 12 50 16,13-13-73-16,-10 6 0 15,0 2-3-15,-1 1-11 0,1 6-22 0,0 1 7 16,0 5 9-16,0 0 30 0,0 3-18 16,-16 34 1-16,18-37-43 15,-2 0-16-15,0-1 15 0,-3-1-11 16,6-3-5-16,-4-2-6 0,4-1 7 15,-1-1 4-15,-2 19-2 16,7-25-3-16,-2-1-4 0,0-1 5 16,3-1 4-16,-1-3-6 0,1 1-3 15,-1-2 8-15,3 0 2 0,-5-2-2 16,2 10 5-16,3-11-15 16,0-1 7-16,0 1 2 0,0-3-4 0,0-1 0 15,0 1-4-15,0-4 1 0,0 0-30 16,0 0-42-16,0 0-260 15,0 0 92-15,0 0-42 0,0 0 22 16,0 0-26-16,0-13-62 0,0 1-164 16,0-1-95-16</inkml:trace>
  <inkml:trace contextRef="#ctx0" brushRef="#br0" timeOffset="7.0044">-479 1752 2075 0,'-10'0'14'0,"0"0"43"0,2 0 57 0,-2 0-7 16,2 0-6-16,1 0-11 0,-1 0-45 15,6 0 8-15,-3 0-9 0,5 0 64 16,0 0-77-16,0 0 24 16,0 0-17-16,0 0 16 0,0 0-20 15,0 0 13-15,0 0 48 0,0 0 14 16,12 0-8-16,16 0 29 16,-12 0-20-16,1 0-7 0,9 0-17 15,-1 0-36-15,3-11-13 0,5 11-20 0,1-10 2 16,-1 10-14-16,2-8 7 15,26 1-5-15,-32 0-11 0,-4 7 5 16,-5 0-2-16,-4 0 5 0,-1 0-16 16,-10 0 2-16,5 0-38 15,-10 0-52-15,0 0-74 0,0 0-337 16,0 0 197-16,-15 17-120 0,2-6-283 16</inkml:trace>
  <inkml:trace contextRef="#ctx0" brushRef="#br0" timeOffset="13.8185">-453 1788 2453 0,'-3'0'67'0,"1"0"7"15,-1 0 26-15,3 0-25 0,0 15-2 16,0-5 29-16,0 2-1 0,0 2 14 15,0 4 3-15,0 28 68 16,0-22-117-16,0 2 39 0,0 6-28 16,0 2-6-16,0 0 20 0,0 1-30 0,0-1-16 15,0 2-16-15,0 0-10 16,0 36 4-16,0-38-14 16,0-6 1-16,0-3-12 0,0-6 8 0,0 1-15 15,0-4 5-15,0-1 0 0,0-5-1 16,0 0-6-16,0 2-1 15,0-10-46-15,0 3-74 0,0-3-61 16,0-2-55-16,0 0-1 0,0 0-35 16,0 0-45-16,0 0-90 0,0-25-792 15</inkml:trace>
  <inkml:trace contextRef="#ctx0" brushRef="#br0" timeOffset="137.9463">-586 2202 2170 0,'0'0'45'0,"0"0"87"16,0 0-54-16,0 0 21 0,0 0 1 15,0 0 26-15,16 0 14 0,-6-10 10 16,3 0 17-16,-1 10-4 0,24-19 104 15,-16 8-178-15,3 4-32 0,0 0 24 16,0 1-24-16,5 0-23 0,-2 1-13 16,-4-2-3-16,1 3-12 0,0 1 5 15,16-8-14-15,-24 8 11 16,-2-2-12-16,-3 1-4 0,0-2 18 16,-2 5-19-16,-3 1 4 0,0 0-58 15,-3 0-82-15,1 0-77 0,-3 0-334 16,0 0 227-16,0 0-253 15,0 0-198-15</inkml:trace>
</inkml:ink>
</file>

<file path=ppt/ink/ink3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22.458"/>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12 9 2640 0,'0'6'79'0,"0"-6"54"0,-8 10 26 16,3-10-5-16,5 0-37 0,0 0 36 16,0 0-85-16,0 0-10 15,0 0-6-15,0 0 0 0,0 0-9 0,0 0 8 16,0 0 27-16,13 0-6 0,-3 0-19 16,23 0 26-1,-15 0-68-15,7 0 6 0,3 0-5 0,0 0-11 16,3 0 6-16,-3 0-10 0,0 0 10 15,0 0-21-15,-3 0-104 0,21 0-399 16,-25 0 192-16,-3-7-46 16,-3-1-229-16,-2-2-192 0</inkml:trace>
  <inkml:trace contextRef="#ctx0" brushRef="#br0" timeOffset="580.9455">450-112 2616 0,'0'-1'55'0,"0"1"57"0,0 0 17 16,0 0-18-16,0 0 91 15,0 15-140-15,7-15-13 0,-7 11-20 16,0 2-17-16,11-2 65 0,-11 0 23 16,7 5-17-16,-7-1-22 0,0 1-31 15,0 21 17-15,0-18-25 16,0-4-2-16,0 1-14 0,0-3 1 15,0-4-1-15,0 1-9 0,0-6-16 16,0-4-16-16,-12 0-30 0,12 0-118 16,0 0 118-16,0-14 20 0,0 0 12 15,0-2 12-15,0 1 19 0,0-4-3 16,12-6 7-16,-12-1-2 0,23-20 3 16,-23 20 30-16,10 6 36 15,-2 4 9-15,-8 1 11 0,0 6-16 16,5 3-15-16,-5 3-14 0,0 3-13 15,0 0-8-15,0 0-19 16,0 0-9-16,0 0 3 0,0 0 0 0,0 0-5 16,0 13 11-16,18-3-1 15,-5 0-9-15,-3 1 7 0,3-1-6 0,15 17 22 16,-16-8-22-16,4-3 1 16,-4 2 12-16,6 2-1 0,-2 3-4 15,1-3 0-15,-1 1-5 0,-1-2 0 16,-5-2 8-16,5 12 11 15,-15-16-5-15,0-4-4 0,0-1 1 16,0-1 2-16,0 0-2 0,0-1 1 16,-17-1 2-16,4 1-1 0,0-1-11 15,-15 1 4-15,13-4-10 16,-3 1 3-16,3-1 12 0,-6-2-18 16,6 0-16-16,0 0-49 0,-1 0-51 0,6 0-49 15,0 0-53 1,-3 0-305-16,13 0 135 0,0 0-273 0</inkml:trace>
  <inkml:trace contextRef="#ctx0" brushRef="#br0" timeOffset="1700.5067">1400-82 2249 0,'0'0'148'0,"0"0"-36"0,0 0 27 16,0 0-6-16,0 0 4 0,0 0-7 15,0 0 5-15,0-13 6 0,0 13-32 16,0-8-25-16,0-1 51 15,0 2-86-15,0 7-24 0,-13 0-7 16,0 0-15-16,3 0 3 0,0 0 10 0,-3 0-7 16,1 0-7-16,-14 0 9 15,13 0-1-15,1 0 2 0,-1 0-5 16,0 0-4-16,3 21-1 0,2-6 7 16,-2 1-10-16,3 3-3 0,1 2 12 15,6 24-7-15,0-23-9 16,0-1 9-16,16 2 2 0,-4-3 1 15,4-1 0-15,4-2 1 0,1-3-4 16,1-1 9-16,4-2-6 0,30 4 5 16,-25-11-5-16,-3-1 1 15,0-3-4-15,-3 0 6 0,-2 0 0 16,-3 0-8-16,1 0-3 0,-3-11 1 0,-3 11-29 16,10-24-297-16,-15 13 85 15,1 2-48-15,-4 0-46 0,-2-1-91 16,0 2-75-16</inkml:trace>
  <inkml:trace contextRef="#ctx0" brushRef="#br0" timeOffset="2184.3618">1828-121 2650 0,'0'-3'55'0,"0"-2"49"16,0 3 41-16,0 2 18 0,0 0-31 16,-15 0 35-16,15 15-99 15,-13-2 12-15,0 2-13 0,0 1-9 16,-2-1-1-16,0 0-3 0,-3 4-26 16,5-1-18-16,3 5 8 0,-8 20 0 15,18-22-16-15,0-2-4 16,0 0 7-16,16-2-4 0,-4-3 6 15,4-4-4-15,1 3-7 0,4-5-1 16,4 0 1-16,29-3 3 0,-26-5 1 16,2 0 7-16,-2 0-13 15,0-13-2-15,-2-1-25 0,-3-1-4 0,-3 2 7 16,-5-6 9-16,1 2 14 16,1-25 0-16,-17 21 11 0,0 0 6 15,0 5-5-15,0-4 12 0,-17 2-9 16,-4 0-2-16,1 2-9 0,-3 1 3 15,-25-8-5-15,20 15 6 16,0 3 2-16,0 5-7 0,2 0-6 16,1 0 5-16,2 0-27 0,0 13-57 15,5 0-46-15,3 2-58 0,-8 12-189 16,18-10 187-16,5 1-19 0,0-2-97 16,0 2-25-16,20-2 7 0,0 1-7 15,6-4-59-15</inkml:trace>
  <inkml:trace contextRef="#ctx0" brushRef="#br0" timeOffset="3315.0206">2077 62 2140 0,'18'-11'67'0,"-5"-2"60"0,-3 0 50 16,0 1 45-16,1 1 36 0,-6 2 25 16,0 3-22-16,-3 0-29 0,6 6 146 15,-5 0-242-15,-3 0-48 0,0 0-19 16,0 0-3-16,0 0 7 0,0 0-7 15,0 13-21-15,0 2 8 0,0 1 4 16,0 21-36-16,0-15 1 16,0-2-6-16,15 5-15 0,-15 0 6 15,13-3-5-15,-13-1-11 0,7 0 5 16,-7-2-23-16,10-3-9 16,-5 6-65-16,1-15 37 0,-6-2 1 15,0-5-2-15,0 0 4 0,0 0 10 16,0-15 16-16,0 0 13 0,0-6 5 15,15-22 19-15,-15 17-5 0,13 1 3 16,-1-2 6-16,-12 4-12 0,13 4 12 16,-3 2 10-16,-5-1 14 0,3 5-2 15,0 3-9-15,2-6-7 16,-3 12 7-16,1-2-19 0,-3 4-2 16,0 2 6-16,0 0-9 0,3 0 5 15,0 0-7-15,-1 0 14 0,-2 0 2 16,16 36 20-16,-8-17-27 15,-6-2 1-15,3-2 4 0,1 4-3 16,-4-4 0-16,1 0-12 0,-6-4 14 16,3-1-30-16,-2-5 14 0,0 0-41 15,-3-5-21-15,0 0 1 0,0 0 11 16,0-10 21-16,0-5 20 0,0 0 2 16,0-4-4-16,0-3 20 0,0-23-15 15,0 17 6-15,15 5 8 16,0-2 21-16,-5 1 21 0,1 8 3 15,-1 2 7-15,2 3-4 0,-6 1-27 16,-6 10 5-16,7 0 163 16,-2 0-115-16,3 15-23 0,0-2-20 0,-6 4-7 15,3 4-5-15,0 0-7 16,-2 4-13-16,4 4 15 0,-1-2-12 16,1 25-21-16,-4-28-27 0,2 1-89 15,0-3-108-15,0-3-102 16,0-3-36-16,-2-7-6 0,2 2-21 0,-5-11-49 15,0 0 24-15,0 0-171 16,0-15 369-16,13-1 0 0,-13-2 78 16,12-3 60-16,1-3 45 0,-13-3 43 15,8-1 242-15,-8 2 277 16,15-26 332-16,-7 30-519 0,-8 2-39 16,5 7-30-16,0 5-33 0,-3 3-19 0,-2 3 1 15,0 2-2-15,0 0-23 16,0 39 108-16,0-16-132 0,0 4-31 15,0 4-1-15,0 7-45 0,0 3-17 16,0 2-9-16,0 5-24 0,0-2 0 16,13 4-8-16,2 41-28 15,3-49 23-15,-8-1 0 0,1-5-11 16,-11-3-17-16,0-3 23 0,0-7-30 16,7-2-18-16,-7-6-28 0,0 0-35 15,0-9-301-15,0-6 145 16,0 0 20-16,-18-21 43 0,6 0 42 15,-4-8 60-15,4-5 45 0,-1-5 19 16,-2-9 40-16,7 0 18 0,-2-58 54 16,10 56-20-16,0-1 19 0,0 5-16 15,0 3-7-15,20 4 15 0,-5 5 30 16,3 7-8-16,0 0 3 0,23-9 58 16,-21 23-114-16,1 1-21 15,-4 4-1-15,6 3-8 0,-7 5-7 16,1 0 36-16,-1 0 21 0,-6 0-19 15,3 20-11-15,7 28 18 16,-15-23-33-16,-2 3-4 0,-1 2-8 16,-2 1 0-16,0-4 10 0,0 3-5 15,-18-4-7-15,6-1-5 0,-4-6-14 16,-12 16-235-16,18-24-3 0,-5-1-44 16,2-10-19-16,0 0-35 0,1 0-53 15,4 0-170-15,8-13-126 0</inkml:trace>
  <inkml:trace contextRef="#ctx0" brushRef="#br0" timeOffset="4030.41">3168-34 2814 0,'-31'-8'241'15,"18"8"-37"-15,1 0-5 0,12 0-23 16,-16 0-43-16,4 0-15 0,1 0-26 15,1 0-21-15,0 19-29 0,-3-7-3 16,-7 19 22-16,10-14-36 16,2 3-18-16,-2 1-12 0,5 1 0 15,0-2 6-15,2 2 1 0,3-3-3 16,0 1-6-16,0-4 10 0,18 12-22 16,0-19-30-16,2-1-55 15,3-2-28-15,0-1-7 0,0-5 16 0,-3 0 6 16,3 0 17-16,0 0 25 0,0-16 36 15,8-21 2 1,-16 16 20-16,-5 1 24 0,0-2 99 0,-5-3 64 16,-5 2 25-16,0 0-9 0,0 8-39 15,0 2-35-15,0 5-24 16,0 1-11-16,0 7-49 0,0 0-11 16,0 0-7-16,0 15 1 0,0-2-3 15,0 2-1-15,0 3 0 0,0 0 3 16,0 22-16-16,0-21 1 15,16-1-2-15,-16-2-128 0,0-3-125 0,10-3-86 16,-2-2-14-16,-8 0-27 0,10-5-35 16,-3-3-51-16,6 0-384 15,-8 0 512-15,3-16 118 0,-3-5 199 16,0-1 326-16,0-3 156 0,3-2-52 16,-3 2-42-16,0-3-5 0,3-22 382 15,-6 32-391-15,1 1-51 16,-3 3-64-16,0 6-69 0,2 8-64 15,1 0-32-15,-3 0-17 0,2 0 16 16,1 0 11-16,5 18 3 16,-6-2-63-16,1-1 4 0,-1 4-10 15,1 3 3-15,-1-1-9 0,-2-1-16 0,0 1 8 16,0-2 12-16,0 0-18 0,0 14-15 16,0-21-4-16,0-3-9 15,0-3 6-15,0-6-20 0,0 0 5 16,0 0 19-16,0 0 12 0,0-13-2 15,0-4 3-15,13-21-27 16,0 15-32-16,-3-2-64 0,5-1-56 16,1 3-60-16,-1 0-45 0,3 4-12 15,-3-1 15-15,5 5-6 0,16-1-549 16,-18 14 318-16</inkml:trace>
  <inkml:trace contextRef="#ctx0" brushRef="#br0" timeOffset="4435.0528">3769-48 2544 0,'0'-11'82'0,"0"2"93"16,0-5 276-16,-10 8-246 15,-3-1-51-15,3 0 18 0,-3 7-45 16,3-4-32-16,-5 4-31 0,4 0 0 16,-1 0-13-16,-6 0-12 0,-15 32 9 15,17-17-35-15,-1 1-13 0,4 4 8 16,3-3 9-16,-1 4-12 15,6-2 10-15,3 3-21 0,-1-5 3 0,3 5 9 16,0 9-15 0,13-17 7-16,2-1-26 0,1-5-32 0,-1-8-44 15,3 0-20-15,-1 0 26 0,-1 0 18 16,2 0 9-16,-3-13 16 0,10-20 12 16,-12 19 38-16,-3-5 10 15,-2-3 2-15,0 2 26 0,-1 0 43 16,1 2 32-16,-3 5 11 0,0 1-20 15,-2 3-23-15,4 4 7 16,-4 5-49-16,-3 0-1 0,0 11 4 16,0 4-21-16,0 1-1 0,0 4-10 15,0 3 9-15,0 2-5 0,0 28-25 16,0-28 10-16,0-2-88 0,13-4-137 16,-1-2-110-16,-2-5-57 0,1-3-79 15,-1-9-189-15</inkml:trace>
  <inkml:trace contextRef="#ctx0" brushRef="#br0" timeOffset="4742.9472">3950-106 2938 0,'5'-26'110'0,"-3"6"71"0,1 2 65 16,-3 13-11-16,0 0-48 0,0 5-71 16,0 0-34-16,0 0 30 0,0 17 117 15,0 0-150-15,0-2-23 16,0 3-16-16,13 7-18 0,-13 0-3 0,12 3 1 15,-12 0-10-15,0-1-1 0,0 1 4 16,0 24-10-16,0-32-15 16,0-4 10-16,0-4 3 0,0-3-13 15,0-2 7-15,0-7 7 0,0 0-20 16,0 0 9-16,0-13 1 0,0-23 4 16,0 14 13-16,21-5-9 0,-3-1-8 15,-3-5-1-15,0 1-1 0,0 0-3 16,6 3-38-16,2-2-57 15,-5 5-57-15,15-20-292 0,-21 31 158 16,-1 1-92-16,-4 6-134 0,-7 1-350 16</inkml:trace>
</inkml:ink>
</file>

<file path=ppt/ink/ink3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3:48.28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5044 1311 2435 0,'0'-2'72'16,"0"1"43"-16,0 1 46 0,0 0 41 15,0 0-7-15,-10 0-23 0,10 0-28 0,0 0-31 16,0 0-29-16,0 0 18 16,0 11-30-16,0-2 21 0,0 1-25 15,12 2-13-15,-1 4 48 0,-4 7-7 16,3 0-46-16,1 9 4 0,6 4-33 15,17 39-10-15,-19-33 8 16,0-3-6-16,-2-3-15 0,0 0 8 16,-3-3-8-16,-5 0 9 0,5-5-4 15,-7-3 6-15,2 20 0 16,-5-27-14-16,0-2 8 0,0-6-2 16,0 0 12-16,0-2-26 0,0-3 9 0,0-5-30 15,-13 0-47-15,13 0-24 0,-26 0-125 16,11-15 84-1,0 1-11-15,-3-3 21 0,-2-2 47 0,10-3 23 16,-6-4 20-16,1-4 6 0,5-3 26 16,0 0 2-16,-8-34-15 15,18 34 25-15,0-2 0 0,0 3 4 16,0 4-1-16,0 0-11 0,12 2 17 16,1 0 3-16,-3-2-17 0,-10 3 11 15,26-18 3-15,-13 24 14 16,-8 2-3-16,7 5 9 0,-1-3-9 15,4 5 14-15,-2 0-4 0,-3 2-19 0,10-1 12 16,-7 0-9-16,30-2-12 16,-25 9 12-16,0-1-9 0,-3-1 0 15,3 4-10-15,-3 0 2 0,-2 0 8 16,-3 0 7-16,0 0-7 0,1 15-20 16,1-2-202-16,-7-13 3 15,1 0-75-15,-4 8-151 0,1-8-78 16,-3 7-64-16</inkml:trace>
  <inkml:trace contextRef="#ctx0" brushRef="#br0" timeOffset="1593.2388">5622 1863 2674 0,'0'0'56'0,"0"0"41"16,0 0 42-16,0 0 9 0,0 0 64 15,0 0-143-15,0 0-8 16,0 0-12-16,0 0-16 0,0 0-3 0,0 0-4 16,0 0-11-16,0 0 4 15,0 0-7-15,0 0-15 16,0 0-1-16,0 0 4 0,0 0 5 15,0 0 8-15,0 0-16 0,0 0 0 16,0 0 2-16,0 0 0 0,0 0 3 0,0 0 5 16,0 0-1-16,0 0-12 15,0 0 10-15,0 0 2 0,0 0-14 16,0 0 6-16,0 0 10 0,0 0-2 16,0 0-15-16,0 0 15 15,0 0 2-15,0 0-11 0,0 0 1 16,0 0 26-16,0 0 42 0,0 0 6 15,0 0-30-15,0 0-11 0,0 0 52 16,0 0-46-16,0 0-4 0,0 0-11 16,0 0-11-16,0 0-7 0,0 0 11 15,0 0-15-15,0 0 7 0,0 0 9 16,0 0 3-16,0 0-21 16,0 0-3-16,0 0-5 0,0 0 7 15,18 0-4-15,-3 0 7 0,-2-11-2 16,0 1 5-16,-6 10-16 0,16-8 8 15,-13 8 11-15,-2 0-6 16,2 0-2-16,-2 0 3 0,-1 0-4 16,1 0 5-16,-3 0-3 0,0 0-7 15,0 0 13-15,1 0-7 16,-6 0 11-16,7 10-20 0,-2-2 9 16,-2 2 8-16,-1-4-4 0,3 4-7 15,-2-1 0-15,2 2 15 0,-2 1-4 16,-3 17 23-16,0-16-13 0,0 0 1 15,0 2-13-15,0 0 1 0,-16-4 13 16,4-1-15-16,12 1 0 0,-13 1 5 16,-13 7 4-16,21-12-20 15,-2-1 3-15,-1 1 8 0,8-2-2 16,-3-1 3-16,-2-3-1 0,5 3-8 16,0-1-9-16,0-2 14 0,0-1-15 15,0 0 16-15,0 0 14 0,18 0-8 16,-8 0 6-16,3 0 7 0,2 0 7 15,-2 0 4-15,2-13 15 0,3 3-11 16,15-1 16-16,-15 11-38 16,-5-9-17-16,5 9-1 0,-8 0 0 15,0 0 9-15,-2 0 3 0,-3 0-62 16,0 0-103-16,-5 0-164 0,0 0-610 16,0-11 105-16</inkml:trace>
  <inkml:trace contextRef="#ctx0" brushRef="#br0" timeOffset="5602.8036">5324-168 505 0,'0'0'10'0,"0"-1"22"0,0-6 24 16,0 3 8-16,-13 0 160 15,13 2 70-15,0-5-28 0,0 3-32 16,0 1-23-16,0-1-6 0,0 4-10 16,-12-1-34-16,12-2 42 15,0 3-111-15,0 0 7 0,0 0-5 16,0 0 9-16,0 0-21 0,0 0 5 15,0 0-2-15,0 0-16 0,0 0 55 16,0 0-76-16,0 0 10 0,0 15 7 16,0-15 17-16,0 14 46 15,0 0-29-15,0 3-41 0,15 2-8 0,-2-1-18 16,12 31 28-16,-10-23-46 16,1 0 9-16,-4 3-13 0,4-2 6 15,1 1-16-15,1 3 8 0,-2-5-3 16,-4 3 6-16,4-2-13 0,9 26 19 15,-17-29-23-15,2 0 23 16,-8-5-11-16,4 3 12 0,-4-2-11 16,-2-1 3-16,0-2-10 0,0 2 6 15,0-3-1-15,-15 6-45 0,2-16-10 16,-2 1-31-16,5-7-72 16,-6 0-3-16,4 0 6 0,-6 0 37 15,2-18-10-15,-4 2 13 0,-16-21-60 16,21 17 121-16,-3-4 5 0,3-2 22 15,2 0 17-15,3-4-7 0,2-2 7 16,6 1-9-16,2-4 17 0,0-1 6 16,0-37 17-16,15 38-12 15,3 2-9-15,-3 4 20 0,1-1 15 16,1 4 14-16,1 2 12 0,3 2 0 16,-4 2-1-16,6 2 10 0,16-11 19 15,-22 22-54-15,1 0-16 0,-2 0-16 16,-1-1 16-16,3 6-13 15,-3 2-14-15,3 0 7 0,-3 0 1 0,5 0-9 16,16 0 11-16,-21 13 1 16,-2-13-2-16,-3 13-7 0,3-3-8 15,-5-10 11-15,-1 10-14 0,-2 1-42 16,-5-11-54-16,5 10-76 16,-5 4-322-16,0-8 136 0,0-2-144 15,0-4-69-15</inkml:trace>
  <inkml:trace contextRef="#ctx0" brushRef="#br0" timeOffset="7276.6398">5920-363 2193 0,'0'10'53'0,"-10"-10"23"16,10 0 11-16,0 0-30 15,-5 0-15-15,5 0 12 0,0 0-20 16,0 0-22-16,0 0 5 0,0 0-3 16,0 0-4-16,0 0-11 15,0 0 0-15,0-11 11 0,0 2-5 0,15 1-12 16,-2-1 4-16,-3 2 20 0,5-1 1 16,3 0 43-16,-3 2-31 15,-2 3-18-15,-3 3 4 0,-2 0-13 16,-3 0 10-16,0 0 0 0,0 0 49 15,0 0-18-15,3 0 2 16,-5 25 44-16,-1-12-38 0,-2 0-24 16,0 2 5-16,0-1-5 0,0 1-4 15,0 4-6-15,0-3 22 0,0 1-12 16,0 14 20-16,0-16-31 0,-13-5-8 16,13-1 1-16,-12 1-6 0,12-3 3 15,-13 0-5-15,3-5-6 0,10 2 0 16,-11 0 4-16,6 0 10 15,5-1-13-15,-5-3 7 0,5 1 5 16,0-1 15-16,0 0-12 0,0 0 4 16,0 0-13-16,0 0 7 0,0 0-10 15,36 0 10-15,-21 0 4 0,6 0 5 16,-4-8-7-16,4 8-8 16,2-10 8-16,-5 10-9 0,-1 0-4 15,-1-7 6-15,-1 7-20 16,10 0-19-16,-17 0-80 0,-3 0-64 15,-5 0-58-15,0 0-92 0,0 0-169 0,0 0 24 16,0 0-79-16</inkml:trace>
</inkml:ink>
</file>

<file path=ppt/ink/ink3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46.25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270 113 1854 0,'0'0'73'0,"0"0"15"0,0 0-4 16,0 0-30-16,0-9-5 0,0 1 11 15,0 8-27-15,0-8-24 0,0 4 43 16,0-6 73-16,0 5-59 15,0 1 16-15,0-1 5 0,0 2-9 16,0-3 4-16,0 1-4 0,0 1-16 0,0 0-7 16,0-2 4-16,-12-7 31 15,-9 10-64-15,9-1-10 0,-6 0-9 16,7 0-3-16,1 0 2 0,-2 4-8 16,-4 0 6-16,6 0 1 0,-8 0-2 15,-5 0-1-15,8 12 2 16,2-1-1-16,-2-11 1 0,5 12 3 15,-8-1-10-15,13 2-4 0,-5-3-4 16,2 1 3-16,3 5 1 16,0 17 16-16,5-14-14 0,0 0 2 15,0 0 6-15,0-6 9 0,0 2-12 0,13-1 5 16,2-3-10-16,-5-2 2 0,23 5-1 16,-20-8 3-1,7 1 3-15,-2-4 5 0,5-3-6 0,-3 0 10 16,-2 0-9-16,3 0-9 0,-3 0 0 15,-6-10 8-15,14-12-17 16,-14 13 3-16,4-2 2 0,-11 1-6 16,2 1 6-16,4 0-2 0,-6-2 8 15,-5 0 16-15,0-3-13 0,0 3 9 16,0-16-2-16,0 17 13 16,0-2 6-16,-10 1 20 0,-3 5 17 15,13 1 9-15,-10 1 10 0,-1 4-5 0,11 0-15 16,-7 0 15-16,7 0 35 15,0 0-61-15,0 0-27 0,0 0 13 16,0 0-16-16,0 0 18 0,0 0 9 16,0 0 7-16,0 12-9 0,0 4-8 15,0 11 45-15,0-10-44 16,7-3 11-16,-7 6-14 0,11 1-21 16,-11-2-3-16,5-1 3 0,-5 0-9 15,5 1-4-15,-5 8 11 16,5-13-7-16,-5-7-5 0,0 3 6 15,0-5-1-15,0-2-7 0,0 3-8 0,0-2 13 16,0-1-41-16,0-3-21 16,0 0-178-16,0 0 42 0,0 0-42 15,0 0-55-15,0 0-43 0,0 0-75 16,0 0 40-16,0 0 22 0,0-16-20 16,0 5-84-16</inkml:trace>
  <inkml:trace contextRef="#ctx0" brushRef="#br0" timeOffset="858.5787">436-165 1495 0,'0'0'138'0,"0"0"68"0,0 0-47 15,-13 0-2-15,13 0-11 0,0 0 8 16,0 0-29-16,0 0 13 0,0 0-2 16,0-9 133-16,0 9-124 15,-15 0 10-15,15 0-19 0,0 0-6 16,0 0-11-16,0 0-23 0,0 0-11 15,0 0-9-15,0 0-12 0,0 0 8 16,0 0-14-16,0 0 21 0,0 0 12 16,0 0-31-16,0 0-21 0,0 13 4 15,15 0-1-15,-7-1-27 0,7 15-2 16,0-11 6-16,-7-1-19 16,7 1 14-16,-4 0-1 0,1 2 16 15,-2 3-4-15,-4 1-16 0,6-2 15 16,4 5-11-16,6 27 13 15,-11-29-3-15,-4 4-25 0,3 2 0 16,1-5 21-16,-6 1-12 0,2 2-16 16,4-1 10-16,-11-5 0 0,0 5 14 15,0 9 14-15,0-18-21 16,0-1 20-16,0-3 5 0,0-3-19 0,0 1 4 16,0-5 1-16,0 3-19 0,0-3 21 15,0-1-3-15,0 0-25 16,0-2-5-16,0-3 14 0,0 3 1 15,0-3 10-15,0 0-24 0,0 0-7 16,0 0-30-16,0 0-17 0,-13 0-46 16,13 0-394-16,0 0 61 15,0 0-70-15,0 0-72 0,0 0 71 16,0 0 120-16,0 0 47 0</inkml:trace>
  <inkml:trace contextRef="#ctx0" brushRef="#br0" timeOffset="1849.6375">1315-144 1588 0,'5'-11'187'0,"0"4"55"0,-3-3-11 15,4 3-6-15,-6-5 201 16,0 10-221-16,0 0-4 0,0 2-22 15,0-2-20-15,0 2-14 0,0 0-4 16,0 0-17-16,0 0 1 0,0 0 14 16,0 13 72-16,0 3-120 15,0 1-16-15,0 1-28 0,0 3-12 16,0-1 7-16,0 6-11 0,0 1 0 0,10 3-11 16,-10 2 5-16,10 25-4 15,3-28-24-15,-13-3 0 0,10 1 13 16,-5 2-9-16,-5-8 5 0,0-1-2 15,5-1-1-15,0-2 5 0,3 18-19 16,-8-24 6-16,0 0-11 16,5-1-26-16,-5-5-1 0,5 2-20 15,-5-3-47-15,0 1-62 0,0-5-88 16,0 0-40-16,0 0-327 16,0 0 313-16,0 0-21 0,0 0 42 15,0 0 38-15,10-16 12 0,-2 1 30 0,2-1-34 16,-10-4 80-16,5-2 3 15,13-33-69-15,-13 25 125 0,5 3 20 16,-5-5 10-16,3-3 40 0,-3-1 2 16,0 0 18-16,0 3 3 0,5-34 6 15,-5 34 22-15,-2 2 1 16,2 10 90-16,0 0 29 0,0 7 395 16,-5 3-33-16,0 1-82 0,0 6-81 15,0-3-37-15,0 7 196 16,0 0-300-16,0 0-48 0,0 0-7 15,0 0 29-15,0 0-3 0,0 0-19 16,0 0-5-16,0 19-45 0,0 19 59 16,0-14-100-16,0 3 3 15,0 3-6-15,0 1-34 0,0 1 10 0,0 3-22 16,0 0 14-16,0-1-11 0,0-1 7 16,11 30 0-16,-4-32-14 15,-7-3 2-15,0-1-10 0,0-3 1 16,0-3 17-16,0 1-20 0,0-8-11 15,0 1-12-15,0-2-51 16,0-2-275-16,10-7 50 0,-10-4-112 16,0 0-36-16,0 0-102 0,0 0 71 15,0 0 79-15,0-9-105 0,-12-4 165 16</inkml:trace>
  <inkml:trace contextRef="#ctx0" brushRef="#br0" timeOffset="2069.0487">1315 216 2403 0,'0'10'59'0,"0"1"61"0,0-11 39 16,18 0 0-16,2 0-11 0,-7 0-9 16,7 0-16-16,-2 0-36 0,10 0-35 15,15 0-7-15,-20-11-24 0,-8 11-20 16,8-10-4-16,-5 10-79 0,-3-4-85 15,1 4-84-15,-9 0-88 0,4 0-60 16,-1 0-24-16,8 0-514 16</inkml:trace>
  <inkml:trace contextRef="#ctx0" brushRef="#br0" timeOffset="2532.0919">1974 218 1758 0,'-12'14'249'16,"12"-14"-9"-16,-16 11-39 0,16-11-7 16,-17 9-4-16,17-9 7 0,-11 10-31 15,-1 1 59-15,1-2-122 16,6 2-8-16,0-1 5 0,5 1-12 15,-5 4 2-15,5-1-15 0,0 3-23 16,0-2-1-16,0 1-8 0,0 16 36 16,0-18-43-16,0-3-21 0,15 0-11 15,-4-2 5-15,1-3 3 16,4 3-1-16,-4-9 5 0,4 0-13 16,-4 0 13-16,22 0-19 0,-19 0-1 15,-2-11-15-15,-3-4 13 0,8 3-8 16,-13-2 3-16,5 0 17 0,-5-1-12 15,-5-2 12-15,0-8-12 16,0 18 33-16,0-3-9 0,0 2-14 16,-10 2 13-16,-3-1-18 0,13 7-5 15,-25 0 13-15,7 0-12 0,-3 0 13 16,-19 0-46-16,24 0-24 0,-2 0-35 16,3 0-73-16,8 0-79 0,-4 0-60 15,6 0-50-15,5 0-70 0,0 0-32 16,0 0 52-16</inkml:trace>
  <inkml:trace contextRef="#ctx0" brushRef="#br0" timeOffset="2820.9475">2415 0 2588 0,'0'0'147'0,"0"0"66"0,0 0 49 16,0 0 256-16,0 0-323 16,0 0-72-16,0 0-44 0,0 0-25 15,0 0-27-15,0 0-18 0,0 0 3 16,0 0-34-16,0 0-99 0,0 0-406 15,0 0 187-15,0 0-91 16,0 12-53-16,0-1 18 0,8-11 1 0,2 10-44 16</inkml:trace>
  <inkml:trace contextRef="#ctx0" brushRef="#br0" timeOffset="2997.1404">2517 203 2953 0,'0'4'117'0,"0"4"68"0,0-5 62 15,0 1 9-15,0-4-58 0,0 0-62 16,0 0-64-16,0 0-24 16,0 0-5-16,0 0-88 0,0 0-97 0,0 0-96 15,0 0-55-15,0 0-36 0,0 0-61 16,0 0-39-16,0 0 64 0,0 0 25 16</inkml:trace>
  <inkml:trace contextRef="#ctx0" brushRef="#br0" timeOffset="64890.388">2932-108 662 0,'0'-7'-33'15,"0"1"40"-15,0 6-8 0,0-7 71 16,0 3 45-16,0 4 411 15,0 0-68-15,0 0-137 0,0 0-71 16,0 0-52-16,0 0-21 0,0 0-27 16,0 0-9-16,0 11 128 0,0-11-185 15,10 12 30-15,3-1-10 0,-3-2 38 16,0 4-10-16,6 1-31 0,-3 3-39 16,4 4-25-16,19 27 14 15,-18-23-35-15,0 2-15 0,2 2 9 16,-2-3-3-16,-3 3 1 0,-2-2-2 15,5-2 19-15,-8 2-20 0,0-2 19 16,8 18-28-16,-13-20 15 16,0-4-8-16,-5-4-12 0,0-1 19 15,0-3-1-15,0 0-7 0,0-2-4 16,0-3 4-16,0-1-46 0,-13 1-102 16,-2-6 52-16,5 0 27 0,-8 0-27 15,0-15-1-15,3 4 1 0,-3-4 8 16,-2-3 9-16,2-4 13 0,-2-3 14 15,-14-37 5-15,27 32 26 16,-8-2 7-16,9 1 7 0,-1-3 15 16,2 5-4-16,0 1-10 0,5 3 19 15,0 5-3-15,0-1-2 16,0-18 12-16,0 24-9 0,0 1-5 16,0-2-5-16,0 5-11 0,17-4 11 15,6-2-15-15,3 4 18 0,-3 1-9 16,38-9 6-16,-33 14-15 0,0 3 2 15,0 4 17-15,0 0-10 16,-8 0-5-16,3 0 14 0,-5 0-8 0,-8 11 15 16,6-11-18-16,6 25 23 15,-11-14-21-15,-1-3 2 0,-3 1-8 16,-1-9-5-16,-1 4-83 0,-5 4-72 16,5-8-86-16,-5 0-117 0,0 0-105 15,0 0-523-15</inkml:trace>
  <inkml:trace contextRef="#ctx0" brushRef="#br0" timeOffset="65758.4637">3538 356 2472 0,'0'0'71'0,"0"0"38"0,8 0 41 0,-8 0 52 16,0 0 207 0,0 0-226-16,0 0 3 0,0 0-16 0,0 0-23 15,0 0-17-15,0 11-42 0,0 0-33 16,15 2-7-16,-15-2-3 15,13 17 17-15,-13-16-48 0,10 5-18 16,0 0 2-16,-2 0 6 0,-3 1-1 16,0 0-6-16,0-1 1 0,0-2 5 15,6 12 8-15,-9-18-30 0,3-3-46 16,-5 1-72-16,0-7-153 16,0 0-133-16,0 0-66 0,0 0-114 15,0 0-35-15</inkml:trace>
  <inkml:trace contextRef="#ctx0" brushRef="#br0" timeOffset="65404.8428">3556-286 2262 0,'0'5'92'15,"0"-5"-46"-15,0 6 16 16,0-6-7-16,0 0-16 0,0 0-28 16,0 0 12-16,0 0 32 0,0 0 1 0,18 0-5 15,15 0 37-15,-18-11-42 16,3 11 1-16,-2-9-24 0,-4 9 9 15,4-6-17-15,-4 6 3 0,-1 0-6 16,-1 0-2-16,8 0 28 16,-13 0 21-16,-5 0-15 0,5 13-20 15,-5 0-4-15,0-1 0 0,0 1 0 16,0 1-18-16,0 3 4 0,-10-2 1 16,-6 20 10-16,4-21-19 15,12 3 11-15,-11-4-2 0,-1 3-4 0,1-5-12 16,6 0 9-16,5 0 5 15,-7-3-7-15,2-2-10 0,0 0 2 16,5-1 12-16,0-5-8 0,0 0 17 16,0 0-9-16,0 0 2 0,17 0-4 15,1 0 0-15,-3 0 0 0,6 0-3 16,9 0-69-16,-14 0-14 16,-1 0-48-16,-5 0-42 0,-2 0-27 15,2 0-93-15,-10 0-79 0,0 0 14 16,5 9-59-16</inkml:trace>
  <inkml:trace contextRef="#ctx0" brushRef="#br0" timeOffset="66341.5882">4221 294 2345 0,'0'10'48'0,"0"-5"79"0,0-5 41 0,0 0-3 15,15 0 15-15,-2 0 22 16,25 0 132-16,-15 0-163 0,5 0 11 16,5 0-10-16,6 0-33 0,-1 0-49 15,3-10-28-15,-1 3-9 0,-4-1-16 16,2 1-11-16,33 7-39 15,-43 0 16-15,-5 0 7 0,-5 0-34 16,-2 0-35-16,-4 0-131 0,1 0-103 16,-8 0-62-16,3 0-21 0,-3 0-107 15,0-13-850-15</inkml:trace>
  <inkml:trace contextRef="#ctx0" brushRef="#br0" timeOffset="66074.3594">4320-31 2531 0,'0'11'73'0,"-12"-4"7"16,12-7 17-16,0 10-4 0,0 0-24 15,0-10-12-15,0 0 10 16,0 0-43-16,0 0 8 0,0 0-16 16,12 0-3-16,6 0 3 0,3 0-3 15,2 0 2-15,5 0-16 0,38 0 7 16,-33 0-13-16,0 0 4 15,-5 0-54-15,-5 0-72 0,-5 0-57 0,-3 0-42 16,-5 0-109-16,-2 12-107 16,-3-12 90-16</inkml:trace>
  <inkml:trace contextRef="#ctx0" brushRef="#br0" timeOffset="70529.3747">5915 349 2712 0,'0'0'29'0,"0"7"50"0,0-7 6 16,0 8-39-16,0-8-6 15,0 0-33-15,0 0 6 0,0-11-17 16,15 11 1-16,-2-13 10 0,2-2-12 16,3 4 10-16,0 1-12 0,2 0 6 15,19-2 77-15,-22 7-13 16,1 1 4-16,-3 4-15 0,6-5 2 0,-8 5-23 16,2 0-16-16,-5 0 4 15,3 0 9-15,2 11 162 16,-12 3-115-16,-3-3-18 0,2 5-15 0,-2-4-10 15,0 5-14-15,0 0-9 0,0 2 0 16,0 2 11-16,-15-1 8 0,-8 16 14 16,10-19-26-16,0-3-1 15,3 1-11-15,-2-4 6 0,-1-2 4 16,0-1-5-16,0-2-8 0,8 3-3 16,0-4 2-16,-5 4 16 0,7-7-10 15,3-2-2-15,0 0 0 0,0 0 3 16,0 0 12-16,0 0-14 0,16 0 30 15,-1 0-7-15,0 0 2 0,21-11 66 16,-13 11-44-16,0-12 3 16,0 12-17-16,2-6-11 0,1 6-12 15,-6-7-15-15,0 7 1 0,-4 0-4 16,12-6-1-16,-18 6 1 16,0 0-84-16,-5-5-136 0,0 5-124 15,-5 0-71-15,0 0-99 0,0 0-241 16</inkml:trace>
  <inkml:trace contextRef="#ctx0" brushRef="#br0" timeOffset="140532.8826">1292 653 893 0,'0'0'187'16,"0"0"41"-16,0 0-98 0,0 0 67 15,0 0-100-15,0 0-21 16,0 0-37-16,0 0 5 0,0 0-26 15,0 0 18-15,0 0-6 0,0 0 11 16,0 0 19-16,0 0 32 16,0 0-36-16,0 0-17 0,0 0 22 15,0 0-26-15,0 0 2 0,0 0-12 0,0 0 6 16,0 0-17-16,0 0 16 0,0 0-11 16,0 0-24-16,0 0 12 15,-15 0-1-15,15 0-8 0,0 11 11 16,0-11-12-16,0 0 4 0,-11 0 21 15,11 0-23-15,-7 0 50 16,-4 0-41-16,11 11 11 0,-10-11-7 16,5 0-7-16,5 0 10 0,-2 13-4 15,2-13-10-15,0 0-1 0,-5 0 6 16,-1 0 27-16,6 0-26 16,0 0-4-16,0 0 16 0,0 0-21 0,0 0 4 15,0 0-2-15,0 0 6 0,0 0 1 16,0 0 29-1,13 0-18-15,-13 0-3 0,10 0-17 0,1 0 9 16,-1 0 12-16,3 0-6 0,-3 0-1 16,0 0-2-16,3 0 0 0,10 0-10 15,-13 0 7-15,0 0-1 16,-5 0 1-16,3 0-19 0,-3 0 5 16,0 0 14-16,0 0-6 0,-5 0-5 15,5 0 4-15,-5 0 9 16,5 0-5-16,-2 0-5 0,-3 0-1 15,5 0-10-15,-5 0 6 0,0 0 11 0,0 0 1 16,0 0-8-16,5 0 6 16,0 0-14-16,0 0 14 0,-5 0-10 15,0 0 5-15,0 0-11 0,0 0-20 16,0 0-15-16,0 0-19 0,0 0 24 16,0 0 4-16,0 0-49 15,0 0 71-15,0 0-17 0,0 0 15 16,0 0 5-16,0 0 4 0,0 0-1 15,0 0 7-15,0 0-10 0,0 0-5 16,0 0 31-16,0 0-7 16,0 0-16-16,0 0 19 0,0 0 12 15,0 0 11-15,0 0-2 0,0 0-7 0,0 0-6 16,0 0 39-16,0 0-29 16,0 0-10-16,0 0 7 0,0 0-16 15,0 0 6-15,0 0 1 0,0 0-11 16,0 0 8-16,0 0 2 0,0 0 41 15,0 0-21-15,0 0-17 16,0 0-5-16,0 0 7 0,0 0 3 16,0 11-14-16,0-3-11 0,0 0 18 15,0-3-5-15,0 3-9 16,0-1 10-16,0-1-17 0,0-6 6 16,0 0 6-16,0 0-3 0,0 0-1 15,0 0-5-15,0 0-1 0,0 0-4 16,0 0-38-16,0 0 23 0,0 0-9 15,0 0-7-15,0 0 9 0,0 0-2 16,0 0 8-16,0-14 6 0,0 2 11 16,0 0-21-16,0-11 11 15,0 16 11-15,0 0-2 0,0 1 8 16,0 0-2-16,0 1 2 0,0 5 7 16,0-1-16-16,0-1 18 0,0-6-14 15,0 5 3-15,0-1-6 16,0 1 12-16,0-1 2 0,0 3 1 0,0-4-16 15,0 3 22-15,0-2-12 0,0 2 18 16,0-5-4-16,0 7 6 16,0 0 3-16,0 0 8 0,0 0-4 15,0 0-15-15,0 0 6 0,0 0-10 16,0 0 9-16,0 0-7 0,0 0 21 16,0 0-12-16,0 14-4 15,0-3 2-15,0-1-15 0,0 1 6 16,-10 0-12-16,10-2 5 0,0 1-9 15,0-10 15-15,0 12-2 16,0-12-14-16,0 6 19 0,0-3-11 16,0 2-6-16,0-1 12 0,0-2-6 0,0-2-5 15,0 0-4-15,0 0 5 16,0 0 12-16,0 0-12 0,0 0-11 16,0 0 0-16,0 0 15 0,0 0-2 15,0 0-1-15,0 0-7 0,0 0 2 16,0-12-4-16,0 3-1 15,0-1 16-15,0 10-8 0,0-9 9 16,0 2-2-16,0-1-7 0,0 8-1 16,0-7 16-16,0 4-16 0,0-8 14 15,0 4-5-15,0 7-5 16,0 0 1-16,0-4-2 0,0 4 7 0,0 0 14 16,0 0 3-16,0 0-17 0,0 0 2 15,0 0 25-15,0 0-25 16,0 0 3-16,0 0-12 0,0 0-3 15,0 0 15-15,0 0-14 0,0 0 17 16,0 0 6-16,0 0-5 16,0 25 8-16,0-25-3 0,0 15-6 15,0-4-15-15,0 0-1 0,0 0 5 16,0 1 5-16,0-1 4 0,0-1 1 16,0-1-7-16,0 7-7 15,0-9-4-15,0-3 4 0,0 2 10 16,0-3-2-16,0 2-9 0,0-4 7 0,0 1 5 15,0 2-7-15,0-1 13 16,0-3-3-16,0 0-5 0,0 0-18 16,0 0 4-16,0 0 12 0,0 0-12 15,0 0-5-15,0 0 6 0,0-13 1 16,0-8 3-16,0 10 0 16,0 2-19-16,0-1 12 0,0 0 9 15,0 1 0-15,0-1-5 0,0-1 7 16,0 0-6-16,0 2-1 0,0-3 17 15,0 7-7-15,0 2-13 16,0-1 12-16,0 0 1 0,0 3-13 0,0-1 0 16,0 2 15-16,0-4-3 0,0 1-10 15,0-1-11-15,0 4 25 16,0 0-6-16,0 0 3 0,0 0-16 16,0 0 3-16,0 0 12 0,0 0 7 15,0 0-16-15,0 0-1 16,0 0 2-16,0 0 8 0,0 0-8 15,0 14 14-15,0-14-1 0,0 11-12 16,0-11 16-16,10 7-4 0,-10-7-8 16,23 17-6-16,-18-17 5 15,0 6 0-15,8 1 10 0,-3-2 0 0,0 1-18 16,-2-1 6-16,-3 0 9 0,0-3-3 16,0 4-12-16,10-1 20 15,-12-1-16-15,2-1 12 0,-5-3-1 16,5 0-6-16,0 0-3 0,-5 0-6 15,0 0 0-15,0 0 16 0,0 0-3 16,0 0 23-16,0 0-10 16,0 0 11-16,0 0-6 0,0 0-5 15,0 0 15-15,0 0-6 0,0 0 8 16,0 0-15-16,-10 0 13 16,-3 16 10-16,3-16-17 0,5 12-9 15,-5-12 15-15,2 11 1 0,-2-2 4 0,5-1-3 16,-5 1-1-16,2-3-7 0,-7 7-8 15,10-7-8-15,-3-1-12 16,3 1 13-16,5-6-10 0,-5 4 3 16,5-2-5-16,-5 0 7 0,5-2-2 15,0 0 5-15,-5 0-15 16,5 0 4-16,0 0 14 0,0 0-10 16,0 0-4-16,0 0-24 0,0 0-47 15,0 0-50-15,0 0-60 0,0 0-62 0,0 0-481 16,0 0 117-1</inkml:trace>
  <inkml:trace contextRef="#ctx0" brushRef="#br0" timeOffset="4023.2164">1277 1142 686 0,'15'0'0'16,"-8"0"28"-16,4 0-13 0,-6 0 356 15,0 0 45-15,2 0-75 0,-1 0-21 0,-1 0-38 16,-5-11 13-16,0 2 245 16,0 9-314-16,0 0-15 0,0 0-16 15,0 0-45-15,0 0-20 0,0 0-30 16,0 0-25-16,0 0 15 0,0 0 10 15,0 0 67-15,0 20-104 16,0-4-25-16,0 1 6 0,0 7 7 16,15 1-18-16,-15 4 10 0,13 1-17 15,-3 4-22-15,0 4 21 16,3 42-22-16,-8-41 10 0,-5 0-3 16,5 0 1-16,0-2-8 0,0-1-9 0,-5-5 4 15,0-1-7-15,0-1 21 0,0-3-23 16,0 16 4-16,0-25-19 15,0-4-42-15,0 0 6 0,0-5-32 16,0 0-29-16,0-3-18 0,0-1-63 16,0-4-86-16,18 0-396 15,-18-14 309-15,0-2-56 0,10-7 65 0,3-3 57 16,-13-5-13-16,10-2 49 16,0-3 63-16,-2-1-34 0,-8-8 67 15,15-40 7-15,-15 43 131 0,5-1 31 16,0 4-6-16,0-2 16 15,-5 5 49-15,0 0 8 0,0 5 3 16,0-24 152-16,0 31-44 0,0 3 322 16,0 4-61-16,0 3-89 0,0 1-66 15,0 5-31-15,0 1-4 0,0 4-29 16,0-1-14-16,0 4 201 16,0 0-202-16,0 0-38 0,0 19-12 15,13 1-16-15,-13-1-35 0,0 4-22 16,16 4 2-16,-16 6-13 0,0 3-19 15,17 41 9-15,-6-38-23 0,-11 1-16 16,10 2-21-16,-3-6 21 0,-7 0-27 16,11-6 16-16,-6 0 0 0,7-3-7 15,-1 14-22-15,-6-24-35 16,-5-5-66-16,5-2-124 0,-5-5-115 16,0-1-63-16,0-4-34 0,0 0-15 15,0 0 54-15,0 0 62 0,-16-12-381 16</inkml:trace>
  <inkml:trace contextRef="#ctx0" brushRef="#br0" timeOffset="4246.0408">1394 1495 658 0,'-8'0'1'0,"-7"0"489"0,15 0-30 15,-5 0-128-15,0 0-61 0,5 0-31 16,0 0 19-16,0 0-12 0,0 0 8 15,20 0-43-15,18 0 17 16,-15 0-168-16,0 0-30 0,0 0-5 16,7 0-16-16,-1-12-73 0,-7 3-120 15,6 1-69-15,0 8-103 0,-5-10-121 0,31 10-288 16,-31 0 472 0,0 0-62-16,-8-5-25 0</inkml:trace>
  <inkml:trace contextRef="#ctx0" brushRef="#br0" timeOffset="47381.4267">1962 1663 648 0,'0'0'29'0,"0"0"-7"16,0 0-2-16,0 0 0 0,0 0 10 15,0 0 11-15,0 0 366 16,0 0-201-16,0-14-92 0,0 1 20 15,0 13-49-15,0 0 20 0,0-10-20 16,0 10-4-16,0 0 5 0,0 0-3 16,0 0 72-16,-16 0-105 15,16 0 4-15,0 0 12 0,0 0-4 16,0 0-29-16,0 0 13 0,-17-13-7 16,17 13 9-16,0 0 19 0,0-13-39 15,0 13-15-15,-16 0 0 0,16 0 7 16,0 0 20-16,0 0-6 15,-10 0-25-15,10 0-5 0,0 0 13 0,-13 0-5 16,8 0 0-16,5 0-23 16,0 0 19-16,-10 0-20 0,5 0 9 15,-3 0 6-15,3 0 6 0,-5 0-23 16,5 0 7-16,-13 0 25 16,8 0-16-16,2 10 5 0,-2 1-17 15,0 3 10-15,5 0 6 0,5 1-18 16,-5 0 13-16,2 2 0 0,-2-3-1 15,0 17 16-15,5-17-18 0,0 1-3 16,0-3 0-16,0-1 9 0,0 0 7 16,0 0-17-16,13 0 13 0,-13-3-1 15,20 0-2-15,3 1-6 16,-8-8 12-16,-2-1-21 0,-3 0 17 16,6 0 0-16,-9 0-8 0,8 0 0 15,-2-10-9-15,2 2 24 0,8-3-11 16,-12-1 9-16,-4 1-17 15,-2 1 2-15,0-1 11 0,1-2-13 16,-1 2 14-16,0 0 4 0,-5 1-11 16,7-1-15-16,-7-7 26 0,0 10-29 15,0-1 15-15,0 3 0 0,0-4 11 16,0 2 13-16,0 2 21 0,0 4 3 16,0 0 3-16,0-3-19 0,0 3 36 15,0 2-39-15,0 0 5 16,0 0 22-16,0 0 0 0,0 0-4 15,0 0-15-15,0 0 9 0,0 0-15 16,0 0-10-16,0 0 8 16,0 0 6-16,0 0 54 0,0 15-17 0,0-3-15 15,0-1-7-15,0 0-21 16,0 1 29-16,0 1 56 0,0 2-24 16,0 24 11-16,16-20-81 0,-16-2-5 15,10-1-15-15,-10 1 11 0,13-2-6 16,-13-2 6-16,0-2-19 0,10-6 13 15,-10 5-9-15,0-5 18 16,0-5-11-16,0 0 5 0,0 0 2 16,0 0-22-16,0 0 11 0,0 0-7 15,0 0-41-15,0 0-112 0,0-13-422 16,0 13 214-16,0-11-55 0,0 0-52 16,0 0 53-16,0 1 18 15,0-3-37-15</inkml:trace>
  <inkml:trace contextRef="#ctx0" brushRef="#br0" timeOffset="5047.0517">2362 1399 2641 0,'0'0'123'16,"0"0"42"-16,0 11 50 0,0-11 240 15,0 0-268-15,0 10-69 16,0-10-30-16,0 0-43 0,0 0-6 16,0 0-20-16,0 0-50 0,0 0-102 15,0 0-110-15,0 0-377 0,0 0 220 16,0 11-47-16,0-11 4 15,10 0 57-15,-10 15-111 0</inkml:trace>
  <inkml:trace contextRef="#ctx0" brushRef="#br0" timeOffset="48582.0665">2382 1472 530 0,'0'0'3'0,"0"0"27"0,0 0 9 15,0 0-18-15,0 0-23 0,0 0 32 16,0 0-31-16,0 0 51 0,0 0 40 16,0 0 82-16,0 0 20 0,0-16 80 15,0 16-110-15,0 0-18 16,0 0-41-16,0 0 18 0,-15 0-43 16,15 0 18-16,0 0-11 0,0 0-30 15,0 0 12-15,0 0 31 16,0 0-68-16,0 0 14 0,0 0-29 15,0 0 0-15,0 0 14 0,0 0-26 0,0 0 19 16,0 0-16-16,0 0 2 0,0 0 18 16,0 0-16-16,0 0-25 15,0 0 25-15,0 0 8 0,0 0-8 16,0 0-13-16,0 0-3 0,0 0 13 16,0 0-6-16,0-10 5 15,0 10-21-15,0 0 18 0,0-13 0 16,0 13-9-16,0-8 12 0,0 8 3 15,0 0 1-15,0-8-8 0,0 1 1 16,0-1 5-16,0 8 17 16,0 0 0-16,0 0-12 0,0 0 5 15,0 0 19-15,0 0-19 0,0 0-10 0,0 0 1 16,0 0 4-16,0 0-18 16,0 0 18-16,0 0 0 0,0 0-13 15,0 0 6-15,0 0-3 0,0 0-24 16,0 0 13-16,0 8 24 0,0-8-10 15,0 7-12-15,0 1 2 16,0-8 16-16,0 0-9 0,0 6 4 16,0-6-7-16,0 0-4 0,0 4-13 15,0-4 13-15,0 0 23 0,0 0-26 16,0 0 4-16,0 0-6 16,0 0 15-16,0 0-7 0,0 0-6 0,0 0-4 15,0 0-13-15,0-10-21 0,0 10-159 16,0 0 33-16,0 0-67 15,0 0 2-15,0 0 48 0,0 0 12 16,0 0-13-16,0 0 14 0,-13 0 47 16,-2 21-215-16,4-11 80 15</inkml:trace>
  <inkml:trace contextRef="#ctx0" brushRef="#br0" timeOffset="49147.4745">2456 1732 603 0,'0'0'386'0,"0"0"37"0,0 0-110 16,0 0 132-16,0 0-275 0,0 0-40 15,0 0-19-15,0 0-53 0,0 0 4 16,0 0-31-16,0 0 15 16,0 0-4-16,0 0-27 0,0 0 8 15,0 0-13-15,0 0-6 0,0 0-13 16,0 0 25-16,0 0-25 0,0 0 13 15,0 0-3-15,0 0 9 0,0 0-19 16,0 12-2-16,0-12 12 16,0 0-9-16,0 0 14 0,0 0 13 0,0 0-23 15,0 0 20-15,0 0-24 0,0 0 25 16,0 0-14-16,0 0-1 16,0-8-2-16,0-1 4 0,0 1-1 15,0 8-6-15,0-9-2 0,0 2 2 16,-13 0-3-16,-2 3-5 0,-8 4 30 15,23 0-12-15,-15 0-20 16,4 0 15-16,-1 0-4 0,2 13-6 16,7-2 22-16,-7-11-23 0,5 10 7 15,0-10-10-15,-6 15 0 16,11-15 9-16,0 5 2 0,0 1-63 16,0-3-69-16,0 2-56 0,0-2-108 15,16 0 37-15,2 1-72 0,-3-3 27 16</inkml:trace>
  <inkml:trace contextRef="#ctx0" brushRef="#br0" timeOffset="58061.4447">2782 1671 175 0,'10'6'22'15,"-7"0"-31"-15,2 1 94 0,0-3-3 16,0-1-24-16,-5 0 17 0,0 2-39 16,0 0 6-16,5-5 3 15,-5 0-52-15,0 0 6 0,0 0 25 16,0 0-24-16,5-14-12 0,-5 3 4 15,0-3 39-15,0-11-149 0,0 10 26 16,0 2-35-16</inkml:trace>
  <inkml:trace contextRef="#ctx0" brushRef="#br0" timeOffset="59037.843">2899 1351 731 0,'0'11'543'0,"0"-11"-247"16,0 0-47-16,0 0-72 0,0 0-28 16,0 0-12-16,0 0-34 0,0 0-12 0,0 0 8 15,0 0 7 1,0 0 99-16,0 0-100 0,0 0 6 0,0 0 18 15,0 0-3-15,0 0 2 0,0 0-1 16,0 0-19-16,0 0-10 0,0 0 46 16,0 0-104-16,0 0-24 15,0 0-10-15,0 0 4 0,0 0-4 16,0 0-14-16,0 0 9 0,0 0 2 16,0 13-9-16,0-2 6 15,0 7 0-15,15-2 0 0,-2-1 6 16,-13 6-3-16,10-1-9 0,6-2 5 15,-6 0 0-15,2 1 2 0,-1 4 0 16,1 15 4-16,-1-20-4 0,-4 0 3 16,-2 1-12-16,0 1 8 0,-5-2 1 15,11-3 5-15,-6 3-3 0,-5-2-7 16,5 1 3-16,2 6-1 16,-7-14 7-16,0 1-4 0,0-2 4 15,0-1-10-15,0-2 1 0,0 0-5 16,0 0 4-16,0-2-26 0,0 0-15 15,-17-1-33-15,6-2 36 16,11 3 21-16,-17-3 5 0,6 0-3 16,-1 0-3-16,-4 0-6 0,6-16 14 0,-3 2-5 15,-12-13-3 1,12 13 13-16,3 0-1 0,2 1-4 0,-2 0 8 16,5 0-5-16,0-3 15 0,0 1-13 15,5-2 5-15,-3-4 5 16,1-12 5-16,2 16-13 0,0 0 15 15,0-2-12-15,0 2 5 0,0-3-3 16,10 4-2-16,-10-3 3 0,18 2-8 16,-8-3 13-16,18-14-25 15,-18 17 25-15,6 2-2 0,-6 1-4 16,2-1 10-16,6 4-9 0,-2-2 0 0,-1-2 7 16,3 4 1-16,0 0-8 15,20-11 6-15,-15 13 2 0,-3 3-11 16,-2 0 5-16,0 2 3 0,-3 3-10 15,0 1 6-15,-5 0-3 0,3 0 2 16,0 0-3-16,7 0 0 16,-9 0 6-16,-4 0-1 0,-2 0 6 15,0 0 0-15,0 0-2 0,1 0-5 16,-6 0-3-16,0 0-23 0,0 11-168 16,0-11 38-16,0 0-74 15,0 0-54-15,0 0-75 0,0 0-33 16,0 0 11-16,0 0-90 0</inkml:trace>
  <inkml:trace contextRef="#ctx0" brushRef="#br0" timeOffset="59571.755">3503 1146 2260 0,'-5'6'24'0,"-3"-6"39"16,8 0-5-16,0 0-34 0,0 0 3 16,0 0-4-16,0 0-14 15,0 0 1-15,0 0-14 0,15 0 14 16,-2-10 22-16,0 10-6 0,-3-5 19 15,5 5 3-15,13-15 35 16,-12 15-74-16,-9 0 12 0,3 0-14 16,1 0-7-16,-6 0 11 0,2 0-13 15,-2 0 8-15,1 0-7 0,-1 0 44 16,7 21 77-16,-12-8-83 0,0-1 3 16,0 2-21-16,0-2 7 0,0 1-16 15,0 3 12-15,-17-2-13 0,1-1 7 16,3 2-10-16,-9 15 23 15,11-14-32-15,1-2 13 0,5 0-15 16,-3-2 10-16,3-2-10 0,5-3-1 16,0-3 11-16,0-1 1 0,0 2 0 15,0-5-2-15,0 0-1 16,0 0-5-16,0 0 9 0,13 0-15 16,2 0 5-16,-2 0 1 0,2 0-1 15,1 0 3-15,14 0 17 0,-20-11-17 16,6 11-9-16,-4 0-9 15,-1 0-66-15,-4 0-72 0,-2 0-52 0,-5 0-72 16,3 0-87-16,-1 0 4 0,9 11-253 16</inkml:trace>
  <inkml:trace contextRef="#ctx0" brushRef="#br0" timeOffset="60254.1814">3589 1834 614 0,'0'-13'41'0,"0"8"485"0,0 1-31 16,0 4-89-16,0 0-75 0,0 0-16 15,0 0-5-15,0 0-19 0,0 0-40 16,0 0-58-16,0 0 115 16,0 0-188-16,0 0-6 0,0 0-30 15,0 0-11-15,0 0-31 0,0 0 15 16,0 0-33-16,0 0 11 0,0 0-8 16,0 0 24-16,0 17-33 15,0-17-6-15,0 15-3 0,0-7 5 16,0 3-14-16,0-11 10 0,0 15-17 15,0-5 16-15,0-2-9 0,0 0-6 16,0-2 13-16,0-1-8 0,0 0 1 16,0-1-15-16,0-1-11 0,0-1-36 15,0-2-85-15,0 0-97 0,0 2-404 16,13-2 304-16,-13 0-67 16,0 0-120-16,15 0-32 0,-2-12-79 15</inkml:trace>
  <inkml:trace contextRef="#ctx0" brushRef="#br0" timeOffset="60936.4675">4173 1766 2164 0,'-3'17'85'15,"3"-10"15"-15,0-3-3 0,0-4-1 16,0 0-17-16,13 0-3 0,7 0 4 16,-2 0 11-16,5 0-11 0,2-12-16 15,37 2 70-15,-29 10-73 16,0-9-23-16,0 9-10 0,0-8-15 16,0 4 0-16,-5 4-2 0,-2 0-15 15,-6-7 10-15,3 1-13 16,10-2-34-16,-23 6-66 0,-2 1-71 15,-3 0-24-15,0-2-136 0,-5 1-133 16,0 0-18-16,0-1-51 0</inkml:trace>
  <inkml:trace contextRef="#ctx0" brushRef="#br0" timeOffset="60662.1051">4203 1543 2473 0,'0'0'60'0,"-10"12"26"15,10-12 23-15,0 0 2 0,0 0-20 16,0 12 8-16,0-12-71 15,0 0-18-15,0 0 11 0,0 0-8 16,0 0-15-16,15 0 10 0,3 0-10 16,0 0 8-16,20 0-2 15,-15-8 4-15,-2 8-5 0,-4 0-7 16,9-9 8-16,-6 9-11 0,1-7 17 16,-1 2-15-16,-2 5-41 0,-3 0-57 0,13 0-232 15,-23 0 81 1,3 0-197-16,-8 0 97 0,0 0-20 0,0 0-58 15</inkml:trace>
  <inkml:trace contextRef="#ctx0" brushRef="#br0" timeOffset="61293.9897">4402 1311 2116 0,'0'-7'97'0,"0"3"26"0,0 0 11 15,0 2 40-15,0 2 15 16,0 0 133-16,0 0-179 0,0 0-24 16,0 0-5-16,0 0 11 0,0 0 17 0,0 0-21 15,0 18 21-15,0 0-28 16,0 7-21-16,0 40 78 0,0-29-102 15,0 10-16-15,0 0-18 0,0 1-4 16,0 2 3-16,0-5-26 0,0-2-9 16,0 3 14-16,23 31-10 15,-23-44 0-15,7-6 14 0,-7-1-21 16,0-7 14-16,0-3-13 0,6-3 2 16,-6-5-7-16,0-2-11 0,0 0 3 15,0 0-130-15,0-5-41 0,0 0-158 16,0 0-87-16,0 0-38 0,0 0-169 15,0-15-65-15</inkml:trace>
  <inkml:trace contextRef="#ctx0" brushRef="#br0" timeOffset="62477.3419">5546 1142 2484 0,'0'0'19'0,"0"0"104"16,0 0-61-16,0 0-17 15,0 0-6-15,15 0 19 0,3-11 8 0,2 1-14 16,0 10-19-16,-2-10-11 16,0 10-5-16,23-5-11 0,-21 5 0 15,-4 0 4-15,-1 0 38 0,-2 0 39 16,-3 0 14-16,-3 0-15 0,-1 16-16 15,-1 4 6-15,-5-2-25 0,0 26 10 16,0-20-39-16,-16 1-10 16,4-2 1-16,1 2 2 0,-1-4-3 15,-4-3-12-15,6 3 3 0,0-3 4 16,-3-2-1-16,1 9-12 16,6-15 0-16,6-5 4 0,0 2-4 0,0-7 6 15,0 0-2-15,0 0 6 16,16 0-6-16,2 0-8 0,-6 0 5 15,32 0 5-15,-24-11 1 0,3 11 9 16,-3 0-10-16,1-6 2 0,-1 6 2 16,3-10-11-16,-3 10-75 0,-2-5-97 15,15 5-380-15,-23 0 71 16,-2 0-156-16</inkml:trace>
</inkml:ink>
</file>

<file path=ppt/ink/ink3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39.9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89A4729-3DE7-4DB2-8126-4AD30DC91F42}" emma:medium="tactile" emma:mode="ink">
          <msink:context xmlns:msink="http://schemas.microsoft.com/ink/2010/main" type="writingRegion" rotatedBoundingBox="10998,1432 11920,1432 11920,2352 10998,2352"/>
        </emma:interpretation>
      </emma:emma>
    </inkml:annotationXML>
    <inkml:traceGroup>
      <inkml:annotationXML>
        <emma:emma xmlns:emma="http://www.w3.org/2003/04/emma" version="1.0">
          <emma:interpretation id="{0A2BE527-1BBD-4FAB-8CFC-C812F2707665}" emma:medium="tactile" emma:mode="ink">
            <msink:context xmlns:msink="http://schemas.microsoft.com/ink/2010/main" type="paragraph" rotatedBoundingBox="10998,1432 11920,1432 11920,2352 10998,2352" alignmentLevel="1"/>
          </emma:interpretation>
        </emma:emma>
      </inkml:annotationXML>
      <inkml:traceGroup>
        <inkml:annotationXML>
          <emma:emma xmlns:emma="http://www.w3.org/2003/04/emma" version="1.0">
            <emma:interpretation id="{F401B512-0F88-4627-8C99-C27B2D23DD6E}" emma:medium="tactile" emma:mode="ink">
              <msink:context xmlns:msink="http://schemas.microsoft.com/ink/2010/main" type="line" rotatedBoundingBox="10998,1432 11920,1432 11920,2352 10998,2352"/>
            </emma:interpretation>
          </emma:emma>
        </inkml:annotationXML>
        <inkml:traceGroup>
          <inkml:annotationXML>
            <emma:emma xmlns:emma="http://www.w3.org/2003/04/emma" version="1.0">
              <emma:interpretation id="{81B8F7AC-BFD4-4125-A420-579492844E03}" emma:medium="tactile" emma:mode="ink">
                <msink:context xmlns:msink="http://schemas.microsoft.com/ink/2010/main" type="inkWord" rotatedBoundingBox="10998,1432 11920,1432 11920,2352 10998,2352"/>
              </emma:interpretation>
              <emma:one-of disjunction-type="recognition" id="oneOf0">
                <emma:interpretation id="interp0" emma:lang="" emma:confidence="1">
                  <emma:literal/>
                </emma:interpretation>
              </emma:one-of>
            </emma:emma>
          </inkml:annotationXML>
          <inkml:trace contextRef="#ctx0" brushRef="#br0">-3099 1496 2174 0,'-11'10'18'0,"11"-2"19"0,0-3 12 0,0-2 24 16,0 0-4-16,0-3-24 0,0 0-8 15,18 0-16-15,23 0 3 16,-18-14-16-16,5 4 3 0,3 10-8 16,-3-12-8-16,0 3 11 0,0 9-90 15,-5-8-104-15,-3 8-137 0,0 0-105 16</inkml:trace>
          <inkml:trace contextRef="#ctx0" brushRef="#br0" timeOffset="251.5279">-3003 1645 2491 0,'0'5'47'0,"0"0"34"0,0-4-5 16,0 2-14-16,0-2 4 15,0-1-57-15,16 0-1 0,-1 0-1 16,0-13-1-16,6 1 2 0,2 1-5 15,-1 1-94-15,4 0-94 0,2-1-96 16,28-12-654-16</inkml:trace>
          <inkml:trace contextRef="#ctx0" brushRef="#br0" timeOffset="-767.3188">-3670 952 1538 0,'3'0'59'16,"-1"0"62"-16,1 9 10 0,-1-9-12 0,1 0 1 15,-3 0 9-15,0 0-30 0,0 0-4 16,0 0-19-16,0 0 86 16,0 0-92-16,0 0 0 0,0 0-12 15,0 0 12-15,0 0-31 0,0 0-5 16,0 0 2-16,0 0-4 0,0 0-8 15,0 0 1-15,0 0-15 16,0 0-16-16,0 0 11 0,0 0-5 16,0 0 3-16,18 0 3 0,2 0-4 15,-2 0-3-15,5 0 4 0,33 0-11 16,-28 0 14-16,2 0-4 16,3 0-1-16,-2-8 2 0,0 8-2 0,-3-8-1 15,0 8-8-15,2 0 3 16,26-5 18-16,-30 0-12 0,2 2-5 15,-8 3 8-15,3-4-17 0,-3 1-77 16,-2 3-26-16,-2 0-13 0,-6 0-45 16,0 0-38-16,-2 0-533 15,-8 0 160-15</inkml:trace>
          <inkml:trace contextRef="#ctx0" brushRef="#br0" timeOffset="-481.1297">-3499 1074 2352 0,'-3'2'32'15,"3"1"38"-15,-2 0 15 0,2 0 4 16,0 5 22-16,0-4-71 16,0 6 32-16,0 3-15 0,0 8-22 15,0 3-5-15,0 6-1 0,10 6 50 16,0 2-33-16,-2 9-18 0,7 48 7 15,-7-49-24-15,-1 0-8 16,1-2-2-16,-1-3 6 0,1-4-4 16,0-2 6-16,2-4-8 0,-5 0-7 0,0-3 7 15,3 16-80 1,-3-27-20-16,-5-1-30 0,0-5-73 0,0-4-91 16,0-7-231-16,0 0-109 0</inkml:trace>
          <inkml:trace contextRef="#ctx0" brushRef="#br0" timeOffset="-257.7428">-3701 1400 2022 0,'-2'-2'7'0,"2"0"43"15,0-1 32-15,0 0-1 0,0-3 5 16,10 1 13-16,3-2-29 0,2 2-30 15,21-13-1-15,-16 10-29 16,1-2-1-16,1 3-2 0,1-1 0 16,3 1-8-16,-1-1-2 0,1 2-58 15,-3 3-94-15,5 1-137 0</inkml:trace>
        </inkml:traceGroup>
      </inkml:traceGroup>
    </inkml:traceGroup>
  </inkml:traceGroup>
</inkml:ink>
</file>

<file path=ppt/ink/ink3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25.32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3396DE5-4152-4972-920A-9B2496E3E0BA}" emma:medium="tactile" emma:mode="ink">
          <msink:context xmlns:msink="http://schemas.microsoft.com/ink/2010/main" type="inkDrawing" rotatedBoundingBox="23994,591 30424,2451 29753,4772 23323,2912" semanticType="callout" shapeName="Other">
            <msink:sourceLink direction="with" ref="{758F0683-4B63-4F06-A5EB-6C73D2743644}"/>
            <msink:sourceLink direction="with" ref="{6D3C8941-1E7A-4B1D-B99B-DF1F13EC33A5}"/>
          </msink:context>
        </emma:interpretation>
      </emma:emma>
    </inkml:annotationXML>
    <inkml:trace contextRef="#ctx0" brushRef="#br0">-5 0 1946 0,'0'7'-11'0,"0"-7"44"0,0 7 24 15,0-2 35-15,0-1-29 0,0-1 1 0,0 1-18 16,0-2-16-16,0 6 49 16,0-3-35-16,0 1-16 0,0 0 23 15,0 3 9-15,0 1-1 0,0 1-6 16,0 2 3-16,0 1-11 0,0 1 21 15,0 19 40-15,0-20-79 16,0 1 0-16,13 5-17 0,-13-2 2 16,0 5-7-16,0-1 4 0,10 3-7 15,-10 2 8-15,0 3 4 0,10 34 78 16,-5-32-67-16,5-2-15 16,-5-3 1-16,-2 3 38 0,2-5 2 15,-3 3-10-15,1-2-20 0,-3-1-3 16,0 2-9-16,5 30 21 15,0-27-24-15,-2-4 7 0,2 4-4 0,-3-2-4 16,1 1-1-16,2 0-13 0,0-6 11 16,-5 2 1-16,5 1 4 15,5 23 29-15,-4-24 33 0,-4-1-24 16,1 3-11-16,-1 1-12 0,-2-1-10 16,5-1 3-16,-5 4-3 0,0-1-7 15,0 1-6-15,0 31 11 16,0-29-7-16,0-1-2 0,0-1-3 15,-12 2 0-15,12-2 2 0,0-1 3 16,0-4 1-16,0-1 2 0,0 25-3 16,0-24-8-16,0-2 11 0,0-1-7 15,0 0 7-15,0 4-8 0,0-3-3 16,0-1 3-16,0-2 6 0,0 0-7 16,0 18-5-16,0-22 17 15,0 0-5-15,0 1 1 0,0-2-8 16,0 3 5-16,0-2 0 0,0-1-1 15,12 2-9-15,-12-1 12 0,0 9-6 16,0-11 1-16,0-4 8 16,0 1-6-16,0-1-1 0,0 0-7 0,0 0 9 15,0 0-5-15,0-1 12 16,0 2-7-16,0 16-1 0,0-15 2 16,0 3-2-16,0 0 2 0,0 0-2 15,0 0 0-15,0 0 2 0,0-1-6 16,0 1 2-16,0-2 2 15,0 13-13-15,0-15 10 0,0 0 7 16,0-3-7-16,0 3 8 0,0-4-7 16,0 1-3-16,0-2 10 0,0 1-3 15,16 5-7-15,-16-7 2 16,0-1 8-16,0 0-10 0,0-1 10 0,0 2-1 16,0 0-6-16,0 2-1 15,0 2 0-15,0-1 3 0,0 14-2 16,0-11-2-16,0-2-2 0,0 1 3 15,0 1 2-15,0-5 2 0,12-1-4 16,-12-2 0-16,0 0-5 0,0 1 10 16,21 2 4-16,-21-4 5 15,7 3-13-15,-2 0 11 0,0 0-1 16,6 1-1-16,-4-1-3 0,1-1 1 16,0 2 1-16,4 2-8 0,14 5 8 15,-13-7 6-15,2 1-7 16,-2 0 0-16,2-1-13 0,5 1 9 0,-2-1 1 15,2-2 5-15,1 1-3 0,-1-1 4 16,23 2-5-16,-20-3-4 16,0-2 3-16,0 3 0 0,-2-4-14 15,-4 4 9-15,6 0-1 0,-2 1 1 16,-3-3 4-16,17 8 3 16,-17-5 2-16,0 1 3 0,2-3-6 15,3-2-4-15,0 1-3 0,0 0 7 16,0-1-3-16,0 2 0 0,2-2 8 15,26 5 3-15,-23-3-8 16,0 1 0-16,5 1 4 0,-2 1-8 0,5-3-6 16,-1 2 9-16,1-3-1 0,0 2-4 15,-1 0 10-15,47-3-16 16,-46-1 12-16,-1 0-2 0,1 0-7 16,2 0 3-1,-5 0 8-15,-5 14-6 0,69-4 59 47,221-10 19-47,-285 0-79 0,1 0 2 16,1 0 3-16,-2 0-10 0,6 0 0 15,-1 0 8-15,3 0-10 0,-6 0 9 16,3 0 1-16,-4 0 3 0,1 0-2 16,-2 15-3-16,0-15 3 0,3 0 3 15,-5 0-9-15,37 0-5 16,-32 0 7-16,2 0 2 0,3 0 2 15,2 0-10-15,-2 0 8 0,51-11 2 16,-44 11-5-16,-2 0-1 0,0-9 12 16,5 9-15-16,-3 0 4 0,3 0 12 15,-5 0-6-15,48 0-9 16,-45 0 8-16,-3 0 1 0,-1 11 5 16,-1-11-9-16,2 0-5 0,-1 0 2 15,-1 0-1-15,-1 0 3 0,0 0 6 16,3 0-5-16,-3 0 1 0,3 0-2 15,3 0-3-15,2 0 0 0,45 0 11 16,-45 0-10-16,0 0 5 16,0 0-5-16,3 0-4 0,-1 0-1 15,1 0 9-15,-1-11 1 0,3 11 9 16,0-5-14-16,56-4-1 16,-53 9 2-16,-3 0 14 0,3-3-15 0,-1 3 14 15,1 0-6-15,2 0-6 0,-5 0 1 16,3 0-1-16,-1 0 23 0,57 0 6 15,-59 0-18-15,-3 14-2 16,3-6 7-16,54 3-15 16,-57-4-6-16,3 1 10 0,-2-2 3 15,-1 3-6-15,-2-3-4 0,-2 0 0 16,42 3 15-16,-50-4-11 16,-3-5 0-16,-5 1 2 0,-2-1-5 0,-3 0 2 15,-8 3 4-15,-2-3-1 0,-2 0-3 16,-4 0 4-16,-4 0-7 15,2 0-12-15,-5 0-125 0,0-13-138 0,0 2-102 16,-5 11-96-16,0-15-311 16</inkml:trace>
  </inkml:traceGroup>
</inkml:ink>
</file>

<file path=ppt/ink/ink3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28.74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58A26A4-B927-468C-9A7E-09EB285FFF1E}" emma:medium="tactile" emma:mode="ink">
          <msink:context xmlns:msink="http://schemas.microsoft.com/ink/2010/main" type="inkDrawing" rotatedBoundingBox="24778,839 30421,2474 29771,4717 24128,3083" semanticType="callout" shapeName="Other">
            <msink:sourceLink direction="with" ref="{758F0683-4B63-4F06-A5EB-6C73D2743644}"/>
            <msink:sourceLink direction="with" ref="{20CA36BD-1BF3-4F01-9BB8-2009E832F6F8}"/>
          </msink:context>
        </emma:interpretation>
      </emma:emma>
    </inkml:annotationXML>
    <inkml:trace contextRef="#ctx0" brushRef="#br0">0 2078 1261 0,'0'0'135'15,"0"0"-10"-15,0 0 25 0,0 0 97 16,0 0-153-16,0 0 84 16,0 0-134-16,0 0 10 0,0 0-15 15,0 0-5-15,0 0 9 0,0 0-12 16,10 0 8-16,-10 0-6 0,0 0-6 15,0 0-6-15,0 0 8 0,0 0-2 16,0-9-18-16,0 1 3 0,0-1-18 16,0 0 2-16,13-9 25 15,-3 6-20-15,-10 1 0 0,0 0 7 16,0-14-23-16,0 14 21 16,0-4-5-16,0-1 2 0,0 2-5 62,13-211 113-46,2 197-116-16,-15 12 8 0,0 1-10 15,10-2 4-15,-10-2 10 0,13 0-6 0,-13 0-7 16,5 0 13 0,2-21-12-16,4 20 7 0,-6-1-2 15,0 1-1-15,0 1-3 0,-5 1 9 0,8 3-2 16,-3-17-1-1,7-28-13-15,-9 43 14 16,-3-1 6-16,13-21-9 16,-8 22-5-16,5-22 2 15,-5 24-1-15,0-1 0 0,0 2 1 16,5-32 14 0,11-21-21-1,-19 55 11-15,3-15 7 0,-2 14-18 31,5-42 15-31,-6 30-7 0,3 12 1 16,-5-2 2-16,5 1 5 16,18-60-13-1,-23 62-1-15,5-2 14 0,1 3 0 16,-1 0-7-16,0-1 0 0,0 0-10 16,2-3 11-16,1 1-3 0,0 0 5 15,2 0 5-15,-2 0-9 0,-1 0-1 16,1-2 6-16,-1 2-3 0,-1 0-3 15,6-16-9-15,-2 14 10 16,-4-1 12-16,-1 1-3 0,7 2-17 0,-1-1 6 16,-4-3 7-16,3 3 0 0,-2 1 4 15,2-1-9-15,13-15-14 16,-13 14 8-16,-2 5 19 0,7-2-6 16,-2 2-3-16,2 0-6 0,-2 0-7 15,-3 0 11-15,3-1 1 0,2 0 2 16,11-14-7-16,-19 14 9 15,9-1-7-15,7-8 7 16,-13 9-4-16,3 3 0 0,-1 0 0 0,-2 1-4 16,1-5-2-16,6 1 6 15,-4 1-6-15,0-2-1 0,2 2 11 16,-2 1-8-16,5-1 4 0,-3 3 2 0,0 0-14 16,3 1 14-16,-3 4-14 0,21-7 1 15,-23 6 23-15,5 2-9 16,-3 0 6-16,0 0-21 0,3 2 14 15,-3-2 1-15,3 1-14 0,0-1 19 16,0 2-20-16,20 0 11 16,-20 0-8-16,0 0 10 0,2 0-5 15,-2 0 10-15,5 14-9 0,0-14 12 16,2 11-16-16,-4-3 17 0,2-8-12 16,38 6-15-1,-43 2 17-15,-3-1 10 0,3-1-8 0,2-2-14 16,0 3 13-16,1-4-10 15,2 3 11-15,0-1-2 0,-3 1-2 0,3-1 9 16,-3-1-10-16,-2 3 6 0,8 1-6 16,-6 1 1-16,0 1 5 0,1-3-3 15,-3 1 2-15,-1-2-5 0,22 16-2 16,-22-12-4-16,-1-1 5 16,-4 3-2-16,6 3 12 0,-2-2-8 15,-1-1-6-15,3 2 5 0,-6 1 8 0,6-4-6 16,10 20-1-1,-12-19-2-15,-4 1 3 0,4-2 6 0,-4 2-1 16,4-1-4-16,1-1 0 0,-1 1-2 16,2 0-9-16,-3-1 4 0,13 9 11 15,-13-10-8-15,-2-2 0 16,0-1 3 31,129 144 5-32,-132-139-1-15,1 2 9 0,-4 0-20 16,6-1 10-16,-3 3-10 0,0-2 11 16,1 1-7-16,14 16 8 15,-5-2-7-15,-2-3 18 16,-10-14-20-16,0 0 0 0,-1-1 5 16,8 11-6-16,24 22 18 15,-29-32-6 1,8 15-8-16,-11-13-4 15,9 18 6-15,-9-16 2 16,3-1 2-16,-2 1-16 0,0 0 3 0,-1 3 4 16,1-3 2-16,2 0-2 15,3 1 4-15,-3 1 1 0,0-2 6 0,3 1-7 16,2 0 0-16,-2 0 0 0,0-1 0 16,2-1 2-16,3 0 12 0,0 1-14 15,17 11 1-15,-17-15-3 16,0 0 1-16,0 0 6 0,0-2 1 15,-3 1 0-15,-2 4-2 0,15 6-16 16,-18-8 15-16,5-2 0 16,13 10-6-16,-12-13 1 15,-1 0 5-15,23 17-8 16,-15-10 9-16,-10-10-9 0,-3 2 8 16,3 1-12-16,-1-2 12 0,1 0 2 15,0 3-12-15,-3-3 3 16,13 7 14-16,-10-5-1 0,-3 2-13 15,3-1-1-15,-1 0 4 0,1 1 5 16,5-1-7-16,12 15 0 16,-14-16 3-16,14 12-3 15,-17-12 1-15,2 0 8 0,-2-1-7 0,30 15 13 32,-15-5-12-32,-12-10-2 0,-1 1 5 0,-2-2 0 15,2 1-6-15,-2-2-10 16,-1 1 10-16,1 0 3 0,-3 0 0 15,13 5-7-15,-13-7 15 0,-2 2 2 16,28 13-27 0,10 5 32-1,-34-23-12-15,-1 1-12 16,17 6 20-16,-16-7-12 16,6 4-1-16,20 5 7 15,-20-5-5-15,15 3-1 16,3-1-9-16,-5-2 5 15,-19-2 12-15,4-1-4 0,-1-1 2 0,0 3-2 16,18 1-5-16,-15-3-3 16,2-1-3-16,3 2 11 0,0-2 0 15,-5 3-3-15,2-2 3 0,1 2-3 16,-3-1-2-16,-3 1-3 0,33 9 7 16,-35-9 6-1,2-2-14-15,3 2 12 0,0-2-16 16,2 1 3-16,1-3 14 0,2 1-2 15,25 7-11-15,-25-7 6 16,33 3-6-16,-10-2 8 16,-26 2 5-16,21-4 1 0,-23 0-5 15,-5 0-6-15,2 0-9 0,-2 0 11 16,-1 0-9-16,4 0 11 0,-1 0 2 16,-2 0 2-16,2 0-6 0,16 0-8 31,45 11 14-16,-17-1 0-15,-37-10 0 0,-1 0 2 16,2 10-15 0,66-5 3 15,82 2 4-15,-156-7 2-16,0 0 2 0,0 0 5 15,6 0 1-15,-3 10-6 0,5-10-4 16,0 0-8-16,5 0 1 0,0 0 15 0,0 0-2 15,0 0-17-15,28 0 19 16,-31 11-12-16,1-11 10 0,-6 11-1 16,-2-11-2-16,2 0-11 0,-5 0 6 15,1 8 10-15,-1-8 2 0,0 0-13 16,1 0-7-16,14 0 24 16,-12 0-25-16,2 0 9 0,6 0-3 15,-1 0 19-15,-2 0-6 0,0 0-3 16,28 0-5-1,-10 0 6-15,-26 0 0 0,0 0-17 16,-2 0 17-16,-3 0-2 0,-2 0 0 0,0 0 1 16,-1 0-4-16,1 0-13 0,-3 0 7 15,-5 0-5-15,0 0 3 16,3 0-53-16,-1 0-125 0,-2 0-333 0</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19.9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C53B040-60DC-4356-AC19-99CD2D1866E2}" emma:medium="tactile" emma:mode="ink">
          <msink:context xmlns:msink="http://schemas.microsoft.com/ink/2010/main" type="inkDrawing" rotatedBoundingBox="18580,5175 19895,4338 20619,5475 19304,6312" hotPoints="20341,5305 19597,6049 18853,5305 19597,4561" semanticType="enclosure" shapeName="Circle"/>
        </emma:interpretation>
      </emma:emma>
    </inkml:annotationXML>
    <inkml:trace contextRef="#ctx0" brushRef="#br0">550 971 1402 0,'0'0'85'0,"0"0"-10"0,0 0 37 16,0 0 12-16,0 0-3 0,0 0-16 0,0 0 17 15,0 0-13-15,0 0 13 0,0 0-26 0,0 0 1 16,0 0-6-16,0 0 18 0,0 0-8 0,0 0-5 16,0 0 0-16,0 0-6 0,0 0-4 15,0 0-2-15,0 0 14 0,0 0-10 0,0 0-12 16,0 0-1-16,0 0-6 0,0 0-6 0,0 0-27 16,0 0-8-16,0 0 23 0,0 0 3 0,0 0-6 15,0 0-14-15,0 0-10 0,0 0 7 0,0 14-4 16,0-4-6-16,0 1 15 0,0-1-15 0,0 0 4 15,0 4-21-15,0-7 5 0,0 5-12 0,9-3 13 16,-9 0 3-16,12 2 7 0,-3-2 4 0,0 0-14 16,-3 1 3-16,5 0-9 0,-5-1 5 0,6 2-3 15,0-3 7-15,0 1 2 0,3-1 6 0,-3 0-25 16,9 1 13-16,-3-1 9 0,5 2-19 0,-2-2 15 16,3-1-13-16,0-1-3 0,-6-6 17 0,0 0-18 15,-1 0 10-15,1 0-5 0,-3 0-2 16,-3 0 3-16,0 0 1 0,0 0 3 0,3 0 2 15,-9 0-12-15,3 0 20 0,3 0-6 0,2 0-14 16,-2 0 10-16,6 0-4 0,0 0-13 0,-3 0 22 16,6 0 1-16,3 0-9 0,-12-13 0 0,5 13-4 15,1 0-3-15,0-11-2 0,-3 11 2 0,3-11 0 16,0 3 0-16,-6-1 9 0,3 2 4 0,-4 1 5 16,1-2-5-16,0 0 2 0,-3 2-5 0,0-2-8 15,0 0 10-15,3 0-7 0,0-2 1 0,-3-1-2 16,3-1-3-16,-3 1 11 0,5-4-12 15,-2 2-3-15,0 0 1 0,0-2 4 0,0-1 14 16,3 3-16-16,-6-2 13 0,6-2-16 0,0 1 18 16,0 0-25-16,-4 1 23 0,4 0-18 0,-6 1 10 15,0 3 5-15,3-1-4 0,-9 1 3 0,0-1-6 16,3 1 3-16,-6 0 0 0,0 0 6 0,0-1 3 16,0-1-6-16,0-3-5 0,0-1-3 0,0-1 5 15,0-3 4-15,15 2-5 0,-15-1-3 0,0-2 11 16,0-1-8-16,0 4 11 0,0 2-4 0,0-2 12 15,0 3-10-15,0 4-14 0,0-3 9 0,-12 2 8 16,12 1-18-16,0 0 5 0,-9 0-9 16,3-1 24-16,-3-3-24 0,0-1 12 0,3 0-4 0,0 0 9 15,-3 0-6-15,0-1 3 0,1 0 6 16,-4-1-14-16,3 4 7 0,-3 3-1 0,0-2 4 16,3 2-2-16,0 0-2 0,3-2 2 0,-6 4-10 15,0-1-3-15,0-1 12 0,3 1-11 0,-2-2 2 16,-1 0 5-16,-3 2-4 0,0-1-8 0,-3 0 2 15,0 1 2-15,3 1 7 0,3-1-5 0,-5 3 12 16,5-3-11-16,-3 1 6 0,0 0 0 0,0 3-10 16,3-4 5-16,-3 4 4 0,-3 3 6 0,3-3-14 15,1 3 4-15,2 1 2 0,-6-1 7 0,3 2-14 16,3 1-1-16,-3-3 16 0,0 1-7 16,-3 3 0-16,-2-4-3 0,2 0-7 15,0 4 11-15,-3 0 3 0,-3 0-9 0,3 0 9 0,0 0-4 16,-2 0-7-16,5 0 13 0,-6 0-14 0,3 0 6 15,3 0 3-15,0 0 3 0,4 0-1 0,-4 15 0 16,3-15-10-16,3 10 16 0,0-10-17 0,-6 9-4 16,3-9 0-16,-3 10 9 0,1 0 2 0,-4 0-2 15,3-2 10-15,-6-1-9 0,3 3 4 0,-3-3-10 16,4 3-4-16,-1-1 7 0,3 0 6 0,-3-1 6 16,-3 2 2-16,6-3-6 0,-3 4-15 0,4-3 12 15,-7 2-4-15,6-1-8 0,0-1 9 0,0-1 5 16,-3 4 2-16,7-1-14 0,-1-2 6 15,0 1 2-15,3 1 8 0,-6 3-13 0,0 0 18 16,3 4-10-16,3-3-6 0,3 3 1 0,-3-1 10 16,1 4-4-16,2-5-1 0,3 2-5 0,-3-3 5 15,3 8-7-15,0 1 11 0,-3-1-4 0,-3 0-8 16,6 2 7-16,0 0 6 0,0 1-4 0,6 0-1 16,0-6-6-16,0 4 15 0,0 1-5 0,0 1-11 15,0-2-2-15,0 1 8 0,0 0 0 0,0 1-1 16,15-2 3-16,-6 0 9 0,-9-2-1 0,12 4-11 15,-12-4 13-15,12-1-2 0,-3 1 0 0,0-2-8 16,-3 2-2-16,-6-1 2 0,6-3 7 0,2 3-12 16,-2 0 9-16,3-5-6 0,-3 2 3 15,3-2 0-15,3 1 9 0,3-3-15 0,-3 3 3 16,3-2-1-16,-3 3 10 0,0 0 2 0,6-4-17 16,-7 4 4-16,4-6 2 0,0 2-3 0,0-2 13 15,-6 1-13-15,6-3 7 0,0 0 4 0,-6 1-7 16,3-2 5-16,0 2-2 0,-1 2 7 0,10 2-8 15,-3-4 5-15,0-1-10 0,0-2 0 0,3 3-6 16,-3 0 14-16,-1 0 3 0,-8-5-11 0,3-2 7 16,0 5-5-16,3-3-11 0,-3 0 20 0,-3-1-12 15,3 0 0-15,0-1 1 0,0 2 2 0,-1-3-5 16,-5 5-3-16,3-6-3 0,0 2-4 0,0-1-8 16,-6 1-6-16,3-1-25 0,-3-1-15 0,-3 1-23 15,0-2-29-15,0 0-38 0,0 0-54 16,0 0-24-16,0 0-14 0,0 0-9 0,0 0-1 15,0 0-8-15,0 0-57 0,0 0-188 0,0 0-55 16</inkml:trace>
  </inkml:traceGroup>
</inkml:ink>
</file>

<file path=ppt/ink/ink3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1.48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8E42EBE-8BF0-4C4D-B0EE-C278965B932F}" emma:medium="tactile" emma:mode="ink">
          <msink:context xmlns:msink="http://schemas.microsoft.com/ink/2010/main" type="writingRegion" rotatedBoundingBox="13853,759 13375,3078 12811,2962 13290,643"/>
        </emma:interpretation>
      </emma:emma>
    </inkml:annotationXML>
    <inkml:traceGroup>
      <inkml:annotationXML>
        <emma:emma xmlns:emma="http://www.w3.org/2003/04/emma" version="1.0">
          <emma:interpretation id="{9413FD55-1AE2-40AF-A9A0-0209644EDFCD}" emma:medium="tactile" emma:mode="ink">
            <msink:context xmlns:msink="http://schemas.microsoft.com/ink/2010/main" type="paragraph" rotatedBoundingBox="13853,759 13375,3078 12811,2962 13290,643" alignmentLevel="1"/>
          </emma:interpretation>
        </emma:emma>
      </inkml:annotationXML>
      <inkml:traceGroup>
        <inkml:annotationXML>
          <emma:emma xmlns:emma="http://www.w3.org/2003/04/emma" version="1.0">
            <emma:interpretation id="{D943749D-7EF2-401A-9A53-392857DEDDF9}" emma:medium="tactile" emma:mode="ink">
              <msink:context xmlns:msink="http://schemas.microsoft.com/ink/2010/main" type="line" rotatedBoundingBox="13853,759 13375,3078 12811,2962 13290,643"/>
            </emma:interpretation>
          </emma:emma>
        </inkml:annotationXML>
        <inkml:traceGroup>
          <inkml:annotationXML>
            <emma:emma xmlns:emma="http://www.w3.org/2003/04/emma" version="1.0">
              <emma:interpretation id="{7E6090C1-7414-4EF9-AA34-859B47359695}" emma:medium="tactile" emma:mode="ink">
                <msink:context xmlns:msink="http://schemas.microsoft.com/ink/2010/main" type="inkWord" rotatedBoundingBox="13853,759 13375,3078 12811,2962 13290,643">
                  <msink:destinationLink direction="with" ref="{2D4FC6C0-D765-4E20-BFC0-FCDB5C4A5EC9}"/>
                </msink:context>
              </emma:interpretation>
              <emma:one-of disjunction-type="recognition" id="oneOf0">
                <emma:interpretation id="interp0" emma:lang="" emma:confidence="0">
                  <emma:literal>los</emma:literal>
                </emma:interpretation>
                <emma:interpretation id="interp1" emma:lang="" emma:confidence="0">
                  <emma:literal>(os</emma:literal>
                </emma:interpretation>
                <emma:interpretation id="interp2" emma:lang="" emma:confidence="0">
                  <emma:literal>'os</emma:literal>
                </emma:interpretation>
                <emma:interpretation id="interp3" emma:lang="" emma:confidence="0">
                  <emma:literal>es</emma:literal>
                </emma:interpretation>
                <emma:interpretation id="interp4" emma:lang="" emma:confidence="0">
                  <emma:literal>sos</emma:literal>
                </emma:interpretation>
              </emma:one-of>
            </emma:emma>
          </inkml:annotationXML>
          <inkml:trace contextRef="#ctx0" brushRef="#br0">2354-637 1505 0,'0'-11'67'15,"0"3"-12"-15,0-13 73 0,0 10-82 16,0 3-11-16,17-2 8 0,1 1-4 16,0 3-14-16,3-2-1 0,-4 5-2 15,4 1-6-15,-1 2-4 0,18 0 163 16,-20 13-100-16,-3-1 16 15,-2 5-8-15,-3 1-13 0,-5 4-24 16,3-2-9-16,-8 2 0 0,0 3 4 16,0 2-22-16,0 23 3 15,-18-26-9-15,6 0-17 0,-4-4 9 16,4 3-6-16,-1-5 10 0,3-2-17 0,-1-4 16 16,11-1-11-16,-7-3 7 0,7 2 1 15,0-9-5-15,0 0 8 16,0 1-11-16,0-2 8 0,0 0-1 15,0 0-7-15,18 0 4 0,-6 0 1 16,6 0 3-16,18 0-4 16,-16 0-5-16,1 0-55 0,-4-11-76 15,1 11-87-15,-2 0-182 0,-4 0-170 16</inkml:trace>
          <inkml:trace contextRef="#ctx0" brushRef="#br0" timeOffset="947.9974">2058 1065 2254 0,'8'-18'84'0,"-8"1"41"0,5-10 159 16,-5 14-177-16,0 2-25 16,0 5-16-16,-15 1-5 0,2 5-9 15,-2 0-12-15,-3 0-7 0,-3 0-14 16,4 19-13-16,-19 13 3 15,18-16-7-15,3 0-1 0,2-1 5 16,3 0-9-16,5-1-1 0,0-2-2 0,0 2 6 16,5 1-3-16,0 6-15 15,0-11 19-15,12-3-1 0,1 1 2 16,0 0-6-16,5-2-2 0,2-1 5 16,0 1 8-16,3 1-4 0,5-2-2 15,33 10-9-15,-27-7 15 16,1 2 1-16,3 1-2 0,1 4-6 15,-6-1 8-15,0 3 3 0,-8 3-10 16,-2-1 18-16,-2 0-5 0,2 21 57 16,-23-21-53-16,0 3-6 15,0-3 38-15,0 1 27 0,-23 0 12 0,0-1-32 16,-5-2-17-16,-5-2-15 0,-1-4-9 16,-34 7-1-16,37-18-23 15,1 0-33-15,2 0-66 0,5 0-63 16,5-13-58-16,3-3-51 0,4 0-164 15,4-4-279-15</inkml:trace>
        </inkml:traceGroup>
        <inkml:traceGroup>
          <inkml:annotationXML>
            <emma:emma xmlns:emma="http://www.w3.org/2003/04/emma" version="1.0">
              <emma:interpretation id="{ECDC5E09-A449-45BC-A081-FAD77B4EFCDA}" emma:medium="tactile" emma:mode="ink">
                <msink:context xmlns:msink="http://schemas.microsoft.com/ink/2010/main" type="inkWord" rotatedBoundingBox="13339,1406 13305,1568 13153,1537 13186,1375"/>
              </emma:interpretation>
              <emma:one-of disjunction-type="recognition" id="oneOf1">
                <emma:interpretation id="interp5" emma:lang="" emma:confidence="1">
                  <emma:literal/>
                </emma:interpretation>
              </emma:one-of>
            </emma:emma>
          </inkml:annotationXML>
          <inkml:trace contextRef="#ctx0" brushRef="#br0" timeOffset="-430.4759">2155-52 2793 0,'3'0'82'0,"-1"0"20"0,1 0 16 16,-3 0-30-16,5 0-39 0,0 0-16 16,-3 0-11-16,-2 0-7 0,3 0-11 15,7 19 14-15,-2-4-6 16,-6 0-9-16,6-1 3 0,0 3 2 16,2 1-9-16,-3-1 7 0,1 0-14 15,0-1 6-15,4 7-41 16,-6-12-66-16,-1-5-53 0,0-6-69 0,-5 0-110 15,0 0-235-15</inkml:trace>
        </inkml:traceGroup>
      </inkml:traceGroup>
    </inkml:traceGroup>
  </inkml:traceGroup>
</inkml:ink>
</file>

<file path=ppt/ink/ink3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0.79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17CB2BE-64A4-48F4-B426-87437529B4E1}" emma:medium="tactile" emma:mode="ink">
          <msink:context xmlns:msink="http://schemas.microsoft.com/ink/2010/main" type="writingRegion" rotatedBoundingBox="12394,1111 12924,1111 12924,1659 12394,1659"/>
        </emma:interpretation>
      </emma:emma>
    </inkml:annotationXML>
    <inkml:traceGroup>
      <inkml:annotationXML>
        <emma:emma xmlns:emma="http://www.w3.org/2003/04/emma" version="1.0">
          <emma:interpretation id="{575D9905-DFB4-4305-9525-711F6F411E3C}" emma:medium="tactile" emma:mode="ink">
            <msink:context xmlns:msink="http://schemas.microsoft.com/ink/2010/main" type="paragraph" rotatedBoundingBox="12394,1111 12924,1111 12924,1659 12394,1659" alignmentLevel="1"/>
          </emma:interpretation>
        </emma:emma>
      </inkml:annotationXML>
      <inkml:traceGroup>
        <inkml:annotationXML>
          <emma:emma xmlns:emma="http://www.w3.org/2003/04/emma" version="1.0">
            <emma:interpretation id="{3B71B873-9788-43AC-829D-5B28AA22B200}" emma:medium="tactile" emma:mode="ink">
              <msink:context xmlns:msink="http://schemas.microsoft.com/ink/2010/main" type="line" rotatedBoundingBox="12394,1111 12924,1111 12924,1659 12394,1659"/>
            </emma:interpretation>
          </emma:emma>
        </inkml:annotationXML>
        <inkml:traceGroup>
          <inkml:annotationXML>
            <emma:emma xmlns:emma="http://www.w3.org/2003/04/emma" version="1.0">
              <emma:interpretation id="{88D660E3-3264-4CE1-B100-84AC684C155F}" emma:medium="tactile" emma:mode="ink">
                <msink:context xmlns:msink="http://schemas.microsoft.com/ink/2010/main" type="inkWord" rotatedBoundingBox="12394,1111 12924,1111 12924,1659 12394,1659"/>
              </emma:interpretation>
              <emma:one-of disjunction-type="recognition" id="oneOf0">
                <emma:interpretation id="interp0" emma:lang="" emma:confidence="1">
                  <emma:literal/>
                </emma:interpretation>
              </emma:one-of>
            </emma:emma>
          </inkml:annotationXML>
          <inkml:trace contextRef="#ctx0" brushRef="#br0">-1979 639 2231 0,'-12'-5'46'0,"12"-1"25"0,-36-3 69 16,21 6-63-16,2-1 6 16,-2 0-5-16,2 2-15 0,-2 0-24 15,2 2 0-15,0 0-15 0,0 0-13 16,1 0 0-16,-16 16 13 16,12-4-24-16,1 0-1 0,0-1 8 15,0-1-6-15,-1 5-12 0,4-2 11 16,-1 3-2-16,3-1-7 0,-1 3 14 15,4 12-23-15,7-14 7 0,0-3 17 16,0-2-11-16,20-1-1 16,1 0 12-16,-1-3-11 0,3 1 2 15,2-2 11-15,3-1 0 0,36 8-7 16,-31-6 3-16,-2 1-10 0,-1 3 3 16,1 0 7-16,2 0-15 0,-8 2 4 15,1 0 14-15,-6 2-6 0,1-3-4 16,14 16 9-16,-19-13-11 15,-6-1 12-15,-3 0-2 0,-1-2-7 16,-1-1 0-16,-5-1 9 0,0 3-3 16,0-5-11-16,-18 13 16 15,2-12-14-15,1 0 13 0,-3-4 0 0,3 2-5 16,-5-4 0-16,2-2 2 16,0-1-5-16,-2 0-1 0,2 0 5 15,-15-14-50-15,23 3-60 0,-3 0-64 16,8 0-95-16,2-1-200 0,3-2-173 15</inkml:trace>
        </inkml:traceGroup>
      </inkml:traceGroup>
    </inkml:traceGroup>
  </inkml:traceGroup>
</inkml:ink>
</file>

<file path=ppt/ink/ink3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28.95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6ABCFC1-35F9-4B82-A9F5-47089F59A345}" emma:medium="tactile" emma:mode="ink">
          <msink:context xmlns:msink="http://schemas.microsoft.com/ink/2010/main" type="writingRegion" rotatedBoundingBox="28595,1325 32134,1289 32141,2030 28603,2066"/>
        </emma:interpretation>
      </emma:emma>
    </inkml:annotationXML>
    <inkml:traceGroup>
      <inkml:annotationXML>
        <emma:emma xmlns:emma="http://www.w3.org/2003/04/emma" version="1.0">
          <emma:interpretation id="{8621B4EB-08C4-4D90-86D2-E310289DF784}" emma:medium="tactile" emma:mode="ink">
            <msink:context xmlns:msink="http://schemas.microsoft.com/ink/2010/main" type="paragraph" rotatedBoundingBox="28595,1325 32134,1289 32141,2030 28603,2066" alignmentLevel="1"/>
          </emma:interpretation>
        </emma:emma>
      </inkml:annotationXML>
      <inkml:traceGroup>
        <inkml:annotationXML>
          <emma:emma xmlns:emma="http://www.w3.org/2003/04/emma" version="1.0">
            <emma:interpretation id="{5DB7BC2F-25D1-4A41-9E9A-A913D568A395}" emma:medium="tactile" emma:mode="ink">
              <msink:context xmlns:msink="http://schemas.microsoft.com/ink/2010/main" type="line" rotatedBoundingBox="28595,1325 32134,1289 32141,2030 28603,2066"/>
            </emma:interpretation>
          </emma:emma>
        </inkml:annotationXML>
        <inkml:traceGroup>
          <inkml:annotationXML>
            <emma:emma xmlns:emma="http://www.w3.org/2003/04/emma" version="1.0">
              <emma:interpretation id="{FEA2566B-F57A-46D0-8580-CCA708155407}" emma:medium="tactile" emma:mode="ink">
                <msink:context xmlns:msink="http://schemas.microsoft.com/ink/2010/main" type="inkWord" rotatedBoundingBox="28596,1363 29716,1351 29722,1931 28602,1943"/>
              </emma:interpretation>
              <emma:one-of disjunction-type="recognition" id="oneOf0">
                <emma:interpretation id="interp0" emma:lang="" emma:confidence="1">
                  <emma:literal/>
                </emma:interpretation>
              </emma:one-of>
            </emma:emma>
          </inkml:annotationXML>
          <inkml:trace contextRef="#ctx0" brushRef="#br0">-35-1048 2391 0,'0'-5'67'0,"0"2"35"16,0 1 174-16,0 2-135 15,0 0-8-15,0 0-26 0,0 0 12 16,0 0-6-16,0 0-16 0,0 0-18 15,0 0-15-15,0 0-4 0,0 12 106 16,0 4-81-16,0-2-10 0,0 0-28 16,13 1-11-16,-13 5-10 0,15-1-13 15,-2-1 1-15,0 4-11 0,-3 0 15 16,13 16-16 0,-11-23 0-16,-1-1 1 0,-4-3 1 0,-2-3 3 15,0-2 0-15,-2-4-8 0,-3-2-17 16,0 0-21-16,0 0-38 15,0-15-205-15,0 5 142 0,-15 10 18 16,2-15 12-16,0 2 39 0,3-1 20 16,0-2 22-16,0-3 3 0,2 2 15 15,8-3 4-15,-10-23 5 16,10 25 5-16,0-2-6 0,0 1 15 16,0-3 53-16,0 3-6 0,0 3-1 0,0-1 9 15,0 2-8-15,30-15 33 16,-30 22-72-16,13 2-18 0,0 3 12 15,-3 3 60-15,0 0 21 0,-2 0 34 16,2 0-21-16,0 21-29 0,3-3-10 16,15 18 24-16,-10-15-60 15,-3 4-8-15,0 1 4 0,-2-3-11 16,0 3-3-16,-3-1 0 0,-2-2-4 16,2-2-11-16,-2-2-3 0,4 16 19 15,-7-19-17-15,3-3-5 16,-5-1 7-16,-1-2-54 0,1-2-69 0,-3-5-105 15,0-3-78-15,0 0-33 0,0 0-32 16,0 0-623-16,0-12 212 16</inkml:trace>
          <inkml:trace contextRef="#ctx0" brushRef="#br0" timeOffset="535.2513">375-920 2297 0,'0'-7'61'0,"0"7"55"16,0 0 25-16,0 0 165 15,0 0-161-15,0 0-11 0,0 0 5 16,0 0 5-16,0 11 27 0,0-11 1 0,0 11-22 16,0 0-36-16,0-1-25 0,21 16 19 15,-21-10-86-15,10-1-7 16,0 4 1-16,-2-3-3 0,-8 0-10 15,7-4 7-15,1 1-14 0,-6-2 2 16,1-1-10-16,2 3 7 16,-2-8-80-16,-1-5-113 0,1 0-117 15,-1 0-40-15,-2 0-4 0,0 0-113 16,0 0-367-16</inkml:trace>
          <inkml:trace contextRef="#ctx0" brushRef="#br0" timeOffset="873.5434">513-1038 2256 0,'0'0'67'0,"0"10"44"16,0-10 17-16,0 8 16 0,0-2-30 15,0-6-3-15,0 4-33 16,0-4-17-16,0 0-19 0,0 5-4 16,0-5 16-16,0 0 29 0,13 0 40 15,-3 0-20-15,5 0-33 0,0 0-23 16,6 0-24-16,-4 0-6 0,6 0-7 16,21-18 12-16,-24 18-8 15,-2-8-10-15,-3 8 9 0,-5-7-13 16,6-1 5-16,-9 8-10 0,-2 0-104 15,1 0-73-15,-1 0-49 0,-5 0-315 16,0 0 71-16,0 0-239 16</inkml:trace>
          <inkml:trace contextRef="#ctx0" brushRef="#br0" timeOffset="1330.6202">880-1290 2620 0,'0'-1'87'0,"2"-3"66"0,1 3 55 16,-1 1 19-16,-2 0-1 0,0 0-11 15,3 0-41-15,-3 0-19 0,0 0-16 16,0 11 106-16,0-1-143 16,0-10-2-16,0 11-47 0,0-1-9 15,0 1-1-15,0 4 23 0,13 2-4 0,-3 3-22 16,13 25-7-1,-13-21-23-15,3-1-7 0,-3 2 34 0,2 1 6 16,1-3-14-16,-3 0-16 0,3 1 7 16,-3-1 1-16,1 1-11 15,4 13-14-15,-10-22-5 0,0 1 3 16,-2-1-6-16,-1-5-16 0,1-2-49 16,-3 0-33-16,2 2-52 0,3-5-124 15,0-1-146-15,0 5-550 16,-5-7 214-16</inkml:trace>
        </inkml:traceGroup>
        <inkml:traceGroup>
          <inkml:annotationXML>
            <emma:emma xmlns:emma="http://www.w3.org/2003/04/emma" version="1.0">
              <emma:interpretation id="{20CA36BD-1BF3-4F01-9BB8-2009E832F6F8}" emma:medium="tactile" emma:mode="ink">
                <msink:context xmlns:msink="http://schemas.microsoft.com/ink/2010/main" type="inkWord" rotatedBoundingBox="30117,1820 30133,1820 30135,2050 30120,2051">
                  <msink:destinationLink direction="with" ref="{F58A26A4-B927-468C-9A7E-09EB285FFF1E}"/>
                </msink:context>
              </emma:interpretation>
              <emma:one-of disjunction-type="recognition" id="oneOf1">
                <emma:interpretation id="interp1" emma:lang="" emma:confidence="1">
                  <emma:literal/>
                </emma:interpretation>
              </emma:one-of>
            </emma:emma>
          </inkml:annotationXML>
          <inkml:trace contextRef="#ctx0" brushRef="#br0" timeOffset="1850.0462">1499-822 2488 0,'0'-8'115'0,"0"8"30"0,0 0 43 0,0 0 23 15,0 0-2-15,0 0 7 0,0 0 22 16,0 0-14-16,0 0-28 0,0 0 87 15,0 0-184-15,0 0-12 16,0 0-9-16,0 0-40 0,0 0-8 16,0 0 0-16,0 0 12 0,0 11-24 15,0 0-1-15,0 11 12 16,0-9-17-16,0 5-8 0,0 1 10 16,0-2-16-16,0 2 0 0,0-3-8 15,0 1 1-15,0 0-19 0,0-2-39 16,0 5-312-16,0-14-77 0,0 0-108 15,-13-2-270-15</inkml:trace>
        </inkml:traceGroup>
        <inkml:traceGroup>
          <inkml:annotationXML>
            <emma:emma xmlns:emma="http://www.w3.org/2003/04/emma" version="1.0">
              <emma:interpretation id="{6A1C5703-A950-499C-984E-7F9B2DD6E9F1}" emma:medium="tactile" emma:mode="ink">
                <msink:context xmlns:msink="http://schemas.microsoft.com/ink/2010/main" type="inkWord" rotatedBoundingBox="30495,1397 30932,1393 30938,1935 30501,1940"/>
              </emma:interpretation>
              <emma:one-of disjunction-type="recognition" id="oneOf2">
                <emma:interpretation id="interp2" emma:lang="" emma:confidence="1">
                  <emma:literal/>
                </emma:interpretation>
              </emma:one-of>
            </emma:emma>
          </inkml:annotationXML>
          <inkml:trace contextRef="#ctx0" brushRef="#br0" timeOffset="2976.9413">1876-1177 2698 0,'-13'-3'56'0,"13"0"80"15,0 3 227-15,0 0-215 16,0 0-67-16,0 0-26 0,0 0 41 0,0 0 39 16,0 0-2-16,0 16 23 15,0 2 13-15,15 26 58 0,-2-18-170 16,-6 3 22-16,4 1-41 0,-1-1-10 16,3 3 0-16,-3-1-6 0,0-1-14 15,0-2 2-15,-2-1-14 0,7 22-4 16,-12-28 9-16,2-3 6 15,0-3-9-15,-5-4 0 0,2-4 9 16,-2 1-3-16,0-5-5 0,0-3-19 16,0 0-9-16,0 0-66 15,0 0-14-15,0-12-20 0,0-2 26 16,0 0-16-16,0-6-41 0,-12-1 37 0,12-4 28 16,-11-2 32-16,11-4 16 15,-10-29 10-15,0 31 29 0,10 1 9 16,0 2 0-16,0 2-2 0,0 2-9 15,0 0 14-15,0 3-4 0,0 0 3 16,0 0 10-16,15-10 84 16,-15 14-63-16,16 3-8 0,-6 0-10 15,0 0-3-15,-2 5 0 0,2-2-6 16,-3 4-6-16,1 0 6 0,5 0 141 16,-6 5-48-16,4 0-24 15,-1 0-17-15,3 18 21 0,-3-1-24 0,5-1-8 16,3 4-21-16,-3 1 27 0,3 3-17 15,13 24 13 1,-16-25-40-16,-2 3 0 0,-1-1 9 0,-1 0-17 16,1 0 10-16,-4-1-2 0,0-2 1 15,-1-2-16-15,-2 1 8 0,0 13 9 16,0-19-14-16,-5-4-5 16,0 1 8-16,0-2 0 0,0-2-11 15,0-2-2-15,0 1-98 0,0-7-116 16,0 0-121-16,0 0-392 15,0 0 313-15,0 0-176 0</inkml:trace>
        </inkml:traceGroup>
        <inkml:traceGroup>
          <inkml:annotationXML>
            <emma:emma xmlns:emma="http://www.w3.org/2003/04/emma" version="1.0">
              <emma:interpretation id="{583D2123-542E-4865-B240-7EA873017CA7}" emma:medium="tactile" emma:mode="ink">
                <msink:context xmlns:msink="http://schemas.microsoft.com/ink/2010/main" type="inkWord" rotatedBoundingBox="31116,1299 32134,1289 32141,1988 31123,1999"/>
              </emma:interpretation>
              <emma:one-of disjunction-type="recognition" id="oneOf3">
                <emma:interpretation id="interp3" emma:lang="" emma:confidence="0">
                  <emma:literal>51</emma:literal>
                </emma:interpretation>
                <emma:interpretation id="interp4" emma:lang="" emma:confidence="0">
                  <emma:literal>2-1</emma:literal>
                </emma:interpretation>
                <emma:interpretation id="interp5" emma:lang="" emma:confidence="0">
                  <emma:literal>1-1</emma:literal>
                </emma:interpretation>
                <emma:interpretation id="interp6" emma:lang="" emma:confidence="0">
                  <emma:literal>5-1</emma:literal>
                </emma:interpretation>
                <emma:interpretation id="interp7" emma:lang="" emma:confidence="0">
                  <emma:literal>13-1</emma:literal>
                </emma:interpretation>
              </emma:one-of>
            </emma:emma>
          </inkml:annotationXML>
          <inkml:trace contextRef="#ctx0" brushRef="#br0" timeOffset="3871.2228">2487-899 1839 0,'0'0'73'0,"0"0"163"16,0 0-121-16,0 0-1 15,0 0 6-15,0 0-17 0,0 0-7 0,0 0-6 16,0 0 7-16,0 0-26 0,0 0-11 16,0 0 16-16,0 0-54 15,0 0-21-15,0 0-1 0,0 0 10 16,13 0-4-16,-13-11-13 0,12 2-5 16,-1 0 19-16,-1 2-12 0,10-8 66 15,-12 9-47-15,2 6-2 16,0-3 6-16,-5-2-12 0,3 5-3 15,-1 0 6-15,-1 0 1 0,-4 0 48 0,1 0 26 16,7 0 68 0,-2 18-106-16,-3-6-12 0,0 3 8 0,0 0-8 15,2 5-10-15,-1-4-5 0,-1 4 2 16,-3-2 13-16,1 3-19 16,-3 15 16-16,0-18-30 0,0-2 6 15,0 1 2-15,-16-2-8 0,1-4-3 16,2-1 6-16,1 1 1 0,1-3-2 15,-1 3-7-15,12-9 4 16,0 0 0-16,0-2-4 0,-8 0-13 16,8 0 1-16,0 0-1 0,0 0 14 15,0 0 6-15,0 0-1 0,13 0 8 16,2-10-12-16,-2 10 6 16,5-9-6-16,-6 1-1 0,4-1 10 0,-1 2-2 15,-2 1-13-15,2 0 9 0,0-2-24 16,6-9-232-16,-14 9 44 15,1 0-27-15,-3 3-39 0,-2-2-73 16,-3 0-71-16,0 1-172 16</inkml:trace>
          <inkml:trace contextRef="#ctx0" brushRef="#br0" timeOffset="4208.5047">2793-1143 3059 0,'0'0'89'15,"0"8"92"-15,0-8 74 0,0 8 16 16,0-8-66-16,0 0 15 0,0 0-120 15,15 0-31-15,-2 0-8 0,-3 0-36 16,5 0-2-16,5 0-19 16,-2 0 17-16,5 0-26 0,0 0 13 0,25-12-2 15,-25 2-9-15,0 10-5 16,-7-8 11-16,-1 8-4 0,-5-7-60 16,0 7-96-16,-5 0-141 0,-2 0-79 15,-1 0-433-15,-2 0 282 16,0 0-42-16</inkml:trace>
          <inkml:trace contextRef="#ctx0" brushRef="#br0" timeOffset="4583.581">3307-1359 2994 0,'3'0'75'0,"-1"0"105"0,1 0 67 16,2 0 24-16,-3 0-48 0,1 0-66 0,-3 19 158 15,0-9-197 1,0 1-23-16,0 1-18 0,15 0-6 0,-5 3 18 16,3 8-28-16,0 1 2 0,0 4-29 15,-3 0 46-15,13 33 89 16,-13-28-107-16,3 0 5 0,-6-1 61 15,1 0-22-15,-3-2-25 0,3 3-36 16,-3-5-12-16,0-3-26 0,0-3-7 16,3 17 0-16,-6-26 3 15,3-3-1-15,-5-5-7 0,3 0-13 16,-3-5-13-16,0 1-102 0,0-1-44 16,0 0-19-16,0 0-15 0,0 0-362 15,0 0 91-15,0 0-63 0,0-11-122 16,0 11-5-16</inkml:trace>
        </inkml:traceGroup>
      </inkml:traceGroup>
    </inkml:traceGroup>
  </inkml:traceGroup>
</inkml:ink>
</file>

<file path=ppt/ink/ink3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24.92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8C51B2E-3518-4A16-B0B0-F318BDA0E113}" emma:medium="tactile" emma:mode="ink">
          <msink:context xmlns:msink="http://schemas.microsoft.com/ink/2010/main" type="writingRegion" rotatedBoundingBox="28388,3868 27776,936 28612,761 29225,3693"/>
        </emma:interpretation>
      </emma:emma>
    </inkml:annotationXML>
    <inkml:traceGroup>
      <inkml:annotationXML>
        <emma:emma xmlns:emma="http://www.w3.org/2003/04/emma" version="1.0">
          <emma:interpretation id="{D9BFFDD8-6BDD-4881-BC23-3DB23786B7C9}" emma:medium="tactile" emma:mode="ink">
            <msink:context xmlns:msink="http://schemas.microsoft.com/ink/2010/main" type="paragraph" rotatedBoundingBox="28388,3868 27776,936 28612,761 29225,3693" alignmentLevel="1"/>
          </emma:interpretation>
        </emma:emma>
      </inkml:annotationXML>
      <inkml:traceGroup>
        <inkml:annotationXML>
          <emma:emma xmlns:emma="http://www.w3.org/2003/04/emma" version="1.0">
            <emma:interpretation id="{9AE8EC14-D08A-4CD7-95B1-6B1671634CD8}" emma:medium="tactile" emma:mode="ink">
              <msink:context xmlns:msink="http://schemas.microsoft.com/ink/2010/main" type="line" rotatedBoundingBox="28388,3868 27776,936 28612,761 29225,3693"/>
            </emma:interpretation>
          </emma:emma>
        </inkml:annotationXML>
        <inkml:traceGroup>
          <inkml:annotationXML>
            <emma:emma xmlns:emma="http://www.w3.org/2003/04/emma" version="1.0">
              <emma:interpretation id="{758F0683-4B63-4F06-A5EB-6C73D2743644}" emma:medium="tactile" emma:mode="ink">
                <msink:context xmlns:msink="http://schemas.microsoft.com/ink/2010/main" type="inkWord" rotatedBoundingBox="28388,3868 27776,936 28612,761 29225,3693">
                  <msink:destinationLink direction="with" ref="{F58A26A4-B927-468C-9A7E-09EB285FFF1E}"/>
                  <msink:destinationLink direction="with" ref="{E3396DE5-4152-4972-920A-9B2496E3E0BA}"/>
                  <msink:destinationLink direction="to" ref="{6AA2FE12-DFA8-469C-9C1F-1FF7E6585DDA}"/>
                </msink:context>
              </emma:interpretation>
            </emma:emma>
          </inkml:annotationXML>
          <inkml:trace contextRef="#ctx0" brushRef="#br0">31 34 2405 0,'-7'-13'57'0,"-1"3"52"0,-2 0 131 15,7 7-135-15,1 3-4 0,2 0-29 16,-3 0-5-16,3 0-17 0,0 0 15 16,0 0 30-16,0 0 71 0,0 28 158 15,0-15-218-15,0 3 26 0,0 1 24 16,0 5-15-16,16 3-16 0,-4 7-15 16,1 4-49-16,0 1-23 15,-1 7-2-15,19 53 55 0,-13-45-69 16,2 4 4-16,-2-1 4 0,2 0-32 15,-2-1 12-15,3 0 6 0,-1 0-5 16,-7-7-13-16,2 0 7 0,16 40 47 16,-19-51-46-16,1-6 0 15,0 0 11-15,-6-8-15 0,4-5 11 16,-1-2-13-16,-8-11-16 0,4 3 29 16,-4-3-20-16,-2-4-48 15,0 0-13-15,0 0-17 0,0 0-106 16,0 0-161-16,0-15-126 0,-13 0-63 15,1 0-127-15</inkml:trace>
          <inkml:trace contextRef="#ctx0" brushRef="#br0" timeOffset="1714.4771">85 142 1109 0,'0'0'215'0,"0"0"-73"16,0 0 1-16,0 0-11 0,0 0-14 15,0 0-24-15,0 0-18 0,0 0 0 16,0 0 3-16,0 0 76 15,0 0-66-15,0 0-13 0,0 0 10 16,0 0-2-16,0 0-3 0,0 0 21 16,0 0 10-16,0 0 0 0,0 0-1 15,0 0 83-15,0 0-108 16,-18 0-8-16,18 0-11 0,0 0-10 16,0 0-6-16,0 0-21 0,-15 0 2 15,15-12 28-15,-13 12 26 0,0-26 25 16,3 13-97-16,0-3-7 0,10 1 3 15,-13-4-15-15,0-2 7 0,1-5-6 16,-4-3-10-16,1-6 20 0,-5-2-11 16,-16-42 29-16,16 38-31 15,2-1 6-15,-3 0-12 0,4-2 10 16,1 4 9-16,1-1-5 0,-3 5 14 16,3 2 0-16,-10-30 32 15,14 41-37-15,1 5 13 0,0 0-15 16,5 7 10-16,-3 1-16 0,6 4 5 15,-1 6 0-15,1 0-4 0,-1 0-5 16,3 0-2-16,0 0-1 0,0 0 7 16,0 0-4-16,0 0-1 0,0 0 9 15,0 0-1-15,0 0-11 0,0 0 8 16,0 0-5-16,0 0 14 16,0 0-9-16,0 0-5 0,0 0 1 15,0 0 0-15,-13 0-7 0,13 14 12 16,-18-14 1-16,3 18-9 0,0 0 9 15,-16 14-2-15,11-13-5 0,2-1 10 16,0-4-4-16,3 6 5 16,0-5-9-16,-1 1 5 0,1-6 1 15,2 1 7-15,1-2-15 0,-1 2 9 16,8-11-21-16,5 0-2 0,0 0-15 16,0 0-12-16,0-11 8 0,0-4 5 15,0 0 13-15,0-4-6 0,30-29 4 16,-19 22 10-16,1 0 13 15,-1-3 4-15,-4 4-6 0,3 0 6 16,1 3 4-16,-4 2 7 0,-2 3 15 16,0 1 5-16,6-7 45 15,-11 13-64-15,2 4 7 0,-2 1 10 0,3 5-12 16,-1 0 1-16,-2 0-7 0,3 0-3 16,-1 0-15-16,3 0-10 15,3 11 2-15,-3-11 23 0,3 14 54 16,5-1-15-16,-1-1-4 0,6 1-32 15,2-1-5-15,1 1-8 0,4-1-3 16,3 2 4-16,23 10 13 16,-30-13-12-16,-4-2-4 0,-1 1-10 15,-6-3 1-15,0 1-33 0,-2-8-90 16,-3 0-122-16,-3 0-99 0,1 0-28 16,-3 0-522-16,0 0 53 0</inkml:trace>
          <inkml:trace contextRef="#ctx0" brushRef="#br0" timeOffset="2804.0525">-458-1789 2837 0,'-5'-5'84'0,"0"5"82"15,0 0 61-15,5 0 26 0,0 0-45 16,0 0 39-16,0 0-162 15,0 11 42-15,0 3 22 0,0-3-58 16,0 8-27-16,0 3 8 0,15 8 24 16,-2 9-38-16,2 8-17 0,13 58-6 15,-15-51-20-15,2 1 4 16,3 0-18-16,0-4 12 0,-3-4-11 0,1-4 6 16,-1-3-2-16,3-2-11 0,-3-2 12 15,10 23-16-15,-14-38 9 16,-4-4-5-16,1-3-10 0,-3 0-11 15,-2-7-33-15,-1-1-32 0,3-2-53 16,-2 0-77-16,-1-3-57 16,1-1-367-16,-3 0 299 0,0 0-34 15,0 0-70-15,-15 0-161 0</inkml:trace>
          <inkml:trace contextRef="#ctx0" brushRef="#br0" timeOffset="3102.8041">-603-1229 2587 0,'-5'0'58'0,"2"0"39"0,3 0 68 16,0 0 26-16,0 0-28 0,0 0-23 15,0 0 58-15,0 0 12 0,28 0 71 16,-15 0-173-16,8 0 51 15,2-20-44-15,5 3-37 0,5-2-28 0,2-3-16 16,6-1-5-16,5 2-23 0,-3-1-4 16,36-17 12-16,-43 22-20 15,-6 4 12-15,-2 6-16 0,-2-3-19 16,-6 6-61-16,-2 2-63 0,-8-1-98 16,0 1-78-16,-2 1-59 0,0 1-467 15,-8 0 35-15</inkml:trace>
          <inkml:trace contextRef="#ctx0" brushRef="#br0" timeOffset="2454.6654">-526-1727 2456 0,'-8'5'48'16,"-2"4"52"-16,0-4 47 0,4 1 11 15,-1 1-12-15,2-7-23 16,2 0-31-16,-2 8-13 0,5-8 3 15,-3 0 23-15,3 0-81 0,0 0-12 16,0 0 6-16,0 0 2 0,0 0 125 16,0 0-13-16,18 0-6 0,3 0-15 15,22-26-5-15,-18 16-70 16,1-3 19-16,7 0-13 0,0 3-12 16,5-4-19-16,-2 0-20 0,2 2 9 15,-2-1 5-15,2 2 5 0,31-6-12 16,-41 11-18-16,-5-1 15 0,-3 7 3 15,-7 0-13-15,-3 0 4 0,-2 0-19 16,-3 0-30-16,0 0-8 0,-2 0-20 16,-3 23-272-16,0-13 126 15,0 7-55-15,0 1-47 0,-21 3-10 16,3 4-112-16,0-3-89 0</inkml:trace>
        </inkml:traceGroup>
      </inkml:traceGroup>
    </inkml:traceGroup>
  </inkml:traceGroup>
</inkml:ink>
</file>

<file path=ppt/ink/ink3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37.69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CED8ECD-544F-403F-A123-BCF197FB77B8}" emma:medium="tactile" emma:mode="ink">
          <msink:context xmlns:msink="http://schemas.microsoft.com/ink/2010/main" type="inkDrawing" rotatedBoundingBox="24681,1451 25093,3584 25038,3595 24626,1461" shapeName="Other"/>
        </emma:interpretation>
      </emma:emma>
    </inkml:annotationXML>
    <inkml:trace contextRef="#ctx0" brushRef="#br0">0-2 1222 0,'13'0'137'16,"-13"0"-41"-16,10 0 21 0,-10 0-4 15,0 0-30-15,0 0 6 0,0 0-15 16,0 0 17-16,0 0 17 0,0 0-31 16,0 0 72-16,0 0-77 15,0 0-5-15,0 0 7 0,0 0-16 0,0 0 1 16,0 0 4-16,0 0-23 15,0 0 0-15,0 0 1 0,0 0 9 16,0 0-43-16,0 0 7 0,0 11-2 16,0-11-9-16,0 11 45 0,0 0-4 15,0-2-11-15,0 1-26 0,0 1-1 16,0 7 31-16,0-3-6 16,12-2-6-16,-12 2-7 0,0-1-1 15,13 3 39-15,-13 1-16 0,0-2-7 16,8 4-10-16,-3 17 17 15,5-17-21-15,-7 1 6 0,4 0-11 0,-2 3-3 16,-2-3-8-16,2 0-4 16,-5 0 5-16,0-1 9 0,5-4-8 15,3 14-2-15,-6-15 8 0,-2 0 31 16,3 3-12-16,-1 1-7 0,-2 1-6 16,3-1-5-16,-1 2 7 0,1 2-3 15,2 2-12-15,3 18 9 16,-6-19-6-16,3 1-11 0,1 2 9 15,-4-3-6-15,3 1 5 0,-5-3-3 16,5-1 5-16,0 2 4 0,0 0 20 16,3 18 8-16,-5-22-19 0,2 1 2 15,2 1-2-15,-2-1-6 0,-2 1-7 16,2-3-1-16,0-2-6 16,0 3 2-16,0-2-3 0,6 17 7 15,-6-18 3-15,0 0-9 0,2 0 7 16,-2-1 2-16,1 0-2 0,-1 0 35 15,0-1 49-15,2 3-18 0,-1 16 18 16,1-14-71-16,-2-1-2 16,0 0-11-16,-2-2 16 0,-1 1-15 15,1-4-8-15,2 0 10 0,-2 0-12 16,-3-3-2-16,7 13 5 16,-7-12 3-16,3-1 1 0,-1 3-9 0,-2-2 11 15,3 3 25-15,-1-3 5 0,1 3-23 16,0-3-4-16,2 5 2 15,0 10 11-15,-5-16-13 0,5 2-14 16,-3 1 8-16,-2-2-2 0,0-3-2 16,0 2-1-16,0-2 2 0,0 0 3 15,0 2 11-15,0 0-19 16,0-2 1-16,0 0 10 0,0-2 31 16,0 2 12-16,0 5-12 0,0-2-15 15,11 0-9-15,-11 3-3 0,0-2-6 16,0 10 16-16,0-11-17 0,0-3-8 15,0 2 18-15,0-3-15 0,0 1 5 16,0 0 15-16,0 1-3 16,15-1 18-16,-15 3-26 0,0 6 9 15,10-7-15-15,-10-1 5 0,0-3-9 16,8 3 13-16,-8-3-6 0,0 3-2 16,0-3 3-16,0-1-9 0,0 5 3 15,0-5 1-15,0-1 3 16,0 2 2-16,0-4 18 0,0 2-22 15,0-1 7-15,0 0-6 0,0 4-2 16,0 1 2-16,0 7 8 0,0-6-12 16,0 1 3-16,0 1 5 0,0 0-7 15,0-1-4-15,0-1 6 0,0 0-4 16,0-1 1-16,0-4 8 0,0 2 2 16,0-6-6-16,0 0-3 15,0 0 11-15,10 0-12 0,-10 0 12 16,0 0-1-16,0 0-8 0,0 0-2 15,0 0 4-15,0 0 1 16,0 0 2-16,0 0-2 0,0-10-9 16,0 10 10-16,0-16 2 0,0 6-11 15,0-2-4-15,0-2 5 0,0-23-5 16,-10 18-2-16,-1-6 3 0,11 5 14 16,-7-6-4-16,-1 5-18 0,3 0 2 15,0-2 20-15,0-1-13 0,2 4 11 16,-7-16-22-16,5 19 11 15,3 4 19-15,-1 0-9 0,0 4-2 16,3 3-6-16,0 2-2 0,0 2 7 16,0-3-8-16,0 3-3 0,0 2 19 15,0 0-17-15,0 0 14 16,0 0-1-16,0 0-9 0,0 0 1 16,0 0-9-16,0 0 4 0,0 11 19 15,0-11-17-15,0 39 18 0,0-21-12 16,0 4-3-16,13-2 2 0,-3 8 3 15,-2-6 6-15,0 5-6 0,-3-4 0 16,0-1 12-16,5 1-19 16,-5 23 3-16,0-26 5 0,0 1 4 15,-2-4 0-15,2-2-3 0,-2-4-11 16,-1 2 13-16,3-5-9 0,-5-4 1 16,3 0 0-16,-1 0 15 15,-2-4-19-15,0 0 5 0,0 0-6 16,0 0 1-16,0 0-8 0,0 0-21 15,0 0-79-15,0 0-212 0,0-12-762 16,0 12 275-16</inkml:trace>
  </inkml:traceGroup>
</inkml:ink>
</file>

<file path=ppt/ink/ink3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31.19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AA2FE12-DFA8-469C-9C1F-1FF7E6585DDA}" emma:medium="tactile" emma:mode="ink">
          <msink:context xmlns:msink="http://schemas.microsoft.com/ink/2010/main" type="inkDrawing" rotatedBoundingBox="29722,3339 30763,3362 30761,3446 29720,3423" semanticType="callout" shapeName="Other">
            <msink:sourceLink direction="from" ref="{6BD4933A-72DF-4C7E-BC8A-416A3CD0AE48}"/>
            <msink:sourceLink direction="to" ref="{758F0683-4B63-4F06-A5EB-6C73D2743644}"/>
          </msink:context>
        </emma:interpretation>
      </emma:emma>
    </inkml:annotationXML>
    <inkml:trace contextRef="#ctx0" brushRef="#br0">1091 690 1033 0,'-3'11'88'0,"3"-11"3"0,0 0-24 16,0 10 9-16,0-2-47 16,0-8 31-16,0 0-36 0,0 7 26 0,13-4-45 15,-13 1 46-15,10 3 21 16,-10-5-24-16,0 2-27 0,11 0 35 15,-11-2-3-15,7 2-41 0,-7-2 21 16,8 1-28-16,-1-1 50 0,1 0-30 16,13 5 41-16,-14-7-38 15,3 0-25-15,1 1 30 0,-4 2-6 16,3-3-5-16,3 0 43 16,-3 0-44-16,-5 0 25 0,-2 0-18 0,2 0-10 15,0 0 19-15,0 0-17 16,0 0 11-16,0 0-31 0,0 0 13 15,6 0-8-15,-1 0-4 0,0 0 5 0,0 0 6 16,18 0-1-16,-12 0-1 16,-4 0 16-16,4 0-6 0,-6 0-8 15,0 0 6-15,0 0 29 0,0 0-3 16,1-9-4-16,6 9 1 16,-9 0-37-16,2 0 35 0,3 0-6 15,-3 0-31-15,0 0 5 0,-2 0 9 16,2 0-16-16,3 0-3 0,-3 0 1 15,16 0 15-15,-16 0 20 0,0 0-5 16,3 0-9-16,-3 0-19 16,-3 0 0-16,4 0 12 0,-1 0-5 0,0 0-7 15,-2 0-6-15,15 0 8 16,-13 0-5-16,3 0-1 0,-3 0 5 16,0 0 5-16,3 0-4 0,2 0-7 15,-5 0 5-15,3 0 9 0,0 0 21 16,12 0 40-16,-15 0-46 15,3 0-3-15,-3 0-20 0,-2 0 15 16,2 0-9-16,3 0-16 0,-6 0 12 16,1 0 0-16,7 0 9 15,-7 0-19-15,-3 0 11 0,3 0-13 16,-3 0 8-16,2 0 3 0,1 0 42 0,-3 0-19 16,0 0-5-16,3 0-8 0,10 13-1 15,-8-13-4-15,-2 0 1 16,2 0-12-16,0 0 1 0,0 0 3 15,-2 0 9-15,2 0-5 0,-2 0 1 16,-1 0-9-16,29 0 8 16,-31 0 2-1,-2 0-2-15,2 0 38 16,0 0-26-16,-5 0-2 0,0 0-5 16,0 0-6-16,0 0-5 0,0 0 3 0,0 0 3 15,0 0 1-15,0 0-2 16,0 0 0-16,0 0-19 0,0 0-68 15,0 0-72-15,0 0-48 0,0 0-86 16,0 0-138-16,0 0-77 0</inkml:trace>
  </inkml:traceGroup>
</inkml:ink>
</file>

<file path=ppt/ink/ink3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30.13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BD4933A-72DF-4C7E-BC8A-416A3CD0AE48}" emma:medium="tactile" emma:mode="ink">
          <msink:context xmlns:msink="http://schemas.microsoft.com/ink/2010/main" type="inkDrawing" rotatedBoundingBox="30030,3487 30674,3444 30676,3476 30032,3519" shapeName="Other">
            <msink:destinationLink direction="from" ref="{6AA2FE12-DFA8-469C-9C1F-1FF7E6585DDA}"/>
          </msink:context>
        </emma:interpretation>
      </emma:emma>
    </inkml:annotationXML>
    <inkml:trace contextRef="#ctx0" brushRef="#br0">1397 837 1106 0,'0'0'63'16,"0"0"0"-16,0 12 87 15,0-12-91-15,0 0 63 0,0 0-70 16,0 0 14-16,0 0-10 0,0 0 26 16,0 0-6-16,0 0-7 15,0 0-29-15,0 0 2 0,12 0 7 0,-12 0-13 16,13 0 11-16,-3 0-38 0,-10 0-2 15,13 0 17-15,0 0 2 0,10 0 8 16,-13 0-12-16,0 0-3 16,3 0-12-16,-3 0 5 0,28 0 16 15,-33 0-27 1,8 0 3-16,18 0 0 16,-21 0-1-1,15 0 3-15,-15 0-16 0,1 0 19 16,-1 0-16-16,0 0-4 0,0 0 8 15,-2 0 3-15,10-10 20 16,-11 10-2-16,11 0 38 16,-5 0-53-16,-3 0-6 0,0 0 3 15,-2 0 17-15,0 0-26 0,-1 0 21 16,1 0-19-16,2 0 58 0,-2 0-16 16,-3 0-9-16,2 0-4 0,1 0 4 15,0 0 7-15,4-12-15 0,-1 12-10 16,-4 0 3-16,9-11 4 15,9 11 0-15,-22 0-8 16,2 0-9-16,0 0-9 0,0 0 3 16,0 0 3-16,3 0 4 15,-6 0 21-15,3 0 16 0,0 0-6 16,-2 0-24-16,5 0 18 16,2 0-20-1,-5 0 4-15,-3 0-8 0,1 0 7 16,-3 0-7-16,5 0-5 0,-2 0 0 15,2 0 15-15,-3 0-1 0,1 0-13 16,-1 0-2-16,1 0 1 16,2 0 2-16,-3 0 8 0,4 0 1 15,-4 0 0-15,-2 0-9 0,0 0-10 16,0-15-45-16,0 15-79 16,0 0-733-1</inkml:trace>
  </inkml:traceGroup>
</inkml:ink>
</file>

<file path=ppt/ink/ink3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20.42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C66DF38-3364-41F3-88A6-1C3F8E703A10}" emma:medium="tactile" emma:mode="ink">
          <msink:context xmlns:msink="http://schemas.microsoft.com/ink/2010/main" type="writingRegion" rotatedBoundingBox="6919,11550 7334,13147 6760,13296 6346,11699"/>
        </emma:interpretation>
      </emma:emma>
    </inkml:annotationXML>
    <inkml:traceGroup>
      <inkml:annotationXML>
        <emma:emma xmlns:emma="http://www.w3.org/2003/04/emma" version="1.0">
          <emma:interpretation id="{D7271A4E-E863-4A2D-92B1-75B5CC584D3C}" emma:medium="tactile" emma:mode="ink">
            <msink:context xmlns:msink="http://schemas.microsoft.com/ink/2010/main" type="paragraph" rotatedBoundingBox="6919,11550 7334,13147 6760,13296 6346,11699" alignmentLevel="1"/>
          </emma:interpretation>
        </emma:emma>
      </inkml:annotationXML>
      <inkml:traceGroup>
        <inkml:annotationXML>
          <emma:emma xmlns:emma="http://www.w3.org/2003/04/emma" version="1.0">
            <emma:interpretation id="{EB4F4DBA-F48F-4979-A79D-D65367B756A4}" emma:medium="tactile" emma:mode="ink">
              <msink:context xmlns:msink="http://schemas.microsoft.com/ink/2010/main" type="line" rotatedBoundingBox="6919,11550 7334,13147 6760,13296 6346,11699"/>
            </emma:interpretation>
          </emma:emma>
        </inkml:annotationXML>
        <inkml:traceGroup>
          <inkml:annotationXML>
            <emma:emma xmlns:emma="http://www.w3.org/2003/04/emma" version="1.0">
              <emma:interpretation id="{0A607D94-9CFA-4547-96B3-8BAC8ECCDEA9}" emma:medium="tactile" emma:mode="ink">
                <msink:context xmlns:msink="http://schemas.microsoft.com/ink/2010/main" type="inkWord" rotatedBoundingBox="6919,11550 7334,13147 6760,13296 6346,11699"/>
              </emma:interpretation>
              <emma:one-of disjunction-type="recognition" id="oneOf0">
                <emma:interpretation id="interp0" emma:lang="" emma:confidence="0">
                  <emma:literal>Er</emma:literal>
                </emma:interpretation>
                <emma:interpretation id="interp1" emma:lang="" emma:confidence="0">
                  <emma:literal>Ór</emma:literal>
                </emma:interpretation>
                <emma:interpretation id="interp2" emma:lang="" emma:confidence="0">
                  <emma:literal>sé</emma:literal>
                </emma:interpretation>
                <emma:interpretation id="interp3" emma:lang="" emma:confidence="0">
                  <emma:literal>Ós</emma:literal>
                </emma:interpretation>
                <emma:interpretation id="interp4" emma:lang="" emma:confidence="0">
                  <emma:literal>é en</emma:literal>
                </emma:interpretation>
              </emma:one-of>
            </emma:emma>
          </inkml:annotationXML>
          <inkml:trace contextRef="#ctx0" brushRef="#br0">0 25 671 0,'5'-6'-23'0,"-5"1"13"15,6 1 29-15,-1 4-17 0,-3 0 28 0,3 0 47 16,-2 0 61-16,-1 0 230 16,3 0-28-16,-2 0-82 0,0 0-65 15,-1 0-78-15,1 0 4 0,-3 0-31 16,0 0-21-16,0 0 41 16,0 0-49-16,0 0 32 0,0-11 14 15,0 11 15-15,0 0 9 0,0 0 7 16,0 0 21-16,0 0 3 0,0 0 2 15,0 0 117-15,0 11-158 16,0-1-12-16,0 5-10 0,0 0-23 16,0 4-21-16,0-1-36 0,0 5 14 0,0 0-4 15,0 25 28-15,0-25-35 16,0-1-17-16,0 1-5 0,0-2 24 16,0-1-15-16,0 1-9 0,0-4 18 15,0 0-25-15,0-2 7 0,12 10-1 16,-12-15 5-16,0-4 5 15,0 1-18-15,0-4 19 0,0-3 7 16,0 1-8-16,0-1 0 0,0 0-8 16,0 0-4-16,0 0-32 0,0-11 24 15,0 11-7-15,0-14-17 0,0 3 0 16,0 0 6-16,0-5 14 16,0-2 4-16,0 1 3 0,0-4 2 15,0-21-13-15,0 23 8 16,0-1-4-16,0 1 12 0,11 3 5 0,-11 3-7 15,12 0 5-15,-12-1 0 0,8-3-6 16,-8 0-2-16,18-15 13 16,-11 17-3-16,-1-1 4 0,1 1-4 15,1 8-2-15,-1-1 4 0,-1 2-9 16,-4 1 6-16,1 1-10 0,-1 4 3 16,-2 0 16-16,0 0 5 15,0 0 7-15,0 0-9 0,0 0 1 16,0 0 17-16,0 0-11 0,0 0 13 0,0 13-17 15,28 14 46-15,-18-16-29 16,3 4-17-16,-3 1 17 0,1-1-22 16,-4 5 13-16,6 0-3 0,-5-3-20 15,-1 3 12-15,-2-4-1 0,3 20 21 16,-6-20-26-16,-2-2 3 16,6-1-1-16,-4 1-6 0,-2-2 11 15,0 1-4-15,0-2 14 0,0 0-19 16,0-2 6-16,0 10 16 15,0-11-7-15,0 3-16 0,0 0 9 16,0-1-18-16,0 1 19 0,0 1-13 0,0 1 11 16,0-2-4-16,0 10-18 15,0-10 14-15,0-7-7 0,0 3 10 16,0-3-3-16,0-2-14 0,0 2 13 16,0-2-44-16,0 1-24 0,0-3-33 15,0 0-347-15,0 0-17 16,0 0-117-16,0 0-37 0,0 0 54 15,0 0 73-15,0 0-60 0</inkml:trace>
          <inkml:trace contextRef="#ctx0" brushRef="#br0" timeOffset="1836.4466">444 253 547 0,'0'0'5'0,"12"0"24"0,-12-13-27 15,0 13 17-15,0 0-15 0,0 0 3 16,0 0-20-16,0 0 37 0,0 0 8 16,0 0-37-16,0 0 137 15,0 0 63-15,0 0 69 0,0 0-27 16,0 0-50-16,0 0-21 0,0 0-27 16,0 0 0-16,0-14-36 0,0 14-5 15,18 0 51-15,-18 0-62 16,0 0 3-16,0 0 25 0,0 0-5 0,0 0 7 15,0 0-7-15,0 0-4 16,0 0 22-16,0 0 102 0,0 0-125 16,0 0 12-16,0 0 3 0,0 0-23 15,0 0 8-15,0 0-26 0,0 13-7 16,0-13 9-16,0 14-9 0,0 11 25 16,0-15-59-16,0-10 8 15,0 10-16-15,0-4-1 0,0 4-15 16,0-3-1-16,0 3 3 0,0-1-7 15,0 0 3-15,0 3-6 16,0-3-7-16,0 0 8 0,0-3-15 16,0-4 12-16,0 2 1 0,0-3-13 15,0-1-25-15,0 0-27 0,15 0-95 16,-15 0-433-16,0 0 186 0,0 0-65 16,0 0-105-16,0 0 54 0,0 0 61 15</inkml:trace>
          <inkml:trace contextRef="#ctx0" brushRef="#br0" timeOffset="3146.5329">74 1013 629 0,'0'-4'25'0,"0"0"-11"15,0 1-7-15,0 0 37 0,0-3 106 16,0 1 298-16,0 2-16 0,0-5 142 15,0 7-364-15,0-1-32 16,0 0-18-16,0 1-27 0,0-1-12 16,0 2-19-16,0 0 3 0,0 0 40 15,0 0 7-15,0 13 184 16,13 0-185-16,-13-3-19 0,15 1 0 16,-15 4-12-16,13 2-38 0,-3-2-20 15,-10 2-29-15,10-1 7 0,-10 4-15 16,11 17 25-16,-11-22-28 15,0 5-4-15,0-4-6 0,0 4-5 0,0-4 10 16,0-1 0-16,0-2-16 0,0 2 8 16,12-2-25-16,-12 11 1 15,0-15 37-15,0-1-34 0,0 2 22 16,0-2-12-16,0-2 9 0,0-2-9 16,0-2-1-16,16 1 14 0,-16-3-6 15,0 0-14-15,0 0-2 16,0 0-1-16,0 0 10 0,0 0-30 15,0 0 5-15,0 0-17 0,0 0 12 16,0-13-19-16,0-15-55 16,0 10 57-16,0-2 8 0,0-1 6 15,0-2 21-15,0 0-1 0,0 2-5 0,0 0 23 16,0-4-15-16,0 7 4 0,0-17 20 16,0 18-27-16,0 4 27 15,0-1-19-15,0 3 5 0,0 3-9 16,0-2 15-16,0 2-9 0,7 1 15 15,-7 3-6-15,15-1 1 16,-7 0 3-16,-5 2 3 0,2 0-5 16,-3 2 10-16,3-1 1 0,3 2-3 15,-5 0-1-15,4 0 10 0,-2 0 11 16,8 0 27-16,-3 0-31 0,-2 12 10 16,0-1-5-16,-1-11-10 0,-4 15-10 15,4-1-3-15,1 1 15 0,-3 1-13 16,10 20 9-16,-10-20 12 15,3 1-10-15,2 2-6 0,-2-1-9 16,0-2-9-16,-1 3-3 0,-4-4 15 16,2 0-6-16,0-1-3 0,0 15-27 15,-5-19 24-15,0 1 12 16,0-3-12-16,0 0-9 0,0 1 8 16,0-5 7-16,0 0-21 0,0-1-9 0,0 2-19 15,0-2-112 1,0-3 0-16,0 0-123 0,0 0-112 0,0 0-53 15,0 0-65-15,0 0-24 0,0 0 100 16,0-11 35-16,0 11-95 16</inkml:trace>
          <inkml:trace contextRef="#ctx0" brushRef="#br0" timeOffset="3758.4953">482 1323 731 0,'0'8'294'0,"0"-8"295"0,0 0-394 16,0 0-47-16,0 0-52 0,0 0-30 16,0 0-14-16,0 0 0 0,0-11-9 15,0 2-9-15,13 0 11 16,-1-8 64-16,1 11-55 0,-5-1 17 15,-8 0-23-15,10 1 23 0,-5 2-13 0,3-1 0 16,-1 5 27-16,1 0-7 16,2 0 66-16,-5 0-74 0,-5 0 5 15,5 0-16-15,0 11-6 0,-5-11 13 16,3 11-23-16,-3-11-9 0,0 8 4 16,0 3 4-16,0 4 25 15,0-9-32-15,0 2 4 0,0-2 12 16,0 4 15-16,0-2-11 0,0-1-8 15,0 1 10-15,0 2-8 0,0-3-32 16,0 12 27-16,0-8-38 16,0 0-2-16,0-1-3 0,0-1 11 15,-13-1-9-15,13 0-2 0,-15-1-2 16,5 3-7-16,10-3 9 0,-21 5 3 16,11-5-11-16,10-2 1 0,-5 2 6 15,5-6-18-15,0 3 12 0,0 0 36 16,0-2 8-16,0 0 12 0,0-2 7 15,13 0 60-15,-1 0-44 16,1 0-22-16,-3 0-9 0,8 0 7 16,0 0-27-16,2 0 6 0,3 0-18 15,-2 0 1-15,22 0-3 16,-25 0-1-16,-3 0-13 0,-7 0 9 0,2-12-9 16,-5 12 3-16,-2-9 4 0,-1 9-7 15,1 0-39-15,-1 0-85 16,1 0-422-16,-3 0 173 0,2 0-65 15,1 0-90-15,-1 0 50 0,1 0 71 16</inkml:trace>
        </inkml:traceGroup>
      </inkml:traceGroup>
    </inkml:traceGroup>
  </inkml:traceGroup>
</inkml:ink>
</file>

<file path=ppt/ink/ink3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53.26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45DBB7F0-35BC-42B9-ACB1-272B3858B55E}" emma:medium="tactile" emma:mode="ink">
          <msink:context xmlns:msink="http://schemas.microsoft.com/ink/2010/main" type="inkDrawing" rotatedBoundingBox="1641,16376 3716,16611 3593,17694 1518,17459" hotPoints="3753,17166 2557,17552 1478,16907 2674,16521" semanticType="enclosure" shapeName="Ellipse"/>
        </emma:interpretation>
      </emma:emma>
    </inkml:annotationXML>
    <inkml:trace contextRef="#ctx0" brushRef="#br0">1357 115 1873 0,'-8'-14'34'15,"0"4"144"-15,8 10-76 16,-7-6 1-16,2 6 11 0,-3-9-9 15,3 9-24-15,0-6 2 0,0 6-8 0,0-4 0 16,-3 4 1-16,-5 0 53 16,5 0-68-16,1 0 12 0,-3 0 19 15,-1 0-3-15,-4 0-9 0,2 0-30 16,-2-11 7-16,0 11 15 0,-16-10-1 16,13 3-51-16,1 7-7 15,-1 0 13-15,0 0 26 0,0 0-16 16,-5 0-13-16,-2 0-1 0,2 0-16 15,2 0 18-15,-24-12 19 16,24 12-27-16,1 0-9 0,-3-11 9 16,5 11-14-16,0 0-4 0,0 0 0 0,1 0 2 15,-1 0 1-15,-3 0 9 0,-17-12-8 16,15 12 0-16,3 0-3 16,0 0-4-16,-1 0 6 0,-2 0 5 15,5 0-8-15,-5 0 0 0,3 0-5 16,0 0 7-16,-24 0-4 15,24 0 9-15,2 12 1 0,0-12-7 16,-2 11 7-16,5-3-8 0,-3-8-4 16,5 0 6-16,0 11 3 0,-2-5-1 15,-13 2-4-15,15-4-6 0,3-1 12 16,-3 5-10-16,3-6 13 0,-2 2-8 16,-4-3-5-16,6 3 6 0,-3 1 13 15,3-1-4-15,-15 7-15 16,12-4 2-16,-2 2 2 0,4 2 3 15,-4 1 1-15,2-1 2 0,1 2-4 16,-1 1-6-16,3-3 3 0,-8 12-5 16,8-10 1-16,5 0 2 15,-6-1 3-15,4 2-7 0,4-1 12 16,-2 5 1-16,-2 1-5 0,4 2 1 16,3-2 4-16,0 26-8 0,0-24 7 15,0 0-3-15,0-1-1 0,0-4 1 16,15 3-2-16,-15-2 6 0,16-2 10 15,1 6-7-15,-1-1-3 0,19 21 7 16,-17-17-6-16,3 1-2 16,-1 0 6-16,3-2-3 0,0 4 3 15,0 0 0-15,2-2-1 0,1 1 0 16,2 1-13-16,28 16 19 16,-28-24-21-16,2-1 5 0,1-3 1 15,-1 1 2-15,1-2 1 0,2-3 2 16,-2 0 0-16,4-2-4 0,-2 1-2 15,36 2 15-15,-33-7-14 0,0-5-2 16,-1 0-1-16,1 0 8 0,2 0-3 16,-2 0-7-16,2 0 7 0,-2 0 0 15,35 14 10-15,-35-14-10 16,-3 0 3-16,2 0-5 0,1 0 0 16,0 0-1-16,2 0 3 0,-2 0-6 15,2 0 6-15,-3 0 3 0,37 0-1 16,-39-10-6-16,-3 1 10 15,1 1-4-15,0 8-3 0,-6-12-3 16,0 5 9-16,3 3-9 0,-5-7 3 16,0 2 9-16,26-6-11 0,-29 9 2 15,1-5-4-15,-1 5 1 0,0-4 3 16,1 1 0-16,-4-2 7 0,1-1-5 16,0-1-1-16,-3-2-6 15,16-12 8-15,-18 12-11 0,-3 2 10 16,0 0 4-16,0 1-3 0,0 1-9 15,-2-2 10-15,-3 1-1 0,0-1-3 16,5-3 1-16,-2-12 6 16,-3 13-7-16,-2-4 7 0,-1 2-4 15,-2-1-2-15,0 1 2 0,0-2 0 16,0 1-4-16,0-6 4 0,-12-15-7 16,12 19 13-16,-16 2-8 15,6-2-3-15,0 1 5 0,0 4 1 0,2-2 8 16,0 2-17-16,-2-2 7 0,3 5-2 15,-11-21 6-15,10 17-7 16,1 2-1-16,-4 1 1 0,1 0 5 16,-3 2-3-16,3 0 6 0,0 3 0 15,0-5 1-15,0 5-2 0,-11-12-2 16,14 8 2-16,-4 0-13 16,4 1 7-16,-3 0-6 0,-1 1 5 15,-1 2 2-15,-1-3 8 0,-5-3-11 16,3 7 5-16,-16-13-4 15,13 10-1-15,3 1 8 0,0 0-4 0,0 2 3 16,2 2-6-16,-2 1 17 0,2 1 15 16,-2 2 6-16,-11-3 12 15,13 4-37-15,3 0-14 0,0 0 8 16,0 0 6-16,0 0-11 0,-1 0-1 16,-1 0 5-16,-6 0-13 0,0 0 8 15,-20 0 9-15,15 0-14 16,0 12-1-16,-5-12 13 0,2 15-6 15,-2-5-2-15,-2-10-2 0,2 11 6 16,-3-2 0-16,6-3-15 0,-29 0 15 16,31 3-12-16,3-4-7 15,-3 0-17-15,8-3-52 0,-3 2-73 0,3-4-75 16,-3 0-55-16,5 3-39 0,-2-3-26 16,-16 0-896-16</inkml:trace>
  </inkml:traceGroup>
</inkml:ink>
</file>

<file path=ppt/ink/ink3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30.99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DAB3FF4-E3CC-4FC6-A026-E12529F94DE7}" emma:medium="tactile" emma:mode="ink">
          <msink:context xmlns:msink="http://schemas.microsoft.com/ink/2010/main" type="writingRegion" rotatedBoundingBox="13571,11501 13937,13087 13269,13242 12902,11656"/>
        </emma:interpretation>
      </emma:emma>
    </inkml:annotationXML>
    <inkml:traceGroup>
      <inkml:annotationXML>
        <emma:emma xmlns:emma="http://www.w3.org/2003/04/emma" version="1.0">
          <emma:interpretation id="{F9D393DF-821D-423B-9E63-D45A8B3D9A3F}" emma:medium="tactile" emma:mode="ink">
            <msink:context xmlns:msink="http://schemas.microsoft.com/ink/2010/main" type="paragraph" rotatedBoundingBox="13571,11501 13937,13087 13269,13242 12902,11656" alignmentLevel="1"/>
          </emma:interpretation>
        </emma:emma>
      </inkml:annotationXML>
      <inkml:traceGroup>
        <inkml:annotationXML>
          <emma:emma xmlns:emma="http://www.w3.org/2003/04/emma" version="1.0">
            <emma:interpretation id="{8042EDC9-DECA-4BB2-BC88-3DA373E50AF6}" emma:medium="tactile" emma:mode="ink">
              <msink:context xmlns:msink="http://schemas.microsoft.com/ink/2010/main" type="line" rotatedBoundingBox="13571,11501 13937,13087 13269,13242 12902,11656"/>
            </emma:interpretation>
          </emma:emma>
        </inkml:annotationXML>
        <inkml:traceGroup>
          <inkml:annotationXML>
            <emma:emma xmlns:emma="http://www.w3.org/2003/04/emma" version="1.0">
              <emma:interpretation id="{BA671ED0-DDE8-4382-B28C-4FBB0B674486}" emma:medium="tactile" emma:mode="ink">
                <msink:context xmlns:msink="http://schemas.microsoft.com/ink/2010/main" type="inkWord" rotatedBoundingBox="13571,11501 13680,11975 13216,12083 13107,11608"/>
              </emma:interpretation>
              <emma:one-of disjunction-type="recognition" id="oneOf0">
                <emma:interpretation id="interp0" emma:lang="" emma:confidence="0">
                  <emma:literal>Ó</emma:literal>
                </emma:interpretation>
                <emma:interpretation id="interp1" emma:lang="" emma:confidence="0">
                  <emma:literal>ó</emma:literal>
                </emma:interpretation>
                <emma:interpretation id="interp2" emma:lang="" emma:confidence="0">
                  <emma:literal>á</emma:literal>
                </emma:interpretation>
                <emma:interpretation id="interp3" emma:lang="" emma:confidence="0">
                  <emma:literal>es</emma:literal>
                </emma:interpretation>
                <emma:interpretation id="interp4" emma:lang="" emma:confidence="0">
                  <emma:literal>és</emma:literal>
                </emma:interpretation>
              </emma:one-of>
            </emma:emma>
          </inkml:annotationXML>
          <inkml:trace contextRef="#ctx0" brushRef="#br0">5 0 1487 0,'-8'0'27'0,"8"0"13"0,0 0-10 0,0 0 68 16,0 0-22-16,0 11 78 15,0-11-100-15,0 8 42 0,0-8 1 16,0 6-11-16,0-6-22 0,0 5 11 16,0-5-11-16,11 9 0 0,-11-8-20 15,0 10 62-15,0-7-77 16,0 1 4-16,0 0 9 0,0 0-6 16,0 0-14-16,0-1 11 0,0 0-13 15,12-1-21-15,-12 1 19 0,0 0-20 16,0-2 17-16,0-2-9 0,0 0-5 15,0 0 8-15,0 0-4 0,0 0-5 16,0 0 7-16,0 0-14 0,0 0 1 16,0 0 3-16,16 0 22 15,-16 0-12-15,0 0-7 0,0 0-11 16,0 0 9-16,0 0 3 0,0 0 4 16,0 0-5-16,0 0-5 15,0 0 16-15,0 0-2 0,0 0-8 16,0 0 1-16,0 0 0 0,0 0-15 15,0 0 4-15,0 0 10 0,0 0 2 16,0 0-3-16,0 0 11 0,0 0-22 16,0 0 7-16,0 0-1 0,0 0 15 15,0 0-2-15,0 0-1 0,0 0-18 16,0 0 0-16,0 0 14 16,0 0-24-16,0 0-3 0,0 0-9 15,0 0-3-15,0 0-3 0,0 0 2 16,0 0-2-16,0 0 19 0,0 0-3 15,0 0-1-15,0 0 0 16,0 0 17-16,0 0-6 0,0 0 1 16,0 0-16-16,0 0 16 0,0 0-15 15,0 0 28-15,0 0-19 0,0 0 33 16,0 0-15-16,0 0-8 0,0 0-1 16,0 0 17-16,0 0 1 0,0 0-18 15,0 0 30-15,0 0-36 0,0 0 25 16,0 0 2-16,0 0-29 15,0 0 29-15,0 0-31 0,0 0 31 16,0 0-23-16,0 0 21 0,0 0-6 16,0 0-4-16,0 0-32 15,0 0 9-15,0 0 1 0,0 0-18 16,0 0-89-16,0 0-122 0,0 0-214 16,0 0-74-16</inkml:trace>
          <inkml:trace contextRef="#ctx0" brushRef="#br0" timeOffset="882.2799">232 56 1657 0,'0'0'25'16,"0"0"38"-16,0 0 29 0,0 0 1 15,13 0 2-15,-13 0-17 0,0-11 10 0,0 11 41 16,0-9-54 0,0 9-20-16,0 0 0 0,0-6-25 0,0 6 15 15,0-7 9-15,0 7 2 0,-16 0-13 16,16 0-14-16,-10 0 44 16,-5 0-44-16,5 0 8 0,2 0-15 15,0 0 12-15,-4 0-27 0,4 0 11 16,-2 0-18-16,0 0-5 0,-13-12 18 15,10 12-1-15,3 0-21 16,2 0 24-16,0 0-15 0,3 0-12 16,3 0 20-16,-3 0-1 0,2 0-9 15,-2 0 3-15,-3 0 2 16,6 0 3-16,-1 0-5 0,3 9-17 16,-2-9 26-16,-1 12-13 0,3-12 1 0,0 8-6 15,0 1 0-15,0-4 19 0,0 12-19 16,0-12 15-16,0 4 11 15,0 2-9-15,0-3-11 0,0 0 7 16,0 0-14-16,13-2 20 0,-13-1-24 16,13 2 21-16,7 0-8 15,-10-5 12-15,0 1-17 0,3 0 22 16,-3 1-19-16,6 2 27 0,-1-1-15 16,-2 3 5-16,-1 0 11 0,16 7 9 15,-17-3-7-15,-1-3-15 16,-3 2 4-16,-1 2 8 0,1-2-16 0,-2-1 18 15,0 5-17-15,0-3 12 0,-5-1-9 16,0 10 5-16,0-12-13 16,0-3 1-16,0 1 10 0,0-3 18 15,0 0-5-15,0-2 8 0,0 1 3 16,0-2 27-16,0-1 8 0,-25 0 98 16,15 0-129-16,0 0-11 15,-6 0-6-15,4 0-12 0,-4 0 9 16,-2-11-3-16,6 1-8 0,-4 10 0 15,1-11-15-15,-8-7 14 16,16 10-8-16,1 8-6 0,1-5 5 16,3 5-12-16,-1 0 1 0,1 0-13 0,2 0-48 15,0 0-51-15,0 0-73 16,0 0-279-16,0 0 195 0,0 0-29 16,0 0-167-16,0 0-230 0</inkml:trace>
          <inkml:trace contextRef="#ctx0" brushRef="#br0" timeOffset="1313.134">530 227 2413 0,'0'0'65'0,"0"0"64"0,0 0 16 15,0 0 25-15,0 0-31 0,0 0-9 16,0 0 66-16,0 0-90 16,0 0 17-16,0 0 4 0,0 0 7 0,0 0-1 15,0 0-21-15,0 0 9 16,0 0-25-16,0 0 66 0,0 0-102 15,0 0 11-15,0 14-7 0,0-2-17 16,0 2-11-16,0-1-11 0,0-5-1 16,0 6 18-16,0-4-13 0,0 13 9 15,0-15-23-15,0-2-12 16,-15-1-4-16,15 1 6 0,0-3-11 16,0 0 21-16,0 0-21 0,0-1-3 15,0 1 11-15,0 2-60 16,0-5-1-16,0 1-35 0,0-1-86 15,0 0-155-15,0 0-129 0,0 0-43 16,0 0-196-16</inkml:trace>
        </inkml:traceGroup>
        <inkml:traceGroup>
          <inkml:annotationXML>
            <emma:emma xmlns:emma="http://www.w3.org/2003/04/emma" version="1.0">
              <emma:interpretation id="{77A4D9B1-E7DB-4068-A079-FE0FA31297E6}" emma:medium="tactile" emma:mode="ink">
                <msink:context xmlns:msink="http://schemas.microsoft.com/ink/2010/main" type="inkWord" rotatedBoundingBox="13701,12598 13821,13115 13269,13242 13149,12726"/>
              </emma:interpretation>
              <emma:one-of disjunction-type="recognition" id="oneOf1">
                <emma:interpretation id="interp5" emma:lang="" emma:confidence="0">
                  <emma:literal>es</emma:literal>
                </emma:interpretation>
                <emma:interpretation id="interp6" emma:lang="" emma:confidence="0">
                  <emma:literal>vs</emma:literal>
                </emma:interpretation>
                <emma:interpretation id="interp7" emma:lang="" emma:confidence="0">
                  <emma:literal>con</emma:literal>
                </emma:interpretation>
                <emma:interpretation id="interp8" emma:lang="" emma:confidence="0">
                  <emma:literal>os</emma:literal>
                </emma:interpretation>
                <emma:interpretation id="interp9" emma:lang="" emma:confidence="0">
                  <emma:literal>is</emma:literal>
                </emma:interpretation>
              </emma:one-of>
            </emma:emma>
          </inkml:annotationXML>
          <inkml:trace contextRef="#ctx0" brushRef="#br0" timeOffset="2578.3747">242 1163 1670 0,'0'0'86'15,"0"0"2"-15,0 3 32 16,15-3-15-16,-15 0 76 0,0 0-117 16,0 0 6-16,0 0-13 0,0 0 8 0,0 0 13 15,0 0 1-15,0-11-16 0,0 11 0 16,0-11 78-16,0 3-87 16,0 8-3-16,0-6-21 0,0-1-1 15,0 4-21-15,0-1 10 0,0-1-15 16,-12 3 15-16,12-2-11 0,-29-3 16 15,19 4-15-15,0 0 8 16,10 3-17-16,-13 0 14 0,13 0-16 16,-10 0 9-16,3 0 1 0,-1 0-12 15,0 0 2-15,-7 13 12 16,7 2 3-16,-2-2-19 0,3-2 3 16,1 1 8-16,1 1 4 0,5 1-13 0,0-2 15 15,0 0-22-15,0 0 17 16,23 12-2-16,-7-14 4 0,-4-3-14 15,6 0 14-15,-3 0-8 0,6-3 14 16,-3 2-8-16,-1-2 17 0,1-1 0 16,0 1 15-16,15 8 25 15,-18-8-48-15,-2 3-1 0,-3-4 8 16,-2 4-5-16,2 0 9 0,-5-1-2 16,0-1 1-16,1 3-25 0,-1 9 29 15,-5-11-11-15,0 3 12 16,0-3 7-16,0 2-3 0,0 0 1 0,0 0-2 15,-18-2 29-15,2-1 15 0,4 2-6 16,-14 2 49-16,16-6-81 16,2 2-14-16,-2-5-3 0,0 0-27 15,0 0 11-15,0 0 6 0,-3 0-23 16,-2 0 9-16,-3-16 8 0,-15-8 0 16,15 13-11-16,3 3-15 15,4 1-6-15,-1-1 1 0,2 2-12 16,-1 1-27-16,9 5-35 0,2 0-26 15,-3 0-45-15,-2 0-236 16,5 0 155-16,0 0-78 0,0 0-204 16,0-11-200-16</inkml:trace>
          <inkml:trace contextRef="#ctx0" brushRef="#br0" timeOffset="3298.7272">540 1347 1413 0,'0'4'84'16,"0"-1"16"-16,0-1 6 0,0 0 12 16,0 1 32-16,0-2-7 0,0 1-22 15,0 0-16-15,0-2 131 16,0 0-146-16,0 0-22 0,0 0-26 0,0 0 5 16,0 0-14-16,0 0-10 15,0 0-19-15,0 0-10 0,0 0 0 16,0 0 22-16,0 0-18 0,0 0 5 15,13-11-2-15,-13 11-10 0,12-9 1 16,4 9 3-16,-9-9 3 0,-2 9 8 16,3 0-8-16,0-9 17 15,-8 3-15-15,5 6 15 0,-5 0 3 16,2 0 3-16,3 0 6 0,-2 13-2 16,0-13 15-16,-1 16-4 0,-2-3 3 15,0 10 10-15,0-12-22 0,0 0 1 16,0-1-4-16,0 1 12 15,0-1 2-15,0-3 12 0,-13 3-5 16,13-1 1-16,-10-1 1 0,-3 5 20 16,6-4-51-16,7-1 6 0,0-4-18 15,-10-4-2-15,2 0 8 0,3 0 1 16,0 0-11-16,5 0 3 0,0 0-6 16,0 0 12-16,0 0 0 15,0 0 19-15,0 0 1 0,0 0 24 16,0 0 3-16,0 0-7 0,0 0 14 15,15 0 15-15,13 0 48 16,-15 0-67-16,0 0-8 0,-3 0-10 0,-3 0 6 16,1 0-4-16,0 0-18 0,-1 0 4 15,-4 0-22-15,5 0 6 16,2 0 10-16,-5 0-32 0,-3 0 11 16,1 0 1-16,-1 0-20 0,1 0-44 15,-3 0-58-15,0 0-84 0,0 0-79 16,0 0-65-16,0 0-461 15,0 0 65-15</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25.03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15E4CE5-EB12-4F53-8730-D68A25B58865}" emma:medium="tactile" emma:mode="ink">
          <msink:context xmlns:msink="http://schemas.microsoft.com/ink/2010/main" type="inkDrawing" rotatedBoundingBox="1846,7746 3127,6856 3833,7873 2552,8763" hotPoints="3494,7724 2796,8422 2098,7724 2796,7027" semanticType="enclosure" shapeName="Circle"/>
        </emma:interpretation>
      </emma:emma>
    </inkml:annotationXML>
    <inkml:trace contextRef="#ctx0" brushRef="#br0">562 1089 1966 0,'0'0'60'0,"0"0"23"0,0 0-14 0,0 0-19 16,0 0 7-16,0 0 2 0,0 0 19 0,0 0-32 15,0 0-6-15,0 0-1 0,0 0 9 0,0 0-24 16,0 0-9-16,0 0-11 0,0 0 11 0,0 0-2 16,0 0 0-16,0 0 5 0,0 0 3 0,0 0 18 15,0 0-12-15,0 0 22 0,0 0-1 0,0 0-3 16,0 0 13-16,0 10-7 0,0-10 3 15,0 0-5-15,12 10-19 0,-12-10 1 0,6 0 2 16,0 0 18-16,3 0 5 0,0 9 4 0,3-2-26 16,-3-7 15-16,0 0-23 0,6 8-4 0,0-4 0 15,2 0-8-15,-2-1 5 0,0-2-22 0,0-1 7 16,3 0 2-16,-3 0 31 0,0 0 14 0,3 0-26 16,-4 0-10-16,1 0 6 0,3 0-17 0,0 0 0 15,-3-10 9-15,3 10-3 0,-6-10-2 0,6 10 9 16,-1 0-2-16,-2-7-22 0,3 1 2 0,-3 6 21 15,3-8-18-15,-3 1 2 0,3 3 10 16,0-2-2-16,-4 0 3 0,4 3-18 0,3-3 8 0,-6 1 15 16,3-1-4-16,-3-2-12 0,3 1 8 0,-7-2-7 15,4 3-12-15,0-3 10 0,0 2-1 16,-3-1 5-16,3-2 7 0,-3 3-22 0,0-1 10 16,6 2 0-16,-6-5 9 0,-1 1-14 0,4 0 1 15,-3 1 18-15,3-1-8 0,0 3 5 0,-3-2-11 16,-3-2 0-16,3 1-2 0,0 2 1 0,-3 0-2 15,-1-2 17-15,1 0-13 0,-3 0 20 0,3-1-15 16,-3 0-8-16,0 1-2 0,-3-2 6 0,6 1 2 16,-3-4 7-16,-3 0-18 0,-3 1 7 0,3-1-3 15,0-2 14-15,-3 3 2 0,0 0-2 0,0-3-12 16,0 0 1-16,0 2 14 0,0-6-29 16,0 1 19-16,0-3 5 0,0 2-13 0,0 1 13 15,0 0-14-15,0 3 2 0,0-2 1 0,0 2 20 16,-12 2-27-16,12-2 11 0,0 2-6 0,0-3 10 15,-12 0 2-15,12-3 4 0,0 2-27 0,-12 0 5 16,6 1-10-16,0-1-8 0,-3 2 22 0,0-1-11 16,4 3 32-16,-4-3-14 0,-3 2-13 0,0 1 5 15,0 1 7-15,0 2 9 0,0-3-13 0,-3 2 4 16,3 0 5-16,-6 0 3 0,1 3-16 0,-1 0 8 16,-3 1-6-16,3 0 18 0,-3 1-1 0,3 0-23 15,0 3 19-15,-2 0-13 0,5 0 1 0,-3 0-17 16,3 0 15-16,-6 2-2 0,3-2-12 0,3 2 18 15,1 0-22-15,-4 3 22 0,3-2 3 16,0 0-4-16,-3 1-6 0,3 1-5 0,-3 0 21 16,3 0-6-16,-2 0-8 0,-1 0 2 0,-3 0-3 15,0 0-12-15,0 0 27 0,0 0-7 0,1 13-23 16,-7-13 5-16,6 13 18 0,-3 0-11 0,-3-3-9 16,3-10 21-16,4 11-24 0,-7-1 12 0,3 0-1 15,0 0-4-15,0-2 10 0,-2 1 17 0,8 0-5 16,-6 1-6-16,0 0-5 0,3 1 12 0,3-1-4 15,-2 1-12-15,2 4 0 0,3-4 9 16,-3 1-2-16,-3 3 13 0,3-2 4 0,0 0-12 0,1 1 2 16,-1 2-12-16,0 0 13 0,0-2-3 15,0 2-20-15,3-3 18 0,0 1 7 0,-2 1 0 16,2 0-21-16,3 0 8 0,3-3 3 0,0 3 6 16,-3 1 10-16,3 4-21 0,-3-2 2 0,0-1 3 15,3 2 2-15,0 1 15 0,0 1-23 0,0 5 4 16,4-5 11-16,-1 4-8 0,-3 1 12 0,3-1-16 15,0 5 16-15,6-2-18 0,0 0 19 0,0 1-10 16,0 0 7-16,0-1-21 0,0-1 27 0,18 1-15 16,-6-3 7-16,-1-1-23 15,1-1 16-15,3-2-5 0,0 0 13 0,3 3-14 0,6-3 9 0,0-2-6 16,5 0 2-16,1-2 1 0,0 0 8 16,0 1 16-16,2-2-15 0,-2-2-8 0,3 0 15 15,0 1-26-15,-4-3 24 0,4 0-8 0,0-1-10 16,-3 0 11-16,2-2-16 0,-2-1 21 0,0 1-14 15,-3-4 12-15,0 0-17 0,-7-1 22 0,4 3-8 16,0-4-4-16,-3-1-2 0,3 3 3 0,-4-3-13 16,-5-2 11-16,3 0 15 0,-3 0-22 0,-3 0 15 15,0 0-15-15,0 0-12 0,-3 0-21 0,-3 0-45 16,3 0-40-16,-3 0-26 0,0 0-72 0,-3-9-97 16,-3 9-212-16</inkml:trace>
    <inkml:trace contextRef="#ctx0" brushRef="#br0" timeOffset="82284.0271">559 1061 1561 0,'0'0'43'0,"0"0"-21"16,0 0 50-16,0 0-29 0,0 0 9 0,0 0 7 15,0 0-10-15,0 0 13 0,0 0-17 0,0 0-33 16,0 0 0-16,0 0 9 0,0 0 3 15,0 0 12-15,0 0-9 0,0 0 7 0,0 0-22 0,0 0-9 16,0 0 10-16,0 0 10 0,0 0-12 16,0 0 6-16,0 0-13 0,0 0-10 0,0 0 24 15,0 0-9-15,0 0-5 0,0 0 2 0,15 0 25 16,-15 0-9-16,0 0-1 0,12 0 8 0,0 0 19 16,-12 0-6-16,15 0-24 0,-3 0 1 0,3 0-8 15,0 0 8-15,-3-10-5 0,2 10-16 0,1-14-3 16,3 14-1-16,-3-8 3 0,3 0 19 0,-3 2-17 15,0-1-2-15,0 0 5 0,-1-1 17 0,1 1-1 16,-3 2-9-16,3-3 7 0,-6 0-6 0,3 2 19 16,-6-2-26-16,3 2 2 0,-6 3 3 0,6 1-4 15,-9-1-2-15,3 3 3 0,0 0 1 16,-3 0 12-16,0 0-6 0,3 0-14 0,0 0 7 16,-3 0 2-16,0 0-5 0,0 0-19 0,0 0-35 15,0 0-33-15,0 0-58 0,0 0-43 0,0 0-58 16,0 0-191-16,0 13-137 0</inkml:trace>
  </inkml:traceGroup>
</inkml:ink>
</file>

<file path=ppt/ink/ink3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27.50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8735BE9-9404-493D-92F7-A288B1ED3630}" emma:medium="tactile" emma:mode="ink">
          <msink:context xmlns:msink="http://schemas.microsoft.com/ink/2010/main" type="writingRegion" rotatedBoundingBox="10025,11434 10211,13091 9606,13158 9421,11501"/>
        </emma:interpretation>
      </emma:emma>
    </inkml:annotationXML>
    <inkml:traceGroup>
      <inkml:annotationXML>
        <emma:emma xmlns:emma="http://www.w3.org/2003/04/emma" version="1.0">
          <emma:interpretation id="{3143C915-852E-4800-82E4-56FE1DF058A7}" emma:medium="tactile" emma:mode="ink">
            <msink:context xmlns:msink="http://schemas.microsoft.com/ink/2010/main" type="paragraph" rotatedBoundingBox="10025,11434 10211,13091 9606,13158 9421,11501" alignmentLevel="1"/>
          </emma:interpretation>
        </emma:emma>
      </inkml:annotationXML>
      <inkml:traceGroup>
        <inkml:annotationXML>
          <emma:emma xmlns:emma="http://www.w3.org/2003/04/emma" version="1.0">
            <emma:interpretation id="{A9547968-4F53-484F-B3C3-45365389D9DF}" emma:medium="tactile" emma:mode="ink">
              <msink:context xmlns:msink="http://schemas.microsoft.com/ink/2010/main" type="line" rotatedBoundingBox="10025,11434 10211,13091 9606,13158 9421,11501"/>
            </emma:interpretation>
          </emma:emma>
        </inkml:annotationXML>
        <inkml:traceGroup>
          <inkml:annotationXML>
            <emma:emma xmlns:emma="http://www.w3.org/2003/04/emma" version="1.0">
              <emma:interpretation id="{B5BAF129-B8F8-4384-95A6-A351882D886B}" emma:medium="tactile" emma:mode="ink">
                <msink:context xmlns:msink="http://schemas.microsoft.com/ink/2010/main" type="inkWord" rotatedBoundingBox="10025,11434 10211,13091 9606,13158 9421,11501"/>
              </emma:interpretation>
              <emma:one-of disjunction-type="recognition" id="oneOf0">
                <emma:interpretation id="interp0" emma:lang="" emma:confidence="0">
                  <emma:literal>*Ext</emma:literal>
                </emma:interpretation>
                <emma:interpretation id="interp1" emma:lang="" emma:confidence="0">
                  <emma:literal>*Exa</emma:literal>
                </emma:interpretation>
                <emma:interpretation id="interp2" emma:lang="" emma:confidence="0">
                  <emma:literal>Ú si</emma:literal>
                </emma:interpretation>
                <emma:interpretation id="interp3" emma:lang="" emma:confidence="0">
                  <emma:literal>ú si</emma:literal>
                </emma:interpretation>
                <emma:interpretation id="interp4" emma:lang="" emma:confidence="0">
                  <emma:literal>Í si</emma:literal>
                </emma:interpretation>
              </emma:one-of>
            </emma:emma>
          </inkml:annotationXML>
          <inkml:trace contextRef="#ctx0" brushRef="#br0">158 1221 1989 0,'0'0'70'15,"0"0"47"-15,2 0 26 0,1 0-1 16,-3 0 16-16,2 0 5 0,1 0-6 16,2 0 143-16,-5 0-141 0,0 0 15 15,0 0-16-15,0 0-20 0,0 12-24 16,0-12-18-16,0 16-11 0,0-4-32 16,0 3 2-16,-15 14 25 15,5-13-50-15,-1 0 20 0,4 2-6 16,-6-2-13-16,3 3-25 0,0-2-12 15,-1-1 19-15,4 2-2 0,2 0-18 16,-11 15 0-16,11-23-31 16,3 0-34-16,2-2-46 0,-5 0-49 0,2-6-40 15,3 3-25-15,0-2-44 0,0-3-18 16,0 0-59 0,0 0-647-16,0 0 374 0</inkml:trace>
          <inkml:trace contextRef="#ctx0" brushRef="#br0" timeOffset="1408.1471">107 1025 2279 0,'0'0'66'16,"0"6"-13"-16,-3-6 35 0,3 0-1 15,0 5-24-15,0 0-12 0,0-5 25 16,0 0-16-16,0 0 20 16,0 0 5-16,0 0 11 0,0 0 5 15,0 0-4-15,0 0 4 0,0 0 24 0,0 0 6 16,0 0 120-16,0 11-135 15,0-11-1-15,16 0 2 0,-1 0-15 16,-5 0-41-16,3 0-10 0,-1 0-6 16,4 0-32-16,-4 0 3 0,22 0 4 15,-22 0 0-15,4 0-28 16,-6 0-5-16,0 0 23 0,-2 0-7 16,-3 0-45-16,-3 0-72 0,-2 0-110 15,0 0-97-15,0 0-444 16,0 0 205-16,0 0-349 0</inkml:trace>
          <inkml:trace contextRef="#ctx0" brushRef="#br0" timeOffset="318.141">23 1214 2396 0,'0'-6'154'0,"0"5"-13"0,0 0 24 16,0 1 9-16,10 0 21 0,0 0 10 15,0 0 8-15,3 0-8 0,-3 0-14 16,3 15-23-16,12 13 63 16,-14-12-160-16,1-1-20 0,-4 2 2 15,2 1-18-15,-2 4 0 0,-1-2-8 16,1 0-4-16,0 1-16 0,-1 1 9 16,6 17 5-16,-5-21-12 15,-3-2-9-15,2-4-2 0,-1 0-5 16,-1 1-25-16,0-5-51 0,-3-3-114 15,6 1-123-15,2 1-452 0,-2-7 356 16,-6 0-205-16,9 0-208 16</inkml:trace>
          <inkml:trace contextRef="#ctx0" brushRef="#br0" timeOffset="864.6037">407 1464 1877 0,'0'0'43'0,"0"0"16"16,0 0-22-16,0 0 31 0,0 0-14 0,0 0-23 16,16 0 50-16,-16 0-44 15,12 0-9-15,-12 0-2 0,13 0 12 16,0-7 4-16,-13 7-16 0,10-8 13 15,0 4 0-15,-10 4 2 0,15 0 74 16,-7 0-61-16,-8 0 10 16,0 0 8-16,0 0-4 0,0 0-3 15,0 0 1-15,0 0-20 0,0 11-16 16,0-11 11-16,0 23 41 16,0-13-31-16,0 1-4 0,0 1 8 0,0-4-14 15,0 2-5-15,0-2-6 0,0 3-12 16,0-3-4-16,-15 3 1 0,-6 6 20 15,6-9-22-15,5 3-14 16,2-2-2-16,8-1 1 0,-7-1-1 16,2-1 5-16,-3-2 2 0,5 0-4 15,3 0-15-15,0-4 15 16,0 0 10-16,0 0-7 0,0 0-3 16,13 0 35-16,2 0 17 0,-4 0 17 15,4-12-11-15,0 12 13 0,13-11 46 16,-12 0-79-16,-4 11-11 15,1 0 2-15,-3-10-1 0,0 10-13 16,-5-7-6-16,3 7 0 0,2 0-3 0,-2 0-18 16,5 0-162-16,-8 0-5 15,0-12-51-15,0 12-47 0,-3-11-55 16,-2 3-66-16,0 8-237 0</inkml:trace>
          <inkml:trace contextRef="#ctx0" brushRef="#br0" timeOffset="-1353.4253">0 26 2326 0,'0'0'100'0,"0"0"-26"16,0 0 11-16,0 0 15 0,0 0-17 0,0 0-6 15,13 0-7-15,2 0-9 16,-5 0 11-16,3 0 7 0,10 0 17 16,-6 0-66-16,-4 0-9 0,3-10-11 15,-1 10-1-15,-2 0-1 0,-3-11-16 16,2 11 9-16,-4 0-33 0,0-7-66 16,4 7-254-16,-9 0 92 15,-3 0-147-15,0 0-268 0</inkml:trace>
          <inkml:trace contextRef="#ctx0" brushRef="#br0" timeOffset="-1728.9943">41 192 2174 0,'0'-5'38'15,"0"1"38"-15,0 2 197 16,0-1-108-16,0 3-5 0,0 0 8 16,0 0 9-16,15 0 24 0,-2 0-8 0,-13 14 0 15,10-14-17-15,-3 16-34 0,14 5 92 16,-11-8-152-16,0 0-9 16,0 1-4-16,1 0-8 0,-1 0-37 15,-3 2-3-15,4 2 3 0,-4 1-9 16,8 22 0-16,-2-24-3 15,-5 1-17-15,2 1 6 0,-2-3-6 16,-1-3 6-16,9 0-2 0,-6-1-4 16,-3-1 22-16,-1-3 2 0,6 7-16 15,-7-11-20-15,-2 0 0 16,-1 0-39-16,-2-4-34 0,0 0-83 0,0 0-115 16,0 0-106-16,0 0-17 0,0 0-12 15,0 0-775-15</inkml:trace>
          <inkml:trace contextRef="#ctx0" brushRef="#br0" timeOffset="-2077.3254">249 164 2337 0,'0'0'39'0,"0"0"0"16,0 0 42-16,0 13-62 0,0-13 6 16,0 0 1-16,0 0 53 0,-15 12 17 15,15-12 44-15,0 15 0 0,0-2 4 16,-18 2-20-16,3 13 142 15,2-11-141-15,13-1-14 0,-12 1-38 16,-1 2-21-16,0 2-16 0,3-2-11 16,0 5 0-16,0-4-7 0,2 0-9 15,-10 16 2-15,8-21-13 16,5-6 15-16,0 0-15 0,0 2-7 16,-1-4-48-16,4 0-37 0,2-1-55 15,-3-2-40-15,3-3-31 0,0-1-257 16,0 0 201-16,0 0-102 15,0 0-131-15,0 0-62 0</inkml:trace>
          <inkml:trace contextRef="#ctx0" brushRef="#br0" timeOffset="-715.6922">481 450 1411 0,'0'-13'118'0,"15"13"143"0,-15-13-95 16,0 3 16-16,13 10-37 0,-13 0 8 15,0 0 16-15,0 0 1 0,10 0-3 16,-10-12 23-16,0 12-1 0,0 0 181 16,0 0-202-16,0 0-12 15,0 0-16-15,0 0-7 0,0 0-9 16,0 0-44-16,0 0-4 0,0 0-19 15,0 0-17-15,0 11 11 16,0-2-26-16,0-9-9 0,0 11-6 16,0 1-13-16,0-5-2 0,0 2 6 15,16-4 0-15,-16 3-2 0,0-1-2 16,0 4 28-16,0-6-31 0,0-1-12 16,0-3 1-16,0 4-50 0,0-3-78 15,0-1-111-15,0 1-114 0,0-2-80 16,0 0-75-16</inkml:trace>
        </inkml:traceGroup>
      </inkml:traceGroup>
    </inkml:traceGroup>
  </inkml:traceGroup>
</inkml:ink>
</file>

<file path=ppt/ink/ink3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9:40.46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4EA09AC-4195-4A4E-A7B0-002D6CFC535B}" emma:medium="tactile" emma:mode="ink">
          <msink:context xmlns:msink="http://schemas.microsoft.com/ink/2010/main" type="writingRegion" rotatedBoundingBox="4343,16797 13301,16412 13407,18879 4449,19264"/>
        </emma:interpretation>
      </emma:emma>
    </inkml:annotationXML>
    <inkml:traceGroup>
      <inkml:annotationXML>
        <emma:emma xmlns:emma="http://www.w3.org/2003/04/emma" version="1.0">
          <emma:interpretation id="{6B8959F3-382F-4344-A202-D9F19415D0DC}" emma:medium="tactile" emma:mode="ink">
            <msink:context xmlns:msink="http://schemas.microsoft.com/ink/2010/main" type="paragraph" rotatedBoundingBox="4345,16797 8457,16732 8466,17283 4354,17347" alignmentLevel="1"/>
          </emma:interpretation>
        </emma:emma>
      </inkml:annotationXML>
      <inkml:traceGroup>
        <inkml:annotationXML>
          <emma:emma xmlns:emma="http://www.w3.org/2003/04/emma" version="1.0">
            <emma:interpretation id="{47F00D4F-BCD8-44B9-99C7-B1BA3AB1E2D5}" emma:medium="tactile" emma:mode="ink">
              <msink:context xmlns:msink="http://schemas.microsoft.com/ink/2010/main" type="line" rotatedBoundingBox="4345,16797 8457,16732 8466,17283 4354,17347"/>
            </emma:interpretation>
          </emma:emma>
        </inkml:annotationXML>
        <inkml:traceGroup>
          <inkml:annotationXML>
            <emma:emma xmlns:emma="http://www.w3.org/2003/04/emma" version="1.0">
              <emma:interpretation id="{01236A2D-A6D7-4403-B2C6-B63C484C82D9}" emma:medium="tactile" emma:mode="ink">
                <msink:context xmlns:msink="http://schemas.microsoft.com/ink/2010/main" type="inkWord" rotatedBoundingBox="4345,16797 6453,16764 6461,17294 4353,17327"/>
              </emma:interpretation>
              <emma:one-of disjunction-type="recognition" id="oneOf0">
                <emma:interpretation id="interp0" emma:lang="" emma:confidence="0">
                  <emma:literal>1-2=090</emma:literal>
                </emma:interpretation>
                <emma:interpretation id="interp1" emma:lang="" emma:confidence="0">
                  <emma:literal>I-x=0.90</emma:literal>
                </emma:interpretation>
                <emma:interpretation id="interp2" emma:lang="" emma:confidence="0">
                  <emma:literal>1-x=0.90</emma:literal>
                </emma:interpretation>
                <emma:interpretation id="interp3" emma:lang="" emma:confidence="0">
                  <emma:literal>1-7=090</emma:literal>
                </emma:interpretation>
                <emma:interpretation id="interp4" emma:lang="" emma:confidence="0">
                  <emma:literal>l-x=0.90</emma:literal>
                </emma:interpretation>
              </emma:one-of>
            </emma:emma>
          </inkml:annotationXML>
          <inkml:trace contextRef="#ctx0" brushRef="#br0">-2 60 1497 0,'0'-9'147'0,"0"-2"-2"15,0 2-15-15,0 1 7 0,0 1-11 16,0 0 1-16,0 2-1 16,0-3 101-16,0 5-115 0,0 1 10 15,0-1 3-15,0 3 8 0,0 0 0 16,0 0-4-16,0 0-11 0,0 0-9 15,0 14 139-15,0-1-110 0,0-2-12 16,0 3-8-16,0 5-28 0,0 1-37 16,13 5-4-16,-13 3-20 0,15 4-13 15,-2-2 13-15,7 35 11 16,-10-33-24-16,-2-2-4 0,2 0 1 16,0-5-3-16,-4 1-15 0,1-1-4 15,1-6 22-15,-3-2-15 0,0-2 0 16,5 6 9-16,-7-14-27 15,2-3-41-15,-3-1-63 0,-2 0-116 16,0-3-105-16,0 0-42 0,0 0-36 16,0 0-65-16,0 0 69 15,0-13-431-15</inkml:trace>
          <inkml:trace contextRef="#ctx0" brushRef="#br0" timeOffset="282.2036">271 273 2774 0,'0'0'31'0,"0"0"3"15,0 12 38-15,0-12 39 0,0 0 27 16,0 10-16-16,0-10 110 16,0 0-106-16,15 0 16 0,-2 0 16 15,-3 0-4-15,3 0-9 0,-3 0-37 0,8 0-36 16,0 0-33-16,17 0 5 15,-14 0-32-15,-4 0-6 0,-1-10-2 16,1 1 2-16,1 3-2 0,0-5-8 16,-3 8 1-16,-2-4-27 0,2 3-84 15,8-7-447-15,-7 5 176 16,-9 1-71-16,3 2 13 0,-2 2 3 16,0-1-33-16</inkml:trace>
          <inkml:trace contextRef="#ctx0" brushRef="#br0" timeOffset="806.3989">1157 23 2820 0,'0'0'25'16,"3"0"-1"-16,-1 0-12 0,-2 0 46 15,3 11 95-15,-3 1-102 0,0-1-15 16,0 1-11-16,0 1 26 16,0 6 7-16,0 2 0 0,-13 0 44 15,0 7-35-15,3 4-20 0,-18 33 7 16,15-31-40-16,-2-5-4 0,0 2-3 16,0-6-2-16,-3 2 3 0,5-8-13 15,0-4-32-15,0 0-41 0,-2-8-35 16,-13 0-149-16,15-7 125 15,3 0 16-15,-2-17 34 0,1 1 24 16,4-8 32-16,-4 1-3 0,6-2 20 16,0 0 8-16,5-1-7 0,0-20 23 15,0 26 12-15,0 1 31 16,16 2 20-16,-4 2 3 0,-1 5 9 16,4-1 9-16,0 3 5 0,3 0 23 0,0 8 18 15,22 0 60 1,-17 0-146-16,0 0 49 0,3 15-30 0,-1-3-31 15,-2 1-2-15,0 0-22 0,0 3-3 16,0 2-2-16,28 11 2 16,-28-15-4-16,0 0-13 0,2-2 3 15,-7 4-4-15,2-8-2 0,-2 2-54 16,-2-1-67-16,-4 0-93 0,1-1-52 16,0 4-356-16,-8-7 280 0,3-2 13 15,2-3 24-15,0 0-79 16</inkml:trace>
          <inkml:trace contextRef="#ctx0" brushRef="#br0" timeOffset="1073.9912">1715 178 2730 0,'-10'9'46'0,"10"-9"-25"15,0 8-9-15,0-8 27 16,0 8 35-16,0-8 15 0,0 0-23 16,20 0 14-16,-5 0-62 0,3 0-5 15,3 0 1-15,2-14-8 0,2 3-5 16,1 4 2-16,-1 7-6 0,-2-9-69 16,0 0-78-16,13 4-296 15,-24 5 60-15,-4 0-18 0,-3 0 82 16,-5 0 18-16,0 0-88 0</inkml:trace>
          <inkml:trace contextRef="#ctx0" brushRef="#br0" timeOffset="1280.2524">1837 326 2631 0,'-7'14'111'0,"4"-3"3"16,-2 0-23-16,5-3-7 0,0-2 7 15,0 1-7-15,0-7 3 0,0 0 13 16,15 0 43-16,-2 0-101 15,2 0-18-15,3-10-10 0,2 10-7 16,1-10 3-16,-3 2-6 0,2 0-6 16,-2 8 0-16,0-5-52 0,15-7-262 15,-20 12 71-15,2-7-91 16,-2 5-111-16,-3-3 27 0,3 0 30 16,2 0-126-16</inkml:trace>
        </inkml:traceGroup>
        <inkml:traceGroup>
          <inkml:annotationXML>
            <emma:emma xmlns:emma="http://www.w3.org/2003/04/emma" version="1.0">
              <emma:interpretation id="{501CED30-10CE-4CF2-88D7-19E35805DA1E}" emma:medium="tactile" emma:mode="ink">
                <msink:context xmlns:msink="http://schemas.microsoft.com/ink/2010/main" type="inkWord" rotatedBoundingBox="6824,16850 7144,16845 7151,17258 6831,17263"/>
              </emma:interpretation>
            </emma:emma>
          </inkml:annotationXML>
          <inkml:trace contextRef="#ctx0" brushRef="#br0" timeOffset="1925.4206">2635 79 2025 0,'0'-8'163'0,"0"-3"183"15,0 7-202-15,-11-1 23 16,11 2 40-16,-15 0 7 0,7-2-16 15,-4 5-31-15,12 0-21 0,-8 0-37 16,0 0-33-16,-4 0 87 0,9 0-80 16,1 0-10-16,-4 12-3 0,1 3-8 15,-2-3-11-15,2 5-14 0,-3 2-17 16,0 5-7-16,1 1 14 16,-1 26 9-16,6-23-18 0,2-1 1 15,0-2-27-15,0 1 11 0,0 0 13 16,15-7-7-16,-2 6-12 0,2-8 1 15,0-3 4-15,16 8-27 16,-16-18 15-16,0 0 11 0,3-4-6 16,-3 0 10-16,3 0-21 0,0-13 14 15,-3 1 6-15,1-4 0 0,14-25 7 16,-17 18 2-16,-3-1-20 0,0 3 4 16,-5-5 2-16,3 4-2 0,-5-1 6 15,-3 1 1-15,0 6-5 0,0-5 15 16,-39-12 5-16,24 16 2 15,0 2-24-15,-3 4-8 0,-2 2-1 16,-1 1 3-16,1 2 18 0,-1 4-12 16,-1 2-4-16,1 0-7 0,-22 16-12 15,28-2-28-15,-1 0-68 16,4 3-96-16,1 2-123 0,6 1-66 16,0 2-56-16,5-2-40 0,0 1 26 15,0-1 40-15</inkml:trace>
        </inkml:traceGroup>
        <inkml:traceGroup>
          <inkml:annotationXML>
            <emma:emma xmlns:emma="http://www.w3.org/2003/04/emma" version="1.0">
              <emma:interpretation id="{CDE15A56-A98C-4CBF-BD85-CFEEDF1CD3C0}" emma:medium="tactile" emma:mode="ink">
                <msink:context xmlns:msink="http://schemas.microsoft.com/ink/2010/main" type="inkWord" rotatedBoundingBox="7481,16843 8459,16827 8466,17283 7488,17298"/>
              </emma:interpretation>
            </emma:emma>
          </inkml:annotationXML>
          <inkml:trace contextRef="#ctx0" brushRef="#br0" timeOffset="2724.3901">3348 62 2624 0,'-13'-3'63'0,"13"0"15"0,-15-1 28 15,5 3 22-15,-11 1 77 16,6 0-121-16,5 0 3 0,2 0 16 16,-2 0-30-16,-3 0-14 0,3 13-15 15,0 0 1-15,-6 2 19 0,4-2-2 16,-11 18 11-16,13-13-56 16,2 3-5-16,3-6-11 0,2 2-10 0,3-4-8 15,0 1 0-15,0-1-3 0,0-1-8 16,16-1-17-16,19-2-144 15,-14-9 37-15,-1 0-10 0,3 0 17 16,0 0 14-16,0-15 36 0,0-2 14 16,-3 0 24-16,0 0 29 0,14-21 8 15,-19 20 34-15,-5-3 26 16,-5 5 33-16,0-1 39 0,0 2 31 16,-5 4 32-16,0 3 4 0,0 1-21 15,0 4-23-15,0 3 82 16,0 0-114-16,0 0-1 0,0 0-10 0,0 12 24 15,13 3-29-15,-13-1-24 0,18 3-17 16,-3 2-12-16,0 4 0 16,16 25 19-16,-16-21-27 0,1-2-31 15,-1-4 9-15,0 3 12 0,-2-1-23 16,-5 1 14-16,7-3-2 0,-5-2 2 16,0-2-11-16,5 13-5 15,-9-18-26-15,-1-2-44 0,0-1-76 16,0-4-79-16,-3-2-75 0,1 0-45 15,0-2 0-15,-3-1 1 0,2 0-111 16,13-18-607-16</inkml:trace>
          <inkml:trace contextRef="#ctx0" brushRef="#br0" timeOffset="2199.6993">3149 367 2746 0,'0'0'46'0,"0"0"43"0,0 0 182 15,0 0-93-15,0 0 10 0,0 0 2 16,0 0-1-16,0 0-18 16,0 0-27-16,0 0-20 0,0 0-51 15,0 0-22-15,0 0-6 0,0 0-49 16,0 0-5-16,0 0-1 0,0 0-65 16,0 0-92-16,0 0-119 0,0 0-49 15,0 0-12-15,0 0-4 0,0-6-484 16,0 0 418-16,13-2-126 15</inkml:trace>
          <inkml:trace contextRef="#ctx0" brushRef="#br0" timeOffset="3065.8149">3895 26 3107 0,'0'-3'90'15,"0"3"70"-15,-17 0 60 0,17 0 26 16,-16 0-31-16,4 0-34 0,4 12-33 16,8-12-36-16,-13 15-31 0,-5 10 27 15,11-12-65-15,-1 2 13 16,8-1-31-16,0 1-1 0,0 4-9 0,0-3-8 16,0 0-15-16,0 4 2 0,0-4 1 15,36 19 2-15,-24-21 0 16,4 1 12-16,-1-4-2 0,0-3-19 15,6-4 14-15,2-4-14 0,-6 0 7 16,6 0-13-16,0 0 16 16,21-27-4-16,-24 12 2 0,-2-2 18 15,-3-2-10-15,-2 0-4 0,-8 0 2 16,-5-3-6-16,0 5 7 0,0-2-12 16,-36-12-32-16,16 17-52 0,-6 2-93 15,3-1-173-15,-5 7-144 0,-5-5-96 16,0 6-168-16</inkml:trace>
        </inkml:traceGroup>
      </inkml:traceGroup>
    </inkml:traceGroup>
    <inkml:traceGroup>
      <inkml:annotationXML>
        <emma:emma xmlns:emma="http://www.w3.org/2003/04/emma" version="1.0">
          <emma:interpretation id="{92C61E29-5644-4277-B650-1117B8350DF4}" emma:medium="tactile" emma:mode="ink">
            <msink:context xmlns:msink="http://schemas.microsoft.com/ink/2010/main" type="paragraph" rotatedBoundingBox="4697,18093 13357,17721 13407,18879 4747,19251" alignmentLevel="1"/>
          </emma:interpretation>
        </emma:emma>
      </inkml:annotationXML>
      <inkml:traceGroup>
        <inkml:annotationXML>
          <emma:emma xmlns:emma="http://www.w3.org/2003/04/emma" version="1.0">
            <emma:interpretation id="{AA48FA53-4402-4D5E-A32B-FA8352E4D78F}" emma:medium="tactile" emma:mode="ink">
              <msink:context xmlns:msink="http://schemas.microsoft.com/ink/2010/main" type="line" rotatedBoundingBox="4697,18093 13357,17721 13407,18879 4747,19251"/>
            </emma:interpretation>
          </emma:emma>
        </inkml:annotationXML>
        <inkml:traceGroup>
          <inkml:annotationXML>
            <emma:emma xmlns:emma="http://www.w3.org/2003/04/emma" version="1.0">
              <emma:interpretation id="{99452466-4A07-4881-B844-811D1AC2BBE7}" emma:medium="tactile" emma:mode="ink">
                <msink:context xmlns:msink="http://schemas.microsoft.com/ink/2010/main" type="inkWord" rotatedBoundingBox="4698,18119 6593,18037 6616,18574 4721,18656"/>
              </emma:interpretation>
              <emma:one-of disjunction-type="recognition" id="oneOf1">
                <emma:interpretation id="interp5" emma:lang="" emma:confidence="1">
                  <emma:literal/>
                </emma:interpretation>
              </emma:one-of>
            </emma:emma>
          </inkml:annotationXML>
          <inkml:trace contextRef="#ctx0" brushRef="#br0" timeOffset="4338.4733">704 1295 2086 0,'0'0'122'0,"12"0"8"0,-6 0-27 15,1 0 5-15,-7 0 15 0,0 0 12 16,5 0-8-16,-5 15-25 15,0 16 81-15,0-12-100 0,0 3-5 16,0 3-6-16,0-1 69 0,0 2-24 16,0 0-8-16,-12 0-32 0,-4 3-17 15,-7 24 9-15,11-27-51 0,-4 0-6 16,-1-3-5-16,1-1 7 0,1-3-13 16,0-2-4-16,-1-6-12 0,4-2-49 15,-4-2-29-15,-12-7-146 16,16 0 147-16,-4 0 1 0,-2-16 8 15,3-1 19-15,-3 1 13 0,3-3 21 16,0 1 3-16,0-1 16 0,4 0 3 16,-6-18-12-16,11 18 15 15,4 2 5-15,2-2-2 0,0 3 2 16,0 1 6-16,0 3 25 0,0-1-12 16,15-2-2-16,-2 5 28 0,15-9 33 15,-15 11 9-15,2 5-6 0,3 1 36 16,-3 2 8-16,3 0-43 0,5 0-1 15,0 20 69-15,0-2-38 0,5 1-51 16,25 18-4-16,-25-18-39 16,-2 0 0-16,-3 3-3 0,-1 1-8 15,1-1 2-15,-5 0 3 0,3 0-14 16,-4 0 10-16,19 18-4 16,-21-24-15-16,-2 0 5 0,-3-5-39 0,-2-2-84 15,-3-3-106-15,0 0-89 16,-2-2-29-16,-1-4-33 0,1 0-75 15,4-15-287-15,1 2 438 0</inkml:trace>
          <inkml:trace contextRef="#ctx0" brushRef="#br0" timeOffset="4617.2414">1167 1456 2669 0,'0'8'24'0,"0"3"-14"0,0-1 12 0,0-3 33 15,0 0 49-15,0-7 11 0,0 3-45 16,13-3-27-16,5 0-17 16,23 0-2-16,-18 0-18 0,5 0-6 15,2 0 3-15,1-14-3 0,-1 14 2 16,-2-10-37-16,0 10-63 0,-2 0-46 15,-6-10-69-15,16 10-430 16,-21 0 265-16,0 0 93 0,-15 0 64 16,0 0-24-16,0 0-52 0</inkml:trace>
          <inkml:trace contextRef="#ctx0" brushRef="#br0" timeOffset="4800.7535">1333 1680 2703 0,'0'10'27'0,"0"-5"29"0,0 2 78 16,15-2 56-16,-15 0 21 0,13-5-5 16,15 0 35-16,-13 0-187 15,3 0-19-15,0 0-10 0,2 0-11 16,3-14-6-16,0 14-88 0,3-15-163 16,-6 6-116-16,0 0-158 0,19-3-838 15</inkml:trace>
          <inkml:trace contextRef="#ctx0" brushRef="#br0" timeOffset="5730.2496">2033 1346 1108 0,'-10'-2'367'0,"10"-1"-39"16,-10 0-78-16,0 0-79 0,0 1-32 15,2 2 0-15,-7 0 107 16,10 0-153-16,-3 0-20 0,3 0-1 16,0 13-5-16,0-3 17 0,2 1-1 15,1 4 1-15,-1 4 12 0,0 2-11 16,3 24 83-16,0-19-80 15,0 0-13-15,0 0-15 0,0 1-15 0,18-1-24 16,-2-3 2-16,-4 0 1 0,4-1-11 16,14 22 2-1,-15-27-14-15,1-2 3 0,2-3 2 0,-3-3-14 16,3-2 12-16,-3-7-7 0,3 0 10 16,0 0 0-16,-1 0 2 0,14-35-1 15,-18 16-4-15,0-6 0 16,-3 2-3-16,-3 2 14 0,-2 0 3 15,1-3-1-15,-6 3-13 0,0-2 1 16,0 0 9-16,-18-19-5 0,0 21-2 16,3 1 3-16,-6-2-3 15,1 2 2-15,-3 2 2 0,3 4-10 0,-3 3 0 16,2 0-5-16,1 7 3 0,-18 2-12 16,20 2 2-16,3 0-3 15,-1 13 2-15,4-2-18 0,1 1-39 16,4 3-72-16,-4 0-80 0,6 0-48 15,5 1-23-15,0 22-369 16,0-19 247-16,0-1-9 0,0-1-107 16</inkml:trace>
        </inkml:traceGroup>
        <inkml:traceGroup>
          <inkml:annotationXML>
            <emma:emma xmlns:emma="http://www.w3.org/2003/04/emma" version="1.0">
              <emma:interpretation id="{E79B40BE-F37C-4CA1-B1FB-2E15F722D18B}" emma:medium="tactile" emma:mode="ink">
                <msink:context xmlns:msink="http://schemas.microsoft.com/ink/2010/main" type="inkWord" rotatedBoundingBox="6951,18202 9081,18111 9100,18566 6970,18658"/>
              </emma:interpretation>
              <emma:one-of disjunction-type="recognition" id="oneOf2">
                <emma:interpretation id="interp6" emma:lang="" emma:confidence="1">
                  <emma:literal/>
                </emma:interpretation>
              </emma:one-of>
            </emma:emma>
          </inkml:annotationXML>
          <inkml:trace contextRef="#ctx0" brushRef="#br0" timeOffset="6179.6885">2716 1740 3021 0,'0'0'34'0,"0"0"27"0,-13 0 25 15,3 0 67-15,10 0-106 16,0 0-22-16,0 0-11 0,0 0-11 16,0 0-4-16,0 0-3 0,0 0-10 15,0 0 11-15,0 0-9 0,0 0-4 16,0 0 10-16,0 0-10 16,0 0 10-16,0 0 12 0,0 0-5 15,0 0 3-15,0 0 5 0,0 0 1 16,0 0 5-16,0 0 4 15,0 0-6-15,0-11 2 0,0 1-1 0,0 10 3 16,0 0-5-16,0-7-7 0,0 7 4 16,-13 0-9-16,1 0-5 15,1 0 8-15,11 0-2 0,-10 0-25 16,3 0-40-16,7 11-53 0,-8-11-58 16,0 11-51-16,6-11-84 0,-1 0-152 15,1 0-384-15</inkml:trace>
          <inkml:trace contextRef="#ctx0" brushRef="#br0" timeOffset="6586.9407">2938 1416 2313 0,'0'-13'80'15,"-8"9"-1"-15,8-3 55 16,-8 4 15-16,8 0 23 0,0-1 12 16,0 4 19-16,0-2 15 0,0 2-5 0,0 0-21 15,0 0 110-15,0 0-155 16,0 0-8-16,0 14-23 0,11 0-32 15,-11 2-15-15,12 3-27 0,-2 2-14 16,1 5-10-16,1-1 7 0,14 31-2 16,-16-29-12-16,5-1-4 15,-2 1 1-15,-3-6-3 0,0 2-13 16,-2-2 20-16,2-3-11 0,-2-6 0 16,-3 1-15-16,5 7-75 15,-7-14-15-15,-1-3-87 0,-2 1-154 16,3-4-89-16,-3 0-10 0,0 0-14 0,0 0-134 15,0 0 11-15</inkml:trace>
          <inkml:trace contextRef="#ctx0" brushRef="#br0" timeOffset="7002.3777">3256 1437 2647 0,'0'-9'90'0,"0"5"40"0,0 2 45 16,0 2 52-16,0 0 11 16,0 0-13-16,0 0 94 0,0 0-211 15,0 0-7-15,0 11-29 0,0 3 0 16,0-1-18-16,0 5-19 0,0 0 7 16,0 5-17-16,0-1 5 0,0 31 13 15,0-26-35-15,0-1-11 16,0-1 13-16,0 1-4 0,18-3-3 15,-3-2-5-15,-2-4-4 0,2-2-6 16,3-1 7-16,18 7 3 16,-16-16-7-16,-2-5 13 0,0 0 2 15,2 0-2-15,-2-11-19 0,2-7-8 16,-2-2-9-16,0-2-19 0,-5-3 13 16,10-25 19-16,-16 22 4 0,-7-1-10 15,0 1 20-15,0 5 3 0,0-2 4 16,-20 3-9-16,-1 2-2 0,1 1-10 15,0 2 2-15,-26-7-163 16,20 15 7-16,-2 9-61 0,3 0-62 16,2 0-23-16,-5 0-46 0,0 0-142 15,2 0-70-15</inkml:trace>
          <inkml:trace contextRef="#ctx0" brushRef="#br0" timeOffset="7556.6731">3951 1562 2870 0,'-10'4'34'0,"0"1"16"0,-8-1 146 16,11-4-66-16,-1 0-24 15,0 1-45-15,3 3-29 0,5-4-16 16,0 0-11-16,0 0 14 0,0 0 31 15,0 0-8-15,33 0 3 16,-15 0-5-16,-3 0 11 0,8 0-15 16,0 0-9-16,3 0-6 0,4-14-5 15,-2 14 0-15,5-8-13 0,3 0-1 16,30 1-4-16,-33-1-64 16,-2 2-97-16,-3 1-69 0,-5 0-39 0,0 2-25 15,-8 2-123-15,0-3-230 0</inkml:trace>
          <inkml:trace contextRef="#ctx0" brushRef="#br0" timeOffset="8166.3289">4407 1391 2976 0,'0'-3'77'0,"0"1"253"15,0 2-125-15,0 0-27 0,0 0-17 16,0 0-39-16,0 0-27 0,0 0-18 15,0 13-16-15,0-2 14 16,0 1-7-16,0 21 34 0,0-14-82 16,0 1 8-16,0 2-18 0,0 0-8 15,0 0 10-15,0-6-13 0,0 2-3 16,0-5 6-16,0-1-1 16,0 6-14-16,0-18-11 0,0 0-10 15,0 0-20-15,0 0-19 0,0 0 3 16,0 0-14-16,0-16 6 0,0 2 25 15,0-3 11-15,-12-23-6 0,1 16 30 16,11 1 7-16,-10-1 4 0,10 1 0 16,0 2 3-16,0 2-10 15,0 4 19-15,0 2-13 0,0-8 12 16,0 19-12-16,0 0 11 0,0 2 6 16,0 0-4-16,10 0 17 0,-2 0-8 15,-3 0 5-15,-5 14 0 0,15 0-9 16,6 9 3-16,-11-10-10 15,5-3-3-15,-2 0 5 0,2-1-2 16,3-1-8-16,-3 1 0 0,6 0 9 16,-1-1 6-16,1-2-8 0,22 9 4 15,-23-7-2-15,-2-1-7 0,2 2 5 16,-4-3 7-16,-4 2-13 16,1-2 15-16,-5 1-1 0,0 0-1 0,-3-4 11 15,-5 8 5-15,0-4-16 16,0-6 2-16,-16 7 1 0,16-5 2 15,-20 3 74-15,2 3-16 0,0 1-24 16,0-2-5-16,1 0-18 16,-22 11 6-16,22-9-19 0,-1-2-11 15,2-1 8-15,1-3-18 0,2 3-62 16,6-3-73-16,-1-4-121 0,3 0-102 16,0 0-447-16,5 0 101 0</inkml:trace>
        </inkml:traceGroup>
        <inkml:traceGroup>
          <inkml:annotationXML>
            <emma:emma xmlns:emma="http://www.w3.org/2003/04/emma" version="1.0">
              <emma:interpretation id="{8057A96D-DB0D-4AEA-BB35-8657310BFE8C}" emma:medium="tactile" emma:mode="ink">
                <msink:context xmlns:msink="http://schemas.microsoft.com/ink/2010/main" type="inkWord" rotatedBoundingBox="9575,17907 10334,17875 10382,19009 9624,19042"/>
              </emma:interpretation>
              <emma:one-of disjunction-type="recognition" id="oneOf3">
                <emma:interpretation id="interp7" emma:lang="" emma:confidence="1">
                  <emma:literal/>
                </emma:interpretation>
              </emma:one-of>
            </emma:emma>
          </inkml:annotationXML>
          <inkml:trace contextRef="#ctx0" brushRef="#br0" timeOffset="21167.7768">5498 1087 2088 0,'2'0'1'15,"1"0"35"-15,2 0 29 0,-5 11 11 16,0 0 42-16,0 2-70 16,0-3 9-16,0 1 6 0,0 1 6 0,0 0 12 15,0 0-6-15,-10 3-14 0,10-3-9 16,-23 22 10-1,18-17-42-15,-3 1-14 0,0 0 5 0,1 1-8 16,-1-1 1-16,0 2-1 0,1-3 5 16,-1 4-6-16,0-2 5 0,-7 17-3 15,8-22 2-15,-1 2-9 16,3-4 5-16,-3-1 7 0,0-4-9 16,3-2-14-16,-2-5-7 0,-1 0-18 15,0 0-13-15,-9-18-40 0,6 6 67 16,-1-3-1-16,2 1 17 15,-1 2-7-15,4-1 14 0,-1-1-2 16,0-2-8-16,6 4 12 0,-3-5-6 0,5-15-4 16,0 15 6-16,0 1 11 15,15 2-5-15,0 0 1 0,-2 1 22 16,2 1-11-16,-2 1 2 0,5 0-3 16,-5 5 31-16,20-2 64 15,-15 8-63-15,-1 0-17 0,1 0-14 16,3 0 14-16,-4 15 26 0,6-1-20 15,-2 3-16-15,-3-2-9 0,2 0 0 16,21 12 5-16,-23-14-4 0,2-1-6 16,-2 1-8-16,0-2-1 15,-3-3 7-15,0-2-2 0,-2-1-8 0,-3-1-36 16,5 2-182-16,-10-6 44 16,1 0-58-16,-6 0-148 0,0 0-185 15</inkml:trace>
          <inkml:trace contextRef="#ctx0" brushRef="#br0" timeOffset="21475.0713">5307 1716 2518 0,'15'0'27'16,"-2"0"59"-16,-3 0 52 0,0-14 30 15,3 3 23-15,-3 0-51 0,3 3-40 16,-1-2-46-16,19-16 16 16,-11 13-51-16,-2-2-18 0,0 1 6 0,0 0 4 15,0-2-13-15,-1 2 5 16,4-1-1-16,-3 4-63 0,-1 0-80 0,19-6-250 15,-21 11 149-15,3 4-124 16,-2-1-155-16,-4 3-131 0</inkml:trace>
          <inkml:trace contextRef="#ctx0" brushRef="#br0" timeOffset="22056.9111">5594 1911 1824 0,'-2'3'54'0,"-1"-2"-3"16,1-1 8-16,-3 0-24 0,5 0 33 16,0 0-61-16,0-12-3 15,0 12 13-15,0-16 17 0,0 3-2 16,0-2-3-16,0 2 7 0,0 0 18 15,12-2 1-15,16-11 47 16,-10 14-70-16,-2 2-14 0,1 2-9 16,-1 5 36-16,1 3-2 0,1 0-10 0,-2 0 40 15,1 0-1-15,4 14 13 16,20 19 29-16,-19-15-81 0,-4 4-8 16,3 1-17-16,-9 3 4 0,1-3-4 15,-5 2 43-15,-6-1-10 0,3 1 0 16,-5 2-5-16,0-4-8 0,0-1-11 15,0 1-6-15,-15-2 0 0,2-2-10 16,-2-1 1-16,-3-4-8 0,0 1-28 16,-4-4-4-16,-4-3 2 0,1-1-11 0,-3-2 25 15,0 0 5-15,0-1 1 16,2-1 7-16,3-3-3 0,3 0 7 0,4 0-6 16,4 0-7-16,4-14 0 0,3 4 14 15,5-5-1-15,0 1-2 0,0-1 24 16,18-3 22-16,0 0 7 0,-1-1-13 15,6 0-18-15,0-1 2 0,3 2-11 16,-1 4-5-16,1 3 3 0,-1 4 2 16,1-2-3-16,-1 5 6 0,-2 4-8 15,23 0 6-15,-28 0-11 16,0 0-1-16,-1 0 13 0,-4 0-9 16,2 0-101-16,-2 0-89 0,0 0-121 15,-3 0-191-15,3 0-165 0</inkml:trace>
        </inkml:traceGroup>
        <inkml:traceGroup>
          <inkml:annotationXML>
            <emma:emma xmlns:emma="http://www.w3.org/2003/04/emma" version="1.0">
              <emma:interpretation id="{8EBEF7E4-705D-4900-B2CD-A31F4F1BEA42}" emma:medium="tactile" emma:mode="ink">
                <msink:context xmlns:msink="http://schemas.microsoft.com/ink/2010/main" type="inkWord" rotatedBoundingBox="10710,17835 13357,17721 13384,18332 10736,18446">
                  <msink:destinationLink direction="with" ref="{25A77806-8DF2-4A4C-ABC4-7C99C57946C7}"/>
                </msink:context>
              </emma:interpretation>
              <emma:one-of disjunction-type="recognition" id="oneOf4">
                <emma:interpretation id="interp8" emma:lang="" emma:confidence="0">
                  <emma:literal>2-0.05</emma:literal>
                </emma:interpretation>
                <emma:interpretation id="interp9" emma:lang="" emma:confidence="0">
                  <emma:literal>" 0.05</emma:literal>
                </emma:interpretation>
                <emma:interpretation id="interp10" emma:lang="" emma:confidence="0">
                  <emma:literal>2-005</emma:literal>
                </emma:interpretation>
                <emma:interpretation id="interp11" emma:lang="" emma:confidence="0">
                  <emma:literal>U 0.05</emma:literal>
                </emma:interpretation>
                <emma:interpretation id="interp12" emma:lang="" emma:confidence="0">
                  <emma:literal>5 0.05</emma:literal>
                </emma:interpretation>
              </emma:one-of>
            </emma:emma>
          </inkml:annotationXML>
          <inkml:trace contextRef="#ctx0" brushRef="#br0" timeOffset="22325.3724">6379 1431 2531 0,'0'0'47'16,"20"0"9"-16,-4 0 5 0,4-12-23 15,0 0-13-15,24-18 1 16,-24 16-21-16,5 1 3 0,-2 1 3 16,0 1-8-16,-2 0 5 0,-1 5-19 15,0-1-76-15,-4 1-71 0,2 6-106 16,10-2-368-16,-18 2 258 15</inkml:trace>
          <inkml:trace contextRef="#ctx0" brushRef="#br0" timeOffset="22556.0365">6580 1602 2613 0,'0'9'24'0,"0"-3"9"0,0 0 82 15,18-3 69-15,-5-3 0 0,10 0 52 16,-11 0-185-16,1-11-11 16,2-2-9-16,1 2-12 0,2-4-6 15,-3 3-10-15,5-1 1 0,-2-3-5 16,20-11-144-16,-20 12-58 0,-3 4-44 16,3 0-83-16,-3 0-51 0,1 3 6 15,-1 2-49-15</inkml:trace>
          <inkml:trace contextRef="#ctx0" brushRef="#br0" timeOffset="23030.7397">7265 1107 2155 0,'0'-3'158'0,"-12"2"18"0,12 1-8 15,-16 0-25-15,4 0 25 16,4 0 39-16,-12 10 219 0,9-10-243 16,4 15-26-16,-6 1-20 0,5 2-36 15,1-2 1-15,-1 1-12 0,3 3-29 16,2 4-25-16,-2 24-4 16,5-23-10-16,0 1-4 0,0-4-3 15,21 1 5-15,-9 1-16 0,4-4 7 16,4 0-7-16,0-3-23 0,1-2 9 15,27 5-1-15,-25-17 9 16,3-3-1-16,-1 0-3 0,1 0 16 0,2-12-1 16,-8 12-3-16,0-18-13 15,-4 0-12-15,-1-1 2 0,3-24 0 16,-18 18-3-16,0 0 14 0,0-3 9 16,-18-2-5-16,-2 2 3 0,-3 0-3 15,-5 0 1-15,-3 1 7 0,0 3 4 16,-27-12-7-16,32 26 3 15,4-1 3-15,1 3-18 0,6 8 4 16,-3 0 4-16,3 0-5 0,-3 20-44 16,0 2-63-16,3 0-78 15,-18 25-339-15,20-27 215 0,3 1-48 0,0-2-77 16,10-4-9-16,0-1 92 0,0-3-62 16</inkml:trace>
          <inkml:trace contextRef="#ctx0" brushRef="#br0" timeOffset="23289.4503">7782 1391 3210 0,'0'0'69'0,"0"0"76"16,0 0 59-16,0 0 10 15,0 0 91-15,0 0-232 0,0 0-25 0,0 0-27 16,0 0-12-16,0 0 1 0,0 0-3 16,0 0-15-16,0 0-6 0,0 0-18 15,0 0-356-15,0 0 107 16,0 0-49-16,0 0-47 0,0 0-68 16,0 0 2-16,0 0-28 0</inkml:trace>
          <inkml:trace contextRef="#ctx0" brushRef="#br0" timeOffset="23775.776">8139 1041 1977 0,'-10'-5'366'15,"0"4"-188"-15,2 1-43 0,-2 0 23 16,0 0 49-16,-1 0-6 16,1 15-7-16,0-3-23 0,-3 2 14 15,3 2-20-15,-8 15 108 0,8-10-156 16,8 3-34-16,-4-1-24 16,4 1 3-16,-1 1-16 0,3 1-29 0,0 1-4 15,0 0 2-15,0-1-10 0,26 16-16 16,-13-27 12-16,2 1-3 15,0-5 12-15,3-3-8 0,2-2-1 16,3-6-10-16,0 0 10 0,0 0-5 16,0 0 4-16,23-28-20 15,-23 9 2-15,-3 0-9 0,-4-3-14 16,-6 4 15-16,0-6 14 0,-5 3 5 16,0-2-4-16,-5-2 13 0,0-20-2 15,-20 24 6-15,2 1-10 0,0 4 0 16,-5 1-2-16,3 0 9 0,-1 5-9 15,1 1-1-15,-3 7-1 0,0 2-12 16,-23 0-43-16,26 0-45 16,-3 11-53-16,5-11-64 0,3 16-66 15,2-3-35-15,3-2-5 0,5-3-98 16,5 0-200-16,0 0-16 0</inkml:trace>
          <inkml:trace contextRef="#ctx0" brushRef="#br0" timeOffset="24524.4025">8592 1103 2579 0,'0'4'50'0,"0"2"19"0,0-1 29 15,0 3-8-15,0 0-18 0,0 1-3 16,11 3 8-16,-11 1-4 0,0 3-33 16,20 15 3-16,-12-16-31 15,-1-1-12-15,3-2 4 0,1-1-1 16,-1-2-7-16,0-1 4 0,0-5-5 16,3-3 0-16,0 0-4 0,10-12 7 15,-6-1-9-15,-1-2 1 16,-1-2 8-16,3-1 5 0,-3 1-3 0,0-3-4 15,1 4 8-15,-1 1-9 0,0 3 0 16,8-13 5-16,-13 21-3 16,1-1 16-16,-4 5 48 0,1 0-1 15,0 0 28-15,-3 0-15 0,0 0 10 16,2 15 18-16,14 6 100 16,-14-7-101-16,1 2-4 0,0 0 0 15,-3 4 2-15,2 1 7 0,-4 0-15 16,-3 3-20-16,0-4-14 0,0 2-12 15,-38 20-4-15,17-21-16 16,-2-4-15-16,0-2 12 0,-5-2-36 0,6-2-6 16,1-1-56-16,1-4-128 0,2-6-166 15,3 0-67-15,-21 0-443 16,21 0 280-16,-1 0-162 0</inkml:trace>
          <inkml:trace contextRef="#ctx0" brushRef="#br0" timeOffset="24063.9925">8659 1032 2144 0,'-16'11'108'16,"16"-11"-30"-16,-12 11-5 0,12-11 28 0,-13 10 7 15,13-10-33-15,0 0-25 16,-10 0-15-16,10 0-23 16,0 0 2-16,0 0-11 0,0-13 9 0,15 3-9 15,0 0-3-15,3-1 1 0,5-2-4 16,0 1 2-16,0-1-1 16,20-12 9-16,-22 16-14 0,-6 0-66 15,0 2-67-15,-2 3-66 0,-5 0-202 16,-3 0-106-16</inkml:trace>
        </inkml:traceGroup>
      </inkml:traceGroup>
    </inkml:traceGroup>
  </inkml:traceGroup>
</inkml:ink>
</file>

<file path=ppt/ink/ink3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0:06.53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5A77806-8DF2-4A4C-ABC4-7C99C57946C7}" emma:medium="tactile" emma:mode="ink">
          <msink:context xmlns:msink="http://schemas.microsoft.com/ink/2010/main" type="inkDrawing" rotatedBoundingBox="11084,17634 13764,17138 14010,18466 11330,18962" semanticType="enclosure" shapeName="Other">
            <msink:sourceLink direction="with" ref="{8EBEF7E4-705D-4900-B2CD-A31F4F1BEA42}"/>
          </msink:context>
        </emma:interpretation>
      </emma:emma>
    </inkml:annotationXML>
    <inkml:trace contextRef="#ctx0" brushRef="#br0">247 1646 2260 0,'0'0'18'16,"0"9"24"-16,0-9 12 0,0 0-23 15,0 9-2-15,0-9-12 0,0 0 18 16,0 0 2-16,16 0 9 0,-4 0 34 16,1 0 8-16,0 0-10 0,5 0-17 15,2-12 25-15,3 12-29 0,2-10-25 16,6-1-9-16,5 3 28 0,7-7 37 15,3 0-4-15,51-15 1 0,-46 14-68 16,0 0 4-16,2 5-14 0,-5 2 3 16,3 1-5-16,-2 5 10 15,-1-2-2-15,3 2 56 0,-3 1-29 0,52-3 6 16,-52 3-39-16,-2-2-1 16,0 0 4-16,0-1 3 0,2 2-1 15,1 0-11-15,-1-6 12 0,3 3 8 16,5-3-7-16,53-6 10 15,-52 5-23-15,-4 3 3 0,3-1 1 16,-2 3-1-16,-4-3 3 0,7 0-1 16,-9 4 2-16,0-3-5 0,1 1 7 15,37-2 45-15,-47 2-35 0,-1-1-4 16,-3 1-4-16,1 0-1 16,-3-3-8-16,0 4-5 0,0 0 10 0,3-2-11 15,-3 0 1-15,36-1 6 16,-36 4-6-16,-2-1 8 0,-6 4 0 15,1-1-8-15,-6 0 6 0,-5 2-1 16,-2 0 9-16,-3 0-5 0,-2 0-7 16,2 0 9-16,-5 0-7 15,-5 0-4-15,3 0 9 0,-1 0-4 16,-2 0 8-16,0 0 1 0,0 0 1 16,0-11 53-16,0 11 25 0,0 0-63 15,0 0-13-15,0 0-4 16,0-12-5-16,-10 1-14 0,-3-1 11 15,3-1-3-15,-3-3-6 0,3-3 4 0,-13-26-22 16,13 19 22-16,0-3 4 16,0 0-9-16,2-5 0 0,-2-1 0 15,2-2 7-15,-2 0-3 0,2-4 2 16,-2-4-8-16,-8-43 10 16,8 42 0-16,0 0-1 0,2 2-6 15,-2-3 2-15,2 2-3 0,1 1 9 16,-1 2 3-16,1 1 3 0,-1 5-10 15,-7-33 4-15,4 41 4 0,-1 5-7 16,2 1-1-16,-1 3 7 16,1 0-3-16,2 4-7 0,1 1 6 0,-1 2 2 15,1-2 3-15,-1-4 1 16,3 7-15-16,0 3-3 0,2-3 12 16,-2 5 9-16,0-4-1 0,-3 2-10 15,3 0 2-15,3 2 3 0,-3 2 1 16,-8 4 14-16,8 0-24 15,2 0 5-15,-2 0 7 0,3 0-1 16,-3 0 3-16,2 0-2 0,0 0-12 16,-2 0-3-16,-15 0 6 0,5 0 1 15,-1 0-1-15,-7 0 2 0,1 0 2 16,-12 0 1-16,4 0 0 0,-8 10-12 16,-1-10 16-16,-4 16 1 0,-43 8-4 15,42-13 0-15,-2-3-1 16,6 1-4-16,-6 2 4 0,5 1 1 15,-5 4 1-15,0-2-3 0,0 0-8 16,1-1 0-16,-50 12-4 16,50-14 4-16,-1 0 6 0,0-4-14 15,-5-2-18-15,0 2 12 0,0 2 14 16,-5 1 1-16,0 0-4 0,-5 1-4 16,-67 19 9-16,67-15 7 0,3 6-1 15,-3-1 0-15,2-4-1 0,5-1 3 16,1 3 1-16,7-4-7 0,0 1-1 15,-40 10 9-15,47-15-11 16,6-1 5-16,0-1-1 0,0 1-6 16,0 3 4-16,0-1 6 0,0-1-3 15,5 1 4-15,-3 4-5 0,-20 19-14 16,28-20 9-16,3-1-37 0,2-2-57 16,3-2-81-16,5-1-58 15,-1-5-31-15,6-3-23 0,0 0-73 16,5 0-162-16</inkml:trace>
  </inkml:traceGroup>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8.11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0929FAA-8736-4274-B136-E7A04E2211F1}" emma:medium="tactile" emma:mode="ink">
          <msink:context xmlns:msink="http://schemas.microsoft.com/ink/2010/main" type="writingRegion" rotatedBoundingBox="28092,14091 32339,14651 32095,16499 27848,15939"/>
        </emma:interpretation>
      </emma:emma>
    </inkml:annotationXML>
    <inkml:traceGroup>
      <inkml:annotationXML>
        <emma:emma xmlns:emma="http://www.w3.org/2003/04/emma" version="1.0">
          <emma:interpretation id="{23CC2862-C687-49C8-8F99-B8A49AC410CE}" emma:medium="tactile" emma:mode="ink">
            <msink:context xmlns:msink="http://schemas.microsoft.com/ink/2010/main" type="paragraph" rotatedBoundingBox="28113,14093 32339,14651 32231,15467 28005,14909" alignmentLevel="1"/>
          </emma:interpretation>
        </emma:emma>
      </inkml:annotationXML>
      <inkml:traceGroup>
        <inkml:annotationXML>
          <emma:emma xmlns:emma="http://www.w3.org/2003/04/emma" version="1.0">
            <emma:interpretation id="{B3D02299-9245-4E9C-8608-916F3768BF8E}" emma:medium="tactile" emma:mode="ink">
              <msink:context xmlns:msink="http://schemas.microsoft.com/ink/2010/main" type="inkBullet" rotatedBoundingBox="28051,14561 28408,14609 28390,14743 28033,14696"/>
            </emma:interpretation>
            <emma:one-of disjunction-type="recognition" id="oneOf0">
              <emma:interpretation id="interp0" emma:lang="" emma:confidence="0">
                <emma:literal>-</emma:literal>
              </emma:interpretation>
            </emma:one-of>
          </emma:emma>
        </inkml:annotationXML>
        <inkml:trace contextRef="#ctx0" brushRef="#br0">153 2543 2310 0,'0'0'27'0,"0"11"103"16,0-11-57-16,0 0-8 0,0 8-18 16,0-8 7-16,0 0 12 0,0 0 6 15,0 0-8-15,8 0-17 0,2 0-9 16,13 0 49-16,-8 0-53 16,1-9-3-16,1-1-18 0,1 2-2 0,3 8-7 15,-4-9 1-15,6 1-2 0,-2-1 4 16,2 0-6-16,20-1-9 15,-23 3 11-15,-2 4-6 0,3 2 1 16,-4-4 3-16,-4 5-1 0,-3 0-6 16,-5 0-26-16,3 0-51 0,-5 0-52 15,-1 0-277-15,-2 0 48 16,0 0-129-16,0 0-104 0</inkml:trace>
      </inkml:traceGroup>
      <inkml:traceGroup>
        <inkml:annotationXML>
          <emma:emma xmlns:emma="http://www.w3.org/2003/04/emma" version="1.0">
            <emma:interpretation id="{43DBEEFB-2D42-4092-8843-3F5AFE58DD4A}" emma:medium="tactile" emma:mode="ink">
              <msink:context xmlns:msink="http://schemas.microsoft.com/ink/2010/main" type="line" rotatedBoundingBox="28657,14165 32339,14651 32231,15467 28550,14981"/>
            </emma:interpretation>
          </emma:emma>
        </inkml:annotationXML>
        <inkml:traceGroup>
          <inkml:annotationXML>
            <emma:emma xmlns:emma="http://www.w3.org/2003/04/emma" version="1.0">
              <emma:interpretation id="{A95994DE-E990-4C40-BE9F-8E8D2A4F14B0}" emma:medium="tactile" emma:mode="ink">
                <msink:context xmlns:msink="http://schemas.microsoft.com/ink/2010/main" type="inkWord" rotatedBoundingBox="28657,14165 29418,14265 29328,14942 28568,14842"/>
              </emma:interpretation>
              <emma:one-of disjunction-type="recognition" id="oneOf1">
                <emma:interpretation id="interp1" emma:lang="" emma:confidence="1">
                  <emma:literal/>
                </emma:interpretation>
              </emma:one-of>
            </emma:emma>
          </inkml:annotationXML>
          <inkml:trace contextRef="#ctx0" brushRef="#br0" timeOffset="53393.679">900 2311 1842 0,'0'-4'28'0,"0"3"46"16,0-4 105-16,-13 3-103 15,13-2-25-15,-10 0 0 0,2-1-3 16,0 3 0-16,3-2 1 0,0 2 10 16,0-1-7-16,0-1-19 0,-5 0 44 15,5 2-43-15,-3 2 7 16,3 0-15-16,-3 0 3 0,1 0-7 15,-4 0 9-15,4 0-14 0,-1 0 1 0,1 13-2 16,-4-5 10-16,6 5-23 16,3-5-11-16,-1 1 11 0,3-3-1 15,0 4-7-15,0 0 9 0,0-3-3 16,0 2-10-16,0 4 10 16,0-1 6-16,13-7-10 0,-13-2 0 15,13 0-6-15,-1 1-3 0,4 0 7 16,-6-4 4-16,3 0 5 0,2 0-3 15,10 0 13-15,-9 0-17 16,-6-14 7-16,5 3-6 0,-2 1 2 16,-3-1 6-16,-2 2-9 0,-3 1-2 0,0 1 9 15,0-4 0-15,0 0 0 16,-5 2-6-16,0 3 9 0,0-3-10 16,0 3 12-16,0 1-9 0,0 1 7 15,0-2-6-15,0 4 6 0,0-1 9 16,0 2 77-16,0 1-34 15,0 0 22-15,0 0 10 0,0 0-9 16,0 0 9-16,0 13-3 0,0 0 13 16,0 3 38-16,0-1-33 0,0 19 17 15,0-11-54-15,0 2-21 16,15-2-15-16,-2 3 3 0,-5 0-2 0,2 1-15 16,-2-5 3-16,-1 3-16 0,3-6 7 15,6 21-13 1,-11-26-2-16,0 0-7 0,0-8-5 0,0 2 6 15,-2-3-6-15,-3-2-41 0,2-3-67 16,-2 0-68-16,0 0-313 16,0 0 251-16,0 0-5 0,0-14-38 15,0 2-105-15,0 5-119 0,0-7-96 16</inkml:trace>
          <inkml:trace contextRef="#ctx0" brushRef="#br0" timeOffset="53672.4161">1157 2269 2267 0,'0'0'29'0,"0"0"129"16,0 0-85-16,0 0-3 0,0 0-31 0,0 0-8 15,13 0-20-15,-6-11 8 0,-7 2-21 16,13 1 8-16,-5 2 3 16,14-10-1-16,-6 8-12 0,2-1 8 15,-1-2-5-15,1 3 5 0,-2-3-12 16,4 2 6-16,-2-2 12 0,-3 1-19 16,-2 2-21-16,5-4-134 15,-13 9 10-15,0-1-86 0,-5 2-110 16,0 2-36-16,0 0-90 0</inkml:trace>
          <inkml:trace contextRef="#ctx0" brushRef="#br0" timeOffset="54228.9395">1226 2205 2065 0,'0'3'17'16,"-6"8"133"-16,4-7-71 15,2 3-10-15,-3 1-15 0,1 0-23 16,2 1-1-16,0-1 1 0,0 0 3 16,0 1-22-16,0 2-1 15,0 9 11-15,0-15-15 0,0 0-11 16,0 1 4-16,0-1-2 0,7 0 1 0,-7-3 2 16,13 2 3-16,-5-1-12 15,5-2 2-15,-8-1 9 0,5 0-5 16,-2 0 0-16,4 0 14 0,-2-11-9 15,1 11-10-15,1-15 5 0,4 5 15 16,-6-2-12-16,15-9-5 16,-12 21-1-16,0-7 5 0,-3 7-8 15,3-6 10-15,-8 6-1 0,2 0 32 16,1 0 9-16,-5 0 2 0,2 0-20 16,7 0 15-16,-6 13-4 15,-1-13 2-15,0 15 11 0,0-3 0 16,-3-4-9-16,3 4 4 0,1-1-3 0,-6 0 33 15,0 5 7-15,0 15 70 16,0-12-77-16,0-4 17 0,-18 1 10 16,2-2-3-16,4 1-37 0,-4-5-17 15,4-3 15-15,-4-3-13 0,6 2-9 16,-13-2-11-16,13-4-20 16,0 0-2-16,0 0 0 0,0 0-1 15,2 0 6-15,0 0-12 0,1 0 1 16,-1 0-6-16,-2 0-23 15,5 0-2-15,5 0-23 0,0 0-41 16,0 0-54-16,0 0-32 0,0 0-38 0,0 0-35 16,0 0-54-16,0 0-199 0</inkml:trace>
          <inkml:trace contextRef="#ctx0" brushRef="#br0" timeOffset="52371.5096">693 2651 1760 0,'13'0'152'15,"-13"0"-49"-15,0 0 15 16,10 0 16-16,-10 0-13 0,0 0-30 0,0 0-14 16,0 0-2-16,0 0 1 0,0 0 0 15,0 0 36-15,0 0-71 16,0 0-2-16,0 0-3 0,0 0 1 16,0 0-12-16,0 0-11 0,0 0 4 15,0 0-9-15,0 0-6 0,0 0 19 16,0 0-18-16,0 0 6 15,0 11-11-15,0-11 10 0,0 12-8 16,0-3 4-16,0-9-2 0,0 10-11 16,0-1 7-16,0-3-14 15,15-6 12-15,-15 5-7 0,0-5 14 0,0 0-3 16,13 0 3-16,-13 0-3 0,0 0 6 16,0 0-7-16,0-13 5 15,0 1 1-15,0 1-7 0,0 2 11 16,0 2-8-16,0 2 5 0,0-2 2 15,0 4-12-15,0-2 8 0,0 5-6 16,0 0 7-16,0 0-6 16,0 0 1-16,0 0 3 0,0 0-6 15,-13 0 8-15,13 0-6 0,-7 0-5 16,-1 0 2-16,3 0 1 0,5 0-9 16,0 0 14-16,0 0-9 15,0 0 7-15,0 15-6 0,0-15 5 0,0 0-4 16,0 12 2-16,0-12-4 0,0 0-1 15,0 11 4-15,0-11-9 16,0 9 9-16,10-9 7 0,-10 0-10 16,0 0 9-16,0 0 3 0,0 0 7 15,0 0-5-15,0 0 1 0,0 0-5 16,0 0 4-16,0 0-4 16,0 0 6-16,0 0-2 0,0 0-1 15,0 0-5-15,0 0 2 0,-10 0 0 0,10 0-3 16,-10 0 3-16,10 0-14 15,-8 0 8-15,8 0-2 0,0 0 2 16,0 0-13-16,0 0-26 0,0 0-42 16,0 0-49-16,0 0-42 15,0 0-256-15,0 0 100 0,0 0-92 16,0 11-77-16</inkml:trace>
        </inkml:traceGroup>
        <inkml:traceGroup>
          <inkml:annotationXML>
            <emma:emma xmlns:emma="http://www.w3.org/2003/04/emma" version="1.0">
              <emma:interpretation id="{912255F5-7CAC-485C-A8F0-21EAFE85D579}" emma:medium="tactile" emma:mode="ink">
                <msink:context xmlns:msink="http://schemas.microsoft.com/ink/2010/main" type="inkWord" rotatedBoundingBox="29906,14908 30166,14943 30142,15126 29882,15091"/>
              </emma:interpretation>
              <emma:one-of disjunction-type="recognition" id="oneOf2">
                <emma:interpretation id="interp2" emma:lang="" emma:confidence="1">
                  <emma:literal/>
                </emma:interpretation>
              </emma:one-of>
            </emma:emma>
          </inkml:annotationXML>
          <inkml:trace contextRef="#ctx0" brushRef="#br0" timeOffset="74999.0784">2002 2934 2426 0,'0'4'20'16,"0"0"66"-16,0-1 52 0,0 0 25 15,0 0 11-15,13-1 2 0,-3 3-14 16,3-5-34-16,-3 1-42 15,21 6 8-15,-18-4-67 0,4-3-11 16,-1 4-1-16,-1-4-6 0,3 0-9 0,-3 0-40 16,0 0-81-16,-2 0-84 0,2 0-52 15,11 0-475-15,-16 0 156 16,0 0-36-16</inkml:trace>
          <inkml:trace contextRef="#ctx0" brushRef="#br0" timeOffset="74772.757">2132 2825 1468 0,'-10'0'299'0,"10"0"-196"0,0 0 3 0,0 0 5 15,-10 0 7-15,10 0 1 16,0 0-15-16,-8 0-15 0,-2 0-19 0,5 0 20 15,-8 0 82-15,8 0-65 16,5 0 6-16,-2 0 25 0,-1 0-13 16,3 0 11-16,0 0 9 0,0-11-9 15,0 11 0-15,0 0 87 16,0 0-132-16,0 0-19 0,-13 0-11 0,13 0-21 16,0 0-9-16,0 0-6 0,0 0-13 15,0 0-18-15,0 0 7 16,0 0 9-16,0 0-17 0,0 0 17 15,11 0-19-15,1 0 9 0,1 0 1 16,5 0-7-16,-3 0 9 0,0 0-18 16,3 0-41-16,13 0-198 15,-16-10 31-15,-5 10-56 0,3 0-5 16,-5 0-24-16,-1 0-6 0,1 0-147 16,-3 0-66-16,-5 0 47 0</inkml:trace>
        </inkml:traceGroup>
        <inkml:traceGroup>
          <inkml:annotationXML>
            <emma:emma xmlns:emma="http://www.w3.org/2003/04/emma" version="1.0">
              <emma:interpretation id="{69F64375-4E13-45DF-94A5-6A5915C4D27E}" emma:medium="tactile" emma:mode="ink">
                <msink:context xmlns:msink="http://schemas.microsoft.com/ink/2010/main" type="inkWord" rotatedBoundingBox="30639,14678 31057,14733 30982,15302 30564,15247">
                  <msink:destinationLink direction="with" ref="{E0427BF0-C27B-4442-85C6-6D6C66496DB4}"/>
                </msink:context>
              </emma:interpretation>
              <emma:one-of disjunction-type="recognition" id="oneOf3">
                <emma:interpretation id="interp3" emma:lang="" emma:confidence="1">
                  <emma:literal/>
                </emma:interpretation>
              </emma:one-of>
            </emma:emma>
          </inkml:annotationXML>
          <inkml:trace contextRef="#ctx0" brushRef="#br0" timeOffset="75801.7922">2777 2635 2505 0,'-5'0'13'0,"0"0"17"16,0 0 40-16,-1 0 11 0,1 0 6 15,0 0 18-15,3 0-89 16,2 0 5-16,0 0-21 0,0 0 6 16,0 0-7-16,0 0-11 0,0 0 22 15,10 0-13-15,-10 0-3 0,23-12 20 16,-16-1-21-16,4 2 8 0,-1 3 9 15,3 8-2-15,-1-10-1 0,-1 1-15 16,1 9 11-16,1-7 18 0,-5 7 19 16,12 0 77-16,-12 0-55 15,-1 0-16-15,1 0-3 0,-3 13-11 16,3 3-5-16,-3 0-1 0,0 1-6 16,-3 1-10-16,3 19 11 15,-5-17-10-15,0-2-4 0,0-1-3 16,0-2 3-16,0 4 2 0,-12-3-4 15,12-3-7-15,-18 1 11 0,3-2-18 16,-8 13-16-16,10-16 22 0,3 0-19 16,2-3-11-16,1-2 3 15,-1 1 1-15,3-5-4 0,5 0 15 0,-5 0-4 16,5 0 13-16,0 0-6 16,15 0 5-16,0-13 8 0,1 2 3 15,-1 1 11-15,0 2 6 0,3 1 13 16,2 0 14-16,-2 3 36 0,0 4 0 15,18 0 61-15,-19 0-83 0,-1 0 4 16,2 0 4-16,-6 17-7 16,-2 1-7-16,6-2-10 0,-11-1-14 15,3 6 2-15,-3-1-20 0,-5 22 10 16,0-18 6-16,0-4 12 0,0 2 6 16,-18-3 5-16,2 1-5 0,-1-3 8 15,1-2 7-15,4-4-20 0,-19 3 27 16,16-10-54-16,0 1-4 15,2-5 6-15,-3 0-11 0,4 0-11 16,-1 0-8-16,3-11-17 0,-5 0-18 16,7 11-37-16,-7-27-236 15,7 17 50-15,3-1-59 0,2 4-37 16,3-1-105-16,0 2-128 0,0 0-33 16</inkml:trace>
        </inkml:traceGroup>
        <inkml:traceGroup>
          <inkml:annotationXML>
            <emma:emma xmlns:emma="http://www.w3.org/2003/04/emma" version="1.0">
              <emma:interpretation id="{8F066492-0B4A-4E23-82C7-D429B9A49F6E}" emma:medium="tactile" emma:mode="ink">
                <msink:context xmlns:msink="http://schemas.microsoft.com/ink/2010/main" type="inkWord" rotatedBoundingBox="31332,14541 32336,14674 32249,15330 31245,15198">
                  <msink:destinationLink direction="with" ref="{E0427BF0-C27B-4442-85C6-6D6C66496DB4}"/>
                </msink:context>
              </emma:interpretation>
              <emma:one-of disjunction-type="recognition" id="oneOf4">
                <emma:interpretation id="interp4" emma:lang="" emma:confidence="1">
                  <emma:literal/>
                </emma:interpretation>
              </emma:one-of>
            </emma:emma>
          </inkml:annotationXML>
          <inkml:trace contextRef="#ctx0" brushRef="#br0" timeOffset="76188.3483">3447 3002 2546 0,'2'0'63'0,"3"0"39"16,-5 0 49-16,0 0 257 15,0 0-177-15,0 0-10 0,0 0-29 0,0 0-36 16,0 0-26-16,0 0-33 0,0 0-32 16,0 0-20-16,-10 0-26 15,10 0 11-15,0 0-31 0,0 0-4 16,0 0 19-16,0 0-11 0,0 0-18 16,0 0 7-16,0 0-7 0,0 0 9 15,0 9 0-15,0-9-25 16,10 0 29-16,-10 0-11 0,5 0 17 15,-5 0-9-15,8 0 8 0,-8 0-19 16,0 0 4-16,0 0 15 0,0-13-25 16,0 6 3-16,0 7 14 0,0-8-9 15,-13 8-8-15,3-6-24 0,10-1-9 16,-13 7-17-16,1 0-9 0,2 0-29 16,-11 0-236-16,14 0 121 15,7 0-27-15,-6 0-21 0,6 10-70 16,0-10-84-16,0 0 14 0,0 0 72 15,0 0-118-15</inkml:trace>
          <inkml:trace contextRef="#ctx0" brushRef="#br0" timeOffset="76548.8411">3676 2681 2393 0,'0'-7'91'0,"0"0"23"16,0-1 15-16,0-1 35 0,0 4 22 16,0-6 165-16,0 4-183 15,0 5 50-15,0 2-1 0,0 0-9 16,0 0-24-16,0 0-31 0,0 19-36 16,15-2-25-16,-2 2-3 0,7 24 21 15,-9-16-37-15,-1-2 21 16,-10 4-24-16,7-3-5 0,1 0-3 0,0 4-1 15,-1-5 9-15,-2 1-45 0,3-1 9 16,-3 23-39-16,0-28 9 16,-5-3-14-16,5-2 16 0,-5 0-9 15,0-5-42-15,0 1 6 0,0-6-39 16,0 2-35-16,0-4-31 0,0-3-152 16,0 0 31-16,0 0-141 15,0 0-67-15,8 0-24 0,-8 0-58 16,13-15-1-16,-1 2 75 0</inkml:trace>
          <inkml:trace contextRef="#ctx0" brushRef="#br0" timeOffset="77479.9894">4109 2635 857 0,'0'-10'207'0,"0"2"242"15,0-3-67-15,0 0-96 0,0 0-34 16,0-1-12-16,0 5 16 0,-13-5 222 16,13 8-264-16,-12 4-13 15,12 0-18-15,-8 0-42 0,8 0-29 0,-8 0-27 16,-2 0-4-16,5 0 9 0,0 0-28 16,-8 11 44-16,3 0-62 15,2 2-18-15,-2 2-7 0,0 0-17 16,5 1 13-16,-3 2-7 0,3 4-5 15,0-3-1-15,5 14-19 16,0-18 18-16,0-2-4 0,18-2 12 16,-5-1-5-16,-1-2-16 0,1-3 18 15,0 0-13-15,2-5-6 0,3 0-8 16,12 0-27-16,-12 0 20 0,-2-14 5 16,-4 2-1-16,1-3 19 15,-3-4 5-15,-2 2-5 0,0-4 3 16,-3 0 2-16,-3-1-15 0,-2-27 15 15,0 28 9-15,0 1-1 16,0 2-13-16,-15 4-8 0,15 1 11 0,-18 1 1 16,3 12-13-16,2 0 23 0,-2 0-21 15,-13 14-43-15,12-3-19 16,-1 5-63-16,1 2-27 0,4-1-22 16,-4 2-30-16,6 2-25 0,2-1-1 15,3 3 5-15,5-1 15 0,0 21-223 16,0-26 186-16,18-1 4 15,-5 0 21-15,5-3 57 0,-3-2 52 16,3-2 23-16,0-1 11 0,-3-3 14 0,16 8 5 16,-21-11 46-16,3 2 6 15,-3-2 3-15,0 0 11 0,3 1 11 16,-3 1-6-16,-3-4 67 0,1 0 195 16,0 0 317-16,-6 0-323 15,-2 0-24-15,0 0 1 0,0 0 2 16,0 0 19-16,0-11 30 0,0 11 29 15,-10 0-12-15,-3 0 162 16,13 0-305-16,-7 0-22 0,7 0-17 0,-10 0 15 16,2 0-12-16,-2 0-1 15,0 0 74-15,2 0-33 0,-2 14-53 16,-8 19 39-16,10-14-106 0,8-1-10 16,0 4-22-16,0-1 2 0,0 0-8 15,0 2 14-15,0 0-8 0,13-1 0 16,0-2-3-16,2 19-18 15,0-18 25-15,1-7-1 0,-4-3-7 16,4-1 10-16,-4-5-15 0,4 0-41 16,1-5-33-16,1 0-29 0,0 0 3 15,18-36-44-15,-24 21 101 0,4-4 16 16,-9-2 6-16,4-1 17 0,-6-1 6 16,-5 0 19-16,0 0 7 15,0 0-1-15,0 1 7 0,-36-22-17 16,18 25-19-16,0 6-9 0,1 0-16 15,-4 0-102-15,1 4-21 0,-3 3 1 16,0 3-22-16,0 1-164 0,-18 2-691 16,18 0 448-16,5 15-107 15,3-2-121-15</inkml:trace>
        </inkml:traceGroup>
      </inkml:traceGroup>
    </inkml:traceGroup>
    <inkml:traceGroup>
      <inkml:annotationXML>
        <emma:emma xmlns:emma="http://www.w3.org/2003/04/emma" version="1.0">
          <emma:interpretation id="{4FCDC88D-B430-43E3-BFBF-1B31E11508AC}" emma:medium="tactile" emma:mode="ink">
            <msink:context xmlns:msink="http://schemas.microsoft.com/ink/2010/main" type="paragraph" rotatedBoundingBox="28071,14931 29539,15627 29249,16239 27781,15543" alignmentLevel="1"/>
          </emma:interpretation>
        </emma:emma>
      </inkml:annotationXML>
      <inkml:traceGroup>
        <inkml:annotationXML>
          <emma:emma xmlns:emma="http://www.w3.org/2003/04/emma" version="1.0">
            <emma:interpretation id="{2DE346CE-521F-4A55-806C-ADEC4A3E11B9}" emma:medium="tactile" emma:mode="ink">
              <msink:context xmlns:msink="http://schemas.microsoft.com/ink/2010/main" type="inkBullet" rotatedBoundingBox="28067,14939 28306,15052 28183,15310 27945,15197"/>
            </emma:interpretation>
            <emma:one-of disjunction-type="recognition" id="oneOf5">
              <emma:interpretation id="interp5" emma:lang="" emma:confidence="0">
                <emma:literal>-</emma:literal>
              </emma:interpretation>
            </emma:one-of>
          </emma:emma>
        </inkml:annotationXML>
        <inkml:trace contextRef="#ctx0" brushRef="#br0" timeOffset="693.3815">64 3063 2185 0,'0'-3'34'0,"0"2"39"0,13-2 29 16,0-2-17-16,9-3 84 15,-11 0-119-15,1 4-26 0,6-3-4 16,0-3-1-16,2 2-23 16,1-2 15-16,2-1-7 0,0 2 6 0,-3-2-4 15,21-11-3-15,-21 12-15 0,-2 1-47 16,-3 3-70-16,-2 6-72 15,0 0-121-15,-1 0-115 0,1 0-57 0</inkml:trace>
      </inkml:traceGroup>
      <inkml:traceGroup>
        <inkml:annotationXML>
          <emma:emma xmlns:emma="http://www.w3.org/2003/04/emma" version="1.0">
            <emma:interpretation id="{884CCF1A-05C0-41D1-97A1-27BB831220C6}" emma:medium="tactile" emma:mode="ink">
              <msink:context xmlns:msink="http://schemas.microsoft.com/ink/2010/main" type="line" rotatedBoundingBox="28652,15207 29539,15627 29249,16239 28362,15818"/>
            </emma:interpretation>
          </emma:emma>
        </inkml:annotationXML>
        <inkml:traceGroup>
          <inkml:annotationXML>
            <emma:emma xmlns:emma="http://www.w3.org/2003/04/emma" version="1.0">
              <emma:interpretation id="{F4CC3B86-935D-4145-805B-19B04285068D}" emma:medium="tactile" emma:mode="ink">
                <msink:context xmlns:msink="http://schemas.microsoft.com/ink/2010/main" type="inkWord" rotatedBoundingBox="28652,15207 29539,15627 29249,16239 28362,15818">
                  <msink:destinationLink direction="with" ref="{1A1DEDB6-F066-4F69-AC20-CCD1D62B9095}"/>
                </msink:context>
              </emma:interpretation>
              <emma:one-of disjunction-type="recognition" id="oneOf6">
                <emma:interpretation id="interp6" emma:lang="" emma:confidence="1">
                  <emma:literal/>
                </emma:interpretation>
              </emma:one-of>
            </emma:emma>
          </inkml:annotationXML>
          <inkml:trace contextRef="#ctx0" brushRef="#br0" timeOffset="1690.0695">767 3446 1442 0,'0'-8'64'0,"0"-3"138"16,0 7-81-16,0 1-3 16,0-3 0-16,0 2-12 0,0 1-5 15,-15 1-22-15,2 0-12 0,13 1-18 16,-13-1 6-16,-7 2 58 16,12 0-72-16,-2 0 4 0,0 0-22 15,5 0-8-15,-5 0 4 0,-1 0-14 16,1 0 6-16,0 0-3 0,-10 16-8 15,12-1 7-15,0-4-11 0,1 1 4 16,4-3 2-16,3-1 1 0,-2-4-2 16,2 5-6-16,0-3 8 0,0 0-5 15,12 5-6-15,-12-7-4 16,16 1 3-16,-1-5 4 0,0 0 10 16,-2 4 3-16,0-4-3 0,2 0-7 15,-5 0-2-15,5 0 11 0,8-10-3 16,-15-5-2-16,0 4-11 15,-3 1 3-15,0-1 13 0,-5 2-7 16,5 1 10-16,-5-3-7 0,0 3-9 16,0 1 13-16,0-3 23 15,0 5 7-15,0 3 6 0,0 1 12 16,0 1 5-16,0 0 20 0,0 0 13 0,0 0 3 16,0 12-20-16,0 5 59 15,0-1-72-15,0 0-28 0,15 3-3 16,-15-1 26-16,13 3 34 0,-3 4-31 15,-10 0-19-15,13 0-14 0,-8 2-6 16,5 29 22-16,-2-31-37 16,-1 0-4-16,1 1 2 0,-3-7 5 15,-2 0-3-15,4-4-10 0,1 0 13 16,-3-3-5-16,0 2-2 0,8 2-17 16,-10-10 5-16,-1 1-33 0,-2-1-78 15,5-6-70-15,-5 0-62 0,0 0-38 16,0 0-4-16,0 0-27 0,0 0-110 15,0 0-522-15</inkml:trace>
          <inkml:trace contextRef="#ctx0" brushRef="#br0" timeOffset="2285.9449">1142 3760 2118 0,'10'0'54'0,"-10"0"46"16,5 0 10-16,2 0 112 16,-1 0-121-16,-6 0-8 0,0 0 15 15,2 0 1-15,1 0 1 0,-3 0-1 0,2 14-3 16,1-1-12-16,-3-1-26 0,0 20 26 15,0-18-42-15,0 1-30 16,0 3 0-16,0-3-8 0,0 1-5 16,0-2 1-16,0-2-5 0,0-1-2 15,0-3-8-15,0 2-128 16,0-9-8-16,0-1-65 0,0 0-45 16,0 0-45-16,0 0-37 0,0 0-103 15,-10-15-40-15,10-1-60 0</inkml:trace>
          <inkml:trace contextRef="#ctx0" brushRef="#br0" timeOffset="3148.1857">1333 3380 1692 0,'0'-6'30'0,"-11"1"62"0,11-1-7 16,-7 1 15-16,-3 2-19 0,-1-5 68 15,4 5-78-15,2-1-17 16,-3 2 2-16,3 2 12 0,-5 0-8 16,5 0 13-16,0 0-23 0,-3 0-2 15,-2 0-3-15,-8 17 26 16,8-3-59-16,-1-3 9 0,1 4-6 16,0 1-8-16,2-2 4 0,6 0-4 0,-3 0-1 15,2-3-3-15,3 3 0 16,0 10-1-16,0-13-8 0,0 0-1 15,16-3 8-15,-16-2 1 0,15 2-11 16,-2-5 14-16,-1 0-8 0,4-3 7 16,-1 0 0-16,21-14-15 15,-21 3-9-15,0-3-7 0,0 1 6 16,1-1-2-16,-6 2 14 0,-3 1-3 16,4-3 13-16,-6 1 4 0,-3 4-13 15,3-8 18-15,-5 7 0 16,0 1 17-16,0 2 24 0,0 1 51 0,0 0 22 15,0 3 11-15,0 0 5 0,0 0 15 16,0 1 16-16,0 2 132 16,-10 0-191-16,10 0-17 0,0 0-14 15,0 0-7-15,0 15-5 0,0-4-22 16,0 2-6-16,0 3-2 0,0-1 13 16,13 29 25-16,0-19-57 15,-3 2 2-15,-2-2 5 0,2 3-6 16,2-1-4-16,-4-1-2 0,2-5-6 15,0 4 6-15,6 17-15 16,-11-21-3-16,-3-4 11 0,3-5-7 16,1 2 8-16,-6-3-3 0,5-5-19 0,-5 0-1 15,0 0-8-15,0 0-32 0,0-6-214 16,0 0-25-16,0 0-121 16,0 0-58-16,0 0-71 0,0 0-194 15</inkml:trace>
        </inkml:traceGroup>
      </inkml:traceGroup>
    </inkml:traceGroup>
  </inkml:traceGroup>
</inkml:ink>
</file>

<file path=ppt/ink/ink3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6.91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5BAEF528-02CB-41FC-9B82-6FE1B7FEE594}" emma:medium="tactile" emma:mode="ink">
          <msink:context xmlns:msink="http://schemas.microsoft.com/ink/2010/main" type="inkDrawing" rotatedBoundingBox="27938,12125 28214,14036 28141,14046 27865,12136" semanticType="callout" shapeName="Other">
            <msink:sourceLink direction="with" ref="{B15862C1-572F-45F1-94DD-8F0288A5D3F6}"/>
            <msink:sourceLink direction="with" ref="{1A610D5E-745C-4FDD-8B48-662B01122C1A}"/>
          </msink:context>
        </emma:interpretation>
      </emma:emma>
    </inkml:annotationXML>
    <inkml:trace contextRef="#ctx0" brushRef="#br0">-2 0 1926 0,'0'0'46'0,"0"0"22"16,0 0 132-16,0 0-105 15,0 0-13-15,0 0-17 0,0 0-10 0,0 0-10 16,0 0 2-16,0 0-1 0,0 0-4 15,0 0 73-15,0 0-54 16,0 0-4-16,0 0 0 0,0 0-3 16,0 0 5-16,0 0 7 0,0 0-12 15,0 0-11-15,0 0 22 0,0 30 40 16,0-18-70-16,0 6 7 16,0-2 25-16,0 1-18 0,0-2-11 15,18 6 27-15,-6-1 26 0,-12 3-38 0,13 2-21 16,-3 28 82-16,-2-23-66 15,0-3 1-15,-3 3-21 0,2 0 6 16,-2-1 12-16,3 4-12 0,-3-2-1 16,5 2-6-16,1 3-17 0,6 35-11 15,-9-35 7-15,0-3-8 16,-1-1 2-16,-2 2 12 0,0 0-8 16,-2-3 2-16,-3 2 43 0,3 3 1 15,-1 0-29-15,3 36 15 16,0-37-28-16,0 0-2 0,1-4 5 15,-1 1-15-15,-3-2 1 0,3 1 19 0,0-1-7 16,-5-2-3-16,3 27-4 16,-3-28-10-16,0-1 20 15,0-3-1-15,0 0-17 0,0-4 2 0,0-1 14 16,0 0-13-16,0-1 0 0,0-4 14 16,0 14-23-16,0-16 14 15,0 3-3-15,0-3 44 0,0 4-20 16,0-2-8-16,10 0 7 0,-10 3-24 15,0 1 7-15,10-2 3 0,-2 19 1 16,-8-19-18-16,0-3 20 16,5 3 23-16,0-2-25 0,-5 3 15 15,5-2-10-15,-2 0 4 0,2 1-5 0,0-1-3 16,3 19-7 0,-6-20 9-16,3-1 2 0,0 0-3 0,-2 0-10 15,-1 1-5-15,-2-5 21 0,3-3-8 16,-1 1-6-16,-2-2-11 15,0 2 9-15,3-6 8 0,-3 0-4 16,0 0 2-16,0 0-7 0,0 0-9 16,0 0-9-16,0 0 11 0,0 0 14 15,0 0 0-15,0 0-7 16,0 0-21-16,0 0-20 0,0 0-27 16,0 0-50-16,0 0-94 0,0 0-139 0,0 0-89 15,0 0-38-15,0-10-1026 16</inkml:trace>
  </inkml:traceGroup>
</inkml:ink>
</file>

<file path=ppt/ink/ink3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40.72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3A840D4-C73F-4F80-8799-4D0888CB1537}" emma:medium="tactile" emma:mode="ink">
          <msink:context xmlns:msink="http://schemas.microsoft.com/ink/2010/main" type="writingRegion" rotatedBoundingBox="28122,12497 30483,12877 30331,13818 27970,13438"/>
        </emma:interpretation>
      </emma:emma>
    </inkml:annotationXML>
    <inkml:traceGroup>
      <inkml:annotationXML>
        <emma:emma xmlns:emma="http://www.w3.org/2003/04/emma" version="1.0">
          <emma:interpretation id="{E55629EB-A09D-4C4E-AD70-82DB22D9D723}" emma:medium="tactile" emma:mode="ink">
            <msink:context xmlns:msink="http://schemas.microsoft.com/ink/2010/main" type="paragraph" rotatedBoundingBox="28122,12497 30483,12877 30331,13818 27970,13438" alignmentLevel="1"/>
          </emma:interpretation>
        </emma:emma>
      </inkml:annotationXML>
      <inkml:traceGroup>
        <inkml:annotationXML>
          <emma:emma xmlns:emma="http://www.w3.org/2003/04/emma" version="1.0">
            <emma:interpretation id="{BFEFE415-FA00-4BA5-830D-C5E6C963EA08}" emma:medium="tactile" emma:mode="ink">
              <msink:context xmlns:msink="http://schemas.microsoft.com/ink/2010/main" type="line" rotatedBoundingBox="28122,12497 30483,12877 30331,13818 27970,13438"/>
            </emma:interpretation>
          </emma:emma>
        </inkml:annotationXML>
        <inkml:traceGroup>
          <inkml:annotationXML>
            <emma:emma xmlns:emma="http://www.w3.org/2003/04/emma" version="1.0">
              <emma:interpretation id="{B15862C1-572F-45F1-94DD-8F0288A5D3F6}" emma:medium="tactile" emma:mode="ink">
                <msink:context xmlns:msink="http://schemas.microsoft.com/ink/2010/main" type="inkWord" rotatedBoundingBox="28122,12497 30483,12877 30331,13818 27970,13438">
                  <msink:destinationLink direction="with" ref="{5BAEF528-02CB-41FC-9B82-6FE1B7FEE594}"/>
                </msink:context>
              </emma:interpretation>
              <emma:one-of disjunction-type="recognition" id="oneOf0">
                <emma:interpretation id="interp0" emma:lang="" emma:confidence="0">
                  <emma:literal>mm</emma:literal>
                </emma:interpretation>
                <emma:interpretation id="interp1" emma:lang="" emma:confidence="0">
                  <emma:literal>min</emma:literal>
                </emma:interpretation>
                <emma:interpretation id="interp2" emma:lang="" emma:confidence="0">
                  <emma:literal>spin</emma:literal>
                </emma:interpretation>
                <emma:interpretation id="interp3" emma:lang="" emma:confidence="0">
                  <emma:literal>rpm</emma:literal>
                </emma:interpretation>
                <emma:interpretation id="interp4" emma:lang="" emma:confidence="0">
                  <emma:literal>nm</emma:literal>
                </emma:interpretation>
              </emma:one-of>
            </emma:emma>
          </inkml:annotationXML>
          <inkml:trace contextRef="#ctx0" brushRef="#br0">146 0 792 0,'-11'9'26'0,"-1"1"6"0,-1 0 18 16,-18 14-15-16,14-13-12 0,4-2-22 15,0 0-17-15,3-2 10 0,2-1 19 16,-2 0-26-16,5-2 35 16,2-3-21-16,3-1 16 0,0 0 10 15,0 0 13-15,0 0 53 0,13 0-1 16,-13-12 37-16,13 12-4 0,-3-11-2 16,-10 3-6-16,15-6 59 15,-15 9-117-15,8-1 18 0,-3 0-11 16,0 1 1-16,-2 2 2 0,2-2-2 15,-3 1-10-15,1 2-19 0,2-3-1 0,3 0 40 16,-6 2-40-16,1 0 8 16,-1 2-6-16,-2 1 3 0,0-4 3 15,0 4-1-15,0 0-5 16,0 0 11-16,0 0 6 0,0 0 71 16,0 0-77-16,0 0 27 0,0 16-6 15,0-2 3-15,0 0 2 0,0 3-20 16,0 0 5-16,0 1-22 0,-10 2-9 15,2 29 6-15,8-27-32 16,-10 0 2-16,3 1 4 0,-1-2-6 0,0 1-4 16,1-2-2-16,2-2-6 15,-3-1 7-15,-5 14 0 16,8-16 0-16,0-4-4 0,3-2-4 0,-1-1-10 16,0-1 0-16,3-4 2 0,0 0 0 15,0-3 8-15,0 0 10 0,0 0 1 16,18 0-5-16,-2-15 0 15,-4 0 5-15,4 3 2 0,1-6-6 16,6 1 6-16,-2 1 2 0,2-4-10 16,2 3 8-16,21-21 2 15,-21 18-7-15,-2 3 2 0,0 0-5 16,-2-2 2-16,-4 2 2 0,1 3 0 16,-5 1 0-16,2 1 1 0,-2 4-7 15,5-5-1-15,-13 9 5 0,0 4 9 16,-5 0 11-16,0 0-6 0,0 0 6 15,0 10-5-15,0 5-9 0,0 0 2 16,0 30 7-16,0-18 14 16,-13 3 8-16,1 1 17 0,-1 5 12 15,-2 5-21-15,-1 1-13 0,1 0-5 16,-3 5-18-16,0 5 5 0,-22 53 4 16,22-57-13-16,0-2-2 15,0-1-2-15,5-6 4 0,1-4 1 0,1-5 1 16,4-7-7-16,-1-1-3 0,3-8-6 15,0 3-8 1,2-10 8-16,3-7-6 0,0 0 6 0,0 0-1 16,0 0 7-16,0 0 2 0,0 0 3 15,0 0-6-15,13-13 2 0,8-12-2 16,-11 9 7-16,0-1-8 16,3-2-5-16,2-4 4 0,5-4 5 15,1-4-21-15,2-1-3 0,2-4-7 16,1-1-8-16,35-43-10 15,-31 38 34-15,1 0 10 0,-6 4 3 16,3 1 2-16,0 4-4 0,-2 1 2 16,2 2-1-16,-5 5 4 0,2 1 1 15,21-13-9-15,-28 23 7 0,0 4 4 16,-6 0-3-16,-1 5 7 0,-4 3 7 16,1 2 5-16,-3 0 28 0,0 0 21 15,-2 26 9-15,-1-10-47 16,1 4 5-16,-3 0-5 0,0 6-15 15,0 3-3-15,0 4 21 0,0 0 40 16,-16 1-17-16,1 2-5 0,-15 36 5 16,14-36-32-16,1-3-10 15,0 0 2-15,0-2-21 0,-1-1 14 0,1-4-10 16,5-2-3-16,0-4-9 0,2-4-14 16,-2 4-26-1,10-15 41-15,0-5 0 0,0 0-24 0,0 0-28 16,18-16-7-16,-1-1-19 0,4-3-13 15,4-6 33-15,-2 0 18 0,36-33-4 16,-26 27 43-16,3 1-2 16,-3 1 11-16,5 1-3 0,-5 1 2 15,3 1 10-15,-1 1-2 0,-4 3-7 16,33-19 8-16,-39 25-5 16,-2 1-1-16,-3 1 5 0,1 7 0 15,-9 1-6-15,4 1 17 0,-9 6-1 0,-2 0 10 16,1 0 34-16,-4 0 82 15,-2 16-70-15,0-2-15 0,0 8-12 16,0-2-3-16,-15 8-2 0,15 2 64 16,-15 4-5-16,-1 6-28 0,1-2-13 15,-11 43-9-15,16-45-40 16,3-4-4-16,-4-2 10 0,6-5-18 16,5-9-9-16,0-1-6 0,0-8 4 15,0-3 4-15,0 0 22 0,0-4-11 16,18-13 5-16,0 1-4 15,0-6-3-15,2 1-3 0,3-3 7 0,3-6 5 16,4 0-5-16,1 1 0 16,2-5 1-16,36-23 0 15,-31 30-11-15,-2 1 18 0,-1 2-6 0,3 1 6 16,-2 3-13-16,-5 4 7 0,2-3-2 16,-3 5-4-16,-4 0 10 15,15-3 13-15,-29 10 4 0,-2 3 15 16,-2 0 0-16,-8 0-12 0,0 16-3 15,0 3 4-15,0 0-12 0,0 4 5 16,-28 27-8-16,15-22 1 16,3 4-13-16,0-4-1 0,0 1 3 0,0-2-9 15,-1-1 27-15,4-5-23 0,-1-1-8 16,3-6 5-16,0 9-39 16,5-19 23-16,0 1-6 0,0-5-36 15,0 0-47-15,20-15-19 0,3-3-28 16,0-2 47-16,8-5 25 0,4-3 41 15,52-35-19-15,-44 33 50 16,3 0 12-16,5 2-7 0,0 3 2 16,-5 4 3-16,-3 2 5 0,-7 4 1 15,-3 4 15-15,-5 2 34 0,5 6 163 16,-23 3-98-16,-7 0-23 16,2 0-25-16,-5 0-17 0,0 0-23 0,0 14-9 15,0-14 2-15,0 17-16 16,0-1 7-16,0 9 3 0,13-13-16 15,-13 3 6-15,12 0 4 0,-12-2-2 16,11-2-16-16,-11 1-95 0,0-1-114 16,7-2-81-16,-7-4-59 15,0 4-501-15,0-9 377 0</inkml:trace>
        </inkml:traceGroup>
      </inkml:traceGroup>
    </inkml:traceGroup>
  </inkml:traceGroup>
</inkml:ink>
</file>

<file path=ppt/ink/ink3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45.33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0858065-5D13-424A-8EB1-7ACD044A5104}" emma:medium="tactile" emma:mode="ink">
          <msink:context xmlns:msink="http://schemas.microsoft.com/ink/2010/main" type="writingRegion" rotatedBoundingBox="22600,10071 24798,9876 25028,12460 22829,12655"/>
        </emma:interpretation>
      </emma:emma>
    </inkml:annotationXML>
    <inkml:traceGroup>
      <inkml:annotationXML>
        <emma:emma xmlns:emma="http://www.w3.org/2003/04/emma" version="1.0">
          <emma:interpretation id="{9425AA53-487E-45EE-B288-BB0E0D367AAC}" emma:medium="tactile" emma:mode="ink">
            <msink:context xmlns:msink="http://schemas.microsoft.com/ink/2010/main" type="paragraph" rotatedBoundingBox="22576,10258 23582,9897 23720,10283 22715,10643" alignmentLevel="1"/>
          </emma:interpretation>
        </emma:emma>
      </inkml:annotationXML>
      <inkml:traceGroup>
        <inkml:annotationXML>
          <emma:emma xmlns:emma="http://www.w3.org/2003/04/emma" version="1.0">
            <emma:interpretation id="{E52C1A65-A0D9-42FE-977F-46A09E2AC7A8}" emma:medium="tactile" emma:mode="ink">
              <msink:context xmlns:msink="http://schemas.microsoft.com/ink/2010/main" type="line" rotatedBoundingBox="22576,10258 23582,9897 23720,10283 22715,10643"/>
            </emma:interpretation>
          </emma:emma>
        </inkml:annotationXML>
        <inkml:traceGroup>
          <inkml:annotationXML>
            <emma:emma xmlns:emma="http://www.w3.org/2003/04/emma" version="1.0">
              <emma:interpretation id="{C560F606-F119-4AD2-9A5E-F887F06926C8}" emma:medium="tactile" emma:mode="ink">
                <msink:context xmlns:msink="http://schemas.microsoft.com/ink/2010/main" type="inkWord" rotatedBoundingBox="22576,10258 23582,9897 23720,10283 22715,10643"/>
              </emma:interpretation>
              <emma:one-of disjunction-type="recognition" id="oneOf0">
                <emma:interpretation id="interp0" emma:lang="" emma:confidence="1">
                  <emma:literal/>
                </emma:interpretation>
              </emma:one-of>
            </emma:emma>
          </inkml:annotationXML>
          <inkml:trace contextRef="#ctx0" brushRef="#br0">255-312 1212 0,'-5'-2'118'16,"-3"1"-28"-16,1-1 17 0,2 2-5 15,0-2-5-15,-3 2-34 0,0 0 3 16,-4 0-4-16,6 0-5 0,-11 0 61 15,11 12-69-15,-4-12 23 0,3 12-7 16,-4-2 3-16,6-1-31 0,-5 0-22 16,3 2-4-16,1-1 1 0,-4 2-11 15,5 11 15-15,3-11-14 16,-1-1 2-16,3-2-4 0,0 1-5 16,0 0 0-16,0-3 8 0,15 0-13 15,-4-1 17-15,1-5-18 0,16-1 23 16,-12 0-17-16,-1 0 2 15,-2-12-8-15,4 2-14 0,-6-1 10 16,6-2-7-16,-6 2 1 0,-6 1 8 16,7-2 1-16,1-11 5 15,-10 10-3-15,2 1 21 0,-5 0 3 16,0 0-23-16,0 0 17 0,0 2-10 0,0 1 17 16,0 1-12-16,0-4 81 15,0 5-31-15,0 4 15 0,0 2-18 16,0-1-17-16,0 2 0 0,0 0-5 15,0 0 12-15,0 0-5 0,0 0 10 16,0 14 27-16,0 1-52 16,0-3-5-16,0 4 8 0,0 1 4 15,0 4-14-15,0 1 2 0,0-1 1 16,0 4-3-16,0-3-13 0,5 23 11 16,8-24-13-16,-6-6 8 15,-4 1-2-15,2-1-13 0,0-3 4 0,0-4 9 16,-5-2-13-16,3 1 11 0,-3-4-9 15,0 5-25-15,0-8-23 16,0 0-39-16,0 0-41 0,0 0-22 16,0 0-110-16,0 0-119 0,0 0-169 15</inkml:trace>
          <inkml:trace contextRef="#ctx0" brushRef="#br0" timeOffset="448.2981">472-312 2297 0,'0'0'41'0,"0"0"49"0,0 12 18 15,-16-12-12-15,11 24 32 16,-2-15-63-16,7 4-8 0,0 0-12 0,0 0-12 16,0 2-9-16,0 3-4 0,0 0-6 15,0 2-1-15,0 0-10 16,12 19-1-16,1-23 0 0,-3-1-2 16,0 0-9-16,-2-7 14 0,5-2-7 15,-6-3-4-15,6 1 13 0,0-4-2 16,0 0-4-16,15 0 3 15,-13-17-3-15,-2 3 2 0,5 0 3 16,-8 2 2-16,0-7-23 0,0 3-2 16,-5 0-13-16,-2-4 22 0,-3 2-10 15,0-15 11-15,0 17-8 0,-23 1 4 16,8-1-22-16,-3 5 7 16,0 0-19-16,3-2-14 0,2 4-10 15,-2 3-34-15,-13-6-210 0,17 10 98 16,-1 2-133-16,1 0-66 0</inkml:trace>
          <inkml:trace contextRef="#ctx0" brushRef="#br0" timeOffset="-807.357">18 34 2013 0,'0'0'37'0,"0"0"39"0,0 0 22 0,0 0-27 15,0 0-22-15,0 0-4 0,0 0-1 16,0 0-23-16,0 0-6 15,0 0 0-15,0 0-8 0,0 0 7 16,0 0-8-16,0 0 10 0,0 11-1 16,0-11-8-16,0 23-13 15,0-14 14-15,0-9-15 0,0 0 13 16,0 8-19-16,13-8 19 0,-13 7-9 16,5-7 12-16,-5 0-9 0,10 0 12 15,-2 0-10-15,-6 0 1 16,4 0 6-16,-4 0-20 0,-2-10 22 0,0 10-2 15,0-7 0-15,0 7-14 0,0-9 9 16,0 3 2-16,0 2 3 16,0-1 1-16,0 0 0 0,-10 5-7 15,10-1 20-15,-13-3-5 0,3 3 0 16,10 0-11-16,-5-2 9 0,5 3-16 16,-8 0 20-16,8 0-16 15,0 0 5-15,-5 0-12 0,0 0-6 16,5 0 8-16,0 0-14 0,0 0 9 15,-5 0-8-15,2 13 8 0,3-13 6 16,0 0-3-16,0 0 1 0,0 0-5 16,0 0-2-16,0 0-1 0,0 0-7 15,13 0 4-15,-13 0-1 0,8-19 9 16,-8 19 9-16,0-10-3 16,0 3 5-16,0 3-2 0,0-1 1 15,0 5 1-15,0-4-9 0,0 4 10 16,0 0 5-16,0 0 5 15,0 0-5-15,0 0-4 0,0 0-3 16,0 0-2-16,0 0-6 0,0 0 4 16,0 0-4-16,0 0 14 0,0 0-19 15,0 0 12-15,0 0-6 0,0 0-8 16,0 0 15-16,0 0-20 0,0 0 9 16,0 10-64-16,0-10-20 0,0 8-68 15,0-8-67-15,0 0-365 16,0 0 234-16</inkml:trace>
          <inkml:trace contextRef="#ctx0" brushRef="#br0" timeOffset="7620.8772">-318-107 1121 0,'0'0'331'0,"0"0"-160"0,0 0 0 0,10 0-17 15,-10 0-18-15,0 0-34 16,0 0-18-16,0 0 3 0,0 0-2 16,0 0 77-16,0 0-83 0,0 0-10 15,-13 0 1-15,13 0-6 0,-7 0-10 16,7 0-4-16,-8 0-8 0,-2 0 1 15,10 14-15-15,-10-5 11 16,7 3-32-16,1 1-7 0,-1-2 0 16,3 4 5-16,0-2 14 0,0 3-6 15,0 3 1-15,0 1-13 0,0 1 0 16,13 19 13-16,-3-18-11 0,3-2 0 16,-3-2-11-16,5-2 1 15,-2-2 10-15,-3-2-8 0,8-2-1 16,-8-6 10-16,8-4-4 0,13 0 8 15,-19 0-7-15,6-11 3 0,-3-3-20 16,-4 2-42-16,6-6 11 0,-6 3 7 16,1 1 28-16,-4-3-4 0,0-15 8 15,-8 17 6-15,0 0 4 16,0 1 2-16,0-1-2 0,-16 1 0 16,4 1-6-16,-4-1 4 0,4 2 0 15,-4-1-3-15,-14-6-1 16,15 13 1-16,-1 1 3 0,3 5-2 0,3 0-3 15,0 0-22-15,-3 0-59 16,3 0-43-16,-3 0-60 0,3 0-98 16,-10 0-432-16,12 0 270 0</inkml:trace>
        </inkml:traceGroup>
      </inkml:traceGroup>
    </inkml:traceGroup>
    <inkml:traceGroup>
      <inkml:annotationXML>
        <emma:emma xmlns:emma="http://www.w3.org/2003/04/emma" version="1.0">
          <emma:interpretation id="{15EB7AF8-76E9-4062-9D90-872DF1A51C36}" emma:medium="tactile" emma:mode="ink">
            <msink:context xmlns:msink="http://schemas.microsoft.com/ink/2010/main" type="paragraph" rotatedBoundingBox="22685,11028 24883,10833 24940,11475 22742,11670" alignmentLevel="1"/>
          </emma:interpretation>
        </emma:emma>
      </inkml:annotationXML>
      <inkml:traceGroup>
        <inkml:annotationXML>
          <emma:emma xmlns:emma="http://www.w3.org/2003/04/emma" version="1.0">
            <emma:interpretation id="{F4BBECB4-1BDA-4D9D-91C8-841D253A832F}" emma:medium="tactile" emma:mode="ink">
              <msink:context xmlns:msink="http://schemas.microsoft.com/ink/2010/main" type="line" rotatedBoundingBox="22685,11028 24883,10833 24940,11475 22742,11670"/>
            </emma:interpretation>
          </emma:emma>
        </inkml:annotationXML>
        <inkml:traceGroup>
          <inkml:annotationXML>
            <emma:emma xmlns:emma="http://www.w3.org/2003/04/emma" version="1.0">
              <emma:interpretation id="{8BDD97EB-A723-4CFE-BBAC-73B88F8CBD91}" emma:medium="tactile" emma:mode="ink">
                <msink:context xmlns:msink="http://schemas.microsoft.com/ink/2010/main" type="inkWord" rotatedBoundingBox="22685,11028 24883,10833 24940,11475 22742,11670"/>
              </emma:interpretation>
              <emma:one-of disjunction-type="recognition" id="oneOf1">
                <emma:interpretation id="interp1" emma:lang="" emma:confidence="0">
                  <emma:literal>ptar</emma:literal>
                </emma:interpretation>
                <emma:interpretation id="interp2" emma:lang="" emma:confidence="0">
                  <emma:literal>ptav</emma:literal>
                </emma:interpretation>
                <emma:interpretation id="interp3" emma:lang="" emma:confidence="0">
                  <emma:literal>ptor</emma:literal>
                </emma:interpretation>
                <emma:interpretation id="interp4" emma:lang="" emma:confidence="0">
                  <emma:literal>ptur</emma:literal>
                </emma:interpretation>
                <emma:interpretation id="interp5" emma:lang="" emma:confidence="0">
                  <emma:literal>pitar</emma:literal>
                </emma:interpretation>
              </emma:one-of>
            </emma:emma>
          </inkml:annotationXML>
          <inkml:trace contextRef="#ctx0" brushRef="#br0" timeOffset="3844.697">971 807 2349 0,'0'0'86'0,"0"0"186"15,0 0-88-15,0 0 16 16,13 0-8-16,-13 0-15 0,0 0 4 0,0 0-3 15,0 0-28-15,0 0-22 0,0 0-33 16,0 22 36-16,0-10-87 16,0 4-20-16,0 2-10 0,15 3 3 15,-5 4-7-15,3 2 5 0,-13 0-19 16,10 1 8-16,8 0-5 0,2 26-2 16,-7-31-1-16,-3-4 0 15,3 1 11-15,-3-10-1 0,-5 0-12 16,5-3-12-16,-7-1 3 0,2-3-27 0,-2-3-15 15,-3 0-139 1,0 0 68-16,0 0-14 0,0-15 20 0,-11 0 23 16,11-2-9-16,-17-3 13 15,1-5 18-15,3-5 25 0,6-2 17 16,-6-37-3-16,13 32 33 0,-5 2-8 16,5 3 7-16,0-1-5 0,0 7 6 15,0 5 7-15,0 4-10 0,0-1 2 16,13-2 11-16,-13 14-9 15,12 6 13-15,-4 0 40 0,-8 0-18 16,15 0-14-16,-9 0 6 0,1 0 11 16,-7 16-3-16,10-1-1 0,6 16 8 15,-11-12-24-15,-5-2-4 16,0 1 15-16,0 0-1 0,0 0-6 0,-18-5-5 16,3-1-7-16,-1 0 7 0,-2-1-6 15,-7 5-60-15,12-15-51 16,-2-1-45-16,10 0-44 0,-5 0-71 15,0 0-63-15,2-12-230 0,8-4-138 16</inkml:trace>
          <inkml:trace contextRef="#ctx0" brushRef="#br0" timeOffset="4105.1627">1187 536 2624 0,'0'-3'55'16,"0"2"26"-16,0 1 37 0,0 0 2 16,0 0-16-16,0 0-9 0,0 0 17 15,0 0-7-15,13 29 8 16,0-14-61-16,-6 5 13 0,6-1-16 16,-3 6-21-16,6 0 0 0,-4 1-16 15,-1-2 5-15,6 2-5 0,9 26-16 16,-13-29 2-16,-6 0-37 0,1-3-98 15,0 0-84-15,-6-1-37 0,3-2-46 16,-5-4-166-16,0 0-280 0</inkml:trace>
          <inkml:trace contextRef="#ctx0" brushRef="#br0" timeOffset="4276.9952">1243 833 2634 0,'0'0'39'0,"0"-5"40"15,0 3 6-15,0 2-22 0,0-3-26 16,0 3-29-16,0-5 9 0,16 0-10 16,2 0-10-16,-3-1-2 15,3-3-55-15,-1 3-103 0,4-5-95 0,2 1-111 16</inkml:trace>
          <inkml:trace contextRef="#ctx0" brushRef="#br0" timeOffset="4660.2711">1651 679 2637 0,'0'0'117'0,"-18"0"58"0,5 0-5 0,1 0-47 16,7 0-38-16,-8 12-23 0,3-3-11 16,-1-9-6-16,1 15-28 15,-2 3 16-15,4-7-32 0,0 1 6 16,6 1-19-16,2 0 13 0,0 1-12 15,0-2 8-15,0 3-9 0,20-5-2 16,-5-2 7-16,18 7 0 16,-15-12-6-16,-2-3-47 0,1 0-29 15,-1 0-3-15,-1 0-3 0,0 0 15 16,-2-16 4-16,-3 1 12 0,0 0 23 16,-2-13 8-16,-3 10 24 0,-2 2 13 15,-3 1 35-15,0 2 18 0,0 2 22 16,0 0-22-16,0 4-17 15,0 2-7-15,0 1-17 0,0 4-12 16,0 0 4-16,0 0-12 0,0 0 7 16,0 15-3-16,0-5 0 0,0-10-16 15,0 16-29-15,12-1-86 0,-4 4-247 16,7-12 117-16,-2-7-245 16,-8 0-112-16</inkml:trace>
          <inkml:trace contextRef="#ctx0" brushRef="#br0" timeOffset="4931.9001">1839 685 2750 0,'0'-5'79'16,"0"5"40"-16,0 0 25 0,0 0 132 15,0 0-149-15,0 0-14 0,0 14-8 16,0-3-9-16,0-1-20 0,0 1-31 16,0 0-16-16,13 1-5 0,-3 12 1 15,1-10-16-15,-11-4-9 16,7 1-16-16,-7-1-58 0,5-1-37 15,-5-3-28-15,0-1-8 0,0-2 18 16,0-3 20-16,0 0-21 16,0-13 94-16,0 0 13 0,0-1 16 0,0-2 2 15,0-3 7-15,0-1-8 0,0-1 4 16,0-4-7-16,10 4-24 0,-10-18-132 16,0 20-20-16,0 6-105 15,0 4-206-15,0 6-160 0</inkml:trace>
          <inkml:trace contextRef="#ctx0" brushRef="#br0" timeOffset="2092.7825">-237 705 2285 0,'0'0'71'15,"3"0"155"-15,-3 0-129 0,0 0-1 16,0 10-30-16,0 1 2 0,-18 0-10 16,18 4-12-16,-7 4-8 0,7 0-20 15,-11 30 20-15,11-19-22 16,0 1-19-16,0 1 16 0,0 0-6 16,0-1-1-16,0 2-7 0,0-5-2 15,0-1-2-15,0-4 13 0,0 15-10 16,0-25-12-16,0-6 2 15,0-2 0-15,0-5-19 0,0 0-14 0,0 0-9 16,0 0 0-16,0-12-3 0,0-5-11 16,0-21-10-16,11 16 59 15,-11-5 17-15,0-1-3 0,7-2 1 16,-7-1-11-16,10-1 18 0,-10 1 3 16,8-1-8-16,-3 4 5 0,5-21 10 15,-10 30 29-15,5 5 9 16,-5 3 14-16,6 3-13 0,-6 3-10 15,5 2-14-15,-5 3 18 0,2 0 46 16,3 0-19-16,5 12 31 16,1 4-40-16,-1 0-1 0,3 1-13 15,4 6-19-15,-1 2-8 0,7 2-7 16,-8 1-6-16,8 0-4 0,15 31 12 16,-20-33-9-16,-3 1-6 15,0-6-6-15,-7-2 4 0,7-3 0 0,-7-2-49 16,-3-1-82-16,0-5-79 0,0 1-54 15,-5-3-598-15,0-4 167 16</inkml:trace>
          <inkml:trace contextRef="#ctx0" brushRef="#br0" timeOffset="2296.1412">-224 978 2472 0,'0'0'22'0,"0"0"30"15,0 0 10-15,0 0-7 0,0 0 7 16,0 0-26-16,0 0-31 0,0 0 8 16,16 0 0-16,-1 0-3 15,-2 0-11-15,4 0 17 0,-1-10-10 0,7 10-19 16,5-12-102-16,-3 1-77 16,1 3-115-16,32-9-521 15</inkml:trace>
          <inkml:trace contextRef="#ctx0" brushRef="#br0" timeOffset="2565.405">367 816 2413 0,'0'-1'171'16,"0"1"-34"-16,0 0 14 16,0 0-4-16,-15 0-20 0,7 0 41 15,-7 0 7-15,7 0-8 0,-4 0-44 16,-1 12-33-16,0-1 15 15,3 0-72-15,0-1-17 0,5-1 7 16,-3 0-7-16,5 1-11 0,1 1 0 0,2 1-4 16,0 1-9-1,0-1 3-15,0 13-11 0,13-10 6 0,2-5-5 16,0 1 0-16,-2-3-24 0,7 1-83 16,-7-1-76-16,10-4-48 0,0-4-33 15,25 0-362-15,-20 0 101 16,0-14-179-16</inkml:trace>
          <inkml:trace contextRef="#ctx0" brushRef="#br0" timeOffset="2985.2631">497 852 2219 0,'-8'0'75'15,"8"12"34"-15,-10-12-7 0,10 7 0 16,-2-7-14-16,2 0-34 0,-3 9-13 15,3-9-2-15,0 0-30 16,0 0-10-16,0 0 1 0,15 0 7 16,-2 0-5-16,-3-9 3 0,8 1-4 15,-5-3-3-15,23-8 5 16,-13 6-3-16,-3 1 9 0,-2 1-11 16,2 1 9-16,-7-1 8 0,2 1-13 0,-7 3 5 15,-6 0-9-15,-2 3 13 0,0-3-7 16,0 7-1-16,-15 0 1 15,0 0 36-15,2 0 2 0,-2 0 30 16,7 0 4-16,-7 11 1 0,5 0-7 16,-3 2-16-16,-5 13 46 15,10-12-58-15,1 5-4 0,2-2-18 16,0 2 7-16,5 0-6 0,0-2-11 16,0 4-4-16,0-7-4 0,15 1-5 15,13 12-3-15,-10-18-1 16,0-1-2-16,2-3 5 0,3-2-43 0,0-1-64 15,-3-2-59-15,3 0-43 0,3 0-31 16,-1 0-62 0,16-27-709-16</inkml:trace>
        </inkml:traceGroup>
      </inkml:traceGroup>
    </inkml:traceGroup>
    <inkml:traceGroup>
      <inkml:annotationXML>
        <emma:emma xmlns:emma="http://www.w3.org/2003/04/emma" version="1.0">
          <emma:interpretation id="{01836C62-3ABE-4568-AAE4-343C4C3DC4C5}" emma:medium="tactile" emma:mode="ink">
            <msink:context xmlns:msink="http://schemas.microsoft.com/ink/2010/main" type="paragraph" rotatedBoundingBox="23350,11956 24239,12163 24106,12734 23217,12527" alignmentLevel="2"/>
          </emma:interpretation>
        </emma:emma>
      </inkml:annotationXML>
      <inkml:traceGroup>
        <inkml:annotationXML>
          <emma:emma xmlns:emma="http://www.w3.org/2003/04/emma" version="1.0">
            <emma:interpretation id="{D67BCAB0-FE45-4C8F-9A53-866DC730D16B}" emma:medium="tactile" emma:mode="ink">
              <msink:context xmlns:msink="http://schemas.microsoft.com/ink/2010/main" type="line" rotatedBoundingBox="23350,11956 24239,12163 24106,12734 23217,12527"/>
            </emma:interpretation>
          </emma:emma>
        </inkml:annotationXML>
        <inkml:traceGroup>
          <inkml:annotationXML>
            <emma:emma xmlns:emma="http://www.w3.org/2003/04/emma" version="1.0">
              <emma:interpretation id="{A9E323EA-86D5-4779-AAE6-ED52F13471D5}" emma:medium="tactile" emma:mode="ink">
                <msink:context xmlns:msink="http://schemas.microsoft.com/ink/2010/main" type="inkWord" rotatedBoundingBox="23350,11956 24239,12163 24106,12734 23217,12527"/>
              </emma:interpretation>
              <emma:one-of disjunction-type="recognition" id="oneOf2">
                <emma:interpretation id="interp6" emma:lang="" emma:confidence="0">
                  <emma:literal>Ho</emma:literal>
                </emma:interpretation>
                <emma:interpretation id="interp7" emma:lang="" emma:confidence="0">
                  <emma:literal>A o</emma:literal>
                </emma:interpretation>
                <emma:interpretation id="interp8" emma:lang="" emma:confidence="0">
                  <emma:literal>Aro</emma:literal>
                </emma:interpretation>
                <emma:interpretation id="interp9" emma:lang="" emma:confidence="0">
                  <emma:literal>A °</emma:literal>
                </emma:interpretation>
                <emma:interpretation id="interp10" emma:lang="" emma:confidence="0">
                  <emma:literal>* o</emma:literal>
                </emma:interpretation>
              </emma:one-of>
            </emma:emma>
          </inkml:annotationXML>
          <inkml:trace contextRef="#ctx0" brushRef="#br0" timeOffset="5481.6875">301 1842 2300 0,'0'-13'45'16,"0"4"57"-16,0 2 40 0,0 1-6 15,10 2-6-15,-10 4 171 16,0 0-147-16,13 0-20 0,-8 17-12 15,5-5-16-15,-5 4-2 0,3 3-2 16,2-2 15-16,0 3-19 0,3 1-32 16,7 24-1-16,-7-23-41 15,-3 1-9-15,3 2-4 0,-5-2-8 0,-1 1-2 16,-2 0-5-16,3-2 4 0,0 1-13 16,-1 12-97-16,-7-23-26 15,0 1-84-15,5-5-28 0,-5-4 2 16,0-4 17-16,6 0-8 0,-6 0-8 15,0-14-19-15,0-6-66 0,0-24-407 16,0 17 388-16,0-1 23 16</inkml:trace>
          <inkml:trace contextRef="#ctx0" brushRef="#br0" timeOffset="5742.0364">495 1750 1932 0,'0'-34'78'16,"0"6"55"-16,0 3 48 0,0 8 27 15,0 6 9-15,0 3-14 0,0 8-35 16,0 0-17-16,0 0 131 15,0 0-161-15,0 16-22 0,0-3 5 16,0 4-10-16,0 1-27 0,0 7-6 16,0 2-10-16,10 7-14 0,2 42-7 15,1-35-14-15,-3-1-3 16,1 1-10-16,4-5-7 0,-5-3 10 16,8-4-10-16,-3-4 6 0,-2-1-8 15,2-4-17-15,13 13-166 0,-20-19-24 16,2-6-67-16,-2 0-42 0,-8-2-67 15,0-1-266-15</inkml:trace>
          <inkml:trace contextRef="#ctx0" brushRef="#br0" timeOffset="5911.2316">385 2116 2254 0,'0'0'130'0,"18"0"-56"0,-5 0 23 16,-1 0-21-16,1-13-18 0,-3 13-17 16,6-15-30-16,-4 3 8 0,4 2-12 15,1 0-1-15,16-6-4 16,-12 7-41-16,2 4-90 0,-3 0-187 16,1-1-322-16</inkml:trace>
          <inkml:trace contextRef="#ctx0" brushRef="#br0" timeOffset="6248.446">1014 1984 2550 0,'0'0'119'15,"0"0"33"-15,-15 0 31 0,15 0 9 16,-10 11-26-16,10-11-27 0,-18 16-43 15,8-6-36-15,-3 3-18 16,3 11 40-16,10-12-65 0,0-1-18 16,0 1-8-16,0 0-2 0,0-1 4 15,18-4 4-15,-3 1-1 0,-2-1-2 16,22-3 15-16,-14-4-8 0,-1 0 0 16,3-13-8-16,-3 0 10 0,-2 0-15 15,8-4-5-15,-14-2-19 0,4 3-3 16,-6-1 1-16,-10-15-15 15,0 17 8-15,-21 3-41 0,4 1-42 16,-9-2-26-16,-2 2-45 0,-5 5-72 16,0-3-112-16,-8 3-194 0</inkml:trace>
        </inkml:traceGroup>
      </inkml:traceGroup>
    </inkml:traceGroup>
  </inkml:traceGroup>
</inkml:ink>
</file>

<file path=ppt/ink/ink3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2:12.14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3588600-11CA-4AD2-9BF9-95B99C27C057}" emma:medium="tactile" emma:mode="ink">
          <msink:context xmlns:msink="http://schemas.microsoft.com/ink/2010/main" type="writingRegion" rotatedBoundingBox="29431,11778 30393,11298 30577,11667 29615,12148"/>
        </emma:interpretation>
      </emma:emma>
    </inkml:annotationXML>
    <inkml:traceGroup>
      <inkml:annotationXML>
        <emma:emma xmlns:emma="http://www.w3.org/2003/04/emma" version="1.0">
          <emma:interpretation id="{924F78ED-C2B1-4505-8287-7940074829B8}" emma:medium="tactile" emma:mode="ink">
            <msink:context xmlns:msink="http://schemas.microsoft.com/ink/2010/main" type="paragraph" rotatedBoundingBox="29431,11778 30393,11298 30577,11667 29615,12148" alignmentLevel="1"/>
          </emma:interpretation>
        </emma:emma>
      </inkml:annotationXML>
      <inkml:traceGroup>
        <inkml:annotationXML>
          <emma:emma xmlns:emma="http://www.w3.org/2003/04/emma" version="1.0">
            <emma:interpretation id="{78D94EDF-02CF-4B2B-BD5B-AD0E2102664A}" emma:medium="tactile" emma:mode="ink">
              <msink:context xmlns:msink="http://schemas.microsoft.com/ink/2010/main" type="line" rotatedBoundingBox="29431,11778 30393,11298 30577,11667 29615,12148"/>
            </emma:interpretation>
          </emma:emma>
        </inkml:annotationXML>
        <inkml:traceGroup>
          <inkml:annotationXML>
            <emma:emma xmlns:emma="http://www.w3.org/2003/04/emma" version="1.0">
              <emma:interpretation id="{9DB2B759-DC8A-4B0B-A13D-81EB84C13C4B}" emma:medium="tactile" emma:mode="ink">
                <msink:context xmlns:msink="http://schemas.microsoft.com/ink/2010/main" type="inkWord" rotatedBoundingBox="29431,11778 30393,11298 30577,11667 29615,12148"/>
              </emma:interpretation>
              <emma:one-of disjunction-type="recognition" id="oneOf0">
                <emma:interpretation id="interp0" emma:lang="" emma:confidence="1">
                  <emma:literal/>
                </emma:interpretation>
              </emma:one-of>
            </emma:emma>
          </inkml:annotationXML>
          <inkml:trace contextRef="#ctx0" brushRef="#br0">671 11 1476 0,'13'-12'136'0,"-3"12"-3"0,-10-7 0 16,7-3 4-16,-7 10-10 0,0 0-23 16,8 0 7-16,-8 0-7 0,5 0-18 15,-2 0 127-15,-3 0-95 16,0 0 24-16,0 0-8 0,0 0 3 16,0 0-11-16,0 0 2 0,0 0-17 0,0 0-14 15,0 0-7-15,0 0 18 16,0 0-69-16,0 0-4 0,0 0-19 15,0 0-11-15,0 0 0 0,0 0-2 16,0 0-1-16,0 14-5 0,0-1 13 16,0 10-14-16,0-10 2 15,0-3-2-15,0 0-2 0,0 0-2 16,0 1-1-16,0-3 0 0,12-4 1 16,-12-1-9-16,11 0-3 0,6 4 8 15,-11-6 8-15,-1-1-2 16,-3 0-10-16,3 0-13 0,-2 0 4 15,-1-14-6-15,-2-1-4 0,0 2 7 16,0-2 18-16,0-15 6 0,0 16 2 16,0-2 10-16,0 3-12 0,0 4-2 15,-15 0 7-15,2 4 4 16,3 5-2-16,0 0-2 0,-8 0 8 16,11 0-8-16,-1 14-3 0,3-14 4 15,5 9-7-15,-8-9 1 0,3 0-6 16,3 12 5-16,-4-6-64 0,6-6-51 15,0 7-188-15,0-7 143 16,0 5 0-16,0-5-21 0,0 0 8 0,0 0-68 16,16 0-54-16,-6 0-54 15,3 0 42-15,-1 0-42 0</inkml:trace>
          <inkml:trace contextRef="#ctx0" brushRef="#br0" timeOffset="575.6911">923-343 1926 0,'0'-3'99'0,"0"3"25"16,0 0 17-16,0 0 10 0,0 0-11 15,0 0-11-15,0 0 100 16,0 0-114-16,0 0 18 0,0 0 0 16,0 0-6-16,0 0-2 0,0 0-11 15,0 0-10-15,0 15-30 0,-10-1-11 16,0 15 20-16,10-15-50 0,-8 3-21 15,0 2 2-15,8-2 5 0,0 0 5 16,0 1 5-16,0 0-16 0,0 0 4 16,0 18-17-16,16-21 7 15,-4-2-15-15,-1-4 0 0,-1 1 9 16,0-4-2-16,0-2-14 0,0 0 10 16,1 0-5-16,-1-3-5 0,10-1 7 15,-10 0 18-15,3 0-5 16,-3 0-11-16,3-15 6 0,-3 5 8 15,0-3-5-15,1-2-4 0,1-3 7 16,-4-1 6-16,7-18-27 0,-10 19 15 16,0-2-5-16,-2 1 6 0,-3 2-1 15,0 2 4-15,0 2 8 0,0 2-3 16,-18 1-1-16,5 2-8 0,-12-6-10 16,12 8 13-16,0 2-18 15,1-2-5-15,-1 4-5 0,0-3-26 16,0 2-14-16,1-2-32 0,-4 3-38 15,6 1-27-15,-10 1-216 16,12-2 162-16,1 2-27 0,1 0-39 16,1 0-62-16,5 0-39 0,0 0 16 15,0 0-54-15</inkml:trace>
          <inkml:trace contextRef="#ctx0" brushRef="#br0" timeOffset="1337.2886">1300-454 2178 0,'-3'6'51'0,"3"2"47"0,0 3 96 15,0-7-109-15,0 3-29 16,0-2-5-16,0 5-19 0,0-3-6 15,0 2-1-15,0 4-11 0,0-1-1 16,13 1-12-16,-3 12 9 16,3-16-2-16,-5 1-7 0,-1 1-7 15,4-2 4-15,-4-3 1 0,6-1 6 0,0-5-7 16,-1 0 7-16,4 0-6 16,17-14-16-16,-15 0 18 0,-3 1-5 15,3 0 7-15,0 3 0 0,-1-1 4 16,-1 3-9-16,-1-2-4 0,3 3 8 15,-5-1 1-15,10 0 5 16,-16 5 65-16,3 3 19 0,-2 0 18 16,-3 0 0-16,3 0-32 0,-3 0-26 15,0 11 23-15,0-11 8 0,3 25 122 16,-8-14-93-16,0-1 19 16,0 3 15-16,0 0 0 0,0-3-31 0,-18 2-24 15,0 0-35-15,3 0 19 16,-3 0-42-16,-20 10 23 0,22-12-51 15,-1 1 4-15,-4-3-26 0,1 0 9 16,5-1-39-16,2-2-27 0,0-3-63 16,5 2-111-16,-2-3-85 0,-10 7-388 15,15-7 260-15,-3-1-142 16</inkml:trace>
          <inkml:trace contextRef="#ctx0" brushRef="#br0" timeOffset="873.2397">1277-454 1919 0,'10'-3'151'0,"-7"1"-55"0,-1 0 3 15,1 2-11-15,-1 0-41 0,1 0-7 16,2-2-4-16,0-3-8 0,0 3-28 15,3-3 16-15,12-5-15 16,-4 0 3-16,-4 2-9 0,1 1 18 16,5-1-9-16,-3 1-9 0,0 1 10 15,3 1 2-15,-5 0-12 0,0 1-16 16,7-5-164-16,-12 6 3 16,-3-2-69-16,-3 2-45 0,-2 1 17 0,0-3-137 15</inkml:trace>
        </inkml:traceGroup>
      </inkml:traceGroup>
    </inkml:traceGroup>
  </inkml:traceGroup>
</inkml:ink>
</file>

<file path=ppt/ink/ink3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0.30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A50CBD0-E291-4F5E-9BC3-788E14894739}" emma:medium="tactile" emma:mode="ink">
          <msink:context xmlns:msink="http://schemas.microsoft.com/ink/2010/main" type="inkDrawing" rotatedBoundingBox="20620,9562 21428,13758 21213,13799 20405,9603" semanticType="callout" shapeName="Other">
            <msink:sourceLink direction="with" ref="{1A610D5E-745C-4FDD-8B48-662B01122C1A}"/>
            <msink:sourceLink direction="with" ref="{FBE8623C-89D0-4E03-93B8-2CD8C4A3349D}"/>
          </msink:context>
        </emma:interpretation>
      </emma:emma>
    </inkml:annotationXML>
    <inkml:trace contextRef="#ctx0" brushRef="#br0">-1 300 551 0,'0'-4'40'0,"5"2"36"0,-5-1-28 16,5 1-25-16,-3-2 12 0,4-2-9 15,-1 1-22-15,0-9 13 16,0 7-7-16,5-2 29 0,-7 3-5 15,2-2 42-15,5 2 11 0,-5-3-44 0,0 4 29 16,0-1 20-16,3-8 36 16,-8 7-57-16,5 4-18 0,0-3-5 15,-5 1 1-15,0-1-19 0,0 1-11 16,0-1-23-16,0 0-12 0,0-12 53 16,0 9-3-16,10 1-7 15,-10-1-18-15,8-2 39 0,-8 2-9 16,10-1 14-16,-10 1-18 0,5-1-11 15,-5 2 0-15,10-2 68 16,-7 6-50-16,2 1 28 0,-5 2-19 16,5-2 8-16,-5-1 12 0,0 1-2 15,5-3-3-15,-5 3-7 0,0 0-6 16,5-1 43-16,-5 2-53 16,5 2-6-16,-5 0-8 0,0 0 2 0,0 0-5 15,0 0 1-15,0 0 10 0,0 0 13 16,0 0 4-16,0 0 50 15,0 0-41-15,0 0-1 0,0 0 1 16,0 0-10-16,0 0-6 0,0 0-4 16,0 0-12-16,0 0 12 0,0 0-18 15,0 0 18-15,0 0-28 16,0 0 22-16,0 13 5 0,0-1 6 16,0 1 0-16,0 3-16 0,0 0 6 0,0 3-13 15,0 21 10 1,0-18-29-16,0-3 0 0,0 0 17 0,0-3 37 15,0 4-13-15,0 0-16 0,0 0-20 16,0 3-5-16,0 5 14 0,0 27 9 16,0-28 20-16,0 3-3 15,0 0-5-15,0 0-23 0,0 3 0 16,0-3 0-16,13-1 17 0,-3 7-12 16,-10 3-11-16,23 35 6 15,-13-34 2-15,-5 2-5 0,1 0 5 16,1 1-8-16,3-2 0 0,-5 2 8 0,11 0-20 15,-14 3 5-15,8 1 6 16,8 40-6-16,-8-43 0 16,1 1-4-16,1-2 9 0,-7-4-15 0,6 2 11 15,-6-5-3-15,8 2 3 16,-3-2-15-16,-5 1 11 0,18 34-1 16,-13-40-7-16,3 0 20 0,-3 2-13 15,0-1 13-15,3 1-10 0,2-2 20 16,-5 2-4-16,3 2-13 0,-8 5 19 15,10 39-5-15,-10-42-9 16,3 1-14-16,-3 3-3 0,0-2 17 16,-5 2-23-16,10-3 13 0,-4 0 3 0,-4 2-7 15,18 45-16 1,-12-42 18-16,2-3 24 0,-5 0-31 0,6-3-1 16,1 0 17-16,-7-2-8 0,6 1-8 15,-1 1 12-15,-3-3-9 16,9 34 3-16,-4-36 0 0,-6-1 5 15,4 3-6-15,-5-2 2 0,5 1 12 16,-7 0-2-16,2 0 1 0,0-1-22 16,-5 4 14-16,10 40-9 15,-10-41 16-15,8-3-1 0,-3 3-21 16,0 0 14-16,0-4 7 0,-5 2-14 16,5-3 5-16,0 2 4 0,-2 0 1 15,-1 37-19-15,-2-36 25 0,3-3-18 16,-3 1 10-16,0 2-6 0,5-5 13 15,-5-3-1-15,5 3-1 0,0 0 10 16,10 31 13-16,-12-31-36 16,2 0 2-16,0 2 6 0,-5 2 15 15,0-2-5-15,0 2-2 0,0-3 8 16,5-1 3-16,-5-1-21 0,10 20-10 16,-5-28 15-16,-2-4-5 15,-3-4 10-15,0-4-1 0,0-1-17 16,0-5 16-16,0 1-14 0,0-1-5 15,0-1 7-15,0 0 40 16,0 0-33-16,0 0-10 0,0 0 1 0,0 0 2 16,0 0-4-16,0 0 17 0,0 0-16 15,0 0 13-15,0 0-17 0,0 0 25 16,0 0-21-16,0 0-2 16,0 0 10-16,0 0-5 0,0 0 5 15,0 0-32-15,0 0-8 0,0 0-45 16,0 0-109-16,-13 0-577 15,13 0 255-15,-10-13-218 0</inkml:trace>
  </inkml:traceGroup>
</inkml:ink>
</file>

<file path=ppt/ink/ink3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2:16.37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CFBD99B-FE0F-49DA-A217-8DFE3CCAA7F4}" emma:medium="tactile" emma:mode="ink">
          <msink:context xmlns:msink="http://schemas.microsoft.com/ink/2010/main" type="writingRegion" rotatedBoundingBox="20809,10345 21403,9931 21579,10183 20985,10598"/>
        </emma:interpretation>
      </emma:emma>
    </inkml:annotationXML>
    <inkml:traceGroup>
      <inkml:annotationXML>
        <emma:emma xmlns:emma="http://www.w3.org/2003/04/emma" version="1.0">
          <emma:interpretation id="{3E309C2F-241B-4EA5-8EC2-56D0B92C4A4B}" emma:medium="tactile" emma:mode="ink">
            <msink:context xmlns:msink="http://schemas.microsoft.com/ink/2010/main" type="paragraph" rotatedBoundingBox="20809,10345 21403,9931 21579,10183 20985,10598" alignmentLevel="1"/>
          </emma:interpretation>
        </emma:emma>
      </inkml:annotationXML>
      <inkml:traceGroup>
        <inkml:annotationXML>
          <emma:emma xmlns:emma="http://www.w3.org/2003/04/emma" version="1.0">
            <emma:interpretation id="{4F19ACAA-8C49-4C3C-BD4B-A16ADCDB9B1A}" emma:medium="tactile" emma:mode="ink">
              <msink:context xmlns:msink="http://schemas.microsoft.com/ink/2010/main" type="line" rotatedBoundingBox="20809,10345 21403,9931 21579,10183 20985,10598"/>
            </emma:interpretation>
          </emma:emma>
        </inkml:annotationXML>
        <inkml:traceGroup>
          <inkml:annotationXML>
            <emma:emma xmlns:emma="http://www.w3.org/2003/04/emma" version="1.0">
              <emma:interpretation id="{FBE8623C-89D0-4E03-93B8-2CD8C4A3349D}" emma:medium="tactile" emma:mode="ink">
                <msink:context xmlns:msink="http://schemas.microsoft.com/ink/2010/main" type="inkWord" rotatedBoundingBox="20809,10345 21403,9931 21579,10183 20985,10598">
                  <msink:destinationLink direction="with" ref="{8A50CBD0-E291-4F5E-9BC3-788E14894739}"/>
                </msink:context>
              </emma:interpretation>
              <emma:one-of disjunction-type="recognition" id="oneOf0">
                <emma:interpretation id="interp0" emma:lang="" emma:confidence="1">
                  <emma:literal/>
                </emma:interpretation>
              </emma:one-of>
            </emma:emma>
          </inkml:annotationXML>
          <inkml:trace contextRef="#ctx0" brushRef="#br0">64 1 2170 0,'0'0'22'0,"0"0"29"0,-12 0 102 16,12 0-79-16,0 0-3 15,-16 0-6-15,16 0-6 0,0 0 19 16,-10 11-1-16,10-2-2 0,-8-1-13 0,8 0-14 16,-10 8 4-16,5-6-41 15,5 1-9-15,0-1 3 0,0 0-1 16,0 0-3-16,0 1 6 0,0 1-7 15,0-2-1-15,15 7-6 16,3-9 3-16,-2-1 3 0,-4-1 1 16,4 0-5-16,1-1-4 0,-1-4 7 15,2 0-2-15,-3-1-1 0,-2 0 2 16,15-15-1-16,-18 2-12 0,0 1-14 16,3-3 9-16,-8 1 14 15,0-3 1-15,-5 1-10 0,0 2 7 0,0 0 2 16,0 0 5-16,-10-8-11 15,-3 14 17-15,-2 2-3 0,2 3-7 16,3-1-3-16,0 4-30 0,-3 0 2 16,3 0-40-16,-1 0-15 0,4 0-42 15,-3 0-220-15,5 0 63 16,-1 0 5-16,6 0-19 0,-5 0-34 16</inkml:trace>
          <inkml:trace contextRef="#ctx0" brushRef="#br0" timeOffset="-448.8514">-25 217 1524 0,'0'0'167'16,"0"0"-35"-16,0 0 4 0,0 0-13 16,0 0-8-16,0 0-11 0,0 0-5 0,0 0-7 15,0 0-5-15,0 0-12 16,0 0 29-16,-15 0-65 0,15 0-14 15,0 0 0-15,0 0-21 0,0 0 8 16,0 0-14-16,0 0 0 0,0 11 0 16,0-1 5-16,0-10-4 15,0 0 3-15,0 9-7 0,0-9 0 16,0 0 3-16,0 0-1 0,0 0-3 16,0 0 12-16,0 0-15 0,10 0 27 15,-10 0-22-15,0 0 13 16,0 0 2-16,0-12-11 0,0 12 6 0,0 0-4 15,0-11 4-15,0 11-6 0,0 0 13 16,0 0-6-16,-13 0 1 16,13 0-13-16,-10 0 13 0,0 0-11 15,10 0-3-15,-5 0 2 0,-3 0-7 16,8 0 5-16,-5 0 0 0,-5 0-80 16,5 11-8-16,5-11-29 15,-5 11-47-15,5-11-33 0,0 0-84 16,0 0-24-16,0 0 26 0,0 0-118 15</inkml:trace>
          <inkml:trace contextRef="#ctx0" brushRef="#br0" timeOffset="779.4754">215-148 1699 0,'0'4'60'0,"0"0"28"16,0 2 13-16,0 2 23 0,0-4-102 15,0 1 2-15,10 0 30 0,-10 0-6 16,0 2-9-16,10-2-29 0,-10 1 9 15,10 2-14-15,-10-2-7 0,13 9-2 16,-8-10 20-16,0 0-24 16,-5 2 12-16,5-4-6 0,3-2-7 15,-3 2 6-15,0-3 12 0,0 0 4 16,15 0-18-16,-12 0 3 16,2 0 15-16,3 0-19 0,-3-14-2 15,6 5 22-15,-4 0-18 0,-2-1 2 0,8-1-4 16,-8 4 4-16,18-12-5 15,-17 12 4-15,-1-1 3 0,-2 4-8 16,-3-2 25-16,5 2-13 0,-5 1 8 16,0 3 0-16,-5 0 34 0,3 0-11 15,-3 0 32-15,0 0-21 16,0 0 3-16,0 0-18 0,0 17 0 16,0-4 18-16,0 0 6 0,0 0-4 15,0-1-1-15,0 1-11 0,-18 18 20 16,8-18-26-16,-8 2-14 15,7-3-3-15,-6-1 1 0,6-5-14 0,1 3 6 16,5-4-8-16,-2-3-24 16,7 2-23-16,0-4-102 0,0 0 26 15,0 0-50-15,0 0-109 0,0 0-158 16,0-11-5-16</inkml:trace>
          <inkml:trace contextRef="#ctx0" brushRef="#br0" timeOffset="284.792">215-204 2030 0,'0'10'64'0,"0"-10"1"0,0 0 11 16,0 11-9-16,0-11-35 15,0 0-1-15,0 0-19 0,0 0-19 16,0 0 17-16,0 0-7 0,15 0 0 16,-5 0-6-16,3-11 6 15,-3 2-2-15,0 9-1 0,13-20-9 16,-18 20-54-16,5-11-84 0,-5 11-49 16,-2-5-89-16,2 5 27 0,-5 0 21 15,0 0 1-15,0 0-33 0</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26.84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AE85F5-5F52-4913-B2F5-D5E533BEB52B}" emma:medium="tactile" emma:mode="ink">
          <msink:context xmlns:msink="http://schemas.microsoft.com/ink/2010/main" type="inkDrawing" rotatedBoundingBox="14163,6907 15857,7155 15669,8436 13975,8187" hotPoints="15604,7699 14849,8454 14094,7699 14849,6945" semanticType="enclosure" shapeName="Circle"/>
        </emma:interpretation>
      </emma:emma>
    </inkml:annotationXML>
    <inkml:trace contextRef="#ctx0" brushRef="#br0">1068 16 1223 0,'0'0'70'0,"0"0"-7"16,0 0-11-16,0 0 20 0,0 0 9 0,0 0-8 16,0 0-12-16,-12 0 24 0,12 0-26 0,0 0 11 15,-12 0-6-15,12 0 0 0,-9 0-17 0,9 0 16 16,-11 0-9-16,11 0-16 0,-9 0 2 0,0 0 4 16,0 0 17-16,0 0-26 0,3 0 5 0,-3 0-26 15,-3 0 1-15,0 0 16 0,0 0-11 0,-3-6-14 16,3 6 9-16,-5-6-9 0,-1 6 3 15,0-4 11-15,3 4-1 0,-6 0-9 0,0 0-15 16,0 0 18-16,4 0 36 0,-1 0-21 0,0 0 8 16,0 0-18-16,0 0-20 0,0 0 18 0,0 0-25 15,4 10 11-15,-7-10 7 0,3 0-4 0,-3 8-13 16,0-8 5-16,6 8 4 0,-6-4 24 0,4-4-22 16,-1 8 19-16,0 0-14 0,0 0-1 0,0-2-5 15,-2 0 12-15,-1 2-26 0,4-1 2 0,-4 2 11 16,0-1-5-16,0 1 24 0,-3 2-8 0,3 1-20 15,4 2 9-15,-4-1-3 0,3 4 25 0,-3-1-25 16,0 3 12-16,3-1-7 16,0 1-6-16,1 0 3 0,-1 0 21 0,3 1-23 0,0-3 20 15,0-1-1-15,3 1 16 0,6 0-30 0,0 0 13 16,-3 1-12-16,3 0 4 0,3 0 9 0,0 2-20 16,1 2 27-16,2 0 2 0,0 0-3 0,0 5-30 15,0-1 25-15,0 3-10 0,0-1-1 0,0 1-4 16,0-1 16-16,0-1 12 0,0 3 4 0,14-4-10 15,-2-3-21-15,0 0-4 0,3 0 16 0,0 1-1 16,3-2-4-16,0 1 8 0,0-1-7 0,-1 0 4 16,4 0 19-16,0 2 1 0,-3-4-30 0,3 0-3 15,3-4 19-15,-1 4-12 0,-2 0 4 0,3-4-9 16,3 0 4-16,-3 0 16 0,-1-4-7 16,7 4 4-16,-7-5-21 0,1 1 25 0,3 1 0 15,2-2-8-15,-5-1-13 0,6-2 15 0,-3 1-21 16,0-3-3-16,2 1 2 0,-2-5 26 0,3 2-32 15,0-2 26-15,-4 3-24 0,4-5 2 0,3 3 11 16,0 0 9-16,-7-3-24 0,4 0 13 0,0 0-13 16,-3 0 3-16,0 0 6 0,-4 0 20 0,4 0-19 15,-3 0-10-15,3 0-1 0,-3 0 12 0,-1 0 10 16,1-13-18-16,0 4 23 0,0 1-13 0,-3 0 2 16,-1-3-21-16,0 2 28 0,4 1-21 0,-3 0 22 15,-3-3-19-15,0 2-1 0,3-1 23 16,-4-2-13-16,1-2-8 0,3 0 15 0,-3 3-12 15,3-4 0-15,0-1 0 0,-3 2 7 0,-1-2-13 16,1 1 2-16,-3-2 11 0,0 2-5 0,0 0 5 16,-3-1-9-16,3-3-1 0,-6 2 8 0,0-2-14 15,-1 2 23-15,1-4-5 0,-3-1-6 0,-3 1-11 16,-3 2 16-16,0-6-8 0,0-2-2 0,0 1 6 16,0-2-14-16,0 2-1 0,0 1 21 0,0-1-21 15,0-1 5-15,0 0 11 0,0 3-13 0,0 3 22 16,0-2-16-16,0 2 16 0,0-1-4 0,0 0-14 15,-9 4 23-15,9 2 7 0,-17 3-6 0,5 1-8 16,-3 1 7-16,6-1-20 0,-3 4-1 16,0-4 2-16,0 0 3 0,-3 0-8 0,-3-3 8 15,1 1 15-15,2-1-28 0,-9-4 12 0,0 4-7 16,0-1 14-16,0 2-11 0,1-3-5 0,-4 2-20 16,0 3-12-16,-3-1 20 0,3 1-7 0,-1-1-4 15,1 1 8-15,-6 1-20 0,3 2-34 0,4-1-29 16,-1 1 5-16,0 4 16 0,3 2-27 0,3-2-5 15,1 1-20-15,-1 0-51 0,3-1-39 0,0 3-32 16,-3-2-170-16,3 1-129 0</inkml:trace>
    <inkml:trace contextRef="#ctx0" brushRef="#br0" timeOffset="82059.8246">446 1042 1907 0,'-9'0'52'0,"3"0"28"15,3 0 8-15,0 0 8 0,3 0-2 0,-2 0 1 16,2 0-14-16,-3 0-8 0,3 0-20 0,0 0-10 16,0 0-8-16,0 0-20 0,0 0 11 0,0 0 7 15,0 0 9-15,0 0-2 0,0 0 9 0,0 0-12 16,0 0 8-16,0 0 1 0,0 0-8 0,0 0-20 16,0 0 6-16,0 0 15 0,0 0-5 15,0 0-4-15,0 0-18 0,0 0 9 0,0 0-15 16,0 0 9-16,0 0 3 0,0 0 11 0,0 0-8 15,0 0 7-15,14 0 15 0,-2 0 3 0,3 0 2 16,6 0-17-16,-3 0 7 0,2-15-29 0,-2 15 4 16,6-14 3-16,0 3-2 0,0 11-3 0,3 0 11 15,-7-11 6-15,1 11-13 0,0-9 27 0,-3 9-19 16,0 0 7-16,0 0 0 0,-6 0-15 0,-4 0 35 16,4 0-18-16,0 0 2 0,0 0 4 0,0 0 3 15,-6 0-17-15,3 0 3 0,-3 0-12 16,3 0-1-16,0 0 2 0,-6 0-19 0,0 0 13 15,-3-14-14-15,0 14 1 0,0 0 12 0,0 0-12 16,0 0 4-16,0 0-5 0,0 0 2 0,12 0 4 16,-12 0 1-16,0 0 0 0,0 0 2 0,9 0 4 15,-9 0-2-15,0 0-3 0,0 0-3 0,0 0-7 16,0 0 1-16,0 0 5 0,0 0 7 0,0 0 16 16,0 0-9-16,0 0-1 0,0 0 10 0,0 0-8 15,0 0 2-15,0 0-4 0,0 0-1 0,0 0-12 16,0 0-4-16,0 0 2 0,0 0 17 0,0 0-11 15,0 0 5-15,0 0-25 0,0 0 23 0,0 0-6 16,0 0 6-16,0 0-9 0,0 0 9 0,0 0-4 16,0 0-11-16,0 0 4 0,0 0 0 15,0 0 19-15,0 0-5 0,0 0-22 0,0 0 23 16,0 0-7-16,0 0 6 0,0 0 4 0,0 0-1 16,0 0-2-16,0 0-18 0,0 0 21 0,0 0-8 15,0 0-11-15,0 0 15 0,0 0-17 0,0 0 5 16,0 0 2-16,0 0 4 0,0 0 7 0,0 0-10 15,0 0-3-15,0 0 4 0,0 0 3 0,0 0-5 16,0 0 2-16,0 0-13 0,0 0 14 0,0 0-11 16,0 0 9-16,0 0-4 0,0 0-14 0,0 0 8 15,0 0-43-15,0 0-29 0,0 0-40 0,0 0-53 16,0 0-92-16,0 0-32 0,0 0-24 16,0 0-73-16,0 0-204 0</inkml:trace>
  </inkml:traceGroup>
</inkml:ink>
</file>

<file path=ppt/ink/ink3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8.53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A1DEDB6-F066-4F69-AC20-CCD1D62B9095}" emma:medium="tactile" emma:mode="ink">
          <msink:context xmlns:msink="http://schemas.microsoft.com/ink/2010/main" type="inkDrawing" rotatedBoundingBox="27996,14758 28208,15774 28191,15777 27978,14762" semanticType="callout" shapeName="Other">
            <msink:sourceLink direction="with" ref="{F4CC3B86-935D-4145-805B-19B04285068D}"/>
          </msink:context>
        </emma:interpretation>
      </emma:emma>
    </inkml:annotationXML>
    <inkml:trace contextRef="#ctx0" brushRef="#br0">102 2635 2199 0,'0'0'37'16,"0"-9"36"-16,0 9 15 0,0 0 56 15,0 0-78-15,0 0 16 16,0 0 12-16,0 0-5 0,0 0 7 0,0 17-5 16,0-3 9-16,16 3-3 0,-16 1 15 15,12 25 119-15,-2-16-99 16,-10 2-39-16,8 6-24 0,-8 1 12 16,10 4-12-16,0 1-4 0,-2 0-26 15,2-1-20-15,-2 3-5 0,15 40 8 16,-13-44-16-16,0 0-4 15,-5 3 5-15,0-2-9 0,1 1 13 16,1-3-8-16,-2-4-2 0,3 1 4 16,-3-3 3-16,8 24-4 15,-6-33-12-15,-4-5 9 0,-1-2-19 0,1-1 11 16,2-4-25-16,-2-4-34 16,-1-3-54-16,3-4-56 0,-5 0-319 15,0 0 206-15,0 0-76 0,0-11-214 16,0 0-109-16</inkml:trace>
  </inkml:traceGroup>
</inkml:ink>
</file>

<file path=ppt/ink/ink3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4.07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399C78C-24BD-457B-8F06-1771E948DDAA}" emma:medium="tactile" emma:mode="ink">
          <msink:context xmlns:msink="http://schemas.microsoft.com/ink/2010/main" type="inkDrawing" rotatedBoundingBox="16968,16017 18878,15891 18882,15953 16972,16078" shapeName="Other">
            <msink:destinationLink direction="with" ref="{658638DA-EEEB-4EF3-ABEC-56D2ADD598C2}"/>
          </msink:context>
        </emma:interpretation>
      </emma:emma>
    </inkml:annotationXML>
    <inkml:trace contextRef="#ctx0" brushRef="#br0">16 112 824 0,'0'0'333'0,"0"0"-6"16,0 0-62-16,0 0-102 0,-10 11-40 16,10-11 5-16,0 0 75 15,0 0-128-15,-7 0-14 0,7 0-19 16,0 0-8-16,0 0 6 0,0 0 6 15,0 0 12-15,0 0 27 0,0 0 15 16,0 0 93-16,12 0-86 16,-1 0 2-16,4 0 16 0,-2 0 8 15,7 0-11-15,3 0-35 0,5 0-20 16,5 0 5-16,5 0 17 0,51 0 22 16,-40 0-84-16,7 0-2 0,0 0-8 15,5-11 1-15,0 11-9 0,0 0-5 16,3 0-6-16,5 0 0 0,-3 0 17 15,71 0 36-15,-65-11-9 16,-9 11-8-16,6-12-5 0,0 2-14 16,2 0 6-16,-10 0-4 0,1 4-13 15,4-7-4-15,48-1 4 16,-63 6-3-16,-5 2 11 0,-2 1-7 0,-6 2 2 16,-5 0-9-16,-5 3 9 15,-10 0-15-15,-3 0-4 0,-5 0-22 16,3 0-185-16,-8 0-23 0,-5 0-86 15,0 0-69-15,0 0-108 16,0 11-38-16,-23 0 13 0,5-1-51 0</inkml:trace>
  </inkml:traceGroup>
</inkml:ink>
</file>

<file path=ppt/ink/ink3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5.44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A610D5E-745C-4FDD-8B48-662B01122C1A}" emma:medium="tactile" emma:mode="ink">
          <msink:context xmlns:msink="http://schemas.microsoft.com/ink/2010/main" type="inkDrawing" rotatedBoundingBox="21470,8994 31327,10488 30613,15203 20755,13709" semanticType="enclosure" shapeName="Other">
            <msink:destinationLink direction="with" ref="{8A50CBD0-E291-4F5E-9BC3-788E14894739}"/>
            <msink:destinationLink direction="with" ref="{5BAEF528-02CB-41FC-9B82-6FE1B7FEE594}"/>
          </msink:context>
        </emma:interpretation>
      </emma:emma>
    </inkml:annotationXML>
    <inkml:trace contextRef="#ctx0" brushRef="#br0">1063 4131 1111 0,'0'3'58'0,"0"-2"66"15,0 3-42-15,0-3 44 0,0 1-18 0,0-2-5 16,0 0 66-16,0 0-106 16,0 0-4-16,0 0 3 0,0 0-17 15,0-11-23-15,0 11 8 0,0-10 17 16,0 1-16-16,0 3 0 0,0-16 40 16,0 9-37-16,0 1-20 15,0-4-13-15,0-1 15 0,0-1-3 16,0-3-15-16,0-3 15 0,0-1 2 15,0-3 9-15,0-27-10 16,0 26-18-16,0-4 15 0,0-2-16 16,0 3 12-16,0-1-10 0,0-2 4 0,0 4 10 15,0-2-18-15,0 0 4 0,11-24 7 16,-11 30-9-16,10-1 15 16,-10-1-18-16,10-1 13 0,-5 0-10 15,-5 1 14-15,0-1-13 0,0-2 7 16,0-31-7-16,0 31 38 15,0 2-13-15,0 0-4 0,0 1-1 16,0 3-18-16,0-1 14 0,0 2-14 16,0 0 3-16,0 1 0 0,0-27-10 15,0 24 5-15,0-2 7 16,0 3-5-16,0-5-3 0,0 4 2 16,0-2 14-16,0-3-5 0,0 4 1 0,0-4-11 15,0-28 4-15,13 32-8 16,-13 0 14-16,0-1 2 0,0 3-13 15,0-1-2-15,0 2-1 0,0 0 6 16,0-4 11-16,0-1-3 0,10-31-7 16,-10 27 3-16,13 0 4 15,-13 1-6-15,10 2 4 0,-10 0-10 16,10 3 3-16,-10 3-6 0,5-1 1 16,0 1 7-16,3-22 6 15,-3 24 1-15,-5 2-3 0,5-3 4 16,-5 2-7-16,5-3-12 0,-2 0 11 0,-1 3 5 15,1-3-4-15,2 0 7 16,0-27-8-16,0 26-11 0,0 0 6 16,-5 3-1-16,8-4 8 0,-6 1 8 15,-2 2-11-15,3 0 14 0,-3-1-13 16,5-27 6-16,0 27-19 16,0-1 4-16,-5 1 12 0,5-1 5 15,3 1-1-15,-3 3-4 0,0-4-14 16,0 0 10-16,0-1-4 0,6-28 21 15,-6 30-8-15,-3-3-10 16,3-1-5-16,6 3-2 0,-11-2 17 0,7 0-3 16,1-1-6-16,-6 2 3 0,3-3-8 15,11-32 23-15,-14 32-19 16,3 0-3-16,0 0 12 0,1 0-18 16,4 0 4-16,0 0 17 0,-2 3-3 15,2-3-14-15,-5-1-1 0,18-25 13 16,-13 31 6-16,0 0-14 15,-2 1 10-15,-3 1-3 0,5 0-9 16,-2 3-5-16,-3-1 20 0,5 2-12 16,0 0 1-16,3-25-8 15,-3 22 22-15,3-1-23 0,-3 1 8 16,0 1 6-16,3-4-1 0,-3 0-2 0,0 4-6 16,8-2 7-16,15-19 8 15,-23 23-11-15,8-1-4 0,-2 3-4 16,-1 0 14-16,3 2 1 0,-3 0-16 15,-2-2 5-15,5 3 14 0,-3-2 1 16,23-12-26-16,-20 12 24 16,7-3-8-16,-2 2-15 0,0-2 10 15,0 4 15-15,5-1 5 0,-2 2-7 16,-3 3-6-16,-6 0-6 0,22-4 6 16,-24 6-15-16,3 3 14 15,0 2 6-15,-3-3 1 0,3 3-16 0,-3-2 6 16,8-1-4-16,0 2 17 0,-3 1-21 15,31-3 27-15,-20 3-19 16,-3 1 8-16,0 3-10 0,2 0 11 16,1 0-10-16,2 0-2 0,-2 0 4 15,-1 0 4-15,-2 0 7 16,33 11-21-16,-33 6 9 0,-2-2-2 16,-1-2 16-16,-4-2-15 0,7 3-4 15,-5 0 22-15,2-1-19 0,3 1 14 16,18 12-8-16,-18-10-12 15,0-5 5-15,0 1 5 0,0 1 14 0,5-2-23 16,-5 1 16-16,5-1 5 0,-2 0-14 16,4 0-5-16,37 14 12 15,-39-15-11-15,3 0 21 0,-3 5-7 16,2-1-10-16,-2 1-8 0,1 3 26 16,4-1-12-16,-5 2-6 0,0 2-6 15,31 19-7-15,-31-21 24 16,-8 0 3-16,8-2-23 0,-5 1 11 15,5-2-5-15,-5-1 3 0,1 1 16 16,-4 3 0-16,0-3-22 16,29 17-3-16,-26-16 8 0,-3 0 1 15,1-2 14-15,-1 1-1 0,3-2-10 0,0 3-7 16,0-2 5-16,0 1 15 0,6-1-15 16,24 18 1-16,-30-16 0 15,-2 1 8-15,-1-1 0 0,-2 2-12 16,5 1 5-16,-5 1-7 0,2-1 7 15,-2 1-2-15,28 24 9 16,-23-22-12-16,-2 0 1 0,-3-3 19 16,5 5-21-16,0-3 9 0,-3 0 4 15,3 3-6-15,0 4-7 0,-5-4 1 16,28 26 1-16,-23-26 9 0,-2 0-7 16,-3 1-1-16,5-1 14 0,5-4-7 15,-3 1 3-15,1 3-2 0,2 3-14 16,-2 0 19-16,32 23-27 15,-32-26 23-15,-1 1-10 0,6-1-1 16,-5 0 5-16,4-2 12 0,1 0-2 16,-3 0-10-16,3-1 3 0,-3 0-1 15,30 21-20-15,-32-26 11 16,0 2 12-16,-3-2 5 0,-3 2-3 16,3 1-4-16,-2 1-6 0,2-2-11 15,0 2 7-15,-3-2 4 16,29 20-1-16,-29-22 14 0,1 2-11 15,-1-2-7-15,0-1 16 0,-2-1-10 0,0 4 0 16,3-2 12-16,2 2-15 0,28 19 22 16,-28-19-12-16,2 2-3 15,1 3-11-15,-3 1 12 0,5 1 6 16,-5-2-20-16,3 2 23 0,-3 0 16 16,0 2-13-16,30 29 1 15,-27-30-12-15,-1 2 1 0,1 0 9 16,2-1-9-16,5-3 8 0,1-4-18 15,-4 0-3-15,3-1 19 0,3 0-9 16,33 11-10-16,-41-14 5 16,-5 0-4-16,3-1 14 0,-6-2 0 0,1 0-15 15,-3-1 17-15,-3-1-1 0,3 2-15 16,0 1 10-16,25 8 23 16,-22-10-16-16,-1 0-8 0,1 2-1 15,2-4 11-15,0 0-2 0,2 0-3 16,1-3-17-16,-1 3 5 0,4 0 5 15,27 6 0-15,-33-10 13 16,2 3-8-16,-2 1-11 0,0-1 11 16,0 0 1-16,-2-2-14 0,2 0 2 15,2 2 5-15,31 7 18 0,-32-11-23 16,-1 1 7-16,5-1-8 16,-3-1 9-16,-2 0-1 0,-2 1-6 0,4 1 23 15,1 0-16-15,-1-1-8 0,32 9 10 16,-32-7 6-16,3-1 36 15,0 4-8-15,0-3-18 0,-2-2-13 16,5 2-7-16,-3 1 5 0,0 1 7 16,8-2-14-16,35 10 4 15,-40-9-6-15,2 0-5 0,-2-1 11 16,2 0 8-16,-5 0-8 0,0 1 5 16,3-1-3-16,-3-4-14 0,2 5 14 15,37 6-10-15,-39-9 7 16,3 0 14-16,-3-1-11 0,2-1-2 0,1 0-1 15,-3-1-9-15,0 0 13 0,-2 0-2 16,2 1-6-16,28 2 11 16,-33-3-14-16,0 1 0 0,-2 0 3 15,-1-2 6-15,0 0 13 0,1 2-8 16,-3-4 1-16,2 3 16 0,-2 0 15 16,28 2-12-16,-23-1-28 15,0-2 15-15,0-1-14 0,5-1 3 16,6 0-6-16,-1 0 1 0,3 0 9 15,-1 0-13-15,42 0 16 0,-39 0-19 16,-2 0 15-16,0 0 1 0,2 0-12 16,-2 10-2-16,2-10 15 0,0 0-14 15,1 8 5-15,-1-8-8 0,38 15 8 16,-47-15 6-16,-1 0 0 16,-5 0-13-16,0 0 5 0,-8 0 12 15,-2 0-12-15,-5 0-3 0,-3 0 9 16,0 0-13-16,0 0-5 15,-7 0-38-15,2 0-45 0,0 0-52 16,-5 0-85-16,2 0-148 0,-2 0-90 16</inkml:trace>
    <inkml:trace contextRef="#ctx0" brushRef="#br0" timeOffset="-3439.2282">852 4229 1765 0,'0'0'94'0,"0"0"-10"15,0 0-18-15,0 0-7 0,0 0-17 16,0-12 18-16,0 12 0 0,0 0 40 16,0 0-74-16,0 0 8 15,0 0-20-15,0 0 11 0,0 0-10 16,0 0 21-16,0 0-6 0,0 0-15 16,0 0 11-16,20 0-1 0,-20 0-5 15,0 0-5-15,0 0 21 0,13 0 15 16,2 0-22-16,-2 0-13 0,-3 0-3 15,3 0-6-15,2 0 0 0,18-23 35 16,-12 23-19-16,-3-13-1 16,5 3-9-16,5 1 6 0,0 4-7 15,5 5 38-15,0-10 0 0,5 5-24 16,0-2-9-16,46-6 7 16,-40 7-24-16,2-1 7 0,-3-1-8 15,8 2 8-15,-8 1 5 0,8-1-8 16,-3 1-3-16,3 0 5 0,54 1-5 15,-49 4-5-15,-3-5 10 0,3 5-1 16,0-2-17-16,-2 0 11 0,2 2-1 16,-5-2 2-16,7-4 9 0,-2-1-15 15,57-4 9-15,-57 5 11 16,2 0 13-16,-2 1-15 0,0 0-2 16,5 5-6-16,1 0 2 0,4 0 21 15,0 0 17-15,5 0-2 0,77 0 25 16,-69 0-57-16,-5 0 9 15,-3 0-8-15,8 0-14 0,-2 0 9 16,-1 0 0-16,6 0-4 0,-9 0 7 16,6 0-7-16,74 0 7 0,-82 0-4 15,-2 0-5-15,-5 0 9 0,-3 0-4 16,0 0-2-16,0 0-8 0,0 0-2 16,1 0 14-16,6 0-13 15,75 0 30-15,-67 0-26 0,3 0 12 16,3 0-5-16,2 0 2 0,0 0-8 15,3 0 6-15,-3 0-10 0,2 0 12 16,82 0-3-16,-84 0-7 16,-5 0 28-16,3 0 22 0,-1 0-18 0,-2 0-5 15,3 0-7-15,2 0-2 16,3 0-2-16,-1 0 9 0,93 0-2 16,-93 0-4-16,6 0-10 0,0 0-3 15,-6 7 1-15,3-7-3 0,-2 0 0 16,-3 0 13-16,-3 0-5 0,-2 0-8 15,72 0-7-15,-80 0 2 16,0 0 12-16,-2 0-14 0,0 0 0 16,0 0 10-16,-1 0-10 0,1 0 13 15,0 0 1-15,0 0-13 16,68-12 15-16,-68 12-13 0,-3-10 1 16,-2 10-4-16,0-11 7 0,-3 11-4 15,0-8 4-15,3 8-4 0,-3-7 6 16,0 7 3-16,59-13-3 0,-64 7 3 15,5-1-10-15,-3-1-1 0,3 0-1 16,1-1 6-16,-4-3-6 0,8 1 9 16,1-2-1-16,75-8 0 15,-75 12-1-15,-1 1 3 0,0 1-5 16,-5 0 1-16,0 0-2 0,-7 0 1 16,-1 1 1-16,-4 2-4 0,-1-3 11 15,36-2-10-15,-46 6 3 16,-2-2 5-16,0 2-2 0,-3-2-4 15,0-1-3-15,-5 4 9 0,-3-2-13 16,-2 1 11-16,-2-1-6 0,4 1-2 16,-15 2 7-16,-5-3-4 0,0 1 8 15,3 2-7-15,0 1-7 0,-1 0-75 16,4-3-88-16,1-1-86 0,-1 2-34 16,4-2-740-16</inkml:trace>
    <inkml:trace contextRef="#ctx0" brushRef="#br0" timeOffset="9180.3426">1395 1113 232 0,'0'0'30'0,"5"-15"14"16,0 15-1-16,0 0-21 0,-5 0-2 16,5 0-1-16,0-12-1 0,-5 12-8 15,0 0-7-15,0 0-8 0,0 0 5 16,0 0-8-16,0 0-8 0,0 0-3 15,3 0-9-15,-3 0 30 16,0 0-2-16,0 0-4 0,5 0-8 16,-5 0 4-16,0 0-1 0,0 0 17 15,0 0 5-15,0 0-10 16,0 0-4-16,0 0 9 0,0 0-9 16,0 0-10-16,0 0 18 0,0 0-3 15,0 0-1-15,0 0 5 0,-10 0-21 16,10 0 2-16,0 0 21 0,0 0-1 15,-8 0-16-15,8 0 11 0,-10 0-6 16,10 0-6-16,-11 0-3 16,11 0-19-16,-2 0-15 0,-3 0 12 15,5 0 11-15,-5 0 9 0,5 0 8 16,0 0 1-16,0-11-1 0,-5 11-5 16,5 0-4-16,0 0 6 15,0 0 6-15,0 0 14 0,0 0-12 16,0 0 51-16,0 0 9 0,0 0 43 15,0 0 121-15,0 0-116 16,0 0-3-16,0 0 19 0,0 0-29 0,0 0 7 16,0 0-18-16,0 0-2 0,0 0 27 15,0 0 40-15,0 0-83 16,0 0-21-16,0 0 15 0,0 0-16 16,0 0-31-16,0 0 31 0,0 0-19 15,0 0 3-15,0 0 54 16,0 0-34-16,0 0 4 0,0 0-28 15,0 0 3-15,0 0 6 0,0 0-10 16,0 0-8-16,0 0 26 0,0 0-8 16,0 0 29-16,0 0-28 15,0 0 16-15,0 0-12 0,0 0 10 0,0 0-12 16,0 0-24-16,0 0 13 0,0 0-14 16,0 0-10-16,0 0 14 15,0 0-3-15,0 0-6 0,0 0-8 16,0 15 11-16,0-3-2 0,0-1 2 15,0 2 10-15,0-3-14 0,0 1 4 16,0 16-11-16,0-11 15 16,0-2-6-16,0 1 2 0,0 2 1 15,0 1-4-15,0 0 1 0,0 1-10 16,0 2 6-16,0-1 3 16,17 19-17-16,-6-19 19 0,-11 0-12 15,10 1 10-15,3-3-13 0,-13 0 11 0,10 2-7 16,-5-1 18-16,0 4-17 0,5 18 25 15,-7-21-9-15,-3 1-4 16,10-1-9-16,-5 3 11 0,0-2-13 16,3-2 9-16,-3 2-8 0,0 1 1 15,5-4 4-15,3 28-13 16,-8-25 15-16,5 0-11 0,-5-1 3 16,3 6 4-16,2-5 7 0,-5 4 0 15,5-4-16-15,-2 2 11 0,-3 1-7 16,10 26 12-16,-7-30-14 15,0 4 1-15,-6-1 10 0,3-1-5 0,5-2 5 16,1 2-12-16,-6 0-2 0,2-2 5 16,4 2 7-16,1 20-21 15,-7-19 18-15,1-2-1 0,4 0 12 16,-5 1-15-16,0 4 1 0,3-5 5 16,-3-1-9-16,0 3 2 0,5-1 7 15,8 25 2-15,-13-28 0 16,2 0-12-16,1 1 1 0,0 2 10 15,-3 0-3-15,0 0-8 0,0 0 7 16,3 1 2-16,-6 1-6 0,11 21 7 16,-8-21 2-16,0-3-2 15,3-2-6-15,-3 3 7 0,0-3-2 0,0 3-3 16,8-3-2-16,-8 1 0 0,10 26-2 16,-2-26 19-16,-3-1-14 15,-5 3-6-15,8 0-3 0,-5-3 15 16,-1 2-4-16,3-2-16 0,-2 2 13 15,-3-1 1-15,0 20-10 16,0-19 15-16,0-4 4 0,-5 3-15 16,6-5 9-16,-1 5-6 0,0-4 11 15,-3 2-7-15,3-2 1 0,0 0-5 16,8 20-5-16,-8-16 2 16,0 0 1-16,0-1 3 0,-5 2 2 0,6-1 2 15,-1 0 0-15,0 1-1 0,0-1-1 16,0-3 2-16,3 21 1 15,-3-21-16-15,0-1 22 0,2 1-13 16,1-3 15-16,-5 0-14 0,7 1 3 16,-3-3 4-16,1 1-4 0,0-2 16 15,-3 10 37-15,-5-10-33 16,5 1-3-16,0 3-3 0,-2-5-6 16,-1 5-6-16,1-2 7 0,2 2 16 15,-5 0-5-15,5 10 12 0,-5-10-16 16,0-2-9-16,5 2-10 15,-5-3 5-15,0-2 2 0,5 2-5 0,-5 2 3 16,5 3-1-16,-2-1 4 0,-1 12-9 16,1-17 9-16,-3 3-5 15,0-3-4-15,0 0 3 0,0-3-3 16,0-1 11-16,0-1-7 0,0 1-6 16,0-2 3-16,0 3 20 15,0-4-13-15,0-4-12 0,0 1 11 16,0 2 0-16,0-3-11 0,0 0 2 15,0 0 10-15,0 0 0 0,0 0-14 16,0 0 0-16,0 0 3 16,0 0 12-16,0 0-9 0,0 0-4 0,0 0 3 15,0 0-48-15,0 0-43 0,0 0-50 16,0 0-79-16,0 0-541 16,0 0 155-16</inkml:trace>
    <inkml:trace contextRef="#ctx0" brushRef="#br0" timeOffset="49575.5684">1372 2314 941 0,'5'8'183'0,"-5"-3"-17"0,0-1 133 16,0-4-176-16,0 0-2 15,0 0 14-15,0 0-40 0,0 0 8 16,0 0-4-16,0 0-16 0,0 0-13 16,0 0-6-16,0 0 33 15,0 0-40-15,0 0-7 0,0 0 1 16,0-13-20-16,0 2-4 0,0 3-24 15,-10-1 6-15,10-3 0 0,-11 1-2 16,-6-19 0-16,6 13-18 0,1 0 7 16,-3-3 5-16,3-1-4 0,-2-3 1 15,-4 3 3-15,6-5 2 0,-3 4-3 16,-15-21-5-16,18 21 8 16,0 0 3-16,-3 2-6 0,3-1 1 15,2 2-5-15,-2-2 8 0,-5 2-8 16,10-5 3-16,-8 1 4 0,-7-23-5 15,15 23-4-15,-3-3 10 0,-2 0-6 16,0-1 3-16,2 3-1 0,-7-1 1 16,7 1 6-16,-7-3-17 0,4 5 10 15,-22-23-5-15,16 24 9 16,1 0-6-16,-2-3 10 0,3 7-10 16,-3-4 9-16,3 1 2 0,2 2 15 15,-2 0-13-15,2 0 11 16,-7-12-3-16,12 17-13 0,-2 2-4 15,5 2 3-15,0 1 5 0,0-1 18 0,5 2-6 16,-5 3 2-16,2-1-2 16,1 1-16-16,-6-7 0 0,8 6 1 15,-5 3-7-15,5-3 2 16,0 1-13-16,-5-1 11 0,5 1-26 16,0 0-87-16,0 0-54 0,-5-4-512 15,0 3 282-15,5-1-175 0</inkml:trace>
    <inkml:trace contextRef="#ctx0" brushRef="#br0" timeOffset="45667.7126">8473 3287 464 0,'0'0'46'0,"0"0"0"16,13 0-22-16,-13 0-11 0,0 0-4 0,0 0 0 15,0 0 53-15,0 0-34 16,0 0 1-16,0 0-20 0,0 0 4 16,13 0 3-16,-13 0-2 0,0 0-13 15,0 0 4-15,0 0 24 16,0 0-41-16,0 0 33 0,0 0-32 16,0 0 24-16,0 0-4 0,0 0 22 15,0 0-24-15,0 0 2 16,0 0 25-16,0 0-41 0,0 0-6 15,0 0 18-15,0 0-14 0,0 0 15 16,0 0 6-16,0 0 4 0,0 0-22 16,0 0-19-16,0 0 34 0,0 0-4 15,0 0 11-15,0 0-31 0,0 0 27 16,0 0-9-16,0 0-1 0,0 0 5 16,0 0-37-16,0 0 24 15,0 0 29-15,0 0 47 0,0 0-16 16,0 0 6-16,0 0-6 0,0 0 10 15,0 0 63-15,0 0-64 16,0 0 9-16,0 0-6 0,0 0-16 16,0 0 14-16,0 0-19 0,0 0-6 15,12 0 6-15,-12 0 0 16,0 0 71-16,0 0-64 0,0 0-1 0,0 0 3 16,0 0-7-16,0 0 5 15,0 0 0-15,0 0-6 0,0 0 0 0,0 0 8 16,0 0 33-16,0 0-47 15,0 0 2-15,0 0-6 0,0 0 0 16,0 0-4-16,0 0 5 0,0 0-12 16,0 0 13-16,0 0 23 15,0 0-35-15,0 0 11 0,0 0-5 16,0 0-17-16,0 0 16 0,0 0 2 16,0 0 10-16,0 0-5 0,0 0 2 15,0 0 24-15,0 0-44 16,0 0-7-16,0 0 4 0,0 0-9 0,0 0-5 15,0 0-3-15,0 0-4 16,0-9 1-16,0-1 7 0,-17-12 1 16,17 13-8-16,-13-2-8 0,3 1 15 15,10 0-4-15,-13-4 5 0,5 2-4 16,-2 2-3-16,10-1 11 0,-7-2 16 16,-6-2-1-16,13 7-21 15,-5-1 0-15,0 3-9 0,5-3 2 16,0-1 4-16,0-1 10 0,0-1-3 15,0 0-12-15,0 0-2 0,0-15 12 16,0 12-1-16,0 0-10 16,0 0 3-16,0-1 5 0,0-1-3 15,0-1 0-15,0 0 1 0,0-3 0 0,0-15-10 16,10 21 5-16,-10 0 15 16,10 0-10-16,-2 2 0 0,-3 2-5 15,2 0 5-15,-4-3-3 0,5 2-3 16,-1-2 3-16,8-13-3 15,-7 13 4-15,0 0 3 0,2 0-3 16,0-2-5-16,0 0 9 0,-2 1-5 16,2 1 1-16,0 0 3 0,3 1 0 15,7-14-1-15,-9 17 0 0,-4 2 2 16,3-3-7-16,-2 0 6 16,2 1 6-16,-2-1-6 0,2 2-7 15,-2-1 2-15,5 1-1 0,7-5 9 16,-12 7-4-16,-3 1 4 0,2 1-3 15,-2 4-3-15,0-3 1 0,1-1 7 16,-6 3-3-16,2 0-3 0,1 1-4 16,-3-3-69-16,0 4-61 15,0 0-49-15,0 0-39 0,0 0-83 16,0 0-160-16,0 0-88 0</inkml:trace>
  </inkml:traceGroup>
</inkml:ink>
</file>

<file path=ppt/ink/ink3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3.32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58638DA-EEEB-4EF3-ABEC-56D2ADD598C2}" emma:medium="tactile" emma:mode="ink">
          <msink:context xmlns:msink="http://schemas.microsoft.com/ink/2010/main" type="inkDrawing" rotatedBoundingBox="17776,15279 17780,15643 17735,15644 17731,15279" semanticType="callout" shapeName="Other">
            <msink:sourceLink direction="with" ref="{1399C78C-24BD-457B-8F06-1771E948DDAA}"/>
          </msink:context>
        </emma:interpretation>
      </emma:emma>
    </inkml:annotationXML>
    <inkml:trace contextRef="#ctx0" brushRef="#br0">0 109 197 0,'10'-8'29'0,"-10"2"10"0,0-2 0 0,10 1-19 15,-10 0 28-15,8 2-20 0,-8 1-4 16,5-4 28-16,5 1 120 16,-10 3 112-16,0-2 11 0,0 3-71 15,0-1-14-15,0 1-47 0,0-1-7 16,0-1 2-16,0 4-28 0,0-5 54 15,0 2-112-15,0 3 8 0,0-3-1 16,0 3 3-16,0-2 22 0,0 1 2 16,0 2 8-16,0 0 3 0,0 0 17 15,0 0 147-15,0 0-140 16,0 0 4-16,0 0-27 0,0 0-3 16,0 0-31-16,0 0-12 0,0 0 0 15,0 0-20-15,0 0 5 0,0 21 40 16,0-8-71-16,0 0-15 15,0-2-1-15,0 3 24 0,0 3-6 0,0 2 2 16,0 1-24-16,0-2 15 16,0 0-14-16,0 21 21 15,0-18-18-15,0-4-12 0,0 0 8 0,0 0 0 16,0-1-19-16,0 1 17 16,0-6-2-16,0 3-12 0,0-2 4 15,0 0-21-15,0-7-11 0,0-2-30 16,0-3-70-16,0 0-88 0,0 0-82 15,0 0-52-15,0 0-15 0,0 0-39 16,0 0-684-16,0 0 475 16</inkml:trace>
  </inkml:traceGroup>
</inkml:ink>
</file>

<file path=ppt/ink/ink3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13.66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D1DE0FE-8F9B-49D8-AACE-938619E2DB44}" emma:medium="tactile" emma:mode="ink">
          <msink:context xmlns:msink="http://schemas.microsoft.com/ink/2010/main" type="inkDrawing" rotatedBoundingBox="17456,18064 20464,17911 20480,18222 17471,18375" semanticType="underline" shapeName="Other">
            <msink:sourceLink direction="with" ref="{8DF393A3-C12F-4F05-80CA-26E99EF10143}"/>
            <msink:sourceLink direction="with" ref="{42B1478E-6285-4D84-845C-66B92B150F55}"/>
            <msink:sourceLink direction="with" ref="{6B41FEFD-A4A9-4663-90A5-6E56CBB1961E}"/>
            <msink:sourceLink direction="with" ref="{F431C4A8-83BB-45E4-85FE-133C692BD8D4}"/>
          </msink:context>
        </emma:interpretation>
      </emma:emma>
    </inkml:annotationXML>
    <inkml:trace contextRef="#ctx0" brushRef="#br0">-2 91 2079 0,'0'0'15'0,"0"0"73"16,0 0-2-16,0 0 1 16,0 0-9-16,0 0-8 0,0 0-22 15,0 0 9-15,0 0-11 0,0 0 11 16,0 0-5-16,0 0 134 16,0 12-96-16,0-12-22 0,0 13-13 15,0-13-19-15,0 12-12 0,7-2-5 0,-7-1 60 16,13-1-6-16,-3 0 2 15,8 15 11-15,-8-10-63 0,3-1-13 16,2 5 3-16,1-1-2 0,1 3-1 16,1 1-4-16,5-3-8 0,3 2 7 15,-3-3-1-15,30 7 11 16,-25-15-6-16,3-3-3 0,2-5 3 16,0 0-7-16,0 0-6 0,0 0 11 15,-2-11-6-15,2 2 0 0,-3-3-1 16,29-12 2-16,-31 9 4 15,0 3-4-15,-5-2 3 0,-5 3-8 16,2 0 5-16,-7-2-3 0,2 4-2 0,-5 1 5 16,8-4 0-1,-8 4 1-15,-5 1-4 0,0 3-5 0,1-1 6 16,1 2-4-16,-7 2-2 0,5-1-3 16,0 2 1-16,-5 0 6 0,5 0 9 15,3 0-7-15,-3 16 3 16,5-2-1-16,1-2 8 0,6-1 5 15,-1 2-9-15,2-1-5 0,-1 3 8 16,4 0 2-16,25 7 8 16,-21-13-21-16,3 0 9 0,-5-2-3 15,10-6-3-15,-5 2-1 0,5-3 10 0,-5 0-11 16,10 0 6-16,-4 0-2 16,37-13 9-16,-33 1-13 0,-5-2 10 15,0 2-5-15,-5-3 2 0,0 0-6 16,0 0 8-16,-5-1-13 0,-2-1 23 15,-9-1 3-15,9-8 39 16,-8 15-33 0,-8 0-2-16,0 2 8 0,-5 1-8 0,5 0 8 0,-5 3-12 15,0-1 4-15,0 4-8 0,0 1-17 16,0 1-9-16,0 0-5 16,0 0 12-16,0 0 5 0,0 0 0 0,0 15-9 15,18-4 2-15,-18-3 5 0,15 3-7 16,18 13 22-1,-15-15-9-15,5 0-11 0,5 2 0 0,0-3 8 16,5 3 11-16,0-5-6 0,5-1 0 16,6 1-10-16,-1-2 11 0,41-4-8 15,-41 0-7-15,-7 0 7 16,2-16 3-16,-5 2-3 0,0-3-4 16,-5 4 5-16,0-4 1 0,-2 1 0 15,-3-1 2-15,10-13 10 16,-23 18-8-16,3 1-7 0,-8 3 6 15,0 2-2-15,0 6-1 0,-5 0-2 0,0 0-2 16,0 0 4-16,0 0 0 16,0 0-4-16,0 14-1 0,0-2 0 15,0 2 15-15,0-1-13 0,0-1 2 16,0 3 6-16,18-2-20 0,-3 2 17 16,3-1-3-16,15 9-1 15,-10-12 2-15,-3-3 7 0,3-1-2 16,5-5-16-16,0-2 11 0,6 0-4 15,-1 0 2-15,0 0 2 0,28-12 4 16,-28 1-8-16,-5-2 4 16,0 2-3-16,-8-4-2 0,3 1-10 0,-2-5 3 15,-3 3 3-15,-3-1 13 0,-7-1 1 16,7-9 6-16,-8 12-6 16,-7 6-2-16,0-2 11 0,0 5-7 15,0 1 16-15,0 0-11 0,0 2 6 16,0 2-10-16,0 1 10 0,0 0-10 15,0 0 3-15,0 0-10 16,0 0 12-16,0 0-8 0,0 0 2 16,0 0 0-16,0 0-3 0,0 0 6 15,0 0-3-15,0 0 6 16,0 0-5-16,0 0-5 0,0 0-3 16,0 0 6-16,0 0 2 0,0 0-20 0,0 0 13 15,0 0 10-15,0 0-9 16,0 0-11-16,0 0 19 0,0 0-11 15,0 0 9-15,0 0 7 0,0 0 6 16,0 0-5-16,0 0-14 0,0 0 16 16,0 0-1-16,0 0-6 15,0 0-5-15,0 0 1 0,0 0 4 16,0 0-10-16,0 0 3 0,0 0-7 16,0 0 0-16,0 0 8 0,0 0-14 15,0 0 12-15,0 0-4 16,0 0-6-16,0 0 0 0,0 0 9 0,0 0-14 15,0 0-1-15,0 0 6 16,0 0 10-16,0 0-3 16,0 0-9-16,0 0 2 0,0 0 9 0,0 0 6 15,0 0-9-15,0 0-8 0,0 0 1 16,0 0-7-16,0 0 14 16,0 0 6-16,0 0 0 0,0 0-19 15,0 0 5-15,0 0 10 0,0 0-3 16,0 0-13-16,0 0 20 0,0 0-18 15,0 0 9-15,0 0 0 16,0 0 10-16,0 0-22 0,0 0 14 16,0 0-5-16,0 0 9 0,0 0-3 0,0 0-2 15,0 0-3-15,0 0 4 16,0 0-2-16,0 0 5 0,0 0-4 16,0 0-3-16,0 0 9 0,0 0 1 15,0 0-6-15,0 0-11 0,0 0 1 16,0 0 5-16,0 0 9 15,0 0-12-15,0 0 16 0,0 0-7 16,0 0-7-16,0 0-5 0,0 0 15 16,0 0-7-16,0 0-4 0,0 0 10 15,0 0 8-15,0 0-21 16,0 0-5-16,0 0 10 0,0 0-2 0,0 0 2 16,0 0 8-16,0 0 1 0,0 0-6 15,0 0-8 1,0 0 11-16,0 0 2 0,0 0-5 0,0 0-8 15,0 0 12-15,0 0-5 0,0 0-2 16,0 0 1-16,0 0 9 16,0 0-10-16,0 0-1 0,0 0 19 15,0 0-9-15,0 0-2 0,0 0-14 16,0 0 4-16,0 0 2 0,0 0 1 16,0 0 14-16,0 0-9 0,0 0-5 15,0 0 2-15,0 0 8 0,0 0 0 16,0 0-17-16,0 0 8 0,0 0 9 15,0 0-8-15,0 0 14 16,0 0-11-16,0 0-4 0,0 0-7 16,0 0 3-16,0 0 24 0,0 0-14 15,0 0-10-15,0 0 5 0,0 0-11 16,0 0 17-16,0 0-20 16,0 0 4-16,0 0-41 0,0 0-46 15,0 0-117-15,0 0-162 0,0-11-94 16,0 11-41-16,0 0-229 0</inkml:trace>
  </inkml:traceGroup>
</inkml:ink>
</file>

<file path=ppt/ink/ink3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22.01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6F6F2A57-0B63-4D00-9149-BFF9C235122F}" emma:medium="tactile" emma:mode="ink">
          <msink:context xmlns:msink="http://schemas.microsoft.com/ink/2010/main" type="writingRegion" rotatedBoundingBox="20118,1988 20386,3380 20078,3439 19810,2048"/>
        </emma:interpretation>
      </emma:emma>
    </inkml:annotationXML>
    <inkml:traceGroup>
      <inkml:annotationXML>
        <emma:emma xmlns:emma="http://www.w3.org/2003/04/emma" version="1.0">
          <emma:interpretation id="{9BCF825E-BCCB-45DC-8B9B-5D506DBEA802}" emma:medium="tactile" emma:mode="ink">
            <msink:context xmlns:msink="http://schemas.microsoft.com/ink/2010/main" type="paragraph" rotatedBoundingBox="20118,1988 20386,3380 20078,3439 19810,2048" alignmentLevel="1"/>
          </emma:interpretation>
        </emma:emma>
      </inkml:annotationXML>
      <inkml:traceGroup>
        <inkml:annotationXML>
          <emma:emma xmlns:emma="http://www.w3.org/2003/04/emma" version="1.0">
            <emma:interpretation id="{8BD79CD7-602F-43C6-AB0E-4E92CFEAC5D6}" emma:medium="tactile" emma:mode="ink">
              <msink:context xmlns:msink="http://schemas.microsoft.com/ink/2010/main" type="line" rotatedBoundingBox="20118,1988 20386,3380 20078,3439 19810,2048"/>
            </emma:interpretation>
          </emma:emma>
        </inkml:annotationXML>
        <inkml:traceGroup>
          <inkml:annotationXML>
            <emma:emma xmlns:emma="http://www.w3.org/2003/04/emma" version="1.0">
              <emma:interpretation id="{EFB9D241-D981-4AD0-A65C-E3E0D5AB0D5D}" emma:medium="tactile" emma:mode="ink">
                <msink:context xmlns:msink="http://schemas.microsoft.com/ink/2010/main" type="inkWord" rotatedBoundingBox="20118,1988 20386,3380 20078,3439 19810,2048"/>
              </emma:interpretation>
              <emma:one-of disjunction-type="recognition" id="oneOf0">
                <emma:interpretation id="interp0" emma:lang="" emma:confidence="1">
                  <emma:literal/>
                </emma:interpretation>
              </emma:one-of>
            </emma:emma>
          </inkml:annotationXML>
          <inkml:trace contextRef="#ctx0" brushRef="#br0">14 70 334 0,'0'0'36'0,"0"0"-3"0,0 0-25 16,0 0-7-16,0-11 22 0,0 11-29 15,0-6-2-15,0 6 29 0,0 0-33 16,-15 0 6-16,15 0 4 0,0 0-3 16,0 0 6-16,0 0 6 0,0-15 15 15,0 15-30-15,0-10 4 16,0 10 11-16,0 0 17 0,0 0-8 15,0 0 22-15,0 0-39 0,0 0 21 16,0 0-34-16,0 0 271 16,0 0 101-16,0 0-102 0,0 0-59 15,0 0-44-15,0 0-10 0,0 0-29 16,0 0-36-16,0 0 4 16,0 0-67-16,0 0 1 0,0 0-8 0,0 0-13 15,0 0 4-15,0 0 4 0,0 0 11 16,0 0 10-16,0 0 23 15,0 0 76-15,0 0-50 0,0 0-21 16,0 0 5-16,0 0-11 0,0 0 8 16,0 0 1-16,0 0-16 0,0 0-21 15,0 0 16-15,0 0-30 16,0 0 4-16,0 0-2 0,0 0-4 0,0 0-3 16,0 0-4-16,0-10-1 15,0 10 10-15,0-11-9 0,10 4 12 16,-10 7 21-16,13 0-3 0,-13 0-2 15,0 0 20-15,0 0-14 0,10 0-1 16,-10 0 3-16,0 0 2 0,0 0-4 16,0 0-4-16,0 0-22 15,0 0 6-15,0 0 60 0,0 0 6 16,0 0-34-16,0 0 53 0,10 0 32 16,-10 18 12-16,13 0-31 0,-3 25 15 15,-5-17 7-15,3 5-44 16,-3 0-17-16,0 4-32 0,0-3 4 15,-5 1 24-15,6 2-27 0,-1-1-6 16,-5-1-9-16,7 25-21 0,-7-35 0 16,5 0 4-16,0-4-4 0,-5-5 2 15,6 1 7-15,-6-4-10 0,5 2-3 16,-5 0 13-16,0 6-1 16,0-12-12-16,0-2-1 0,0-3 6 15,0 0 4-15,0-1 3 0,0 0-13 16,0-1 4-16,0 3 1 0,0-3-6 15,0 1 13-15,0-1-7 16,0 0 3-16,0 0-8 0,0 0 8 0,0 0 16 16,0 0-16-16,0 0-13 0,0 0 19 15,0 0-10-15,0 0 16 16,0 0-12-16,0 0-2 0,0 0 11 16,0 0-3-16,0 0-25 0,0-11 4 15,0 11 11-15,0-10-3 0,0 10 11 16,-11-14-15-16,11 8 2 15,0 0 9-15,-10 1 2 0,-2-4-5 16,6 8-2-16,1-7 3 0,5 5-2 16,-5-2 6-16,-2-3 7 15,-4-3-37-15,11 7 19 0,-5-2 2 16,0 2 7-16,5 1-10 0,-5-1 6 0,5-2 4 16,-8 1 5-16,8 0 0 15,-10-2-9-15,10 5-6 0,-5-3-2 16,0 1 7-16,5 2 5 0,-5 2-8 15,5 0 21-15,0 0 14 0,-8 0-25 16,8 0 28-16,-5-15-6 16,5 15-22-16,0 0 3 0,0 0 11 15,0 0-4-15,0 0-7 0,0 0-3 16,0 0-3-16,0 0 10 0,0 0-3 16,0 0-27-16,0 0 21 15,0 0 7-15,0 0-23 0,0 0 9 16,0 0 7-16,0 0-2 0,0 0 1 0,0 0-17 15,0 0 20-15,0 15-1 16,13-2 1-16,-13 2-20 0,15 0 26 16,-2 3-4-16,-3 0-8 0,0 0 0 15,3-1 13-15,-3 2-13 0,1-2 4 16,6 13 3-16,-12-15 2 16,1-2-12-16,4-3-18 0,-5 1 23 15,-3-1 9-15,3-4-10 0,1 3-9 16,-1-1 17-16,5 5-33 15,-10-7 20-15,5-3 9 0,-5 1 8 16,0-3-16-16,0-1-4 0,0 0 9 0,0 0 6 16,0 0-13-16,0 0 5 15,0 0-8-15,0 0 14 0,0 0 5 16,0 0-5-16,0-14-2 0,0 2-2 16,0-3-14-16,0 1-4 0,8-4 9 15,7 2 10-15,3-17-10 16,-8 15 16-16,0 2-11 0,-2 2 3 15,2 1 1-15,-5-1-1 0,0 6-11 16,3 1 10-16,-3 3-1 0,0 3-1 16,-5-1 18-16,0 2-21 15,0 0-40-15,0 0-45 0,0 0-82 0,0 0-105 16,0 0-69-16,0 0-21 0,0 0-2 16,0 0-64-16,-13 0-614 15,-2 12 490-15</inkml:trace>
          <inkml:trace contextRef="#ctx0" brushRef="#br0" timeOffset="772.4959">144 986 1674 0,'5'-7'97'0,"1"2"18"15,-1 0 23-15,-5-8 147 0,0 7-156 16,0 3-6-16,0-3-18 0,0 3-24 16,0 1-15-16,0-1-34 0,0 0 2 15,0 1-27-15,0 0 9 0,-23 0-18 16,23 2 5-16,-10 0-9 16,-1 0 17-16,-1 0-6 0,7 0-6 15,-6 14 5-15,6-14-9 0,0 12 0 16,3-2 9-16,-4-1-6 15,1 0 3-15,5-2 11 0,-5-1-7 16,5 3 1-16,0-4-6 0,0 0-2 16,0 1-1-16,0 1 0 0,10 1-7 15,19 7 4-15,-12-4 2 0,-6 0 8 16,6 1 6-16,-1 1 9 0,1 2-10 16,4-1 9-16,-3 0-16 0,2 0 13 15,16 21-6-15,-16-18-1 16,-2-1 9-16,-8-1 7 0,0 4 0 15,-2-2 6-15,-3 2-6 0,0-6-9 16,-5 1 6-16,0 0-6 0,0 12 8 16,0-16-19-16,0-4-3 15,-18 2 5-15,8-5-2 0,0 0-9 16,-3-3-12-16,3 0-27 0,0 0-10 16,-3 0 10-16,-7-36-32 0,15 17 62 15,5 1 7-15,0-4-1 0,0-3 4 16,0 0 0-16,0-2 1 0,0 3 2 15,15 0-4-15,-5 3 9 0,3-17 13 16,-3 24-14-16,-10 2 18 16,5 0-1-16,-5-1 4 0,0 0 3 15,0 3-3-15,0-1-11 0,0 0-1 16,-10 1 1-16,-23-5 1 16,23 9-17-16,-3 1-4 0,-2 0-1 15,-3 0-45-15,2 5-75 0,4 0-48 16,-4 0-118-16,4 0-146 0</inkml:trace>
        </inkml:traceGroup>
      </inkml:traceGroup>
    </inkml:traceGroup>
  </inkml:traceGroup>
</inkml:ink>
</file>

<file path=ppt/ink/ink3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2:02.76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38FAE71-500A-4BC7-A434-999C88384EF7}" emma:medium="tactile" emma:mode="ink">
          <msink:context xmlns:msink="http://schemas.microsoft.com/ink/2010/main" type="writingRegion" rotatedBoundingBox="13332,593 20055,28 20303,2987 13580,3552"/>
        </emma:interpretation>
      </emma:emma>
    </inkml:annotationXML>
    <inkml:traceGroup>
      <inkml:annotationXML>
        <emma:emma xmlns:emma="http://www.w3.org/2003/04/emma" version="1.0">
          <emma:interpretation id="{1A448515-C177-436D-A736-999135D5C1EB}" emma:medium="tactile" emma:mode="ink">
            <msink:context xmlns:msink="http://schemas.microsoft.com/ink/2010/main" type="paragraph" rotatedBoundingBox="14812,468 20055,28 20122,825 14879,1265" alignmentLevel="2"/>
          </emma:interpretation>
        </emma:emma>
      </inkml:annotationXML>
      <inkml:traceGroup>
        <inkml:annotationXML>
          <emma:emma xmlns:emma="http://www.w3.org/2003/04/emma" version="1.0">
            <emma:interpretation id="{FAAFC5FF-C3AB-4C29-86FB-04237EDE947B}" emma:medium="tactile" emma:mode="ink">
              <msink:context xmlns:msink="http://schemas.microsoft.com/ink/2010/main" type="line" rotatedBoundingBox="14812,468 20055,28 20122,825 14879,1265"/>
            </emma:interpretation>
          </emma:emma>
        </inkml:annotationXML>
        <inkml:traceGroup>
          <inkml:annotationXML>
            <emma:emma xmlns:emma="http://www.w3.org/2003/04/emma" version="1.0">
              <emma:interpretation id="{428C4B74-0526-4206-95A4-3C1F0D893FDF}" emma:medium="tactile" emma:mode="ink">
                <msink:context xmlns:msink="http://schemas.microsoft.com/ink/2010/main" type="inkWord" rotatedBoundingBox="14823,598 15796,516 15832,944 14859,1025"/>
              </emma:interpretation>
              <emma:one-of disjunction-type="recognition" id="oneOf0">
                <emma:interpretation id="interp0" emma:lang="" emma:confidence="1">
                  <emma:literal/>
                </emma:interpretation>
              </emma:one-of>
            </emma:emma>
          </inkml:annotationXML>
          <inkml:trace contextRef="#ctx0" brushRef="#br0">151 269 1993 0,'-10'-7'79'0,"5"0"20"16,5 0 8-16,0 2-8 16,0-7 42-16,0 7-111 0,0 5-6 15,0 0 9-15,0 0-16 0,0 0-5 16,0 0-12-16,0 0-3 0,0 0-5 16,0 11 49-16,0-11-19 15,15 15-10-15,3 0 4 0,-3-3-6 16,5 4 5-16,1 1-7 0,2 0-3 15,0 3-15-15,-6 0 14 0,27 16 7 16,-24-20-7-16,-7-1-13 16,7-2 16-16,-10-2-16 0,3-3 16 0,-3-4-5 15,0 1-4-15,-4-5 10 16,-1 0-4-16,7 0 0 0,-6-13-8 16,-4 1-1-16,3-4 13 0,0 0 0 15,0-8-15-15,-5 5 17 0,0-2-14 16,0-6 13-16,0 1 0 15,-17-25-14-15,-1 28 9 0,18-2-1 16,-13 3-6-16,3 1 24 0,10 4 37 16,-10 3 20-16,-1 1 3 0,11 0-11 15,-7 5-2-15,4-3 22 16,-2 7-66-16,5 2-9 0,0 2-14 0,0 0 2 16,0 0 0-16,0 0-3 15,0 0 4-15,0 0 1 0,0 31-9 16,10-13 6-16,-2 1 4 0,2 3 2 15,-2 6-5-15,-3 1-3 0,2 0-5 16,1 0 0-16,2-3 6 0,-5-3 4 16,13 23 3-16,-13-29-16 15,3-2 7-15,0-2 0 0,-3-1 9 16,0-1-51-16,-3-4-73 0,3-1-52 16,6-2-71-16,-6-3-108 0,18-1-863 15</inkml:trace>
          <inkml:trace contextRef="#ctx0" brushRef="#br0" timeOffset="777.4179">752 193 2017 0,'0'-6'50'0,"0"-1"37"16,0 1 19-16,-18 1 1 0,8 1 1 15,-3 0-29-15,13 4 2 0,-10 0-16 16,-3 0 12-16,-7 0 41 15,12 0-79-15,1 13-17 0,-1 0-9 16,3 2 0-16,-8-1 6 0,6 3-18 0,-1 1 0 16,3 4 4-16,0 0 4 0,5 22-13 15,0-25-1-15,0 0 11 16,0 0-14-16,18-3 5 0,-3-2 1 16,0-1-2-16,3-3 4 0,-3 1-26 15,3-4-26-15,20-7-49 16,-15 0 59-16,-8 0 9 0,3-15 15 15,-2 0 18-15,-4-1-8 0,-1-1 3 16,-6-2-3-16,-3-2 15 0,-2-3-1 16,0-19 66-16,0 23-14 15,0 2 10-15,0 2-10 0,0 4-18 0,-13 4-8 16,13 3-9-16,0 1-5 0,0 2-18 16,0 2-7-16,0 0 14 15,0 0-4-15,0 0-3 0,0 0 10 16,0 14-14-16,0 0 11 0,0-3-7 15,0 1-9-15,0 1 16 0,11 8-15 16,-1-9-20-16,-3-3-67 16,4-3-37-16,-6 3-34 0,2-9-49 15,4 4-78-15,-4-4-66 0,-2 0-50 16,5 0 30-16,8-17-178 16,-10 2 435-16,-3 0 162 0,0-2 245 15,3 0 85-15,-8-1 13 0,0 1-68 0,0 0-60 16,0 1-32-16,0-7 153 15,0 16-226-15,0 1-28 0,-13 6-25 16,13 0-18-16,0 0-19 0,0 0-12 16,0 0-19-16,0 0-18 0,0 0 9 15,0 0 39-15,0 0-49 16,0 0 1-16,0 17 0 0,0 1-4 16,0-1 5-16,13 2 2 0,-6-1-10 15,1 0-3-15,-3-1 4 16,8 16-3-16,-8-20-2 0,0-2-20 15,-2-4-3-15,-3-2-1 0,0-5-4 0,0 0 4 16,0 0 22-16,0-12-9 0,0-3 4 16,0-26 11-16,15 16-6 15,-15-2 1-15,10-5 4 0,3 0-1 16,-3 3-16-16,-2-1 10 0,-1 5 4 16,3 3 1-16,3-8-12 15,-13 21-61-15,5 3-48 0,-2 6-38 16,-3 0-118-16,0 0-159 0,0 18-284 15</inkml:trace>
        </inkml:traceGroup>
        <inkml:traceGroup>
          <inkml:annotationXML>
            <emma:emma xmlns:emma="http://www.w3.org/2003/04/emma" version="1.0">
              <emma:interpretation id="{F9F6DF31-13C2-4154-8096-3E2EB112F746}" emma:medium="tactile" emma:mode="ink">
                <msink:context xmlns:msink="http://schemas.microsoft.com/ink/2010/main" type="inkWord" rotatedBoundingBox="17758,124 18877,212 18833,770 17714,682"/>
              </emma:interpretation>
              <emma:one-of disjunction-type="recognition" id="oneOf1">
                <emma:interpretation id="interp1" emma:lang="" emma:confidence="1">
                  <emma:literal/>
                </emma:interpretation>
              </emma:one-of>
            </emma:emma>
          </inkml:annotationXML>
          <inkml:trace contextRef="#ctx0" brushRef="#br0" timeOffset="-236732.8928">3520-12 2330 0,'0'0'57'0,"0"0"28"15,0 0 5-15,0 0 33 0,0 0-1 16,0 0-29-16,0 0-6 0,0 0-11 16,0 0 108-16,0 0-80 0,0 0-11 15,0 12-23-15,0-12-10 0,0 14-12 16,0-1-9-16,0 15 28 15,0-15-52-15,0 4-3 0,0-5-3 16,0 2-3-16,0 0-2 0,0-4 5 16,0 4-11-16,0-2 5 0,0-2 4 15,0 1-1-15,0 0-5 0,0 11-20 32,0-22-202-32,0 0 35 0,0 0-53 15,0 0-302-15,0 0 158 16,0-14-180-16</inkml:trace>
          <inkml:trace contextRef="#ctx0" brushRef="#br0" timeOffset="-235953.3882">3724-152 2195 0,'0'0'156'0,"0"0"-50"0,-11 0 8 16,11 0 17-16,0 0-34 16,0 0 87-16,0 0-80 0,0 0-53 15,0 0-12-15,0 0 8 16,0 0-4-16,0 0-6 0,0 0 19 15,6 13-17-15,4-13-32 16,-5 0 6-16,8 0 0 0,-3 0-7 16,2 0 0-16,4 0 0 15,12 0 1-15,-13 0-7 0,-2 0 7 16,2 0-5-16,-7 0 1 0,2-9-9 16,0 9 1-16,-5 0 3 0,3 0 5 15,2 0-3-15,-5 0-4 0,0 0 4 16,-5 0-81-16,0 0-44 0,0 0-54 0,0 0-34 15,0 0-66-15,0 0-144 16,0 0-111-16</inkml:trace>
          <inkml:trace contextRef="#ctx0" brushRef="#br0" timeOffset="-235547.3614">4111-288 2275 0,'0'-4'57'0,"0"0"16"0,0 1 44 16,0 3-11-16,0-1-4 0,0 1-29 15,0 0 53-15,0 0-72 16,0 0-7-16,0 0-5 15,0 0 60 32,10 217 881-47,-10-193-971 0,0-5 10 16,0 2-16-16,0 3 25 0,0-4-23 16,18 2 13-16,-18-3-7 0,0 0-15 15,0 0 2-15,0-4 14 0,0-1-18 16,0 8 6-16,0-13-17 0,0-4 19 15,0 0-22-15,0-3-21 16,0 2-112-16,0 0-102 0,0-4-44 16,0 0-41-16,0 0-588 0,0 0 206 15</inkml:trace>
          <inkml:trace contextRef="#ctx0" brushRef="#br0" timeOffset="-237036.8191">3044-191 1856 0,'0'-3'85'0,"0"1"9"0,0-1-22 16,0 1 23-16,0-2 123 16,0 3-112-16,0 0-29 0,0 1-17 15,0 0-2-15,0 0-2 0,0 0 0 16,0 0 40-16,0 0 65 16,0 11 22-1,0-1-111-15,0 46 186 16,0 47-154-1,0-84-95-15,0 6-13 16,0 16 4-16,0-22 1 16,0-2-4-16,0 0 7 0,0-3-9 15,0 1 10-15,0-7 0 0,0 10-2 32,0-16-6-32,0-2 12 0,0 0-20 15,0 0 0-15,0 0-49 16,0-68-268-1,0 47 291-15,0-3-4 0,0-4 23 16,0 1 2-16,0 0-2 16,15-24 2-16,3 26 8 0,-8-1 9 0,-3 3-3 15,4 0-1 1,9-13 16-16,3-7-20 16,-13 34-2-16,-5 1 19 0,3 4-7 15,12-11-15-15,-12 13 27 16,-3 0-13-16,5-1-11 15,-5 1 16-15,8 1-12 16,-3 1 4-16,0 0 5 0,1 0-10 16,1 0 57-16,-7 12 29 0,6 4-25 15,1 20 38-15,-1-16-65 16,-6 8 7-16,-3 1-11 0,8 1 27 0,-5 4-16 16,1-4-5-16,-1-3-9 15,2 28-11-15,-4-31-2 16,4 31 7-16,-7-49-13 62</inkml:trace>
        </inkml:traceGroup>
        <inkml:traceGroup>
          <inkml:annotationXML>
            <emma:emma xmlns:emma="http://www.w3.org/2003/04/emma" version="1.0">
              <emma:interpretation id="{6D3C8941-1E7A-4B1D-B99B-DF1F13EC33A5}" emma:medium="tactile" emma:mode="ink">
                <msink:context xmlns:msink="http://schemas.microsoft.com/ink/2010/main" type="inkWord" rotatedBoundingBox="19242,333 20074,263 20122,825 19289,895">
                  <msink:destinationLink direction="with" ref="{E3396DE5-4152-4972-920A-9B2496E3E0BA}"/>
                  <msink:destinationLink direction="with" ref="{8F004649-EFF0-453E-85F9-48A63CECE921}"/>
                </msink:context>
              </emma:interpretation>
              <emma:one-of disjunction-type="recognition" id="oneOf2">
                <emma:interpretation id="interp2" emma:lang="" emma:confidence="1">
                  <emma:literal/>
                </emma:interpretation>
              </emma:one-of>
            </emma:emma>
          </inkml:annotationXML>
          <inkml:trace contextRef="#ctx0" brushRef="#br0" timeOffset="-234936.2934">4569 77 2349 0,'0'5'33'0,"-5"1"30"16,5-1 23-16,0-4-20 0,0 2 43 15,0-3-63-15,0 0 15 16,0 0-9-16,18 0-27 0,-3 0 6 16,3 0 0-16,0 0-27 0,2 0 7 15,8 0-2-15,18 0-5 16,-20 0 5-16,-3 0-19 0,0 0-23 15,-8 0-60-15,3 0-59 0,-3 0-44 16,-5 0-88-16,3 0-45 0,-3 0-6 16</inkml:trace>
          <inkml:trace contextRef="#ctx0" brushRef="#br0" timeOffset="-234309.5558">5300-216 2265 0,'-10'-2'68'0,"-5"0"34"0,7 0 38 16,-7 0-27-16,2 1-42 0,-17 1 3 16,22 0-50-1,-12 0-13-15,7 0 3 0,8 0-20 16,-5 0 5-16,2 9 4 0,-2 2 7 16,0-1-10-16,5-1 2 0,-8 5 1 0,8-2 3 15,-6 2 1-15,11 2-4 16,0 0-15-16,0-1 9 0,0 1 2 15,0 2 1-15,11-3-11 0,22 8 2 16,5-7 10-16,-20-11-10 16,5-2 15-16,-3-3-26 0,-2 0-21 15,2 0 10-15,-2 0 3 0,0-18 5 16,-3 3 23-16,-5-1 0 0,3-4-9 16,-3 3-3-16,1-2 17 0,-9 0 9 15,3 0-5-15,-5 0 53 0,0 2 28 16,0 0 9-16,0 5 6 0,0-9 127 15,0 12-131-15,0 7-1 0,0 2-30 16,0 0-17-16,0 0 23 16,0 0 11-16,0 0-22 0,0 13-4 15,0 1 20-15,0 22 132 0,0-14-126 16,0 5-12-16,0 4-26 16,0 2-15-16,0 0-21 0,0-1-9 0,0 3 2 62,5 245-1584-62,-23-277 1039 16,8 5-188-16</inkml:trace>
          <inkml:trace contextRef="#ctx0" brushRef="#br0" timeOffset="-235189.0188">4582-78 2288 0,'-5'6'29'0,"0"-6"35"0,5 8 18 16,0-3 41-16,0-5-90 15,0 0-2-15,0 0-4 0,0 0 4 16,0 0 5-16,0 0-20 0,15 0 0 16,-2 0-1-16,2 0-3 0,18 0-13 15,-15 0 0-15,2 0 3 0,-7 0 2 16,8 0-2-16,-4 0-22 0,-1 0-34 15,-4 0-41-15,-1 0-37 0,-1 0-38 16,3 12-440-16,-8-12 224 16</inkml:trace>
        </inkml:traceGroup>
        <inkml:traceGroup>
          <inkml:annotationXML>
            <emma:emma xmlns:emma="http://www.w3.org/2003/04/emma" version="1.0">
              <emma:interpretation id="{C37A8A38-F612-474F-8D98-7C21B3AEF5BE}" emma:medium="tactile" emma:mode="ink">
                <msink:context xmlns:msink="http://schemas.microsoft.com/ink/2010/main" type="inkWord" rotatedBoundingBox="20010,385 20029,384 20047,598 20028,600">
                  <msink:destinationLink direction="with" ref="{8F004649-EFF0-453E-85F9-48A63CECE921}"/>
                </msink:context>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l</emma:literal>
                </emma:interpretation>
                <emma:interpretation id="interp6" emma:lang="" emma:confidence="0">
                  <emma:literal>I</emma:literal>
                </emma:interpretation>
                <emma:interpretation id="interp7" emma:lang="" emma:confidence="0">
                  <emma:literal>1</emma:literal>
                </emma:interpretation>
              </emma:one-of>
            </emma:emma>
          </inkml:annotationXML>
          <inkml:trace contextRef="#ctx0" brushRef="#br0" timeOffset="866767.6972">5329-114 368 0,'0'0'10'0,"0"0"-16"0,0 0 19 15,0 0-4-15,0 0-7 0,0 0-14 16,0 0 25-16,-10 0-4 0,10 0-21 15,0 0 12-15,0-8-5 0,0 8-4 16,-2 0 8-16,2 0-19 0,0 0 30 16,0 0-24-16,0 0 6 15,0 13 7-15,0-13 11 0,0 11-28 16,0 0 17-16,0-2 8 0,0 2-8 16,0 4 5-16,0 1-10 0,7 29-16 15,-7-20 10-15,10 4-9 16,-4 0-19-16</inkml:trace>
        </inkml:traceGroup>
      </inkml:traceGroup>
    </inkml:traceGroup>
    <inkml:traceGroup>
      <inkml:annotationXML>
        <emma:emma xmlns:emma="http://www.w3.org/2003/04/emma" version="1.0">
          <emma:interpretation id="{E49B044A-9B08-4579-A4BF-579A8A521852}" emma:medium="tactile" emma:mode="ink">
            <msink:context xmlns:msink="http://schemas.microsoft.com/ink/2010/main" type="paragraph" rotatedBoundingBox="13543,1144 20118,768 20199,2184 13624,2561" alignmentLevel="1"/>
          </emma:interpretation>
        </emma:emma>
      </inkml:annotationXML>
      <inkml:traceGroup>
        <inkml:annotationXML>
          <emma:emma xmlns:emma="http://www.w3.org/2003/04/emma" version="1.0">
            <emma:interpretation id="{E9A9F02A-E9FD-4CC6-8FE5-BA5D52670C0A}" emma:medium="tactile" emma:mode="ink">
              <msink:context xmlns:msink="http://schemas.microsoft.com/ink/2010/main" type="line" rotatedBoundingBox="13543,1144 20118,768 20199,2184 13624,2561"/>
            </emma:interpretation>
          </emma:emma>
        </inkml:annotationXML>
        <inkml:traceGroup>
          <inkml:annotationXML>
            <emma:emma xmlns:emma="http://www.w3.org/2003/04/emma" version="1.0">
              <emma:interpretation id="{D4FE026C-E7BB-4DD9-8705-D366A22F1D46}" emma:medium="tactile" emma:mode="ink">
                <msink:context xmlns:msink="http://schemas.microsoft.com/ink/2010/main" type="inkWord" rotatedBoundingBox="13576,1718 14783,1649 14831,2492 13624,2561"/>
              </emma:interpretation>
              <emma:one-of disjunction-type="recognition" id="oneOf4">
                <emma:interpretation id="interp8" emma:lang="" emma:confidence="1">
                  <emma:literal/>
                </emma:interpretation>
              </emma:one-of>
            </emma:emma>
          </inkml:annotationXML>
          <inkml:trace contextRef="#ctx0" brushRef="#br0" timeOffset="-4079.0217">-412 1328 1882 0,'0'3'49'15,"0"-3"7"-15,0 0 36 0,0 0 10 16,0 0-8-16,0 0-35 0,0 0-11 15,0 0 14-15,0 0-34 16,0 0-9-16,0 0-6 0,0 0-10 16,0 0 3-16,0 0 14 0,0 0 2 15,0 0-9-15,13 0-11 0,7 0-8 16,-12 0 2-16,7 0 16 0,-2 0-17 16,2-10 15-16,3 10-5 15,-3-8-13-15,0 8 10 0,3-8 8 16,0 2-16-16,13 2-46 0,-19 4-69 15,1-5-67-15,-3 0-159 0,0 5-143 16</inkml:trace>
          <inkml:trace contextRef="#ctx0" brushRef="#br0" timeOffset="-3519.2039">-142 1169 2207 0,'0'0'12'0,"0"0"49"16,0 0 1-16,0 0-3 0,0 0-13 15,0 0-15-15,0 0 4 0,0 13-15 16,0 6 14-16,0-8-25 16,0 0-1-16,0 5 2 0,0-1 0 15,0 2-13-15,0 0 11 0,0-2-6 16,0 0 0-16,0-2-5 0,0 7 7 15,0-14-10-15,0-1 10 16,0-2-3-16,0-1-2 0,0-2-14 0,0 0-3 16,0 0-3-16,0-13 3 0,0 0 1 15,0-17 4-15,-15 14-2 16,15-4 18-16,-11 2-4 0,11-1-13 16,0 1 11-16,0 3 11 0,0 2-18 15,0 3 20-15,0-7-18 16,0 9 16-16,0 8-1 0,0 0-2 15,0 0-5-15,0 0-2 0,0 0-8 16,0 0 7-16,0 0 1 0,0 0 10 16,23 0-13-16,-7 15 2 15,-1-3 15-15,3-1-13 0,2-1 9 0,3 1-20 16,0 1 18-16,0-1 3 0,0 2-1 16,0-1-3-16,10 12-10 15,-20-12 5-15,-6-2 1 0,-7 0-5 16,0-1 6-16,0-2 3 0,0 3 10 15,-15-4 7-15,2 1-6 0,-5 1-2 16,-15 4 7-16,18-8-12 16,-5 0-9-16,2-1-14 0,0-1 5 15,-2-1-29-15,2 1-57 0,2-2-55 16,1 0-139-16,0 0-234 16</inkml:trace>
          <inkml:trace contextRef="#ctx0" brushRef="#br0" timeOffset="-19548.4748">-1079 1815 1711 0,'-8'0'10'0,"5"0"21"15,3 0 3-15,0-18 17 16,18-1 5-16,3-3-20 0,-1 3 16 0,28-22 67 16,-17 22-58-16,-3 2-24 15,0 2 15-15,-3 5-25 0,-4 2 30 16,-3 0 7-16,-3 5 23 0,-5 3 2 15,0 0 18-15,-2 0 126 16,-8 19-134-16,0-1-23 0,0 2-14 16,0 3-3-16,0 6 2 0,0-1-18 15,-15 2-12-15,2 2-10 0,0-2-10 16,-5 27 8-16,8-31-6 0,10-3 0 16,-7-5 2-16,7-3 3 0,0 2 0 15,0-2-2-15,0-4-8 0,0-2 0 16,17-9 4-16,19 0-4 15,-16 0-14-15,-4 0-20 0,1 0-71 16,6-16-69-16,-2 6-70 0,-6 0-54 16,0-3-202-16,-2 2-296 0</inkml:trace>
        </inkml:traceGroup>
        <inkml:traceGroup>
          <inkml:annotationXML>
            <emma:emma xmlns:emma="http://www.w3.org/2003/04/emma" version="1.0">
              <emma:interpretation id="{8B85F263-8EA2-48B0-B432-FA3069DDA4DD}" emma:medium="tactile" emma:mode="ink">
                <msink:context xmlns:msink="http://schemas.microsoft.com/ink/2010/main" type="inkWord" rotatedBoundingBox="15228,1048 16387,981 16441,1917 15282,1983"/>
              </emma:interpretation>
              <emma:one-of disjunction-type="recognition" id="oneOf5">
                <emma:interpretation id="interp9" emma:lang="" emma:confidence="0">
                  <emma:literal>uy</emma:literal>
                </emma:interpretation>
                <emma:interpretation id="interp10" emma:lang="" emma:confidence="0">
                  <emma:literal>ug</emma:literal>
                </emma:interpretation>
                <emma:interpretation id="interp11" emma:lang="" emma:confidence="0">
                  <emma:literal>ng</emma:literal>
                </emma:interpretation>
                <emma:interpretation id="interp12" emma:lang="" emma:confidence="0">
                  <emma:literal>ay</emma:literal>
                </emma:interpretation>
                <emma:interpretation id="interp13" emma:lang="" emma:confidence="0">
                  <emma:literal>u</emma:literal>
                </emma:interpretation>
              </emma:one-of>
            </emma:emma>
          </inkml:annotationXML>
          <inkml:trace contextRef="#ctx0" brushRef="#br0" timeOffset="1558.4919">673 896 2197 0,'0'-33'166'0,"0"18"-26"0,0 4 35 16,0 2-9-16,0 1-10 0,0 4-12 0,0 4-22 15,0 0-29-15,0 0-26 0,0 0-6 16,0 0-38-16,0 0-17 16,0 0 82-16,0 12-24 0,0 3-24 15,10-5-10-15,-10 6-13 0,13 1 2 16,0 1-11-16,7 16 2 16,-12-17-9-16,-1-1 2 0,1-2-6 15,-3-7 5-15,0 0 0 0,-5-2-7 16,5-2 6-16,-5-3-4 0,0 0-34 15,0 0-60-15,0-18 59 0,0 3 0 16,0-6 16-16,0-2 16 0,0-3-2 16,0-1-6-16,0-3 9 0,13 0 0 15,2 1 8-15,-5-19-11 16,-2 28 9-16,-8 9 0 0,10-1 2 16,1 6-5-16,-9 3 5 0,-2 2-12 15,0 1 9-15,0 0 0 0,0 0 2 16,0 0 6-16,15 0-6 0,1 14-1 15,-9 5 6-15,9 1 0 16,-4 0 0-16,1 1 1 0,0 1 5 0,-1 3-3 16,4 0-4-16,2 18-1 15,-11-29-1-15,1 0-1 0,-8-3 0 16,5-6-13-16,-5-5-8 0,0 0-11 16,0 0 9-16,0 0 6 0,0-32 9 15,0 13-7-15,0-2 15 16,0-4-2-16,0-1 0 0,0-1-3 15,10 2 3-15,-10 0 5 0,0 3-3 16,0 3 10-16,0-7 34 16,0 18-33-16,0 4-1 0,0 1-9 15,0 3-4-15,0 0-1 0,0 0-1 16,18 0 2-16,-18 0 0 0,10 11 0 16,3 17 17-16,-3-14-18 0,0 4 8 15,-2 0-10-15,2 4 5 0,3-3-4 16,-3 0-4-16,5 0-4 0,-4-4-85 15,1-3-66-15,9 9-275 16,-14-11 162-16,3-5-170 0,-4-5-221 16</inkml:trace>
          <inkml:trace contextRef="#ctx0" brushRef="#br0" timeOffset="1987.7891">1236 668 2525 0,'0'-7'87'16,"-10"-3"190"-16,-6 7-114 0,16 1 17 15,-10 0-32-15,10 2-52 0,-7 0-26 16,7 0 12-16,-5 0-27 0,5 13-19 16,0 0-9-16,0 22 25 15,0-16-33-15,0 2-8 0,0 3-4 16,0-2-6-16,0 0 3 0,0-2-6 16,0 0-4-16,22-2 7 0,-6-3 2 15,17 8 2-15,-10-17-12 16,-8-4-34-16,3-2-46 0,0 0-20 0,-6 0-4 15,1-14 21-15,0-1 16 0,-3-2 32 16,3-21-7-16,-13 21 29 16,0-4 21-16,0-1-7 0,0 1 10 15,0 4 3-15,0-2 42 0,-13 4-18 16,13 7-10-16,0-1 3 0,0 3-13 16,0 6 0-16,0 0 7 15,0 0-6-15,0 0 7 0,0 0 4 16,0 16-12-16,0-1-1 0,8 3-2 15,-8-1 3-15,20 12-15 16,-12-14 4-16,2-1-1 0,0 0-2 16,3-6 0-16,-3 0-74 0,0-3-78 15,3 1-56-15,-5-1-24 0,-1-5-88 16,-2 0-485-16,3 0 366 0,-8-16 43 16,0 1 98-16</inkml:trace>
          <inkml:trace contextRef="#ctx0" brushRef="#br0" timeOffset="2400.4645">1511 672 2143 0,'0'-21'132'15,"0"6"36"-15,-13 0-1 0,13 8-8 16,-15 2-39-16,15 2-22 0,0 3-27 16,0 0-20-16,0 15 16 15,0-15-48-15,0 15-6 0,0-1-6 16,0-3 2-16,0 1 8 0,15-1-11 0,-2 0 2 16,2 0 5-16,-4 0-15 0,11 9 13 15,-11-12-19 1,-6-8 0-16,2 0 3 0,4 0-36 0,-6 0-27 15,0 0-3-15,0-20 7 0,-5 1 23 16,0-3 12-16,0-22 0 16,0 21 18-16,0-1 5 0,-15 3 6 15,2-2 4-15,3 3 39 0,-1 4 2 16,1 5 4-16,10 2-19 0,-7 4-13 16,7 0 31-16,0 5-13 15,0 0-16-15,0 15-3 0,0 4-2 0,0 2 5 16,12 3-4-16,-1 4-6 0,-11 3-4 15,15 3-7-15,15 33 8 16,-14-34 7-16,-1 0-15 0,3 3 2 16,-5 0 9-16,2 0-2 0,-2-2 5 15,-3 0 56-15,-5-2-5 0,0 29 39 16,-5-35-77-16,0-4-1 16,-15-1-4-16,-3-6-3 0,3 0-14 15,2-4-42-15,-5-4-99 0,3-2-98 16,-8 0-109-16,-21-5-1068 15</inkml:trace>
          <inkml:trace contextRef="#ctx0" brushRef="#br0" timeOffset="2784.4247">612 1475 2279 0,'-5'0'76'0,"-5"0"31"16,5 0 17-16,-1 0 21 0,4 0-6 15,-1 0-36-15,3-11-24 0,0 11-25 16,0 0 6-16,13-9 42 15,2 9-19-15,11-8 4 0,-3 0-15 16,7 1 28-16,11 3-26 0,-3-3-27 16,8-3-17-16,10-1-4 0,5 1 91 15,72-18 2-15,-67 12-85 16,5-2-6-16,6 1-22 0,-9 1-2 16,-1 0 2-16,-4 1-2 0,-7 0-6 15,-10 7-4-15,26-9-146 0,-52 11-61 16,-7 6-79-16,-13 0-71 0,0 0-217 15,0 0-335-15</inkml:trace>
        </inkml:traceGroup>
        <inkml:traceGroup>
          <inkml:annotationXML>
            <emma:emma xmlns:emma="http://www.w3.org/2003/04/emma" version="1.0">
              <emma:interpretation id="{2E87888D-13B5-42D7-B288-26C483B317E5}" emma:medium="tactile" emma:mode="ink">
                <msink:context xmlns:msink="http://schemas.microsoft.com/ink/2010/main" type="inkWord" rotatedBoundingBox="17808,1320 20142,1186 20179,1838 17846,1972"/>
              </emma:interpretation>
              <emma:one-of disjunction-type="recognition" id="oneOf6">
                <emma:interpretation id="interp14" emma:lang="" emma:confidence="1">
                  <emma:literal/>
                </emma:interpretation>
              </emma:one-of>
            </emma:emma>
          </inkml:annotationXML>
          <inkml:trace contextRef="#ctx0" brushRef="#br0" timeOffset="-233306.2129">3115 868 2544 0,'0'-4'88'16,"0"3"26"-16,0 1 17 0,0 0-25 0,0 0-24 15,0 0-21-15,0 0-11 16,0 0 31-16,0 0-14 0,0 0 23 16,0 0 5-16,0 14-12 0,0 1-25 0,0 4-7 15,0-2-15-15,10 4 13 0,-10 4 26 16,0-2-23-16,0-1-18 16,0 20-8-16,0-24-14 0,0 2 3 15,0-4-11-15,13-6 4 0,-13 1-15 16,0-1 11-16,0-1-4 0,0-5-13 15,0-1 3-15,0-3-16 16,0 0-49-16,0 0-6 0,0-11-2 0,0-5-16 16,0-1 1-16,0-6 44 0,0 0 6 15,0-2 35-15,15-29-24 16,3 29 40-16,-3 0-6 0,-2 2-1 16,2 3 6-16,-2 1-18 0,2 2 9 15,-2 5 5-15,2 1 13 0,-5-2-14 16,13-3 7-16,-12 11-2 15,-6 3 26-15,2-2 26 0,3 3-11 16,-10 1-20-16,6 0 75 0,-1 0-10 16,0 0-13-16,0 17-18 15,18 37 32-15,-13-34-58 16,3 5 0-16,-3 0-3 0,-2 0-12 16,2 1 3-16,0-1-22 15,3 22 7-15,-8-24 12 0,5-5-10 0,-10 2 3 16,0-5-1-16,0-4 0 0,0 0-35 15,0-1-27-15,0-5-72 0,0-2-76 16,0-1-46-16,0-2-45 0,0 0-63 16,0 0-690-16</inkml:trace>
          <inkml:trace contextRef="#ctx0" brushRef="#br0" timeOffset="-232824.4489">3591 1080 2232 0,'0'0'17'0,"0"0"28"16,0 9 11-16,0-9-7 0,0 0-15 15,0 6 2-15,0-6-22 16,0 0 0-16,0 0-9 0,15 0-19 16,-2-12 8-16,-3 0 15 62,141-47 361-46,-146 59-306-16,-5 16-20 0,0-4 4 15,0 1-5-15,0 3-8 0,0-1-15 16,-18 5-10-16,3-4 0 0,-3 0-12 16,-115 135-13 30,133-150 7-30,0-1 2-16,0 0 5 0,0 0 1 16,0 4 7-16,18-4 4 0,-8 0 2 15,6 0-6-15,2 0 9 0,-1 0-12 16,4-12 7-16,-3 2-10 0,-1 0 8 16,4 1-14-16,-3 1 8 0,25 0-2 15,-28 1-1-15,3 2 3 16,-3 5-12-16,-2-3-76 0,2 3-65 0,-2-5-53 15,-3 0-120-15,-5 0-123 0,0 2-201 16</inkml:trace>
          <inkml:trace contextRef="#ctx0" brushRef="#br0" timeOffset="-225566.8988">3894 867 2037 0,'-5'0'38'0,"-5"0"30"16,5 8 20-16,5-8 19 0,-8 6-19 16,3-6-26-16,0 0-10 0,5 0-12 15,-5 0 0-15,5 4 11 0,0-4-11 16,0 0-5-16,0 4 59 15,0-2-61-15,0 1 2 0,0-3 46 16,10 0-27-16,-10 0-16 0,13 0-11 16,-8 0 17-16,5 0 6 0,-2 0-8 15,7 0-20-15,0 0-9 16,3 0-11-16,-2 0 4 0,6 0 0 0,-4 0 0 16,3 0 2-16,-4 0-3 0,1 0 2 15,13 0-11 1,-13 0 0-16,-13 0-34 0,0 0-59 15,0 0-60-15,-5 0-52 0,0 0-97 16,0 0-1085 0</inkml:trace>
          <inkml:trace contextRef="#ctx0" brushRef="#br0" timeOffset="-225223.4159">4228 791 2403 0,'0'0'45'0,"0"0"61"0,0 0 27 16,0 0 153-16,0 0-175 16,0 0-2-16,0 0-22 0,0 0 3 15,0 10 19-15,0-10 11 0,0 11-16 0,0 1-28 16,0-1-24-16,0 2-26 0,0 3-2 15,0 5 11-15,0 3 8 16,0 33 9-16,0-29-39 0,0 1 4 16,0-1-11-16,10 26-4 15,-10-32-3-15,0 18 15 16,0-10-5 0,0-1-22-16,0-24-44 0,0-1-75 15,0-4-81-15,0 2-66 0,0-2-38 16,0 0-74-16,0 0-122 0,0 0-35 15</inkml:trace>
          <inkml:trace contextRef="#ctx0" brushRef="#br0" timeOffset="-224682.2878">4511 952 2743 0,'76'0'318'0,"-63"0"-305"16,2 0-9-16,0 0 2 0,3 0-10 15,-2 0 14-15,12 0 10 16,-16 0-16-16,4 11-48 0,-6-11-42 15,3 9-56-15,-3-9-49 0,-5 10-95 16,2-3-67-16,-1-7-22 0,4 8 57 16</inkml:trace>
          <inkml:trace contextRef="#ctx0" brushRef="#br0" timeOffset="-224396.032">4554 1131 1949 0,'0'4'65'0,"0"1"44"0,0-4 29 15,10 4-17-15,3 0 9 16,7-1 60-16,-7-2-108 0,2 0-5 16,3 0-22-16,-3-1-19 0,8-1-15 15,-7 0-2-15,7 0-9 0,-6 0 5 16,22 0 3-16,-24 0-11 0,3 0-5 15,-8 0-50-15,3 0-92 16,-3 0-85-16,-5 0-146 0,5 0-75 0,-7 0 21 16</inkml:trace>
          <inkml:trace contextRef="#ctx0" brushRef="#br0" timeOffset="-223211.1234">5351 874 1765 0,'5'-6'82'0,"-5"-6"80"0,0 8-94 15,0 0 0-15,0-2-14 0,0 1 13 16,0 0 5-16,0 0-10 0,0 0 4 16,0-1-1-16,0-1 15 0,-15-6 53 15,-8 0-56 1,13 10-39-16,2 1-14 0,-7 2 9 15,-31 0 4 1,31 0-31-16,5 0 13 0,-3 0-4 16,3 13-11-16,0-3-7 0,2 1 0 15,3 1 10-15,-5-4-2 0,0 16 5 16,2-9-13-16,8-3 15 0,0 1-6 16,0-2 3-16,0-1-14 0,18 3 3 15,-3-2-9-15,13 9 3 16,-10-13 16-16,-3 1-10 0,-2-2-5 15,2-1 19-15,-2-5-16 0,2 0 11 16,3 0-3-16,2 0-2 0,-2-11-1 16,-3-1 0-16,14-11-14 15,-17 10 20-15,-2 0-2 0,1-2 1 16,-1 4-16-16,-8-4 6 0,3 1 9 16,1-1 5-16,-6 1-5 0,0-12-1 15,0-13 185 1,0 36-117-16,0 3-4 0,-11 0 29 62,11 42 327-46,0-10-307-16,0-13-51 0,0 2 5 0,0 4 7 16,0 1-32-16,0 31 14 15,0-27-9-15,0-2-17 0,0-2-16 16,0 2-3-16,0-4-6 0,0 1 5 15,0-2-17-15,0-2 12 0,0-1-5 16,0 14 12-16,0-19-23 16,0-3 13-16,0-1-11 0,0-1 9 15,0-2 1-15,0 2-8 0,0-3 3 0,0-1 7 16,0-1-19-16,0-1 1 16,0-2-19-16,0-2-39 0,0 0-75 15,0 0-95-15,0 0-72 0,0 0-34 16,0 0-50-16,0 0-91 0,0-13-8 15,0-8-534-15</inkml:trace>
        </inkml:traceGroup>
      </inkml:traceGroup>
    </inkml:traceGroup>
    <inkml:traceGroup>
      <inkml:annotationXML>
        <emma:emma xmlns:emma="http://www.w3.org/2003/04/emma" version="1.0">
          <emma:interpretation id="{C6193026-4823-4AD2-A009-83CD132C6C97}" emma:medium="tactile" emma:mode="ink">
            <msink:context xmlns:msink="http://schemas.microsoft.com/ink/2010/main" type="paragraph" rotatedBoundingBox="13509,2745 16353,2100 16463,2585 13619,3231" alignmentLevel="1"/>
          </emma:interpretation>
        </emma:emma>
      </inkml:annotationXML>
      <inkml:traceGroup>
        <inkml:annotationXML>
          <emma:emma xmlns:emma="http://www.w3.org/2003/04/emma" version="1.0">
            <emma:interpretation id="{3954ED8B-BE42-4AB5-9BFF-F83B6CDAC92D}" emma:medium="tactile" emma:mode="ink">
              <msink:context xmlns:msink="http://schemas.microsoft.com/ink/2010/main" type="line" rotatedBoundingBox="13509,2745 16353,2100 16463,2585 13619,3231"/>
            </emma:interpretation>
          </emma:emma>
        </inkml:annotationXML>
        <inkml:traceGroup>
          <inkml:annotationXML>
            <emma:emma xmlns:emma="http://www.w3.org/2003/04/emma" version="1.0">
              <emma:interpretation id="{C39F3FEA-863E-435E-BAFD-58AA4A5412F9}" emma:medium="tactile" emma:mode="ink">
                <msink:context xmlns:msink="http://schemas.microsoft.com/ink/2010/main" type="inkWord" rotatedBoundingBox="13509,2745 13922,2652 14008,3032 13595,3126"/>
              </emma:interpretation>
              <emma:one-of disjunction-type="recognition" id="oneOf7">
                <emma:interpretation id="interp15" emma:lang="" emma:confidence="1">
                  <emma:literal/>
                </emma:interpretation>
              </emma:one-of>
            </emma:emma>
          </inkml:annotationXML>
          <inkml:trace contextRef="#ctx0" brushRef="#br0" timeOffset="-18565.556">-965 2528 1923 0,'-7'0'81'0,"4"11"-37"0,3-2 13 15,-3-9-8-15,1 7 7 0,-1-7-19 16,3 5-24-16,0 1 36 0,0-1-6 16,0-3-10-16,0 0 70 15,0 3-34-15,0-5 0 0,0 2 7 16,0-2-4-16,0 0-4 0,0 0 10 15,0 0-6-15,0 0 1 0,0 0 43 16,0 0-62-16,0 0-22 16,0 0-6-16,0 0 10 0,11 0-15 15,-4 0 3-15,3 0-13 0,3 0 1 0,2-16-10 16,29-11 7-16,-21 16-4 16,5-1-3-16,-8-1-7 0,5 4 5 15,-4 2 8-15,-6 0-10 0,0 1 6 16,-7 2 0-16,0 4 0 0,2 0-36 15,-10 0-74-15,5 0-91 16,-5 0-82-16,0 0-272 0,0 0-294 16</inkml:trace>
          <inkml:trace contextRef="#ctx0" brushRef="#br0" timeOffset="-19964.3332">-1186 2256 2388 0,'0'9'17'0,"0"-9"-4"0,0 0 4 16,0 0-3-16,0 0 6 15,0 0-9-15,17 0-20 0,-1-11 10 16,-1 0 7-16,0 0-7 0,3 3-2 16,2 8-2-16,-2-9 4 0,15-3 57 15,-17 12-22-15,-4 0-2 0,-1 0 47 16,-4 0-5-16,3 0 12 15,-2 14-12-15,2 3-18 0,-2 3-30 0,-6 1-15 16,4 29 21 0,-6-24-22-16,0 3-1 0,0-1 26 0,-16-3 11 15,1-1-23-15,2 2-2 0,13-9-13 16,-12 2-2-16,1-7-5 16,11 10-2-16,-10-17-6 0,10-5 11 15,0 0-2-15,0 0-23 0,0 0-76 16,21-13-48-16,-4-3-51 0,6 1-126 15,-5-6-314-15</inkml:trace>
        </inkml:traceGroup>
        <inkml:traceGroup>
          <inkml:annotationXML>
            <emma:emma xmlns:emma="http://www.w3.org/2003/04/emma" version="1.0">
              <emma:interpretation id="{8D827B68-C5C4-4BB4-B995-E2A4E64F32C9}" emma:medium="tactile" emma:mode="ink">
                <msink:context xmlns:msink="http://schemas.microsoft.com/ink/2010/main" type="inkWord" rotatedBoundingBox="15295,2353 16356,2113 16463,2585 15402,2826"/>
              </emma:interpretation>
              <emma:one-of disjunction-type="recognition" id="oneOf8">
                <emma:interpretation id="interp16" emma:lang="" emma:confidence="1">
                  <emma:literal/>
                </emma:interpretation>
              </emma:one-of>
            </emma:emma>
          </inkml:annotationXML>
          <inkml:trace contextRef="#ctx0" brushRef="#br0" timeOffset="3354.269">607 1899 2772 0,'0'-7'54'0,"0"7"46"16,0 0 16-16,0 0 3 16,0 0-7-16,0 0-88 0,0 0 2 15,0 12 25-15,10 1-2 0,0 5-18 16,3 6-6-16,0 1-10 0,2 3-12 15,18 36 13-15,-20-33-13 16,7-1 7-16,-5 0-4 0,3-2 0 16,-8-3-14-16,8-4 8 0,-10-3-3 15,2-4-1-15,-2-5 2 0,5-3 19 16,-11-6-17-16,3 0 1 16,0-21 2-16,-2-3-5 0,-1-2 2 0,1-7-6 15,-3-7 3-15,0-1 6 0,0-3-10 16,0-44 12-16,0 50-5 15,0-1 3-15,0 9-7 0,0 5 9 16,0 5-10-16,0 6-5 0,0 3 4 16,0 5 0-16,0 6-2 15,0 0-146-15,0 14-17 0,0 3-52 16,0 0-57-16,0 4-126 0,15 1-242 16</inkml:trace>
          <inkml:trace contextRef="#ctx0" brushRef="#br0" timeOffset="3787.3837">1149 1875 2438 0,'0'-15'77'15,"0"5"59"-15,0 3 48 0,0 2-4 16,-17 0-10-16,-9 5 129 16,13 0-191-16,3 0-33 0,-3 17-12 15,-2 1-15-15,2 3-22 0,1 6-6 16,-1 1-10-16,3 4-1 0,2-2 1 15,3 32-12-15,5-34 6 0,0-3-4 16,0-5-7-16,18-2-2 0,-3-4 2 16,3-5 9-16,2-3-31 0,3-6-54 15,0 0-31-15,26-19-100 16,-27-1 114-16,1-3 28 0,-2 0 17 16,2-4 33-16,-8-3 6 0,-2-4 0 15,-3 1 17-15,-5 2 3 0,0-1 3 16,-5-26 169-16,0 36-72 15,0 2-19-15,0 8-33 0,0 2-7 16,0 5-8-16,0 5 5 0,0 0-9 16,0 0-9-16,0 28 1 0,0-13-23 15,0 0 3-15,0 2 9 16,13-2-18-16,-3 2 8 0,0-3-3 0,-2 0-8 16,2 0-2-16,-2-1 1 0,12 10-269 15,-15-15 74-15,0-3-53 16,0-2-30-16,3-3-62 0,-3 0-107 15,0 0-53-15,0-14 69 0</inkml:trace>
          <inkml:trace contextRef="#ctx0" brushRef="#br0" timeOffset="4056.1315">1486 1753 2112 0,'5'-26'102'16,"2"6"46"-16,-7 2 12 0,5-6 189 16,-5 24-194-16,3 0 11 0,-3 0-13 15,0 0-18-15,3 16-28 0,-1 0-21 16,3 7-24-16,-2 2-18 0,4 2-9 15,4 36 10-15,-6-34-29 16,0 5-6-16,0 1 0 0,-3-3-6 16,3-2 9-16,-5-5-20 0,0-4 7 15,0-3 3-15,0 3-32 16,0-14-28-16,0-7 4 0,0 0 15 16,0 0 18-16,0-25-3 0,0-1-14 15,0-3-27-15,0-2 29 0,21-9-42 16,7-40-81-16,-10 39 79 0,-6 4-21 15,-1 4-53-15,-11 5-42 0,10 7-74 16,-10 5-240-16,10 3-135 0</inkml:trace>
        </inkml:traceGroup>
      </inkml:traceGroup>
    </inkml:traceGroup>
    <inkml:traceGroup>
      <inkml:annotationXML>
        <emma:emma xmlns:emma="http://www.w3.org/2003/04/emma" version="1.0">
          <emma:interpretation id="{E627996A-0339-4646-9962-7BC3D3CCBBF9}" emma:medium="tactile" emma:mode="ink">
            <msink:context xmlns:msink="http://schemas.microsoft.com/ink/2010/main" type="paragraph" rotatedBoundingBox="15653,3006 16840,2798 16905,3167 15718,3376" alignmentLevel="3"/>
          </emma:interpretation>
        </emma:emma>
      </inkml:annotationXML>
      <inkml:traceGroup>
        <inkml:annotationXML>
          <emma:emma xmlns:emma="http://www.w3.org/2003/04/emma" version="1.0">
            <emma:interpretation id="{9C2FCA2E-404B-4F81-8B03-1E5ACCD307F7}" emma:medium="tactile" emma:mode="ink">
              <msink:context xmlns:msink="http://schemas.microsoft.com/ink/2010/main" type="line" rotatedBoundingBox="15653,3006 16840,2798 16905,3167 15718,3376"/>
            </emma:interpretation>
          </emma:emma>
        </inkml:annotationXML>
        <inkml:traceGroup>
          <inkml:annotationXML>
            <emma:emma xmlns:emma="http://www.w3.org/2003/04/emma" version="1.0">
              <emma:interpretation id="{72C351C4-560A-44C8-8EED-BC22D859E130}" emma:medium="tactile" emma:mode="ink">
                <msink:context xmlns:msink="http://schemas.microsoft.com/ink/2010/main" type="inkWord" rotatedBoundingBox="15656,3024 16223,2924 16285,3276 15718,3376"/>
              </emma:interpretation>
              <emma:one-of disjunction-type="recognition" id="oneOf9">
                <emma:interpretation id="interp17" emma:lang="" emma:confidence="1">
                  <emma:literal/>
                </emma:interpretation>
              </emma:one-of>
            </emma:emma>
          </inkml:annotationXML>
          <inkml:trace contextRef="#ctx0" brushRef="#br0" timeOffset="5044.3088">1007 2628 1932 0,'-8'-15'97'0,"3"1"26"0,0-5 26 15,5 3 29-15,-8 0 8 0,6 3-1 16,2 5-9-16,0 0-14 0,0 3 3 16,0 5 173-16,0 0-186 15,0 0-43-15,0 16-36 0,0 4-21 16,0 1-24-16,0 5-9 0,0-3-6 16,0 7-5-16,25 27 7 15,-25-32-4-15,13 0-18 0,-3-2 5 0,0-1-3 16,-5-5 3-16,-5-1 11 15,8-7-6-15,-3 0-17 0,0-3 0 16,-5-3 4-16,0-3-9 0,0-16-27 16,0-3-60-16,13 0-10 0,-13-6 29 15,15-3 40-15,-5-6 12 0,-2-1 14 16,2 2 9-16,8-26-5 16,-8 36 24-16,-5 2-12 0,0 6 8 15,-5 7-13-15,0 1 13 0,3 7 13 16,-3 0 19-16,5 0-15 0,-2 0 4 15,14 26 0-15,-11-12-17 0,1 4-12 16,3-1 17-16,1 2-3 16,-1 2-14-16,-3-2 2 0,4-1 9 15,-6-2-7-15,2-1 2 0,9 10-18 16,-16-15-12-16,5-5-40 0,-5-2-47 16,0-3-17-16,0 0 18 0,0 0 10 15,0-11 42-15,0-6 7 0,0-20 10 16,0 12 40-16,0-1 5 15,-13-1-2-15,13-1-7 0,0 3 31 16,0 3 37-16,0 2 27 0,0 1-8 16,0 8-9-16,25-8 31 15,-25 19-79-15,0 0 88 0,16 0-30 16,-6 0-13-16,-2 0-25 0,7 15-8 16,-2 0 14-16,7 1-10 0,-5 2-8 15,31 24-9-15,-26-18-25 0,3-4 5 16,-7 1-14-16,4-4-119 0,0-3-81 15,-7-3-73-15,2-2-69 0,-4-2-283 16</inkml:trace>
        </inkml:traceGroup>
        <inkml:traceGroup>
          <inkml:annotationXML>
            <emma:emma xmlns:emma="http://www.w3.org/2003/04/emma" version="1.0">
              <emma:interpretation id="{48F575D6-53EC-41A8-A10D-08DB2C8CA633}" emma:medium="tactile" emma:mode="ink">
                <msink:context xmlns:msink="http://schemas.microsoft.com/ink/2010/main" type="inkWord" rotatedBoundingBox="16117,2925 16840,2798 16904,3160 16181,3287"/>
              </emma:interpretation>
              <emma:one-of disjunction-type="recognition" id="oneOf10">
                <emma:interpretation id="interp18" emma:lang="" emma:confidence="0">
                  <emma:literal>er</emma:literal>
                </emma:interpretation>
                <emma:interpretation id="interp19" emma:lang="" emma:confidence="0">
                  <emma:literal>en</emma:literal>
                </emma:interpretation>
                <emma:interpretation id="interp20" emma:lang="" emma:confidence="0">
                  <emma:literal>es</emma:literal>
                </emma:interpretation>
                <emma:interpretation id="interp21" emma:lang="" emma:confidence="0">
                  <emma:literal>ir</emma:literal>
                </emma:interpretation>
                <emma:interpretation id="interp22" emma:lang="" emma:confidence="0">
                  <emma:literal>era</emma:literal>
                </emma:interpretation>
              </emma:one-of>
            </emma:emma>
          </inkml:annotationXML>
          <inkml:trace contextRef="#ctx0" brushRef="#br0" timeOffset="5701.2037">1445 2564 2643 0,'0'0'22'0,"0"14"17"15,0-14 16-15,0 0-30 0,0 0-3 16,0 0-6-16,20 0-5 0,-2 0 0 16,2 0 8-16,3 0-18 0,-2-15 8 15,7 0-6-15,28-19-4 16,-28 19 17-16,-5-1-6 0,-3 0-13 16,-2-1 17-16,-5 0-15 0,-3 3 15 0,0 3 23 15,-5-1 33-15,0-6 137 16,-5 13-140-16,0 5-27 0,0 0 13 15,0 0 24-15,0 0-18 0,-18 12 27 16,6 1 17-16,4 4-31 16,-7 2 9-16,-8 25 87 0,23-19-135 15,-10 0-3-15,2 2-18 0,8-2 4 16,0-4 0-16,0 2-7 0,18-2-12 16,0-3 10-16,2-4-6 0,23 8-7 15,-20-16-1-15,0-1 3 16,-5-5 10-16,7 0-7 0,-2 0 1 15,0-13-20-15,-2-3-6 0,-3-4-19 16,-1-2 21-16,16-26-4 16,-22 23 23-16,-1 3 6 0,-5 1 8 0,-5 1-3 15,0 0-2-15,3 5 5 16,-3 4 1-16,0 4 29 0,0 1-9 16,0 6 36-16,0 0-53 0,0 0 11 15,0 0-13-15,0 13-6 0,0 0-3 16,0 0 5-16,0 3 3 0,0-1-7 15,0 17 14 1,0-18-12-16,10 1-1 0,-10-1-1 0,0-4 6 16,0-3-8-16,0-2-1 0,0-5-4 15,0 0 12-15,0 0-16 0,0 0-51 16,0 0 45-16,0 0-1 0,0-17-2 16,0-2 13-16,0-1-6 0,0-5-5 15,10-2 11-15,3 0 3 16,-3-2 1-16,15-27-3 0,-12 32-12 15,-3 2-61-15,-2 5-70 0,-1 4-78 16,-7 2-59-16,8 3-34 0,-8 4-39 16,5 4-232-16,-5 0-204 15</inkml:trace>
        </inkml:traceGroup>
      </inkml:traceGroup>
    </inkml:traceGroup>
  </inkml:traceGroup>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5:32.85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5A9F659-1717-4678-8D9F-E22F3C5BE145}" emma:medium="tactile" emma:mode="ink">
          <msink:context xmlns:msink="http://schemas.microsoft.com/ink/2010/main" type="writingRegion" rotatedBoundingBox="29852,17168 32625,17319 32575,18236 29802,18085"/>
        </emma:interpretation>
      </emma:emma>
    </inkml:annotationXML>
    <inkml:traceGroup>
      <inkml:annotationXML>
        <emma:emma xmlns:emma="http://www.w3.org/2003/04/emma" version="1.0">
          <emma:interpretation id="{F63F0639-290C-435E-94C4-9D1E9D0ECFE3}" emma:medium="tactile" emma:mode="ink">
            <msink:context xmlns:msink="http://schemas.microsoft.com/ink/2010/main" type="paragraph" rotatedBoundingBox="29852,17168 32625,17319 32575,18236 29802,18085" alignmentLevel="1"/>
          </emma:interpretation>
        </emma:emma>
      </inkml:annotationXML>
      <inkml:traceGroup>
        <inkml:annotationXML>
          <emma:emma xmlns:emma="http://www.w3.org/2003/04/emma" version="1.0">
            <emma:interpretation id="{F84BA4DD-84B4-4942-9DFB-F79926B8206C}" emma:medium="tactile" emma:mode="ink">
              <msink:context xmlns:msink="http://schemas.microsoft.com/ink/2010/main" type="line" rotatedBoundingBox="29852,17168 32625,17319 32575,18236 29802,18085"/>
            </emma:interpretation>
          </emma:emma>
        </inkml:annotationXML>
        <inkml:traceGroup>
          <inkml:annotationXML>
            <emma:emma xmlns:emma="http://www.w3.org/2003/04/emma" version="1.0">
              <emma:interpretation id="{5A7A0004-5677-4A62-A975-1ED671DC1C7D}" emma:medium="tactile" emma:mode="ink">
                <msink:context xmlns:msink="http://schemas.microsoft.com/ink/2010/main" type="inkWord" rotatedBoundingBox="29837,17432 30245,17454 30229,17747 29821,17725"/>
              </emma:interpretation>
              <emma:one-of disjunction-type="recognition" id="oneOf0">
                <emma:interpretation id="interp0" emma:lang="" emma:confidence="1">
                  <emma:literal/>
                </emma:interpretation>
              </emma:one-of>
            </emma:emma>
          </inkml:annotationXML>
          <inkml:trace contextRef="#ctx0" brushRef="#br0">1572 303 2177 0,'0'6'66'0,"0"-2"52"15,0 1 101-15,20-5-148 16,-4 0-20-16,1 0-23 0,1 0-7 15,5 0-6-15,3-14-8 0,-1 4 2 16,1 1-9-16,30 1 18 16,-34-2-18-16,1 3-69 0,-2 7-132 15,-3-4-296-15,-1-1-208 0</inkml:trace>
          <inkml:trace contextRef="#ctx0" brushRef="#br0" timeOffset="-223.1994">1503 74 2289 0,'-2'0'14'0,"2"10"120"15,0-4-57-15,0-6-24 0,0 0-22 16,0 0 27-16,0 0 17 0,12 0 1 15,1 0-24-15,-3 0-21 0,5 0-20 16,21-22 11-16,-18 12-20 0,0 10 7 16,2-10-6-16,-2 10 0 0,2-6-6 15,-4 0-6-15,1 6 8 16,1 0-112-16,-2 0-73 0,12 0-607 16,-16 0 182-16</inkml:trace>
        </inkml:traceGroup>
        <inkml:traceGroup>
          <inkml:annotationXML>
            <emma:emma xmlns:emma="http://www.w3.org/2003/04/emma" version="1.0">
              <emma:interpretation id="{3C6D5388-5C3B-4CE7-8B2D-59749430D789}" emma:medium="tactile" emma:mode="ink">
                <msink:context xmlns:msink="http://schemas.microsoft.com/ink/2010/main" type="inkWord" rotatedBoundingBox="30724,17215 32625,17319 32575,18236 30674,18133"/>
              </emma:interpretation>
              <emma:one-of disjunction-type="recognition" id="oneOf1">
                <emma:interpretation id="interp1" emma:lang="" emma:confidence="1">
                  <emma:literal/>
                </emma:interpretation>
              </emma:one-of>
            </emma:emma>
          </inkml:annotationXML>
          <inkml:trace contextRef="#ctx0" brushRef="#br0" timeOffset="694.7418">2433-93 1677 0,'-10'0'31'0,"2"9"28"16,0-9 43-16,3 0-2 0,-5 0 23 16,5 0-75-16,5 0-15 0,-3 0-11 15,3 0-3-15,0 0-17 0,0 0-7 16,0 0 8-16,0 0-3 0,18-9 6 16,18-10 6-16,-18 9-14 15,5 0 8-15,-3-1-6 0,3 3 5 16,0 0-21-16,0 3 9 0,-5 0 0 15,2 5 4-15,-2 0 0 0,7 0 18 16,-14 14-18-16,-1-2 11 0,-5 3-14 16,-3 1-2-16,-2 4 20 15,0 1-8-15,0 2 11 0,0 2-10 16,-15 25 29-16,2-25-20 0,1-1 1 16,-1-1 0-16,-2-2-9 0,-3-1-3 15,2-5 1-15,4 1 5 0,-4-3-11 16,4-5 3-16,-6 5 15 15,8-9-16-15,10-3-2 0,0-1 5 16,0 0-8-16,0 0 3 0,0 0 9 16,0-12-2-16,12 0-4 0,6 2-8 15,13-10-7-15,-11 12 3 16,1 0 6-16,-4 8 8 0,4 0-11 16,2 0 15-16,-5 0-16 0,2 0 8 15,-2 0 16-15,0 19-5 0,10 17 43 16,-18-18-32-16,-3 6 9 0,-7 3 7 15,0-3-12-15,0 1 38 0,0 2 18 16,-23-1-15-16,6 0-16 0,-6-1 15 16,-21 17 112-16,22-23-81 15,-1-4-32-15,0-4-23 0,0-4-10 16,2 1-13-16,4-4-2 0,-1-4-8 16,0 0-5-16,-8 0 0 15,16 0-7-15,0 0-29 0,5-15-73 16,0 2-53-16,2 7-72 0,1-5-79 15,2 2-310-15</inkml:trace>
          <inkml:trace contextRef="#ctx0" brushRef="#br0" timeOffset="1046.0632">2963 371 2302 0,'0'10'59'0,"0"1"111"0,0-11-91 15,0 0-23-15,0 8-19 0,0-1-15 16,0-2-7-16,0 2 4 0,0-1-6 16,-11 1-7-16,11 1-1 0,0 7-3 15,0-6-10-15,0-4 12 16,0 0-11-16,0-5 6 0,16 2 15 15,-4-2-6-15,-1 0 1 0,-1 0-2 16,3 0-9-16,4-11 16 16,-6-3-8-16,-6 2-10 0,2 1 11 15,-2 0 16-15,-5 2 9 0,0 3-14 0,0-4-3 16,0 5-1-16,0-3-8 16,0-3-52-16,0 9-68 0,-12-3-84 15,12 1-266-15,0 1-280 0</inkml:trace>
          <inkml:trace contextRef="#ctx0" brushRef="#br0" timeOffset="1693.0314">3398 19 2021 0,'-10'0'50'0,"2"0"19"0,-2 0 4 15,10 0-25-15,-7 0-31 0,1 0-3 16,1-11 4-16,5 11-20 0,0-11-1 16,0-7 27-16,0 9-18 15,18-1-6-15,0 1-8 0,-3-1 2 16,3-1 7-16,0 2 47 0,2 3-26 15,3-1 3-15,-2 2-15 0,19-5-5 16,-19 6-8-16,-3 3 5 16,-3 1 8-16,0 0-3 0,0 0-4 0,-4 20 37 15,-1-3-20-15,-5 5-1 0,0 2 0 16,0 28 8-16,-5-23-7 16,0-3-1-16,0 0-5 0,0-1 10 15,-20-4-11-15,4 0-2 0,-1-4-4 16,-1-1-3-16,0-4-1 0,-15 9 15 15,20-12-9-15,5-6-4 16,1 2-8-16,-1-3 3 0,8 2-9 16,0-4 3-16,0 0 3 0,0 0-2 0,0 0 6 15,15-15-5 1,3 4 1-16,-5 1 1 0,5 10-4 0,2-11 5 16,-2 11-2-16,2-6-6 0,1 6 1 15,-1 0 10-15,16 0 0 16,-18 0-8-16,-3 15 5 0,-2 0 2 15,-1 4 44-15,-1 2-12 0,-9 3 12 16,-2-1 16-16,0 4 15 0,0 1 3 16,-35 31 97-16,12-32-91 15,-3 3 0-15,1-8-4 0,-6 1-20 16,1-2 31-16,-1-5-13 0,0-2-22 16,1-4-22-16,7-3-5 15,-20-3-16-15,27-4-19 0,4 0-63 0,1 0-112 16,6-15-111-16,5 0-79 0,0 0-274 15</inkml:trace>
          <inkml:trace contextRef="#ctx0" brushRef="#br0" timeOffset="2335.838">4088-60 2562 0,'0'-4'97'0,"-12"4"60"0,-1 0 12 0,-2 0-31 16,2 16-44-16,0-2-23 0,-5 0 5 16,1 2-23-16,-4 4-21 0,-14 21-4 15,22-20-15-15,0 0-8 16,3 0-2-16,5 3-14 0,5-3 6 15,0 0 2-15,0-2-8 0,13 0 9 16,2-4-35-16,18 2-2 16,-15-17 18-16,0 0 6 0,2 0 4 0,3 0-1 15,0-16-7-15,0-3 14 0,0-1-1 16,-3-5-2-16,0 1 12 0,14-29-1 16,-22 23 2-16,-2 1 0 15,1 1 43-15,-6 3 53 0,0 2 40 16,0 8-4-16,0-4-24 0,-2 8-19 15,2 2-22-15,-3 4 82 16,1 5-84-16,-3 0-9 0,2 14 56 16,-2 3-44-16,0 4 21 0,3 5-3 15,-3 9-16-15,2 4-1 0,-2 56 144 16,0-42-135-16,0 2-41 0,0 2 4 16,0-3 0-16,0-2-9 15,0 1-2-15,0-4-1 0,0-4-17 0,0-4-10 16,0 29 23-16,0-40-8 15,0-6 0-15,-12-2-8 0,12-2-9 16,0-8 2-16,0-1-7 0,-10-3-21 16,10 0 21-16,0-5-8 0,0 2-5 15,0-5 16-15,0 0-29 16,0 0-3-16,0 0-18 0,0 0-26 16,0 0-22-16,0 0-7 0,0 0-3 15,0 0-9-15,0-9-165 0,0-1 47 16,0 1-88-16,0-1-53 0,0 3-25 15,0-1-56-15,0-1-224 0</inkml:trace>
        </inkml:traceGroup>
      </inkml:traceGroup>
    </inkml:traceGroup>
  </inkml:traceGroup>
</inkml:ink>
</file>

<file path=ppt/ink/ink3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06.92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0968C53C-2922-426C-9BCE-4D9B15EEB472}" emma:medium="tactile" emma:mode="ink">
          <msink:context xmlns:msink="http://schemas.microsoft.com/ink/2010/main" type="writingRegion" rotatedBoundingBox="20596,14319 25145,14541 25077,15938 20527,15715"/>
        </emma:interpretation>
      </emma:emma>
    </inkml:annotationXML>
    <inkml:traceGroup>
      <inkml:annotationXML>
        <emma:emma xmlns:emma="http://www.w3.org/2003/04/emma" version="1.0">
          <emma:interpretation id="{3AEEA82B-21E2-4532-8747-6BA5509C4C19}" emma:medium="tactile" emma:mode="ink">
            <msink:context xmlns:msink="http://schemas.microsoft.com/ink/2010/main" type="paragraph" rotatedBoundingBox="20597,14319 25145,14541 25110,15250 20562,15028" alignmentLevel="1"/>
          </emma:interpretation>
        </emma:emma>
      </inkml:annotationXML>
      <inkml:traceGroup>
        <inkml:annotationXML>
          <emma:emma xmlns:emma="http://www.w3.org/2003/04/emma" version="1.0">
            <emma:interpretation id="{19181B9F-1DFB-41EA-820C-BBD817D6E1D4}" emma:medium="tactile" emma:mode="ink">
              <msink:context xmlns:msink="http://schemas.microsoft.com/ink/2010/main" type="line" rotatedBoundingBox="20597,14319 25145,14541 25110,15250 20562,15028"/>
            </emma:interpretation>
          </emma:emma>
        </inkml:annotationXML>
        <inkml:traceGroup>
          <inkml:annotationXML>
            <emma:emma xmlns:emma="http://www.w3.org/2003/04/emma" version="1.0">
              <emma:interpretation id="{945EEAF1-FE84-4BF7-B45C-59CDF985673F}" emma:medium="tactile" emma:mode="ink">
                <msink:context xmlns:msink="http://schemas.microsoft.com/ink/2010/main" type="inkWord" rotatedBoundingBox="20597,14319 21423,14359 21397,14894 20571,14853"/>
              </emma:interpretation>
              <emma:one-of disjunction-type="recognition" id="oneOf0">
                <emma:interpretation id="interp0" emma:lang="" emma:confidence="1">
                  <emma:literal/>
                </emma:interpretation>
              </emma:one-of>
            </emma:emma>
          </inkml:annotationXML>
          <inkml:trace contextRef="#ctx0" brushRef="#br0">3765-2390 1876 0,'-5'3'135'0,"5"0"24"0,0-1-23 16,0 0-15-16,0 0 9 0,0-2 0 15,0 0-33-15,0 0-19 0,0 0 7 16,0 0 185-16,0 0-104 16,10 0-8-16,3 14-36 0,-3-14-2 15,6 9 13-15,2-9-9 0,2 7-36 16,3-7-30-16,5 0-21 16,28 0 27-16,-22 0-67 0,-1 0 9 15,0 0 3-15,1 0-9 0,-6 0 3 16,5 0 12-16,0 0-18 0,1 0 3 15,32 0-1-15,-33 0 11 0,-4 0 0 16,-1 0-11-16,0 0-12 0,-3-7 13 16,-2 7 9-16,-5 0-14 15,-2 0 3-15,2 0 8 0,10 0 6 16,-18 0-12-16,-5 0-14 0,5 0-13 16,-2 0-62-16,-3 0-74 0,0 0-66 15,0 0-46-15,1 0-20 0,-4 0-16 16,1 0-503-16,-3 0 353 15,0 0-113-15</inkml:trace>
          <inkml:trace contextRef="#ctx0" brushRef="#br0" timeOffset="-494.3982">4203-2866 487 0,'0'0'42'0,"0"0"18"15,0 0 9-15,0 0 29 0,0 0 642 16,0 0-449-16,0 0-63 16,-16 0-63-16,16 0-26 0,0 0-5 15,0 0-34-15,0 0-11 0,0 0-2 16,0 0-10-16,0 0 66 0,0 0-74 16,0 0 18-16,0 0-1 15,0 0 17-15,0 0 11 0,0 0-2 0,0 0 3 16,0 0 5-16,0 0-15 15,0 0 69-15,0 0-90 0,0 0-21 16,0 0 0-16,0 0-2 0,0 0-13 16,0 0 15-16,0 0-26 0,0 0 16 15,-10 14 36-15,10-3-41 16,0 0 5-16,0 0-8 0,0-2-27 16,0 2 8-16,0 2-4 0,0 1 18 15,0 3 10-15,0 3-22 0,0 23 55 16,0-15-40-16,0-2 0 15,0 1-25-15,0-1-10 0,0-5 4 16,0-2-8-16,0-2-16 0,0-5 10 16,0-4 19-16,0 5-26 15,0-7 24-15,0-1-7 0,0-1-2 0,0-2-27 16,0 1 9-16,0 0 10 0,0 0-43 16,0-3-12-16,0 0-45 0,0 0-193 15,0 0-34-15,0 0-93 16,0 0-36-16,0-13-31 0,0 13-76 15,0 0 81-15,0-8 0 0</inkml:trace>
        </inkml:traceGroup>
        <inkml:traceGroup>
          <inkml:annotationXML>
            <emma:emma xmlns:emma="http://www.w3.org/2003/04/emma" version="1.0">
              <emma:interpretation id="{009D280B-1BC6-4429-BCE1-9AA87363561A}" emma:medium="tactile" emma:mode="ink">
                <msink:context xmlns:msink="http://schemas.microsoft.com/ink/2010/main" type="inkWord" rotatedBoundingBox="22126,14565 24050,14659 24024,15197 22100,15103"/>
              </emma:interpretation>
              <emma:one-of disjunction-type="recognition" id="oneOf1">
                <emma:interpretation id="interp1" emma:lang="" emma:confidence="1">
                  <emma:literal/>
                </emma:interpretation>
              </emma:one-of>
            </emma:emma>
          </inkml:annotationXML>
          <inkml:trace contextRef="#ctx0" brushRef="#br0" timeOffset="153621.9849">5303-2426 2021 0,'0'0'70'15,"0"0"0"-15,0 0 1 0,0 0 27 16,0 0 0-16,0 0-21 0,0 0-16 16,0 0-10-16,0 0-27 15,0 0 18-15,0 0-19 0,0 0-1 16,0 0-12-16,0 0 9 0,16 0-12 15,-16 0 7-15,13 0 9 0,9-10 53 16,-11 10-55-16,-1 0-11 0,0 0 7 16,-2 0-14-16,7 0 9 15,-5 0-9-15,-2 0-11 0,2-15 17 16,0 4-5-16,13 11 5 0,-10-10-15 16,-8 10-6-16,5-6-24 15,-2 6-39-15,2 0-73 0,-10 0-28 0,5 0-74 16,-5 0-129-16,10 0-343 15</inkml:trace>
          <inkml:trace contextRef="#ctx0" brushRef="#br0" timeOffset="153953.7549">5342-2245 2053 0,'0'4'20'0,"10"-1"4"0,3-1 41 15,-13-1 4-15,5 2 21 0,-5-3-22 16,10 0-22-16,-2 0 85 16,2 0-52-16,0 0-30 0,0 0-16 15,3 0-17-15,7 0 48 0,-2 0-12 0,5 0-21 16,5 0 5-16,0 0-15 15,20-14-7-15,-20 4-13 0,-5 0 3 16,-2 5 6-16,-9 5-11 0,4-10 9 16,-9 6-11-16,-2-3 10 0,1 3-18 15,-1 3 8-15,-5 1-105 16,0 0-57-16,0 0-116 0,0 0-218 16,0 0-207-16</inkml:trace>
          <inkml:trace contextRef="#ctx0" brushRef="#br0" timeOffset="180631.7745">5950-2609 1856 0,'0'0'57'0,"0"0"52"0,0 0 90 15,0 0-96-15,0 0-19 0,0 0-22 16,0 0 13-16,0 0-11 0,0 0 12 15,0 0-9-15,0 0 21 0,0 0 17 16,0 0 122-16,0 0-96 16,0 0 10-16,11 0-5 0,-11 0-8 15,0 0-12-15,0 0-9 0,0 0-7 16,0 0-20-16,0 0-16 16,0 0 7-16,0 0-61 0,0 12-3 15,-16-12-1-15,6 12 3 0,5-4-14 16,-3 4 14-16,-2 1-14 0,5 0 0 0,-2 0 11 15,-6 13-3 1,10-10-2-16,-2 3-9 0,5-1 2 0,-5 3 3 16,5 0-2-16,0 2 6 0,0 4-9 15,0-3 8-15,0 25 17 16,13-24-18-16,0-4 4 0,-13 0-2 16,12 0 2-16,1-3 0 0,-3-1-8 15,5-1 11-15,-2-2-12 0,-3-2-3 16,13 7 10-16,-7-13-3 15,-4-1 1-15,-7-3-1 0,11 3-1 16,-6-2-6-16,3-3 3 0,-8 0-3 0,10 0 0 16,-7 0 8-16,20 0 9 15,-18-15-4-15,0-2 3 0,0 3-12 16,-2-3 1-16,-3 3 15 0,3-5-17 16,-6 0 7-16,-2 4-1 0,0-3 2 15,0-21 8-15,0 25 0 16,0-4-6-16,-15 1-7 0,2-1 9 15,-2 0 1-15,5 3-6 0,0-1 2 16,-3-1 12-16,3 2-1 16,-24-14-14-16,24 17 10 0,-8 3 31 15,8-1-26-15,-2 5 6 0,-1 0-9 16,3 1-5-16,-6 1-10 0,9 3-16 0,-4-1-31 16,-9 1-168-1,12 0 28-15,-2 0-76 0,5 0-24 0,0 0-17 16,5 10-14-16,-2-10-63 0,-1 11-98 15,3-11-28-15</inkml:trace>
          <inkml:trace contextRef="#ctx0" brushRef="#br0" timeOffset="181065.8858">6511-2044 2560 0,'0'0'67'0,"-13"0"56"0,3 0 57 16,-5-12 214-16,7 12-232 15,8 0-34-15,-15 0-26 0,15 0-13 0,-5 0-17 16,5 0-27-16,0 0-21 15,0 0 3-15,0 0-18 0,0 0-1 16,0 0-7-16,0 0-3 0,0 0 0 16,0 0 0-16,0 0 6 0,0 0-9 15,0 0 3-15,0 0-8 0,0 0 2 16,0 0 0-16,0 0 6 16,0 0 8-16,0 0 0 0,0 0 2 15,0 0-7-15,0 0 7 0,0 0-1 16,0-13 2-16,0 6 4 0,-28-9-1 15,28 10-18-15,-16 2 0 0,-1-3-38 16,11 3-40-16,-6-1-42 16,1-1-51-16,6 0-47 0,0-3-24 15,-7 0-271-15,12 3 126 0,0-2-103 16,0 1-121-16</inkml:trace>
          <inkml:trace contextRef="#ctx0" brushRef="#br0" timeOffset="181679.9076">6521-2393 2432 0,'0'0'32'0,"-10"0"8"0,10 0 12 16,0 0-22-16,0 0-18 0,0 0 13 15,0-11-19-15,15 3-7 16,-2-5-7-16,2 2 22 0,-2-1-13 16,7-2 5-16,-2 1 2 0,0 2-14 15,-3 2 27-15,18-2 48 16,-15 11-32-16,-8 0 14 0,1 0-10 16,-4 17 7-16,-4 0-7 0,-3 1-15 0,0-1 4 15,0-5-17-15,0 4 1 0,0 11 12 16,-16-13-16-16,6-1-9 15,0 0 5-15,10-2-3 0,-18 1-1 16,13-1-9-16,-2 0 3 0,-4-1-22 16,11-7-6-16,0 3-7 15,0-6 21-15,0 0 5 0,0 0-2 16,0 0 16-16,0 0-8 0,16-14 4 16,-4 4-2-16,4 10 8 0,-4-8 4 15,27-3 4-15,-22 11-4 16,-1-7-7-16,-1 7 9 0,-2 0 0 15,2 0 9-15,-2 0 14 0,-3 0 11 16,0 0 6-16,8 31 86 16,-13-16-65-16,0 5 1 0,-5-1 23 0,0 3 30 15,0-2-3-15,0 2-18 0,-18 3 8 16,3-5 9-16,-3-3-21 0,-10 16 25 16,15-18-53-16,1-4-17 15,1-5-19-15,4-2-10 0,-3 1-18 16,5-2-7-16,-1-3-19 0,4 0-7 15,-3 0-6-15,-5-14-138 16,-1 2 21-16,6-2-45 0,5 0-35 16,-2-4-38-16,-1 1-37 0,3 3-41 0,0 3-100 15,0 0-233-15</inkml:trace>
          <inkml:trace contextRef="#ctx0" brushRef="#br0" timeOffset="182022.5929">7064-2436 2791 0,'7'-8'106'0,"-2"5"97"16,-2 2 82-16,2 1 232 0,-2 0-317 15,-3 0-31-15,5 0-27 16,-5 0-10-16,5 0-19 0,0 15-36 0,2 2 22 15,-4-1-34-15,5 2 19 0,2 22 95 16,-5-21-96-16,0 1-13 16,0-1 9-16,3 1 6 0,-3 1-12 15,2 1-20-15,-1-3-14 0,-1-1-20 16,0 1 10-16,5 18-21 16,-5-21 7-16,0-2-30 0,-2-1-1 15,2-4-22-15,-3-2-71 0,1-1-49 16,-3-1-9-16,0-3-26 0,0-2-32 15,0 0-534-15,0 0 289 0,0-17-36 16,0 2-123-16,0-2-208 0</inkml:trace>
        </inkml:traceGroup>
        <inkml:traceGroup>
          <inkml:annotationXML>
            <emma:emma xmlns:emma="http://www.w3.org/2003/04/emma" version="1.0">
              <emma:interpretation id="{3B26586B-A81A-4311-A6C9-61DE6113C89F}" emma:medium="tactile" emma:mode="ink">
                <msink:context xmlns:msink="http://schemas.microsoft.com/ink/2010/main" type="inkWord" rotatedBoundingBox="24259,14619 24952,14653 24925,15203 24232,15169"/>
              </emma:interpretation>
              <emma:one-of disjunction-type="recognition" id="oneOf2">
                <emma:interpretation id="interp2" emma:lang="" emma:confidence="1">
                  <emma:literal/>
                </emma:interpretation>
              </emma:one-of>
            </emma:emma>
          </inkml:annotationXML>
          <inkml:trace contextRef="#ctx0" brushRef="#br0" timeOffset="182345.4221">7441-2484 2903 0,'5'0'84'0,"-5"0"88"0,5 0 52 16,-5 0-14-16,2 0-18 0,-2 0 128 16,0 0-181-16,0 0 0 0,0 12-28 15,0-12-20-15,0 14-10 16,0 0-27-16,0-3-22 0,13 6-11 0,-13-2-5 16,0 13-14-16,13-10-13 15,-13-1 5-15,0 0 3 0,7-4 22 16,-1 3-12-16,4-1-11 0,-5 0-6 15,2-4 16-15,4-3-3 0,12 5-12 16,-13-8 5-16,0-1-11 16,3-4 3-16,2 0 9 0,0 0-5 15,1 0-12-15,-1 0-9 0,0 0-55 16,-5-11-109-16,13-4-447 0,-18 2 290 16,0 2-40-16,-5 0-51 15,0 0-233-15,0-4-33 0</inkml:trace>
          <inkml:trace contextRef="#ctx0" brushRef="#br0" timeOffset="182619.1102">7647-2524 2595 0,'0'-5'105'0,"0"3"68"16,0-3 53-16,0 5 20 0,0 0 51 16,0 0-25-16,0 0-16 0,0 0-49 15,0 0-48-15,10 31 63 0,0-15-118 16,0 6 22-16,-4-1-19 0,1 4 11 15,-2 3-7-15,0 6-68 16,-5 0 23-16,6-1-48 0,-6 2 16 16,0 22 12-16,0-28-16 0,0-3-17 15,0-3-12-15,0-3 0 0,0-2-31 16,0 0-5-16,12-6-49 0,-12 1-49 16,0-4-25-16,10 2-191 15,-10-11 68-15,0 0-120 0,0 0-74 16,11 0-47-16,-4-16-185 0,3-1-191 15</inkml:trace>
          <inkml:trace contextRef="#ctx0" brushRef="#br0" timeOffset="182861.5811">7922-2446 2631 0,'0'0'53'0,"0"0"23"15,0 0 31-15,0 0-19 0,0 0-13 16,0 0-6-16,0 0 1 0,15 0 4 0,-5 0-15 16,13-12 2-1,-10 1-50-15,2 0 0 0,3 1-5 0,0-1 0 16,-3 1-8-16,3 1-8 0,-8 0-19 16,8 1-42-16,-2 0-72 15,1 0-248-15,-12 8 121 0,-2 0-218 16,0 0-97-16</inkml:trace>
        </inkml:traceGroup>
        <inkml:traceGroup>
          <inkml:annotationXML>
            <emma:emma xmlns:emma="http://www.w3.org/2003/04/emma" version="1.0">
              <emma:interpretation id="{213B9FE8-E57B-479E-9DFB-1D6E37632426}" emma:medium="tactile" emma:mode="ink">
                <msink:context xmlns:msink="http://schemas.microsoft.com/ink/2010/main" type="inkWord" rotatedBoundingBox="24778,14770 25133,14787 25112,15225 24756,15207"/>
              </emma:interpretation>
              <emma:one-of disjunction-type="recognition" id="oneOf3">
                <emma:interpretation id="interp3" emma:lang="" emma:confidence="0">
                  <emma:literal>y</emma:literal>
                </emma:interpretation>
                <emma:interpretation id="interp4" emma:lang="" emma:confidence="0">
                  <emma:literal>es</emma:literal>
                </emma:interpretation>
                <emma:interpretation id="interp5" emma:lang="" emma:confidence="0">
                  <emma:literal>vs</emma:literal>
                </emma:interpretation>
                <emma:interpretation id="interp6" emma:lang="" emma:confidence="0">
                  <emma:literal>9</emma:literal>
                </emma:interpretation>
                <emma:interpretation id="interp7" emma:lang="" emma:confidence="0">
                  <emma:literal>is</emma:literal>
                </emma:interpretation>
              </emma:one-of>
            </emma:emma>
          </inkml:annotationXML>
          <inkml:trace contextRef="#ctx0" brushRef="#br0" timeOffset="183378.946">7965-2436 2288 0,'0'7'47'0,"0"-4"29"16,0 3 50-16,0 2 156 15,0-4-141-15,0 3-8 0,0-1 6 16,0 2-14-16,0 5-39 0,0 0-22 16,11 4-23-16,-11-1-19 0,0 2-13 15,7 15 9-15,-2-16-19 16,-5-4-5-16,10-2 5 0,-4 0 2 16,-1-6-15-16,2 0 7 0,-2-5 10 15,3 0-9-15,2 0-11 0,13-15 2 16,-13-1 10-16,0 2 4 15,8-3-1-15,-7 2-4 0,9 4 6 0,-7 1 3 16,2 2-5-16,-2-2 8 0,12-3 4 16,-12 13 8-16,-6 0 6 15,4-5 6-15,-4 1 15 0,6 4 17 16,-3 0 38-16,0 0 10 0,-2 0 7 16,2 0-17-16,3 32 103 15,-8-18-112-15,0 6 5 0,-5 0-21 16,0 0-11-16,0 2 18 0,0-1 7 15,0-1 5-15,-15 2-11 0,-3 0 31 16,-10 16 176-16,15-23-148 16,-2-1-6-16,-3 1-36 0,3-5-33 0,0 3-20 15,4-2-13-15,-1-1-10 0,-1-3-15 16,5-2 5-16,-9 3-6 16,11-5-43-16,1-3-51 0,3 0-75 15,-1 0-17-15,-2 0-44 0,5 0-4 16,0 0-51-16,0 0-198 0,0 0-115 15,0 0-945-15</inkml:trace>
        </inkml:traceGroup>
      </inkml:traceGroup>
    </inkml:traceGroup>
    <inkml:traceGroup>
      <inkml:annotationXML>
        <emma:emma xmlns:emma="http://www.w3.org/2003/04/emma" version="1.0">
          <emma:interpretation id="{776DB3F2-C7B5-4D2E-B7CE-76CD27DD8685}" emma:medium="tactile" emma:mode="ink">
            <msink:context xmlns:msink="http://schemas.microsoft.com/ink/2010/main" type="paragraph" rotatedBoundingBox="20548,15199 21815,15175 21825,15700 20558,15724" alignmentLevel="1"/>
          </emma:interpretation>
        </emma:emma>
      </inkml:annotationXML>
      <inkml:traceGroup>
        <inkml:annotationXML>
          <emma:emma xmlns:emma="http://www.w3.org/2003/04/emma" version="1.0">
            <emma:interpretation id="{9B933A83-4E85-4EF1-9B7F-008DBD6B24E6}" emma:medium="tactile" emma:mode="ink">
              <msink:context xmlns:msink="http://schemas.microsoft.com/ink/2010/main" type="line" rotatedBoundingBox="20548,15199 21815,15175 21825,15700 20558,15724"/>
            </emma:interpretation>
          </emma:emma>
        </inkml:annotationXML>
        <inkml:traceGroup>
          <inkml:annotationXML>
            <emma:emma xmlns:emma="http://www.w3.org/2003/04/emma" version="1.0">
              <emma:interpretation id="{AF1789A5-ECB3-47D8-9ED1-B3FADE393A5F}" emma:medium="tactile" emma:mode="ink">
                <msink:context xmlns:msink="http://schemas.microsoft.com/ink/2010/main" type="inkWord" rotatedBoundingBox="20548,15199 21815,15175 21825,15700 20558,15724"/>
              </emma:interpretation>
              <emma:one-of disjunction-type="recognition" id="oneOf4">
                <emma:interpretation id="interp8" emma:lang="" emma:confidence="1">
                  <emma:literal/>
                </emma:interpretation>
              </emma:one-of>
            </emma:emma>
          </inkml:annotationXML>
          <inkml:trace contextRef="#ctx0" brushRef="#br0" timeOffset="988.1855">3760-1942 858 0,'0'0'175'15,"0"10"201"-15,-13-10 183 0,13 0-390 16,0 0-20-16,0 0-22 0,0 0-16 16,0 0-27-16,-5 0-26 0,5 0-19 15,0 0 7-15,-5 0-18 16,5 0 7-16,0 0-29 0,0 0-7 16,0 0 6-16,0 0-8 0,0-10 6 15,10 2 4-15,-10 0-4 0,13-2-7 16,10-7 48-16,-13 11-22 15,6 0-13-15,2-1-10 0,-8 4 7 16,3 1-6-16,2 2-1 0,0 0 2 16,-2 0 0-16,8 0-4 0,7 0 15 15,-16 12-11-15,-1-1 2 0,2-1-4 16,2 3 8-16,-5 0-4 0,-2 4 5 16,-8-1-6-16,0 4 0 0,0-3-4 15,0 18 9-15,0-19-8 16,0 0 3-16,-13-1-5 0,13 0 8 15,-15-2-5-15,2-3 7 0,3 1-4 16,-1 0-12-16,-1-1 15 0,-11 2-8 16,7-7-3-16,11 0 13 0,-5-4-8 15,-3 3 12-15,8-4-7 16,-5 0-10-16,5 0 5 0,5 0-16 16,0 0 16-16,-3 0-3 0,3 0-7 15,0 0 8-15,0-12-10 0,18 12 16 16,-3-11-3-16,-2 3 0 0,8 8 0 15,-9-9 5-15,16 9-10 16,-12 0 0-16,-3 0 17 0,2 0-9 16,-2 0 2-16,-3 0-10 0,0 15 11 15,3-3-3-15,-8 1 0 0,0 0-3 16,0 21 68-16,1-17-13 0,-6 1 24 16,0 0 5-16,0 1 2 15,-21 1 19-15,8-4-9 0,-2-4-31 16,-3 2 6-16,3-2-7 0,-19 6 67 15,16-13-44-15,3-5-10 0,2 0-27 16,-2 0-17-16,2 0-17 0,-2 0-3 16,2 0-8-16,-2 0-11 0,4 0-9 15,-12-10-56-15,13-5 15 16,5 4-33-16,-3 1-41 0,3 10-40 16,0-9-38-16,5 4-32 0,-5 5 2 15,5 0-18-15,0 0-49 0,0 0-428 16,23 0 281-16</inkml:trace>
          <inkml:trace contextRef="#ctx0" brushRef="#br0" timeOffset="1405.2316">4433-1636 2606 0,'0'0'42'0,"-18"0"33"0,8 0 48 0,0 0 22 16,-3 0-24-16,3 0-27 0,2 11-42 15,-2-11-24-15,0 17 12 16,4-17-30-16,1 10-9 0,5-2-3 16,0-4 11-16,0 1-9 0,0-1-2 15,0-4 5-15,0 4-3 0,0-3-11 16,0-1 17-16,0 0-4 15,0 0-3-15,0 0 8 0,0 0 3 16,0 0-12-16,0 0 5 0,0 0 4 16,0-14 4-16,0-5 1 15,0 19-5-15,0-9 14 0,0 9-3 16,0-9-11-16,0 9-2 16,0 0 1-16,0 0-11 0,-13 0 3 0,8 0-1 15,-15 0-14-15,12 0 12 0,3 0 1 16,-5 10-37-16,10-10-43 0,0 0-68 15,-5 0-46-15,5 0-40 0,0 0-35 16,0 0-66-16,0 0-328 16,15 0 218-16</inkml:trace>
          <inkml:trace contextRef="#ctx0" brushRef="#br0" timeOffset="1733.4706">4523-1869 2885 0,'0'0'77'0,"0"0"241"15,0 0-105-15,0 0-22 16,0 0-59-16,0 0-48 0,0 0-27 16,0 0-26-16,0 0-6 0,0 0 57 15,0 12-29-15,0 11 11 16,10-13-2-16,-10 5-2 0,10 3-18 15,-10 0-10-15,0 3-4 0,0 0 0 16,10-3-4-16,-10 3 3 0,0-2-25 0,8 17 25 16,-8-22-19-16,0-3-10 15,5 0-7-15,-5 0 6 0,5-7 4 16,0 2 3-16,-5-2-34 0,0-1-66 16,8-3-73-16,-8 0-375 15,0 0 212-15,0 0-58 0,0-13-176 16,0 2-168-16</inkml:trace>
          <inkml:trace contextRef="#ctx0" brushRef="#br0" timeOffset="2349.6105">4860-1940 2730 0,'-10'-4'55'15,"10"-2"17"-15,-10 2 22 0,2 0 21 16,8 1-22-16,-10 1-39 0,0 0-20 16,10-1-17-16,-3 3-18 15,-7 0-2-15,10 0 6 0,0 0 1 16,0 14-6-16,0-14 6 0,0 14-2 16,0-1-3-16,0-2-8 0,0 4 12 15,0 14 6-15,0-14-8 0,13 4-3 16,-3 0 3-16,5-4 2 0,-2 4 3 15,-3-2 0-15,3 2-3 0,2-4-1 16,1 2-5-16,14 14 4 16,-20-17 3-16,6-2-1 0,-4-1-3 15,-1 1 6-15,-6-1-9 0,5-8 8 16,-8 2-4-16,3 4 0 0,1 2 2 16,-6-6-2-16,0 2 6 0,0-3-4 15,0 5 0-15,0-3-5 16,-18-1-10-16,2 1-21 0,6-2-3 15,-2-3-13-15,-16 4-86 0,12-5 75 16,9 0 17-16,-4 0 10 0,1-15 8 16,0 4 8-16,7-3 6 0,3-1-9 15,0-2 2-15,0-2 10 0,0-25 13 16,18 24 12-16,-5 0 2 16,-3 0 9-16,0 1-6 0,3 1 11 15,-3-2 33-15,-5 8 9 0,1-3-5 16,-6 2 4-16,7-9 83 15,-7 14-103-15,0 4-15 0,0 0-17 16,0-1-11-16,0 0-5 0,0 0-7 16,-13 2-11-16,1 0 0 0,2-5-10 15,-13 1-50-15,12 2 22 0,1 0-20 16,-3 2-14-16,3 1-19 0,0-3-16 16,-3 5-64-16,3 0-86 0,0 0-154 15,-8 0-676-15</inkml:trace>
        </inkml:traceGroup>
      </inkml:traceGroup>
    </inkml:traceGroup>
  </inkml:traceGroup>
</inkml:ink>
</file>

<file path=ppt/ink/ink3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5.44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F02CD07C-FEBB-4B46-B42F-7E4C10E76431}" emma:medium="tactile" emma:mode="ink">
          <msink:context xmlns:msink="http://schemas.microsoft.com/ink/2010/main" type="writingRegion" rotatedBoundingBox="16813,16698 17455,16698 17455,17872 16813,17872"/>
        </emma:interpretation>
      </emma:emma>
    </inkml:annotationXML>
    <inkml:traceGroup>
      <inkml:annotationXML>
        <emma:emma xmlns:emma="http://www.w3.org/2003/04/emma" version="1.0">
          <emma:interpretation id="{5FA9C712-5AF9-477C-AEDD-CB8F67389C04}" emma:medium="tactile" emma:mode="ink">
            <msink:context xmlns:msink="http://schemas.microsoft.com/ink/2010/main" type="paragraph" rotatedBoundingBox="16813,16698 17455,16698 17455,17872 16813,17872" alignmentLevel="1"/>
          </emma:interpretation>
        </emma:emma>
      </inkml:annotationXML>
      <inkml:traceGroup>
        <inkml:annotationXML>
          <emma:emma xmlns:emma="http://www.w3.org/2003/04/emma" version="1.0">
            <emma:interpretation id="{6A018D8B-B9BA-4D39-A294-D2FE0D66ADD4}" emma:medium="tactile" emma:mode="ink">
              <msink:context xmlns:msink="http://schemas.microsoft.com/ink/2010/main" type="line" rotatedBoundingBox="16813,16698 17455,16698 17455,17872 16813,17872"/>
            </emma:interpretation>
          </emma:emma>
        </inkml:annotationXML>
        <inkml:traceGroup>
          <inkml:annotationXML>
            <emma:emma xmlns:emma="http://www.w3.org/2003/04/emma" version="1.0">
              <emma:interpretation id="{FB42E37C-1C75-40B0-BBEC-264F15ADC15B}" emma:medium="tactile" emma:mode="ink">
                <msink:context xmlns:msink="http://schemas.microsoft.com/ink/2010/main" type="inkWord" rotatedBoundingBox="16813,16698 17455,16698 17455,17872 16813,17872"/>
              </emma:interpretation>
              <emma:one-of disjunction-type="recognition" id="oneOf0">
                <emma:interpretation id="interp0" emma:lang="" emma:confidence="1">
                  <emma:literal/>
                </emma:interpretation>
              </emma:one-of>
            </emma:emma>
          </inkml:annotationXML>
          <inkml:trace contextRef="#ctx0" brushRef="#br0">0 168 1869 0,'0'0'30'0,"10"0"-14"16,-10 0 26-16,18 0 24 0,-10 0 25 15,2 0-23-15,0 0 6 0,-5 0-10 16,6 0-4-16,11 0 84 16,-6 0-59-16,-4 0 2 0,1-11 1 15,2 11 2-15,-2 0 8 0,3-10 5 0,-1 10 17 16,3-10 15-16,-3 2-6 15,18-8 69-15,-15 7-120 0,0-2-8 16,2-3-24-16,3 3-4 16,-5 0-23-16,2-2 6 0,-2 5-16 0,2-1 9 15,-2 3-17-15,20-8 13 16,-22 12-7-16,2 1-1 0,-3-2-6 16,3 3 8-16,-6 0-5 0,9 0 1 15,-11 0-6-15,8 0-13 0,2 0-114 16,-12 0-23-16,2 0-75 15,-5 0-96-15,-5 0-112 0,0 0-187 16,0 0 4-16,0 0 171 0</inkml:trace>
          <inkml:trace contextRef="#ctx0" brushRef="#br0" timeOffset="457.0271">150-426 2115 0,'-5'11'111'0,"5"-11"-15"15,-2 0-2-15,2 7-28 0,0-7 2 16,0 0 24-16,0 0 3 0,0 0-19 16,0 0 5-16,25 0 61 15,-9 0-70-15,-6 0 7 0,8 0 7 16,-3 0 4-16,3-10-5 0,-3 10-4 0,8-13-9 15,-5 4-18-15,30-8 4 16,-25 9-46-16,-3 0-6 0,3-1 3 16,-5 2-10-16,-2-1 7 0,1 1-18 15,-6 3-27-15,-1 4-35 0,-3 0-37 16,9 0-200-16,-16 0 106 16,5 0-29-16,-3 0-84 0,1 0-120 15,2 0 34-15,3 0 47 0,-3 0-99 16</inkml:trace>
          <inkml:trace contextRef="#ctx0" brushRef="#br0" timeOffset="-418.8281">179-419 1431 0,'5'-6'200'0,"0"1"-5"15,2 1 88-15,-7 2-152 16,5 1-7-16,-5 0 0 0,0 1-27 15,0 0-9-15,0 0 4 0,0 0-4 16,0 0 6-16,0 0 3 0,0 0 113 16,0 12-103-16,0 2-5 15,0 0 6-15,0 7 6 0,0 5 6 0,16 1 24 16,-16 7-11-16,10 2-41 0,-10 10-37 16,18 52 16-16,-13-42-59 15,5-2 7-15,-10 5-11 0,5-1 4 16,0 0-16-16,3-1 6 0,-8-3-5 15,5-2 9-15,0-8 2 0,0 39-1 16,0-49-4-16,0-5-9 16,-2 1 3-16,2-8-6 0,0-3-16 15,-5 0-15-15,0-7-47 0,5 1-62 0,-5-5-61 16,0 3-296 0,0-7 203-16,0-4-63 0,0 0-131 0,0 0 63 15,-10 0 28-15,-5 0-89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41.07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D127DC7-31A1-4C45-9E14-39197D975900}" emma:medium="tactile" emma:mode="ink">
          <msink:context xmlns:msink="http://schemas.microsoft.com/ink/2010/main" type="inkDrawing" rotatedBoundingBox="18610,11869 19378,10278 20828,10978 20060,12569" hotPoints="20561,11313 19738,12136 18914,11313 19738,10490" semanticType="enclosure" shapeName="Circle"/>
        </emma:interpretation>
      </emma:emma>
    </inkml:annotationXML>
    <inkml:trace contextRef="#ctx0" brushRef="#br0">261 1545 2301 0,'9'0'16'0,"-3"4"-1"0,-6-3-30 15,0-1 27-15,0 0 35 0,0 0 2 0,0 0-3 0,0 0 3 16,0 0-8-16,0 0 8 0,0 0-13 0,0 0 13 16,15 0-18-16,-15 0 5 0,0 0 15 0,12 13-3 15,2-1-21-15,1-1 7 0,-3-11-6 16,3 13-13-16,-3-2 19 0,6-2-9 0,3 3 23 15,-3-3-15-15,-4-3-15 0,1 1 8 0,0-2 11 16,0 2-22-16,3 0 4 0,-3-3 4 0,0 0 8 16,0-2 26-16,-1-1 4 0,1-1-2 0,6 0-22 15,0 0-9-15,0 0 10 0,0 0 0 0,2 0 7 16,-2 0-11-16,3 0-28 0,0 0 14 0,-3 0-24 16,0 0 20-16,-1 0-4 0,1 0-15 0,0 0 2 15,3-14 6-15,-3 14-14 0,-3-12 23 0,0-1-14 16,-1 13-10-16,4-9 6 0,-3 3 19 0,3-2-13 15,0 1-7-15,0-1-3 0,-4 1 24 16,7 1-6-16,0-4-14 0,-3-1 4 0,-3-2 4 16,3 3-12-16,-4-5 2 0,1 6 7 0,3 1-1 15,-9-3 15-15,6 3-11 0,0-1 17 0,0-1-20 16,0 4 14-16,-1 2-20 0,1-5 20 0,-3-2-12 16,0 3 1-16,-6-2 5 0,3 2 6 0,-3-1-5 15,0-4 0-15,0 0-6 0,3 2 7 0,-1-1-23 16,4-1 9-16,0-4 4 0,0-2 6 0,0 3 5 15,3 0-4-15,-9 1 11 0,3-3 2 0,0 0-8 16,-4-5-18-16,4 5-2 0,-3-1 8 0,0-1 5 16,-3-1-8-16,0 2 11 0,-3-3-6 15,0 4-11-15,3-4 13 0,-3 0-6 0,-3-1-16 16,3 2 19-16,-3 1 9 0,0-6-27 0,3 3 5 16,-3 0-2-16,0-2 5 0,0 0 4 0,0 3 5 15,0-3 2-15,-15 1-9 0,15 1 10 0,0-1 3 16,-12 1-4-16,12 2-2 0,-15 1-7 0,6 0 4 15,-3-1 10-15,4-1-13 0,2-2-9 0,-6 1 14 16,3 2 6-16,3-2-10 0,0 0 20 0,0 1-13 16,-3-1-2-16,3 1-5 0,-6 3-8 0,6 0 3 15,-6 1 19-15,0-3-17 0,0 2 13 0,1 1 1 16,2 1-19-16,-6-1 6 0,3 0 9 0,-3-2 2 16,3 5-20-16,3 2 7 0,-3 2 6 0,0-2 1 15,-3 1 17-15,4-1-7 0,-4 1-5 16,0-2-6-16,0 3 4 0,0 1-17 0,0 0 9 15,0 1 2-15,3 3 11 0,-3-2-7 0,4 1 1 16,-4 6-6-16,0-4 13 0,0 0-16 0,-3 0-3 16,0-2-10-16,3 3 13 0,-3-1-14 0,1 1 2 15,-1-2-8-15,-3-2-1 0,3 3 29 0,-6 1-23 16,3 1 5-16,-2 0 3 0,2 3 11 0,-3 0 2 16,0 0 0-16,3 0-7 0,0 0 8 0,1 0 1 15,-1 0 1-15,0 15-9 0,-3-15 2 0,3 13-9 16,-3-13 18-16,4 14-12 0,-1-2 0 0,3-1 12 15,-3 0 5-15,3-1-12 0,0 1 7 16,0 2-14-16,1-2 0 0,-7 2-9 0,0 1 6 16,0 3-3-16,3 0 12 0,-2 2-12 0,-1 4 19 15,3-3-20-15,0 1 10 0,6-1 9 0,0 1-7 16,-3-1 5-16,1-1 4 0,-4-1 3 0,0 2 1 16,3 1-7-16,0-1 10 0,-3 1-25 0,-3 2 12 15,7-3 6-15,2 5-11 0,3 0 21 0,-3-2-25 16,0 0 6-16,0 2 7 0,0-1-1 0,6 1 3 15,-3 1-6-15,4-1-1 0,-4 0-8 0,6 1 9 16,-3 3 1-16,3-1 23 0,3-3-9 0,0 3-19 16,0-1 18-16,0 1-24 0,3 1 1 15,0-2 9-15,0 0 15 0,0-4-2 0,12 3-7 16,-12-1 1-16,18 1 12 0,-9 1-15 0,2 0 18 16,-2 2 12-16,6-3-2 0,0 2 0 0,0 4-22 15,0-5 8-15,3 1-9 0,0 0-4 0,0-3-7 16,-1-6 15-16,1 2-6 0,-3 1 3 0,3-6 2 15,0 4 1-15,-3-4 6 0,0-1-15 0,0 0 19 16,-1 0 11-16,1-1-5 0,-3 1-19 0,3 0 0 16,-3-2-1-16,0-2 4 0,0 0-3 0,-3-4 11 15,0 3-14-15,6-1 6 0,-10-2 7 16,4-3 1-16,-3 0-6 0,3 0 1 0,-3 1-10 0,3-3 2 16,-3-1-7-16,-3-1 17 0,0 0-24 15,3 0 2-15,-3 0 10 0,-3 0 15 0,0 0-9 16,0 0-12-16,0 0 1 0,0 0 0 0,0 0 12 15,0 0-10-15,0 0 10 0,0 0-13 0,0 0 15 16,0 0-15-16,0 0 9 0,0 0-15 0,0 0 5 16,0 0 7-16,0 0-8 0,0 0 17 0,0 0-10 15,0 0-5-15,0 0 1 0,0 0 3 0,0 0-5 16,0 0-1-16,0 0 4 0,0 0 13 0,0 0-10 16,0 0-13-16,0 0-12 0,0 0-25 0,0 0-13 15,0 0-14-15,0 0-51 0,0 0-15 0,0 0-65 16,0 0-45-16,0 0-63 0,0 0-239 0,0 0-174 15</inkml:trace>
    <inkml:trace contextRef="#ctx0" brushRef="#br0" timeOffset="69338.4301">716 1392 2196 0,'-6'0'17'15,"3"0"13"-15,0 0 36 0,-3 0 28 0,6 0 10 16,-6 0-14-16,6 0 1 0,-6 0-22 0,6 0-11 15,0 0-7-15,0 0-5 0,0 0-11 0,0 0 2 16,0 0-23-16,0 0 14 0,0 0 2 16,0 0-5-16,0 0-15 0,0 0 26 0,0 0-15 15,0 0-6-15,0 0 13 0,0 0-4 0,0 0 19 16,0 0 3-16,0 0 3 0,0 0 7 0,0 0-13 16,0 0 24-16,15 0-6 0,-3 0 24 0,3 0 1 15,0 0-19-15,6-11-9 0,-6 11-25 0,6-11-15 16,-4-1 21-16,4 12-7 0,0-13 16 0,3 4-18 15,-3-1-14-15,0 2 21 0,-1 0 21 0,1-1-5 16,3 5-13-16,-3-1-18 0,0 2-19 0,0-5 22 16,-1 2-24-16,1 5 17 0,0-8-18 15,0 0 8-15,0-1 4 0,0-1 2 0,2 2 7 16,-5 0 13-16,3 2-2 0,-9 0-11 0,6 2 3 16,-3 0-24-16,-3 4 3 0,-6 0-7 0,0-1 20 15,-3-2-16-15,3 0 11 0,-3 1-1 0,-3-1-1 16,0 2 10-16,0 0-5 0,0-2-10 0,0 3 8 15,0 1-3-15,0 0-5 0,0 0-11 0,0 0 20 16,0 0-14-16,0 0 6 0,0 0-8 0,0 0-2 16,0 0 0-16,0 0 3 0,0 0-20 0,0 0-5 15,0 0-23-15,0 0-19 0,0 0-50 0,0 0-31 16,0 0-66-16,0 0-39 0,0 0-42 0,0 0-26 16,0 0-23-16,-12 0-176 0,12 0-231 15</inkml:trace>
  </inkml:traceGroup>
</inkml:ink>
</file>

<file path=ppt/ink/ink3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1.86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D4FC6C0-D765-4E20-BFC0-FCDB5C4A5EC9}" emma:medium="tactile" emma:mode="ink">
          <msink:context xmlns:msink="http://schemas.microsoft.com/ink/2010/main" type="inkDrawing" rotatedBoundingBox="12676,2038 13923,1833 13936,1912 12689,2116" semanticType="strikethrough" shapeName="Other">
            <msink:sourceLink direction="with" ref="{7E6090C1-7414-4EF9-AA34-859B47359695}"/>
          </msink:context>
        </emma:interpretation>
      </emma:emma>
    </inkml:annotationXML>
    <inkml:trace contextRef="#ctx0" brushRef="#br0">1671 602 1812 0,'-10'6'43'16,"5"1"12"-16,0 5 29 0,5-9-57 16,0-3 10-16,0 2 11 0,0 0 22 15,0 2 0-15,15 0 20 0,-2-1-37 16,4 0 5-16,4-3 2 0,30 0 88 16,-18 0-80-16,3 0-33 15,9 0 36-15,4-18 38 0,12 3-33 16,3 0-12-16,10-2-32 0,4-2-7 15,1 3-11-15,90-18 21 16,-90 16-40-16,-6 5 8 0,-6 3 4 16,-9 0-3-16,-9 1-7 0,-9 2-4 15,-9 3-14-15,-11 3-42 0,-4 1-78 16,-6 0-446-16,-10 0 5 0</inkml:trace>
  </inkml:traceGroup>
</inkml:ink>
</file>

<file path=ppt/ink/ink3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28.80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F004649-EFF0-453E-85F9-48A63CECE921}" emma:medium="tactile" emma:mode="ink">
          <msink:context xmlns:msink="http://schemas.microsoft.com/ink/2010/main" type="inkDrawing" rotatedBoundingBox="20462,-72 20881,2026 19801,2241 19383,142" hotPoints="20555,2106 19661,1252 19695,16 20589,870" semanticType="enclosure" shapeName="Ellipse">
            <msink:sourceLink direction="with" ref="{6D3C8941-1E7A-4B1D-B99B-DF1F13EC33A5}"/>
            <msink:sourceLink direction="with" ref="{C37A8A38-F612-474F-8D98-7C21B3AEF5BE}"/>
          </msink:context>
        </emma:interpretation>
      </emma:emma>
    </inkml:annotationXML>
    <inkml:trace contextRef="#ctx0" brushRef="#br0">813 135 585 0,'0'0'27'0,"0"0"11"16,0 0-20-16,0 0-7 15,0 0 8-15,-10 0-6 0,10 0-16 0,-13 0-10 16,3 0-9-16,10 0 27 0,-10 0 3 16,5-13-16-16,-8 4 0 15,8 9 15-15,0-9-13 0,-3 9-14 16,3-10 160-16,-5 4 67 0,5 0-32 15,-5 6-36-15,2-4-18 16,-7-6 94-16,5 10-123 0,2-1-30 16,-2-2-6-16,5 2-28 0,0-4 16 15,5 3 19-15,-5-2-5 0,2 2-22 16,-2-2-26-16,0-7 29 16,0 7 3-16,0 0-4 0,0-1-1 15,-3 1-13-15,3-3-2 0,-5 7 8 0,5-3-20 16,-8 1-2-16,-13-1-3 15,19 1 13-15,-3 2-22 0,-1 0 14 16,-1 0-14-16,1 0 2 0,1 0 3 16,3 0 0-16,-4 0 11 0,1 10-19 15,-13 6 16-15,13-8-9 16,2 0-2-16,-2 1 11 0,0-9-15 16,0 5 0-16,2-5 4 0,-2 7 20 15,0-7-6-15,2 0-12 0,-12 4 11 16,10 1 2-16,2 1-24 15,3-2 9-15,-5-1 2 0,5 2 1 0,-3-2-5 16,-2 5 18-16,5-1-17 0,-5-1 6 16,-8 7 1-1,8-5 5-15,2-1-12 0,-7 0 6 0,4 0 19 16,-1 0-22-16,1 0 10 0,1 2 3 16,-2 1-15-16,1 0 8 15,-6 16-9-15,1-14 10 0,11 1-16 16,-8 1 17-16,8-2 1 0,-5 2-14 15,5 1-4-15,-3 0 21 0,3 1-22 16,-5 20 17-16,0-21-1 16,5 4 0-16,-3-3-8 0,8-1 9 0,-5 1-3 15,0 0 14-15,5 2-13 0,-5 4 3 16,5-1 14-16,0 27-9 16,0-22-16-16,0 3 6 0,0-2 2 15,0 1-11-15,0-2 18 0,0 1-14 16,0 0 12-16,0-1-4 0,0 2-5 15,0 18-1-15,0-24-3 16,0 1 3-16,0-2 4 0,0-2-10 16,15 0 3-16,-15 2 0 0,0 3 9 15,5-5-3-15,-5 1-5 0,8 21 15 16,2-22-12-16,-5-2-4 16,0 2 7-16,0-2-6 0,-2 0 14 0,2 0-21 15,5 2 18-15,-5-2 0 0,6 3-8 16,11 17-7-16,-11-18 15 15,-4-2-2-15,3 2-6 0,-4 0-3 16,6-1-3-16,-2-3-8 0,1-2 4 16,-4 4 11-16,3-1-4 15,13 13 13-15,-12-14-3 0,4-1-11 16,-7 3 9-16,7 3 3 0,-5-1-14 16,3 0 2-16,2 1 3 0,-2 0 0 15,12 23-2-15,-12-26 6 16,2 3-7-16,-2-2 7 0,-3-4 3 0,0 1 0 15,3 2-4-15,-3-4-11 0,0 0 11 16,3 0-1-16,10 11-7 16,-8-12 8-16,-4 1-11 0,6-2 13 15,-6 1 0-15,1 3-17 0,-1-3 9 16,-1 1 15-16,2-1-10 0,-1 2-8 16,12 12 16-16,-13-14-19 15,5-3 16-15,-7 1-1 0,7 1-20 16,-5 0 10-16,3-4 16 0,2-3-22 15,3 0 25-15,-3 0-22 16,13 1 10-16,-10-3-8 0,-3 2 8 16,-2 1 6-16,2 0-15 0,3 0 4 0,-2 0 4 15,-4 0 4-15,-1 0-4 0,4-3-1 16,13-2 10-16,-10 0-1 16,-8 0-8-16,3 0-3 0,2-14 10 15,0 2-6-15,-2 1-4 0,2 1 5 16,-2-1-4-16,15-10-4 15,-13 9 25-15,-5 3 3 0,-2-1 3 16,7 0-1-16,-5-3-9 0,-2 2-12 16,2 0 10-16,1-3-10 0,-4-1-11 0,14-19 12 15,-11 17 0 1,-3 0-14-16,4-2 18 0,-6-4-2 0,2 1-19 16,3-3 8-16,-10-1 1 0,6 1 13 15,-1-2-15-15,-5-29 3 16,0 25 10-16,0 2-7 0,0-1 0 15,0 0-15-15,-16-2 7 0,16-1 9 16,-7-3-8-16,-3 3 2 0,10-1 4 16,-18-35-9-16,13 35 17 15,-6 4-6-15,6-4-10 0,-5 1 8 16,3 1 2-16,-4-1 2 0,1 0 6 16,5 1-14-16,-8-3-1 15,-7-28-3-15,12 33 13 0,-2 1-8 16,0 2 3-16,-8 1 2 0,3 3-6 0,2 2-3 15,-2-2 3-15,2 0 10 0,-15-21 1 16,13 22-3-16,5 1 3 16,-3 0 10-16,3 1 7 0,-1 4-11 15,-1 2 11-15,2 0-14 0,-3 1 2 16,-3 3-9-16,-6-14 13 16,11 10-20-16,1 3 0 0,-3-4 3 15,-2-1 9-15,5 1-5 0,-3-3-11 16,8 2 9-16,-5-1 3 0,-3 0 15 15,-2-18 28-15,10 20-19 16,-3 1-13-16,-2 3 1 0,0-2-16 0,2 2 13 16,-2 2-1-16,0-2 23 0,5-3 14 15,0 4-12-15,-8-9 11 16,3 11-37-16,5 1-3 0,-1 1-3 16,4 2-11-16,2 1 6 0,-5 2-8 15,5-3-10-15,-5 1-38 0,0-5-128 16,5 4 46-16,-5 1-54 15,-1 1-46-15,4-2-182 0,-3 3-239 16</inkml:trace>
  </inkml:traceGroup>
</inkml:ink>
</file>

<file path=ppt/ink/ink3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38.37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0427BF0-C27B-4442-85C6-6D6C66496DB4}" emma:medium="tactile" emma:mode="ink">
          <msink:context xmlns:msink="http://schemas.microsoft.com/ink/2010/main" type="inkDrawing" rotatedBoundingBox="30737,15470 32604,15417 32611,15654 30744,15708" semanticType="underline" shapeName="Other">
            <msink:sourceLink direction="with" ref="{69F64375-4E13-45DF-94A5-6A5915C4D27E}"/>
            <msink:sourceLink direction="with" ref="{8F066492-0B4A-4E23-82C7-D429B9A49F6E}"/>
          </msink:context>
        </emma:interpretation>
      </emma:emma>
    </inkml:annotationXML>
    <inkml:trace contextRef="#ctx0" brushRef="#br0">22 63 2431 0,'-5'-2'7'15,"-3"-2"107"-15,3 4-18 0,2-2 21 16,1 0 0-16,2 2-26 0,0 0-25 15,0 0-32-15,0 0-4 0,0 0 0 16,0 0-5-16,0 0 26 16,0 0-24-16,0 11-4 0,0-11 2 15,10 10-4-15,-10-2-11 0,13 1-2 16,-1-1 1-16,-1 1-16 0,4-4 13 16,21 6 11-16,-16-11-11 15,5 3-11-15,1-3 15 0,-1 0-12 16,3 0-1-16,0 0 7 0,3 0-1 15,-3 0 0-15,-5-14-14 0,23-8-20 16,-26 10 28-16,-2 1 3 16,-3 0-6-16,-2 2-2 0,-3-3 13 15,0 5-2-15,-5-1 1 0,-2 2-5 0,0-1 2 16,-3-1-13-16,0 8 5 16,0 0 1-16,0 0 8 0,0 0 1 15,0 0 5-15,0 15-13 0,0 2-2 16,0-3 5-16,0 22 4 15,0-18-2-15,0 1-6 0,12 2 10 16,4-5 3-16,-1 1-18 0,3-2 7 16,2 0 10-16,3-5-1 0,2-3-8 15,39 2-55-15,-28-9 31 0,2 0 7 16,3 0 0-16,-6-16 12 16,1 0 1-16,-3 1-2 0,-2 0 17 15,-1-1-7-15,-7 2 0 0,10-11 28 16,-20 13 23-16,-3 5 11 0,-2 1 6 15,-3-1-6-15,-2 7-13 0,-1-4-13 16,1 0-22-16,-3 3-5 0,0 1-8 16,0 0-27-16,0 0 0 15,0 0 23-15,0 0 4 0,0 0-6 0,0 0 4 16,18 0-1-16,-1 11-7 16,4 0 4-16,25 0 8 0,-18-3-4 15,0-8-2-15,2 0-6 0,3 0-22 16,3 0 16-16,-5 0-15 0,2 0 12 15,-3 0-3-15,1 0 9 0,22-12 11 16,-30 3-9-16,-2 0 1 16,-4 1 15-16,-1 8-7 0,-6-11 18 15,0 3-5-15,-2 2-1 0,-3 6-12 16,-5-5 15-16,5 1-8 16,-5 4-15-16,0 0 5 0,0 0-2 15,0 0-6-15,0 0 2 0,0 0 3 16,0 0-4-16,0 0-6 0,0 0 6 15,0 0 5-15,0 0 9 0,13 0 0 16,-1 11-9-16,4-11 9 0,-1 6-9 16,3-6-2-16,0 6-5 0,2-6-19 15,-2 0-10-15,23 0-19 16,-26 0 44-16,3 0-5 0,0 0 11 16,-6-12 11-16,-2 4 1 0,1 8 2 15,-4-11 8-15,-2 4 9 0,-2 0 58 16,-3 1-26-16,0 6-10 15,0 0 13-15,0 0 0 0,0-4-14 16,0 3-1-16,0-4-17 0,0 3-9 16,0 2 2-16,0 0-21 0,0 0 2 15,0 0-1-15,0 0 11 0,0 0-10 16,0 0 2-16,0 0-4 16,0 0 4-16,0 0 5 0,0 0-7 0,0 0-1 15,0 0 0-15,0 0 4 16,0 0 5-16,0 0-3 0,0 0-8 15,0 0-4-15,0 0 7 0,0 0 3 16,0 0 2-16,0 0-9 16,0 0 5-16,0 0 4 0,0 0-3 15,0 0-11-15,0 0 6 0,0 0 4 16,0 0 2-16,0 0 5 0,0 0-13 16,0 0 7-16,0 0 6 0,0 0-12 15,0 0 12-15,0 0-5 0,0 0 2 16,0 0-6-16,0 0-2 0,0 0 6 15,0 0-4-15,0 0 10 16,0 0-10-16,0 0 1 0,0 0 7 16,0 0-9-16,0 0-1 0,0 0 9 15,0 0-6-15,0 0-3 0,0 0-2 16,0 0 8-16,0 0-4 16,0 0 5-16,0 0 4 0,0 0 0 15,0 0-9-15,0 0 2 0,0 0-1 16,0 0 2-16,0 0-9 0,0 0 12 15,0 0 5-15,0 0-16 0,0 0 12 16,0 0-5-16,0 0 6 0,0 0-11 16,0 0 11-16,0 0-3 0,0 0-9 15,0 0 11-15,0 0-10 16,0 0 12-16,0 0-5 0,0 0 7 16,0 0-16-16,0 0 13 0,0 0-11 15,0 0 12-15,0 0-9 16,0 0 9-16,0 0-11 0,0 0 14 0,0 0-8 15,0 0-8-15,0 0 2 16,0 0 9-16,0 0-2 0,0 0 2 16,0 0-11-16,0 0 8 0,0 0 0 15,0 0-1-15,0 0 2 0,0 0 2 16,0 0-11-16,0 0 6 0,0 0-3 16,0 0 3-16,0 0-1 15,0 0 7-15,0 0-11 0,0 0 11 16,0 0-5-16,0 0 3 0,0 0-10 15,0 0 15-15,0 0-12 0,0 0 8 16,0 0-2-16,0 0-3 0,0 0-6 16,0 0 5-16,0 0 1 0,0 0 1 15,0 0 4-15,0 0-9 16,0 0 2-16,0 0 5 0,0 0 2 16,0 0-9-16,0 0 7 0,0 0-1 15,0 0-2-15,0 0-4 0,0 0 8 16,0 0 1-16,0 0-1 0,0 0 0 15,0 0-5-15,0 0-6 16,0 0 6-16,0 0-3 0,0 0 6 16,0 0 6-16,0 0-7 0,0 0-5 15,0 0 5-15,0 0 4 16,0 0-6-16,0 0-1 0,0 0-2 16,0 0 3-16,0 0 10 0,0 0-10 0,0 0 0 15,0 0 1-15,0 0-5 16,0 0 9-16,0 0-5 0,0 0-1 15,0 0 3-15,0 0-1 0,0 0-9 16,0 0 8-16,0 0-7 0,0 0 2 16,0 0-58-16,0 0 8 15,0 0-32-15,0 0-25 0,0 0-19 16,0 0-60-16,0 0-13 0,0 0-99 16,0 0-264-16</inkml:trace>
  </inkml:traceGroup>
</inkml:ink>
</file>

<file path=ppt/ink/ink3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35.419"/>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91CD2E83-F05D-4070-83CF-C1F1ECAA1F5F}" emma:medium="tactile" emma:mode="ink">
          <msink:context xmlns:msink="http://schemas.microsoft.com/ink/2010/main" type="inkDrawing" rotatedBoundingBox="21971,11211 22901,14158 22140,14398 21210,11451" semanticType="callout" shapeName="Other"/>
        </emma:interpretation>
      </emma:emma>
    </inkml:annotationXML>
    <inkml:trace contextRef="#ctx0" brushRef="#br0">2197 3998 1855 0,'5'0'21'0,"0"0"91"15,-5 0-58-15,5 0-38 0,-2 0 11 16,-3 0-28-16,0 0 30 0,0 0-15 16,0 0 37-16,0 0 11 0,0 0-6 15,0 11 70-15,0-11-63 16,0 11 2-16,0-11-28 0,0 14 11 0,0-4 7 15,10 0-1-15,-10-3-8 0,15 5-5 16,-15 1-2-16,18 10 46 16,-18-12-60-16,10 3 3 0,-10-2-19 15,5 3 7-15,-5-5 4 0,8 2 13 16,-3 3 9-16,-5-4 4 0,0 2 2 16,5 13 56-16,5-13-79 15,-5-1 8-15,-5 2 9 0,3-1-6 16,2 4-16-16,-2-4 14 0,-1 4 8 15,3-1 7-15,0 16 18 16,1-13-45-16,-1-3 17 0,-3-1-12 16,1 0 14-16,-1 1-14 0,-2 1 4 0,5-5-10 15,-5 4 12-15,5-4-14 16,1 12-4-16,-1-14-6 0,-5-3-4 16,0 1-4-16,0-1 3 0,0-2-1 15,0-2-7-15,0 2 6 0,0-3-1 16,0 2 1-16,0-2-7 15,0 1 14-15,0-2-14 0,0-1 8 16,0 2-1-16,0 1 2 0,0-3-8 16,0 0-1-16,0 0 9 0,0 0-4 15,0 0-2-15,0 0 3 16,0 0-3-16,0 0 4 0,0 0-9 0,0 0-1 16,0 0-24-16,0 0-44 0,0 0-94 15,0 0-98-15,0 0-300 16,0 0 197-16,0 0-162 0,0 0-138 15</inkml:trace>
    <inkml:trace contextRef="#ctx0" brushRef="#br0" timeOffset="2646.6067">1367 1694 1632 0,'5'0'33'0,"-5"0"66"16,0 0 0-16,0 0-27 0,0 0-28 15,0 0 3-15,0 0-14 0,0 18 65 16,-16-10-54-16,16 2 11 0,-12 2 3 16,1 1-5-16,11-1-16 0,-10 8 15 15,-2-4-17-15,1 5-22 0,6 3 15 16,-13 24 15-16,8-24-44 15,5 2-1-15,0-1 7 0,-3-4 0 16,8 0-19-16,0 0 3 0,-5-1 17 16,5-8-8-16,0-2-4 15,0 4-2-15,0-9 11 0,16-5-2 16,-4 0-4-16,-1 0-11 0,6 0 0 16,-6-16 0-16,6-1 14 0,9-2 1 15,20-24-5-15,-23 23 4 16,2-3 3-16,-2 1-16 0,0-2 21 0,-5 8-26 15,-3 0 26-15,-5 6-5 0,8 0-9 16,-13 3 20-16,8 3 1 16,-11 4-17-16,1 0 8 0,-3 0-8 15,0 0 0-15,0 0 4 0,0 0-6 16,0 0 10-16,0 0 0 0,0 0 2 16,0 26 2-16,0-10-8 0,0-1 12 15,0 6-4-15,0 3 4 16,-18 1 3-16,18 2-16 0,-15 4 2 15,2 4 11-15,-2-1-5 0,-8 41-14 16,15-37-3-16,-2-1 21 0,0-1-4 16,0-1-7-16,5-1-3 0,-3 1-6 15,3-3 13-15,0-2-2 0,0-1-6 16,0 26 5-16,2-31-13 16,3-3 11-16,0-4-18 0,0-3 7 15,0-1 2-15,0-5 0 0,0-1 11 16,0-2-2-16,0 5-4 15,0-6 12-15,0-4-20 16,0 2 1-16,0-2 24 0,13 0-17 0,-13 0 12 16,13 0-4-16,-3-16-5 0,0 3 0 0,13-17-7 15,-8 13 14 1,3 0-5-16,-3-4-2 0,8-2-3 0,-2 1-7 16,-4 4 14-16,1-2 3 0,-3 4-12 15,1 3 12-15,2-6-2 16,-13 15 7-16,-3 2-8 0,-2-1-10 15,0 3 3-15,0 0 5 0,0 0 6 16,0 0 2-16,0 15-19 0,-13 0 18 16,-2 22-23-16,-3-13 11 0,6 6 16 15,-9-1-12-15,6 7 10 16,-8 3 8-16,5 1-13 0,-2 0 15 16,-3 6-2-16,0-1-10 0,-25 44 5 15,25-46-11-15,7-4-3 16,-1 2-4-16,1-1-1 0,4-2-1 0,-1-2 11 15,5 0-13-15,-5 3 8 0,3 26 12 16,5-38-11-16,3-2-6 16,2-3-11-16,0-3 16 0,0-8-8 15,0-2 0-15,0-3 12 0,17-6 3 16,-1 0-7-16,14-21-9 0,-14-3-1 16,6 3-30-16,-1-5 4 0,-3-3-9 15,7-1 19-15,-2-2 2 16,0-1-25-16,0 3 8 0,0-6 28 0,20-35-5 15,-20 40 7-15,-8 1 11 16,6 1 0-16,-9 3 8 0,6-1-13 16,-7 7 24-16,4 2-2 0,-8 3 14 15,4 0-7-15,-1-6 63 16,-5 15-57-16,-3 6 11 0,-2 0-15 16,0 0-13-16,0 0-13 0,0 0 5 15,0 0-2-15,0 0 12 0,0 11-5 16,-12 18-2-16,-4-12-11 15,6 7-2-15,-8 3 17 0,1 3 15 16,-1 2 12-16,-3 5-10 0,1 5-4 0,-3 3-2 16,-23 57-15-16,26-51 5 15,-3 1-12-15,0 0-7 0,8-4 4 16,-8 1-2-16,10-5 3 0,-2 0 8 16,5-3 0-16,2-5-18 0,-7 30 4 15,15-39 14-15,0-3-4 16,0-6-1-16,0-2-15 0,0-5 2 15,0-3 5-15,0 0 3 0,0-4 1 16,0 1 3-16,0-5-11 0,0 0 4 16,0 0 10-16,10-14 9 15,-10 0-10-15,18-3-14 0,-3-4 7 16,3-4 16-16,2-3-19 0,-2 0 4 0,25-39 8 16,-20 31-2-16,0 3 5 15,5-2-8-15,-5 4 1 0,-3 0-8 16,3 2 0-16,-2 3 12 0,-8 4 2 15,2 4-9-15,3-8 38 16,-13 21-6-16,-5 1 0 0,0 4-8 16,0 0-1-16,0 16-3 0,0-2 1 15,-16 6-4-15,-1 1-2 0,1 6-16 16,-17 39 33-16,10-30-18 16,5 5-1-16,-4 3-10 0,-4 4 3 15,3-1-8-15,0-1 3 0,0 1 5 0,3-4 3 16,-13 33-9-16,18-48-10 15,7-6-2-15,8-5 7 0,0-5-10 16,0-5 2-16,0-7 8 0,10 0 10 16,3-14-10-16,10-5-19 0,20-30 5 15,-15 19 18-15,5 1 0 16,-5 0-6-16,0 1 6 0,5-3 8 16,-5 7-17-16,3 0 17 0,-6 3-8 15,-4 5 4-15,17-8-7 16,-23 17 11-16,-7 3-6 0,-3 4 2 0,0 0-3 15,0 0-5-15,-2 0 7 0,-1 0 3 16,-2 0-6-16,0 0 7 16,0 11 18-16,0-11-11 0,0 14-2 15,13 6-15-15,-13-5 5 0,13 6 11 16,-3-5-7-16,-10 2-6 0,10-2 1 16,0 1 0-16,-2 7-15 15,2-15 23-15,-5-6-16 0,8 2 15 16,-5-2-76-16,4-3-25 0,-1 0-29 15,1 0-21-15,4 0-31 0,17-31-487 16,-16 18 25-16</inkml:trace>
  </inkml:traceGroup>
</inkml:ink>
</file>

<file path=ppt/ink/ink3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6.41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8E646F5B-F109-4BF0-A5FF-6A0B8958FCDB}" emma:medium="tactile" emma:mode="ink">
          <msink:context xmlns:msink="http://schemas.microsoft.com/ink/2010/main" type="writingRegion" rotatedBoundingBox="17703,15484 26372,16335 26113,18970 17445,18119"/>
        </emma:interpretation>
      </emma:emma>
    </inkml:annotationXML>
    <inkml:traceGroup>
      <inkml:annotationXML>
        <emma:emma xmlns:emma="http://www.w3.org/2003/04/emma" version="1.0">
          <emma:interpretation id="{DEA6B124-23CE-4CB2-93EC-B2B2158507DC}" emma:medium="tactile" emma:mode="ink">
            <msink:context xmlns:msink="http://schemas.microsoft.com/ink/2010/main" type="paragraph" rotatedBoundingBox="17657,16446 21808,15607 21897,16050 17747,16889" alignmentLevel="1"/>
          </emma:interpretation>
        </emma:emma>
      </inkml:annotationXML>
      <inkml:traceGroup>
        <inkml:annotationXML>
          <emma:emma xmlns:emma="http://www.w3.org/2003/04/emma" version="1.0">
            <emma:interpretation id="{6662A62D-53EB-4058-833E-6A980E99CA62}" emma:medium="tactile" emma:mode="ink">
              <msink:context xmlns:msink="http://schemas.microsoft.com/ink/2010/main" type="line" rotatedBoundingBox="17657,16446 21808,15607 21897,16050 17747,16889"/>
            </emma:interpretation>
          </emma:emma>
        </inkml:annotationXML>
        <inkml:traceGroup>
          <inkml:annotationXML>
            <emma:emma xmlns:emma="http://www.w3.org/2003/04/emma" version="1.0">
              <emma:interpretation id="{7D671727-4805-4E02-9AAD-759269D67BD9}" emma:medium="tactile" emma:mode="ink">
                <msink:context xmlns:msink="http://schemas.microsoft.com/ink/2010/main" type="inkWord" rotatedBoundingBox="17674,16531 18620,16339 18692,16698 17747,16889"/>
              </emma:interpretation>
              <emma:one-of disjunction-type="recognition" id="oneOf0">
                <emma:interpretation id="interp0" emma:lang="" emma:confidence="0">
                  <emma:literal>95</emma:literal>
                </emma:interpretation>
                <emma:interpretation id="interp1" emma:lang="" emma:confidence="0">
                  <emma:literal>9 5</emma:literal>
                </emma:interpretation>
                <emma:interpretation id="interp2" emma:lang="" emma:confidence="0">
                  <emma:literal>q 5</emma:literal>
                </emma:interpretation>
                <emma:interpretation id="interp3" emma:lang="" emma:confidence="0">
                  <emma:literal>9-5</emma:literal>
                </emma:interpretation>
                <emma:interpretation id="interp4" emma:lang="" emma:confidence="0">
                  <emma:literal>9,</emma:literal>
                </emma:interpretation>
              </emma:one-of>
            </emma:emma>
          </inkml:annotationXML>
          <inkml:trace contextRef="#ctx0" brushRef="#br0">999-392 920 0,'0'0'418'0,"0"0"-16"15,0 0-100-15,0 0-60 0,0 0-36 16,0 0-7-16,0 0 121 15,0 0-208-15,0 0-20 0,0 0-21 16,0 0-24-16,0 0-12 0,0 0-10 16,0 0-10-16,0 0-9 0,0 12-5 15,0-12-3-15,0 13 3 16,0-2 1-16,0-11-10 0,0 8 5 16,0-8 7-16,0 0-3 0,0 8-5 15,0-8 4-15,0 3 2 0,0-3 2 16,15 0-13-16,-5 0 3 0,-10 0-5 15,0 0 4-15,5-13-2 0,-5 2 2 16,0 11 5-16,0-13 2 0,0-4 6 16,-15 10-3-16,15 2-4 15,-18 5-8-15,3-7-6 0,2 5-19 16,3 2-4-16,0 0-16 0,2 0-26 16,-2 0-12-16,5 0-151 15,-5 0 94-15,10 0-70 0,0 0-92 16,0 0-124-16,0 0 52 0,0 0-60 0</inkml:trace>
          <inkml:trace contextRef="#ctx0" brushRef="#br0" timeOffset="543.6337">1236-673 655 0,'0'-5'381'0,"0"-3"26"0,0 3-75 0,-18-10 115 16,2 9-288-16,4 1-20 15,12 0-31-15,-16-1-33 0,1 6-28 16,8 0-15-16,-9 0-17 0,9 0 15 16,2 0-1-16,-18 11 37 15,15 0-41-15,0 0-12 0,-2 0-3 16,2 0-15-16,3 0 10 0,5-2-3 15,0 2-7-15,0-3 11 0,0 2-13 16,18 1-36-16,-5-7 9 16,2-4-13-16,1 0-5 0,-4 0 10 15,9 0-3-15,-4 0-1 0,1-13 18 0,3 1-10 16,-9 1 21-16,16-14-5 16,-17 14 32-16,-6-2 6 0,5 1 18 15,-10 1 22-15,5 4 16 0,-2-2 9 16,-3 8 13-16,2-2 9 0,1-1 14 15,-3 1 148-15,0 3-133 16,0 0-19-16,0 0-11 0,0 0 3 16,0 0-16-16,0 0-10 0,0 16-16 15,0 0-15-15,0 0-14 16,0 15 7-16,10-11-23 0,-10-4-5 16,15 2-4-16,-2 1-7 0,-3-2 5 15,-5-1-10-15,3-1 14 0,-3 0-8 0,15 9-59 16,-17-16-26-1,7 1-62-15,-10-3-51 0,5-2-55 0,-5-1-31 16,0 0-29-16,0-3-53 0,0 0-122 16,0 0 21-16</inkml:trace>
          <inkml:trace contextRef="#ctx0" brushRef="#br0" timeOffset="801.5209">1534-734 2489 0,'0'-3'19'0,"0"3"26"15,0-1-1-15,0-4 26 0,0 5 4 16,0-7 7-16,0 2-65 16,0-1 1-16,17-2-7 0,-1 0-8 15,-4 2 11-15,9-2-12 0,-3 1 7 16,-3-3-8-16,18-4-56 15,-20 11-15-15,2-2-15 0,-7 2-44 16,2-1-23-16,-5 4-86 0,0-2-81 16,0 2-30-16,-5 0 65 0,5 0 31 15</inkml:trace>
          <inkml:trace contextRef="#ctx0" brushRef="#br0" timeOffset="1230.0661">1562-752 2044 0,'0'8'31'16,"0"-2"28"-16,0-1 152 16,0-5-93-16,0 5-3 0,0-3-4 15,0 2 5-15,0-2-4 0,0 1-4 16,0 6-26-16,10-3-18 0,3 10-2 16,-3-7-56-16,0-2 5 0,-2 1-3 15,-3 1-1-15,5-1-6 0,0-5-3 16,-5 5 1-16,3-5 0 0,-3-1-7 15,10-1-33-15,-7-1 25 16,2 0 1-16,0 0 10 0,-5 0 0 16,8-14-1-16,-3 3 1 0,-5 11 3 15,0-12-3-15,8 12 6 0,-3-16 29 16,-5 16 3-16,3 0-7 16,2 0 2-16,-10 0 6 0,10 0 1 15,-4 0 9-15,1 0 11 0,-2 0 14 0,0 0 8 16,13 11 70-16,-8 3-78 15,-5 0-9-15,1-3-2 0,-6 3 17 16,0 0-24-16,0 0 3 0,0 0-9 16,0-1-10-16,-16 14 4 15,-2-16-30-15,8-1-5 0,-2-1-26 16,-4-1-36-16,-2 1-49 0,8-5-76 16,-8-2-89-16,3 2-42 0,0 1-52 15,-18-4-788-15</inkml:trace>
        </inkml:traceGroup>
        <inkml:traceGroup>
          <inkml:annotationXML>
            <emma:emma xmlns:emma="http://www.w3.org/2003/04/emma" version="1.0">
              <emma:interpretation id="{BE2A805E-0A9B-43D4-BBB1-A059420EEA06}" emma:medium="tactile" emma:mode="ink">
                <msink:context xmlns:msink="http://schemas.microsoft.com/ink/2010/main" type="inkWord" rotatedBoundingBox="20377,15896 21808,15607 21876,15943 20445,16232"/>
              </emma:interpretation>
              <emma:one-of disjunction-type="recognition" id="oneOf1">
                <emma:interpretation id="interp5" emma:lang="" emma:confidence="0">
                  <emma:literal>un</emma:literal>
                </emma:interpretation>
                <emma:interpretation id="interp6" emma:lang="" emma:confidence="0">
                  <emma:literal>unen</emma:literal>
                </emma:interpretation>
                <emma:interpretation id="interp7" emma:lang="" emma:confidence="0">
                  <emma:literal>ven</emma:literal>
                </emma:interpretation>
                <emma:interpretation id="interp8" emma:lang="" emma:confidence="0">
                  <emma:literal>unan</emma:literal>
                </emma:interpretation>
                <emma:interpretation id="interp9" emma:lang="" emma:confidence="0">
                  <emma:literal>ruan</emma:literal>
                </emma:interpretation>
              </emma:one-of>
            </emma:emma>
          </inkml:annotationXML>
          <inkml:trace contextRef="#ctx0" brushRef="#br0" timeOffset="196706.0052">3566-1310 312 0,'0'0'66'0,"0"0"18"16,0 0 112-16,0 0 273 15,0 0-318-15,0 0 0 0,0 0-19 0,0 0-5 16,0 0-40-16,0 0-15 0,0 0-12 16,0 0-3-16,0 0-21 15,0 0 11-15,0 0-40 0,0 0 6 16,0 0 27-16,0 0-1 0,0 0-5 15,0 0-14-15,0 0-4 0,0 0 15 16,0 0-8-16,0 0 12 16,0 0-36-16,0 0-4 0,0 0 0 15,0 0 8-15,0 0 5 0,0 0 6 16,0 0-5-16,0 0-8 0,0 9 1 16,16-9 19-16,-16 0-2 0,12 0-3 15,-12 0-20-15,0 0 4 0,0 0 13 16,0 0-2-16,0 0-13 0,0 0 8 15,11 0-5-15,4 14 12 16,-8-1 45-16,-7-3-12 0,16 5-17 16,-11-4-20-16,8 0-9 0,-8 3 2 15,5-2 0-15,0 3-3 0,8 11 3 16,-13-16 7-16,8-5 2 16,-3 1-4-16,0-2 0 0,3-4-2 15,2 0-4-15,-2 0 3 0,-3 0-16 16,0 0 9-16,13-21 15 15,-13 9-13-15,0 5-3 0,-2-6 12 0,-3 5-14 16,0-1 3-16,0-2 1 0,1 1 9 16,-1 2-7-16,-5 1 8 0,0-8-4 15,0 6 2 1,0 0-1-16,0 2-13 0,0 3 13 0,0-5 2 16,0 5-4-16,0 1-11 0,0 3 25 15,0 0-17-15,0 0 6 16,0 0 1-16,0 0-13 0,0 0 11 15,0 0-15-15,0 0 16 0,0 0-4 0,0 0-8 16,0 11 10-16,0 13-4 16,0-16-3-16,12 2-5 0,-1-3 11 15,-1 0-5-15,-3 0 2 0,4-1 6 16,1-1 4-16,4-1-12 16,-1-1 9-16,21-3 6 0,-16 0-16 15,-2 0 7-15,-3 0-12 0,8 0-1 16,-8-14-3-16,-2 14-12 0,-3-14 23 15,3 6-8-15,-8-1 17 0,5-1-10 16,-10 4-3-16,0 0 17 16,0-2-26-16,0 8 26 0,0-1-20 15,0 1 16-15,-15 0-10 0,15 0 9 16,0 0-5-16,-8 0 0 16,8 0 0-16,0 0 4 0,0 0-7 0,0 11-8 15,0-11 0-15,0 12 3 0,0-12 13 16,0 13-4-16,0-2-9 15,13-5 2-15,2-6 12 0,-2 6 8 16,2-6-13-16,3 6 1 0,-3-6 1 16,3 0-8-16,-3 0 7 0,3 0 0 15,3 0-14-15,7 0 10 16,-16 0-8-16,-1 0-22 0,-1 0 7 16,3 0 18-16,-8-10 5 0,0-1-23 15,5 0 18-15,-5 1 6 0,-5-9 0 16,0 10-13-16,0 4 5 0,0-1 5 15,0 6 10-15,0-5 2 0,0 5-3 16,0-4-22-16,0 4 16 16,0-2-7-16,0 2-5 0,0 0 20 15,0 0-15-15,0 14-1 0,0 0 7 16,0-3 7-16,0 0-10 0,0-1 2 16,13-10 15-16,-3 14-1 0,13-8-18 15,-18 0 12-15,8 0-13 16,-8-6 11-16,5 0-12 0,0 0 13 0,0 0-6 15,-2 0 3-15,2 0-2 16,-5 0-12-16,8 0-11 16,-3 0-7-16,-5 0 6 0,0 0-19 0,8-12 16 15,-8-1 17-15,0 4-5 0,0-1-1 16,-5 1 20-16,8 3 1 16,-5-7 1-16,-3 13-1 0,0 0 4 15,0 0-8-15,0 0-2 0,0 0 9 16,0 11-10-16,0 0-10 0,0 0 12 15,0 11-3-15,0-12 1 16,0-3 12-16,0 1 0 0,0-1-23 0,17-1 9 16,-4-6 16-16,-3 5-12 15,6-5 1-15,-4 0 1 0,19 0-64 16,-18 0 3-16,2 0-5 0,-2 0-20 16,2-16 9-16,-2 5-15 0,-3-2 16 15,0-1 13-15,-2 3 2 0,-3-3 6 16,5-11 12-16,-5 13 56 15,-5 5-39-15,0-1 43 0,0 3 9 16,0-1 16-16,0 4 2 0,0 2-5 16,0 0-14-16,0 0-12 15,0 0 13-15,0 0-12 0,0 0-12 16,0 15 9-16,0-15 13 0,0 13-6 16,0-1-11-16,0 1-4 0,0-13-2 15,0 12-18-15,0 8 11 0,0-15 7 16,13 2 12-16,-3-7-11 0,0 4-8 15,0-4 9-15,-2 0 4 0,2 0-1 16,3 0-14-16,15 0-13 16,-18 0-11-16,0 0 23 0,1 0 5 15,-4-11 1-15,-2 11-4 0,0-11 5 16,1 4-3-16,-1-1 6 0,-3 8-3 16,3-20 7-16,-5 13-19 15,0 2 24-15,0 1-11 0,0 1-1 0,0 3 13 16,0-4-8-16,0 4 16 0,0 0-33 15,-12 0 7-15,12 0-13 16,0 0 30-16,0 0-21 0,0 0 18 16,0 0-29-16,0 0 26 0,0 11-13 15,0-11 1-15,0 0 18 0,0 6-7 16,0 2-11-16,12-8 0 16,-7 7-10-16,0-7 4 0,1 0-18 15,-1 0 15-15,2 0-16 0,-2 0 23 16,0 0-7-16,6 0-17 15,-6 0 12-15,0 0 27 0,2 0-7 16,-7 0-4-16,6 0 19 0,-6 0-14 0,5 0 1 16,-5-10 0-16,5 10-8 15,0-14-8-15,-5 14 7 0,0 0-90 16,0 0-103-16,0 0-59 0,0 0-149 16</inkml:trace>
        </inkml:traceGroup>
      </inkml:traceGroup>
    </inkml:traceGroup>
    <inkml:traceGroup>
      <inkml:annotationXML>
        <emma:emma xmlns:emma="http://www.w3.org/2003/04/emma" version="1.0">
          <emma:interpretation id="{D6D8DA3C-57F9-46CC-AAD5-6D4815C481CA}" emma:medium="tactile" emma:mode="ink">
            <msink:context xmlns:msink="http://schemas.microsoft.com/ink/2010/main" type="paragraph" rotatedBoundingBox="17592,16615 26261,17466 26113,18970 17445,18119" alignmentLevel="1"/>
          </emma:interpretation>
        </emma:emma>
      </inkml:annotationXML>
      <inkml:traceGroup>
        <inkml:annotationXML>
          <emma:emma xmlns:emma="http://www.w3.org/2003/04/emma" version="1.0">
            <emma:interpretation id="{D617CFB2-3FBC-49CE-99A3-E38BF9959CAA}" emma:medium="tactile" emma:mode="ink">
              <msink:context xmlns:msink="http://schemas.microsoft.com/ink/2010/main" type="line" rotatedBoundingBox="17592,16615 26261,17466 26113,18970 17445,18119"/>
            </emma:interpretation>
          </emma:emma>
        </inkml:annotationXML>
        <inkml:traceGroup>
          <inkml:annotationXML>
            <emma:emma xmlns:emma="http://www.w3.org/2003/04/emma" version="1.0">
              <emma:interpretation id="{31AEF1FD-03A9-45B8-A00E-8677C1D309CE}" emma:medium="tactile" emma:mode="ink">
                <msink:context xmlns:msink="http://schemas.microsoft.com/ink/2010/main" type="inkWord" rotatedBoundingBox="22175,17065 25081,17351 24933,18855 22028,18569"/>
              </emma:interpretation>
              <emma:one-of disjunction-type="recognition" id="oneOf2">
                <emma:interpretation id="interp10" emma:lang="" emma:confidence="1">
                  <emma:literal/>
                </emma:interpretation>
              </emma:one-of>
            </emma:emma>
          </inkml:annotationXML>
          <inkml:trace contextRef="#ctx0" brushRef="#br0" timeOffset="150929.4627">6964 760 2042 0,'0'4'37'0,"0"1"50"0,0-3 31 16,0 1 4-16,0 0 25 0,23-1 171 16,-5-1-180-16,-5 1-22 15,-1-2-19-15,9 0-34 0,-3 0-21 16,0 0-14-16,2 0-9 0,-2 0-5 15,0 0-3-15,15 0-11 16,-23 0 2-16,3 0-2 0,-3 0-26 16,-5 0-73-16,0 0-85 0,-5 0-101 15,0 0-272-15</inkml:trace>
          <inkml:trace contextRef="#ctx0" brushRef="#br0" timeOffset="150689.2597">7046 564 2191 0,'-8'0'70'0,"8"0"16"16,0 0 17-16,-8 0 2 0,8 0-14 15,0 0-26-15,0 9-27 0,0-9-12 16,0 0 12-16,0 0 57 16,0 9-59-16,0-9 13 0,11 0-4 15,-1 0-6-15,3 0-15 0,-3 0-1 16,3 0-13-16,-3 0 4 0,18 0 5 15,-10 0-16-15,-3 0-6 0,3 0 3 16,-3 0-6-16,-2 0 1 16,2 0-52-16,0 0-71 0,-5 0-51 0,-2-7-83 15,-3 7-567-15,-2-7 221 16</inkml:trace>
          <inkml:trace contextRef="#ctx0" brushRef="#br0" timeOffset="165408.3727">7581 721 2135 0,'-8'5'72'0,"3"2"-15"0,2-3 30 0,-2 2-1 16,5-2-7-16,-2 0-22 0,2-2 39 15,0 3 25-15,0-5-2 16,15 0 139-16,3 0-109 0,-3 0-19 15,3 0 9-15,7 0 0 0,-2 0-16 16,0 0-14-16,8 0-22 0,-1 0 9 16,37-23 12-16,-34 23-79 15,0-9 4-15,0 9-7 0,0-9-10 16,-5 9 1-16,0-7-22 0,-5 7 4 16,3 0-1-16,-4-4-10 0,19-3 9 15,-25 3 10-15,-1 4-4 16,0 0 3-16,-7-5-18 0,4 5 6 0,-4 0-116 15,-3 0-124-15,-2 0-68 0,2 0-38 16,0 0-414-16,-5 0 24 16</inkml:trace>
          <inkml:trace contextRef="#ctx0" brushRef="#br0" timeOffset="164984.3677">7912 119 2117 0,'0'-3'72'0,"0"0"10"0,0 1 16 0,0 1 32 15,0 1-7-15,0 0-17 0,0 0 92 16,0 0-93-16,0 0 11 16,0 0 4-16,0 0 0 0,0 0 4 15,0 0 24-15,0 15 7 0,0-15-21 16,0 17-17-16,0 10 51 16,0-11-108-16,-13-2 3 0,13 0-4 0,0 2-24 15,0-3 1-15,0 3-3 16,0 0-32-16,0 1 22 0,-15 2-21 15,15 18 20-15,0-18-24 0,0 0-12 16,0-2 23-16,0 0-19 0,0-2 8 16,0-3 12-16,0-1-12 0,0 2 4 15,0 0-8-15,0-6 10 16,0-6-6-16,0 2-70 0,0-3-107 16,0 0-128-16,0 0-74 0,0 0-33 15,0 0-60-15,0 0-203 0</inkml:trace>
          <inkml:trace contextRef="#ctx0" brushRef="#br0" timeOffset="80150.6012">5380 431 2507 0,'-3'-13'31'0,"1"13"24"0,2-7 28 16,0 7 23-16,0 0-8 0,0 0 7 15,0 0 15-15,0 0 1 0,0 0 13 16,0 36 107-16,0-12-128 15,0 4 10-15,0 1 4 0,0 7-23 0,13 5-27 16,-3 0-30-16,2 0-19 16,-1 2-11-16,-1-1 2 0,13 39 0 15,-13-45-10-15,3 0-8 0,-3-1 5 16,0-4-8-16,3-4-5 0,-8-3 4 16,0-4 8-16,0-3-4 0,-5-1 1 15,0 1-17-15,0-12-51 16,0-2-66-16,0-2-90 0,0-1-78 15,0 0-31-15,0 0-41 0,0 0-86 16,0-12-110-16</inkml:trace>
          <inkml:trace contextRef="#ctx0" brushRef="#br0" timeOffset="80429.0657">5265 855 2335 0,'0'0'3'16,"0"0"10"-16,0 0 59 0,0 0 33 15,16 0 122-15,-4 0-134 16,-2 0 5-16,8-12 11 0,-2 3 9 0,1 9-11 16,9-15-40-16,-3 7-16 15,5-1-27-15,5 0 0 0,28-7-10 16,-28 8-10-16,-5-1 3 0,-5 3-15 15,3-1 9-15,-9 1-4 0,1 1 14 16,-8 3-21-16,1 1-72 0,6-2-277 16,-11 3 119-16,-1 0-102 15,0 0-303-15</inkml:trace>
          <inkml:trace contextRef="#ctx0" brushRef="#br0" timeOffset="82653.5109">6063 995 1382 0,'0'-2'54'0,"0"2"4"0,-11-3 66 0,-1 0 18 16,12-2-3-16,-11 1 86 15,6 2-139-15,-2 2-25 0,-3-4-8 16,4 4 5-16,1 0-21 0,0 0-1 16,-2 0 4-16,-4 0-13 0,6 0-14 15,-2 0 18-15,-1 0-26 16,0 10-4-16,3-10 16 0,-5 11-9 16,5-2-3-16,-8 1-15 0,8-2 4 15,-2-1 12-15,-1 0-3 0,-5 11-5 16,13-10 5-16,0 1-8 0,0 2 1 15,0-1 1-15,0-1 10 16,15 1-18-16,-2 1 13 0,2 1-5 16,-2-1 0-16,20 20 19 0,-10-17-12 15,-7 2-3-15,4 0-3 0,-2-1 3 16,0-3-8-16,-3 3 13 0,-2-4-3 16,2 1-11-16,3-1 1 15,5 11 8-15,-13-12 0 0,-5-2 11 16,0 0-9-16,0 3-6 0,0-2 9 15,-5 2-1-15,0-2-8 0,0-3 1 16,0 1 5-16,-20 4 12 16,12-8-14-16,-7-3 8 0,5 0-15 15,0 0 6-15,-8 0 5 0,7 0-5 16,-1 0-5-16,2-14-14 0,-13-8-4 16,18 11 12-16,-1-5 10 15,1-2 0-15,3-1 2 0,-1 0 2 0,3-3 1 16,0-1-7-16,0 0-3 0,16-2-1 15,1-24 16-15,-6 23-7 16,-1 5 1-16,-10 2-6 0,12-3 9 16,-12 3-3-16,6 3 1 0,-6 1-4 15,5 0 1-15,-5 0 3 0,0-6 10 16,0 14-13-16,0 1-6 0,0 6-1 16,0 0 8-16,-11 0-1 15,11 0-15-15,-17 0 27 0,1 0-23 16,-1 13 12-16,-11-2-71 0,15 4 9 15,3 0-48-15,-6-1-84 0,9-1-137 16,-4 4-96-16,1 0-80 0</inkml:trace>
          <inkml:trace contextRef="#ctx0" brushRef="#br0" timeOffset="87207.0827">6628 1042 1519 0,'0'0'27'0,"0"-4"7"16,0 0 22-16,0-1 54 16,0 3-43-16,0-1-13 0,-13-1 13 15,13 0 18-15,-10 0-6 0,10 0-13 16,-10 2-13-16,2-3 3 0,-2 1-9 16,-3 2 13-16,6 2-35 15,-1 0-3-15,-2 0-21 0,2 0 14 0,-2 0 3 16,0 0-5-16,2 17-4 15,-7-8-2-15,10 3 0 0,-16 12 14 16,14-12-23-16,-3 3 6 0,10-3-4 16,-3 2 4-16,1 0 6 0,-1 1-18 15,3-4 6-15,0-1-5 0,0 14 3 16,0-14 9-16,13-3-6 16,2-2-7-16,-5-5 11 0,3 0-8 15,-3 0 3-15,3 0 1 0,2 0 1 16,-2 0 3-16,20-29-15 15,-13 17 8-15,-2-2 2 0,-5 2-8 16,2-3 8-16,-5 3-5 0,1-1 18 0,-4 2-14 16,-2 3 16-16,-5-1-15 0,5-2 52 15,-5 8 1-15,0-2 0 16,0 2 18-16,0-2-1 0,0 3 3 16,0 2 17-16,0-4-7 0,0 1 4 15,0 3-9-15,0 0 39 16,0 0-70-16,0 0-12 0,0 0 27 15,0 0-10-15,0 13-10 0,0-2-18 16,0-1 38-16,0 5-6 0,0 4 10 16,23 26 59-16,-12-19-68 15,1 3-14-15,-2 3-15 0,1-2-11 0,4 1-3 16,-7-1-6-16,2-3 3 0,0-1-3 16,8 20-1-1,-11-31-6-15,1-2 2 0,-3-3 8 0,-2-3-9 16,-3-2 5-16,0 0 0 0,0-5-4 15,0 0 3-15,0 0-3 0,0 0 14 16,0 0-15-16,0 0-2 16,0 0-6-16,0 0-63 0,0 0-72 15,0 0-60-15,0 0-50 0,0 0-21 16,0 0-7-16,0-12-454 16,0 12 97-16</inkml:trace>
          <inkml:trace contextRef="#ctx0" brushRef="#br0" timeOffset="86269.9966">6427 1309 1979 0,'0'0'59'0,"0"0"120"15,0 0-68-15,0 0 4 0,0 0 5 16,0 0-14-16,0 0-25 0,0 0 9 16,0 0-8-16,0 0-19 0,0 0 30 15,0 0-67-15,0 0-4 0,0 0-9 16,0 0-5-16,0 0 14 0,0 0 5 15,0 0-3-15,0 12 2 0,0-3-6 16,0 16 54-16,0-12-13 16,0 2-11-16,0-2-13 0,0-1-13 15,0-1-14-15,0-1 5 0,-10 1-11 16,10-3 0-16,0 3-7 0,0 4-5 16,0-10 3-16,0-5-4 15,0 0-4-15,0 0-59 0,0 0-55 16,0 0-32-16,0 0-37 0,0 0-17 15,0 0-20-15,0-11-485 0,0 11 174 16</inkml:trace>
          <inkml:trace contextRef="#ctx0" brushRef="#br0" timeOffset="166229.1253">7683 1183 2222 0,'-3'0'39'0,"0"0"31"16,-2 0 15-16,5 0 26 0,-5 0 7 15,5 0-18-15,0 0-35 0,0 0-19 16,0 0-4-16,0-11 15 15,0 11-39-15,0-9 7 0,0 9 7 16,0-10 8-16,0 3-7 0,16-1-19 16,-6 1-3-16,-3-2-5 0,9 1-4 15,12-10 3-15,-16 8-2 0,4 2-2 16,-4 0-1-16,4 1 0 16,-4 2-9-16,-1 2 9 0,-1-2-5 15,-2 5 6-15,-1 0 2 0,6 0 6 16,-11 0-6-16,4 16 9 0,-4-1-11 15,-2 1 9-15,0 5-2 0,0-1-3 16,0 0 4-16,0 0 16 0,-30 20 33 16,17-23-43-16,13-2 0 15,-10 0-10-15,2-6 2 0,0-1-8 16,8 0 2-16,-12-1-2 0,12-3-2 16,0-4 0-16,-3 3-3 15,3-3-3-15,0 0 0 0,0 0-1 0,0 0 2 16,0 0 3-16,0 0 0 0,0 0 4 15,13 0-3-15,-1-11 4 16,14 1-2-16,-13 10-1 0,-1 0-3 16,4 0 6-16,-6 0 0 0,5 0 4 15,-2 0 0-15,0 0 0 0,-1 19 6 16,-4-3-4-16,7 17 6 16,-10-13 4-16,1 0 38 0,-6 2 5 15,0 1 19-15,0-2 7 0,0 1 15 16,-13 1 25-16,13-5 0 0,-21 2-25 15,-12 14 88-15,21-19-96 0,-4-5-16 16,6-1-30-16,0-3 1 0,-3-3-38 16,6-3 10-16,-6 0-12 15,3 0-16-15,-1 0-16 0,-1 0-41 0,7-11-52 16,-6 11-84-16,1-11-40 0,3 0-30 16,1 0-15-16,6-9-353 15,0 11 98-15,0 1-235 0</inkml:trace>
        </inkml:traceGroup>
        <inkml:traceGroup>
          <inkml:annotationXML>
            <emma:emma xmlns:emma="http://www.w3.org/2003/04/emma" version="1.0">
              <emma:interpretation id="{3002E85D-7F1C-42DF-90A3-8C1D99B24606}" emma:medium="tactile" emma:mode="ink">
                <msink:context xmlns:msink="http://schemas.microsoft.com/ink/2010/main" type="inkWord" rotatedBoundingBox="24998,18617 25069,18624 25068,18640 24997,18633"/>
              </emma:interpretation>
              <emma:one-of disjunction-type="recognition" id="oneOf3">
                <emma:interpretation id="interp11" emma:lang="" emma:confidence="1">
                  <emma:literal/>
                </emma:interpretation>
              </emma:one-of>
            </emma:emma>
          </inkml:annotationXML>
          <inkml:trace contextRef="#ctx0" brushRef="#br0" timeOffset="166583.9877">8223 1415 2718 0,'0'0'49'0,"-13"0"33"16,13 12 14-16,0-12-25 0,0 0-24 16,-5 0-17-16,5 0-26 15,0 0-9-15,0 0 13 0,0 0-15 16,0 0 5-16,0 0 2 0,0 0 10 0,10 0 3 16,0 0-2-16,3 0 3 15,-3 0 53-15,-2 0 36 0,-8 0 19 16,0 0-25-16,0 0-38 0,0 0-17 15,0 0-16-15,0 0-9 0,0 0-7 16,-18 0-6-16,5 0 1 16,-2 0-6-16,15 0-11 0,-10 0-66 15,2 0-85-15,8 0-72 0,-8 0-82 16,8 0-152-16,0 0-361 0</inkml:trace>
        </inkml:traceGroup>
        <inkml:traceGroup>
          <inkml:annotationXML>
            <emma:emma xmlns:emma="http://www.w3.org/2003/04/emma" version="1.0">
              <emma:interpretation id="{8DF393A3-C12F-4F05-80CA-26E99EF10143}" emma:medium="tactile" emma:mode="ink">
                <msink:context xmlns:msink="http://schemas.microsoft.com/ink/2010/main" type="inkWord" rotatedBoundingBox="17555,16998 26224,17850 26130,18804 17461,17952">
                  <msink:destinationLink direction="with" ref="{2D1DE0FE-8F9B-49D8-AACE-938619E2DB44}"/>
                </msink:context>
              </emma:interpretation>
              <emma:one-of disjunction-type="recognition" id="oneOf4">
                <emma:interpretation id="interp12" emma:lang="" emma:confidence="1">
                  <emma:literal/>
                </emma:interpretation>
              </emma:one-of>
            </emma:emma>
          </inkml:annotationXML>
          <inkml:trace contextRef="#ctx0" brushRef="#br0" timeOffset="167050.9755">8409 1163 2402 0,'-11'0'29'0,"11"0"-13"0,-5 0-3 15,5 0-1-15,0 0-8 0,0 0-13 0,0-11 12 16,10-3 4-16,24-10 5 16,-14 12-8-16,0 1-3 0,1 2 16 15,2 1 20-15,-3 0 25 0,-2 8 10 16,0 0 27-16,-3 0 33 0,-5 0-9 16,11 16 130-16,-14-1-133 15,-2 6-23-15,-2-1 0 0,-1 5-32 16,-2 2-13-16,0 1-15 0,0 3-18 15,-15 0-10-15,0 27 10 16,2-32-18-16,3-3 4 0,0-1 4 16,-1-1-13-16,1-5 2 0,3-5-5 0,-1 4 11 15,8-5-15-15,-5-2 4 16,5 4-15-16,0-11 18 0,0 3 3 16,0-2-3-16,15 3-2 0,-2-1 9 15,0 1 1-15,2-1-4 0,3-4 1 16,-3 0 3-16,31 0-8 15,-23 0 9-15,0 0 1 0,2-18-5 16,-4 7 8-16,-4 0-39 0,1-3-88 16,-2 3-91-16,-1-2-91 0,-5 0-96 15</inkml:trace>
          <inkml:trace contextRef="#ctx0" brushRef="#br0" timeOffset="167662.5308">8913 1118 2468 0,'0'0'7'16,"-8"0"13"-16,6 0 26 0,2 0 15 15,0-12-37-15,0 2-2 0,0 10 33 16,18-11-1-16,-1 1-14 0,4 1 1 16,-6 0-22-16,5 1 8 0,-2 0-11 15,20-3 5-15,-22 6-22 16,-4 2-1-16,1 3 45 0,-3 0 29 16,1 0 3-16,-6 0-3 0,-5 0-4 15,0 18 28-15,0-3-6 0,0 18 25 16,0-15-75-16,-16 1-19 15,4 0-7-15,1 0-2 0,11-4-8 16,-12 0 3-16,2-4-1 0,-1 3 3 16,4-3-13-16,-1 0-17 0,3-5 7 15,5-3 0-15,0-3 8 0,0 0 1 16,0 0 4-16,0 0-5 0,0 0-1 16,18-16 1-16,17-7 7 15,-14 14 1-15,-1 1-2 0,3-1-3 16,0 0-3-16,-3 2 9 0,1 7-6 15,2 0-2-15,-5 0 6 0,-3 0 3 16,21 0 27-16,-24 15 34 16,-2-1 23-16,1 3 29 0,-6-1 15 15,2 3-4-15,-7 0 13 0,0 3-39 16,0 1 7-16,0 1-5 0,-30 18 8 16,15-20-65-16,-3-2-14 15,-3 1-14-15,-2-6 2 0,6-4 7 0,-4-1-31 16,1-1 5-16,-3-5-22 0,2-4-16 15,-17 0-212-15,20-12-31 16,1 12-97-16,-1-13-43 0,-3 0-40 16,6 2-287-16</inkml:trace>
          <inkml:trace contextRef="#ctx0" brushRef="#br0" timeOffset="79822.5669">5288 366 2291 0,'0'0'33'16,"0"9"7"-16,0-9 102 15,0 7-78-15,0-3-27 0,0-4-6 16,0 0-9-16,0 0-6 0,0 0-4 16,0 0 22-16,0 0 11 0,0 0 25 15,10 0 74-15,6 0-75 16,-4 0-20-16,-1 0-19 0,4 0-10 16,3 0-6-16,-3 0-5 0,8-10-4 15,0 10-8-15,38-24 19 16,-28 14-16-16,0 2-3 0,5-4 1 0,-10 1 3 15,0 4-3-15,-5-2 2 0,0 5 9 16,-7-3-6-16,-6 7-6 0,5 0-75 16,-12 0-28-16,-3 0-37 15,0 0-54-15,0 0-66 0,0 15-164 16,-18-5-102-16,2 0-5 0</inkml:trace>
          <inkml:trace contextRef="#ctx0" brushRef="#br0" timeOffset="2339.9605">670 527 14 0,'10'0'13'15,"8"0"-10"-15,10 0-4 16,-15 0 5-16,2 0 21 0,0 0 15 16,-2-14 16-16,2 4-14 0,-2 2 29 15,2-1 0-15,6-5 77 16,-13 14-85-16,-3-7 5 0,0 7-32 0,-5-6 9 16,0 3-40-16,0-5-1 15,0 2-4-15,0 2 22 0,0-11-16 16,0 5 10-16,0 5 21 0,0-1-28 15,-10 6 20-15,10 0-10 0,-13 0-7 16,13 0-4-16,-10 0-6 16,-1 0-14-16,4 10-11 0,-1 1 24 15,6 2-16-15,-4-2-1 0,6 0 13 16,-5-2-11-16,0 2 5 0,-2 8-22 16,4-11 6-16,3 0-18 15,-2 1 11-15,-1 1 3 0,0 1 9 0,3-2 22 16,0-3-10-16,0 4-16 0,0 8 1 15,0-10 13-15,0-2 3 16,0-1 14-16,0-1-15 0,8 1-6 16,-8-3 0-16,0 0-1 0,10-2 4 15,0 0 26-15,-10 0-20 16,0 0-22-16,6 0-9 0,-4-13-4 16,3 2-28-16,-5 3-25 0</inkml:trace>
        </inkml:traceGroup>
        <inkml:traceGroup>
          <inkml:annotationXML>
            <emma:emma xmlns:emma="http://www.w3.org/2003/04/emma" version="1.0">
              <emma:interpretation id="{42B1478E-6285-4D84-845C-66B92B150F55}" emma:medium="tactile" emma:mode="ink">
                <msink:context xmlns:msink="http://schemas.microsoft.com/ink/2010/main" type="inkWord" rotatedBoundingBox="17644,17536 17908,17562 17873,17922 17608,17896">
                  <msink:destinationLink direction="with" ref="{2D1DE0FE-8F9B-49D8-AACE-938619E2DB44}"/>
                </msink:context>
              </emma:interpretation>
              <emma:one-of disjunction-type="recognition" id="oneOf5">
                <emma:interpretation id="interp13" emma:lang="" emma:confidence="0">
                  <emma:literal>&lt;</emma:literal>
                </emma:interpretation>
                <emma:interpretation id="interp14" emma:lang="" emma:confidence="0">
                  <emma:literal>L</emma:literal>
                </emma:interpretation>
                <emma:interpretation id="interp15" emma:lang="" emma:confidence="0">
                  <emma:literal>4</emma:literal>
                </emma:interpretation>
                <emma:interpretation id="interp16" emma:lang="" emma:confidence="0">
                  <emma:literal>"</emma:literal>
                </emma:interpretation>
                <emma:interpretation id="interp17" emma:lang="" emma:confidence="0">
                  <emma:literal>c</emma:literal>
                </emma:interpretation>
              </emma:one-of>
            </emma:emma>
          </inkml:annotationXML>
          <inkml:trace contextRef="#ctx0" brushRef="#br0" timeOffset="4508.2654">808 566 684 0,'0'0'98'0,"0"0"31"0,0 0 1 15,0 0 25-15,0 0 14 0,0 0-20 16,12-12 72-16,-12 12-134 0,0 0 6 16,0-11 12-16,0 11-12 15,0 0 22-15,0-8-2 0,0 8-9 0,0 0-11 16,0 0-2-16,0 0 72 15,0 0-94-15,0-15 14 0,0 15 8 16,0 0 8-16,0 0 7 0,0 0 15 16,0 0 13-16,0 0-10 0,0 0-12 15,0 0 81-15,0 0-121 16,0 0-29-16,0 0 17 0,0 0 9 16,0 0-27-16,0 0-3 0,0 0-7 15,0 0-5-15,16 26 0 0,-4-14-24 16,-12-2 11-16,16 6 7 15,-11-4-28-15,-5 2 12 0,13 1 0 0,-3-4-8 16,-5 3 14-16,0-2-16 0,3 6 11 16,-3-12 2-16,-5 4-1 15,5-8-13-15,-5 2 7 0,0-3 6 16,0-1-3-16,0 0-9 0,0 0 0 16,0 0-11-16,0 0-47 15,0 0 22-15,0-11-6 0,-18 1 12 16,18 0 9-16,-10 0 2 0,10-6-8 15,-10 0-1-15,2 2 9 0,8-3 8 16,-10-14-2-16,5 15 15 16,5 2 6-16,0 0-8 0,0 0 2 15,0 1 1-15,0-2 3 0,0 0 4 0,0 2-15 16,0 1 10-16,0-14-1 16,0 15-1-16,0-2 2 0,0 3 1 15,0 0 1-15,0 1-7 0,0 2 0 16,0 1 1-16,10 1 6 0,-10-4 19 15,0 9-13-15,0 0 4 0,0 0 2 16,0 0 9-16,0 0 14 16,0 0-7-16,0 0 1 0,0 0 2 15,18 0-6-15,-3 12 12 0,-2 3-26 16,2-2 5-16,-5-2-5 16,3 1-5-16,-3-3 14 0,-2 3-1 0,7 3 5 15,-5-4-14-15,-2-1 6 0,7 14 2 16,-5-13-24-16,-7 0 5 15,2-3 6-15,0 0-5 0,0-1 5 16,-5 0-13-16,5 0 4 0,0 0 9 16,-5 1-2-16,3 6-4 15,-3-4-7-15,0-2 15 0,0-3-9 16,0 0-7-16,0 1 4 0,0-1 4 16,0-3-32-16,0 0-41 0,0 2-45 15,10-4-299-15,-10 0 129 0,0 0-31 16,0 0-34-16,0 0-60 0,0 0-168 15,0 0-60-15</inkml:trace>
        </inkml:traceGroup>
        <inkml:traceGroup>
          <inkml:annotationXML>
            <emma:emma xmlns:emma="http://www.w3.org/2003/04/emma" version="1.0">
              <emma:interpretation id="{6B41FEFD-A4A9-4663-90A5-6E56CBB1961E}" emma:medium="tactile" emma:mode="ink">
                <msink:context xmlns:msink="http://schemas.microsoft.com/ink/2010/main" type="inkWord" rotatedBoundingBox="18101,17706 18396,17735 18371,17986 18076,17957">
                  <msink:destinationLink direction="with" ref="{2D1DE0FE-8F9B-49D8-AACE-938619E2DB44}"/>
                </msink:context>
              </emma:interpretation>
              <emma:one-of disjunction-type="recognition" id="oneOf6">
                <emma:interpretation id="interp18" emma:lang="" emma:confidence="1">
                  <emma:literal/>
                </emma:interpretation>
              </emma:one-of>
            </emma:emma>
          </inkml:annotationXML>
          <inkml:trace contextRef="#ctx0" brushRef="#br0" timeOffset="5071.2624">1284 578 1915 0,'0'0'42'0,"0"0"95"15,0 0-65-15,0 0-15 0,0 0-23 16,0 0-18-16,0 0-11 0,0 0 12 16,0 0-8-16,0 0-2 0,0 0 21 15,0-17 30-15,0 10-34 16,0-1 19-16,13-2 6 0,-13 2-8 15,10 4-12-15,0-1 9 0,-10-1 8 16,0 3-7-16,8 0 10 0,-3 3 27 16,5 0-30-16,-10 0 3 0,5 0-19 15,-2 0-11-15,2 0 3 0,-5 0-16 16,2 0 10-16,1 0-13 0,2 13 9 16,0 10 5-16,0-14-9 15,0 3 18-15,-5-1-19 0,0 2 6 16,0-2-2-16,0 1-3 0,0 3-4 15,0 0-1-15,0-1-1 16,-15 14-9-16,2-14 8 0,3-3-3 16,0 3 3-16,10-3-10 0,-13-5 12 15,13-1-13-15,-5 0-13 0,5-2 9 16,-10-1 8-16,10-1-14 0,0-1 27 16,0 0-14-16,0 0 13 0,0 0-6 15,15 0 3-15,-7-11 18 16,7 11-5-16,-5-11-10 0,23-4 9 15,-15 8-16-15,0-1-3 0,-3 2 3 16,1 1 10-16,1-1-7 0,-1 2-7 16,-4-1-40-16,4-1-39 0,-4 2-35 15,11-7-280-15,-12 6 14 16,-1 1-143-16,-5 0-54 0</inkml:trace>
        </inkml:traceGroup>
        <inkml:traceGroup>
          <inkml:annotationXML>
            <emma:emma xmlns:emma="http://www.w3.org/2003/04/emma" version="1.0">
              <emma:interpretation id="{F431C4A8-83BB-45E4-85FE-133C692BD8D4}" emma:medium="tactile" emma:mode="ink">
                <msink:context xmlns:msink="http://schemas.microsoft.com/ink/2010/main" type="inkWord" rotatedBoundingBox="18458,17101 20195,17272 20129,17951 18391,17780">
                  <msink:destinationLink direction="with" ref="{2D1DE0FE-8F9B-49D8-AACE-938619E2DB44}"/>
                </msink:context>
              </emma:interpretation>
              <emma:one-of disjunction-type="recognition" id="oneOf7">
                <emma:interpretation id="interp19" emma:lang="" emma:confidence="1">
                  <emma:literal/>
                </emma:interpretation>
              </emma:one-of>
            </emma:emma>
          </inkml:annotationXML>
          <inkml:trace contextRef="#ctx0" brushRef="#br0" timeOffset="5340.1278">1590 459 2693 0,'0'0'33'0,"0"0"31"0,0 0-4 16,0 0 5-16,0 0-29 0,0 0 0 15,0 0 12-15,0 0-33 16,0 0-10-16,15 0-6 0,-2 0 3 0,2-11-1 16,-5 11 6-16,3-9-6 0,0 1-11 15,-3 8-43-15,10-13-185 16,-12 8 30-16,2 3-146 0,-5-4-102 16,0 3 33-16,0-2-64 0</inkml:trace>
          <inkml:trace contextRef="#ctx0" brushRef="#br0" timeOffset="5591.2873">1755 245 2697 0,'0'-3'62'0,"0"-1"49"0,0 4 42 16,0-5 203-16,0 2-201 15,0 1 16-15,0 2 9 0,0 0-8 16,0 0-31-16,0 0-27 0,16 0-34 15,-4 12-49-15,-12 6 5 0,28 18-2 16,-18-20-32-16,-2 4 5 16,2 0 4-16,-5 2-14 0,0-3-31 15,6 1-32-15,-9-3-83 0,3-1-99 16,5 14-411-16,-4-21 303 0,-1-1-111 16,0 0-153-16,-3-8-45 0</inkml:trace>
          <inkml:trace contextRef="#ctx0" brushRef="#br0" timeOffset="5885.2137">2188 467 2354 0,'5'0'63'0,"0"0"17"0,1 15 22 0,4-15 108 16,-10 0-119-16,2 0-19 16,3 13-8-16,0-13 8 0,-5 12-5 15,6-3-7-15,-6 3-10 0,5-1-2 16,-5 0-20-16,0 14 6 16,0-14-25-16,0-1-6 0,0 3-30 15,0-6-36-15,0-2-35 0,0 1-45 16,0-1-45-16,0-1-66 0,0-1-193 15,0-3-717-15</inkml:trace>
          <inkml:trace contextRef="#ctx0" brushRef="#br0" timeOffset="6455.0965">2336 334 2342 0,'0'-4'62'0,"0"1"23"15,0 3 22-15,0-4-1 0,0 1-6 0,0-2-24 16,0 5 0-16,0 0 28 16,0 0 99-16,18 0-102 0,-18 0-6 15,0 15-5-15,10 0-21 0,-10-1-6 16,13 3-3-16,-3-1-15 0,-5 3-19 15,10 17-6-15,-7-20-10 16,2-4-4-16,-5 1-3 0,0-2 4 16,-2-2-19-16,2-6-15 0,0-3-23 15,-5 0-12-15,5 0-35 0,-5 0-170 16,0 0 133-16,0-12 11 16,0 1 11-16,0 1 36 0,0-1 23 15,0-4 11-15,0-3 13 0,0-4 6 0,0 1 11 16,0-24 16-1,0 24 15-15,0 1 2 0,0 4 18 0,0-3 3 16,0 7-2-16,0 2 15 0,0 0 19 16,0-2 6-16,5 5 5 0,13-9 78 15,-18 10-67-15,5 1 27 16,5 2 10-16,-10 3-18 0,0 0-21 16,5 0-3-16,1 17-16 0,1-1-21 15,3 0-7-15,6 14-7 16,2-15-29-16,-8 1-13 0,8 0 5 15,-8 0 0-15,2 3 6 0,-6-2 3 0,4 3-21 16,-10-2-41-16,5-3-52 16,0 11-268-16,-5-18 102 0,0-1-45 15,0-3-33-15,0-4-121 0,0 0-82 16,0 0-27-16</inkml:trace>
          <inkml:trace contextRef="#ctx0" brushRef="#br0" timeOffset="6736.8308">2731 420 1919 0,'0'0'111'16,"0"0"31"-16,0 0 8 16,15 0 27-16,-15 0 4 0,10 0-13 0,-10 0-2 15,0 0 11-15,0 0 1 0,0 0 153 16,0 0-187-16,0 0-27 15,8 0-30-15,-8 0-2 0,10 0-16 16,-5 11-24-16,5 2-14 0,-7-4-6 16,2-1-14-16,5 5-2 15,-10-5-5-15,0 1-2 0,5-1-31 0,-5-4-43 16,0 1-41-16,0-2-38 16,0 2-56-16,0-2-53 0,0-3-37 15,0 0-337-15,0 0 145 0,0 0-32 16</inkml:trace>
          <inkml:trace contextRef="#ctx0" brushRef="#br0" timeOffset="7196.1642">2986 304 2384 0,'-3'7'15'0,"-2"1"25"15,0-8 27-15,0 6 17 0,0-6 43 16,0 0-72-16,-1 0-16 16,6 0 5-16,0 0 1 0,0 0 11 15,0 0-5-15,0 0-2 0,0 0-1 16,0 0-9-16,0 0 16 15,0-10-53-15,16 10 5 0,-6 0 0 16,8-5-13-16,-8-1-55 0,8-3-37 16,-3 5-49-16,-2-1-23 0,-3 2-40 15,13-6-421-15,-18 3 257 16,5 1 20-16,-10 4-55 0</inkml:trace>
          <inkml:trace contextRef="#ctx0" brushRef="#br0" timeOffset="12296.0837">3205 79 1055 0,'7'-9'411'15,"-2"1"-206"-15,0 5-6 0,1 0-10 16,-6 0-22-16,0 1 1 0,0 2-7 15,0 0-16-15,0 0-14 0,0 0-11 16,0 0 82-16,0 0-112 16,0 0 0-16,0 0-4 0,0 0-8 15,0 0 11-15,0 0 11 0,0 0 37 16,0 0 12-16,0 0 85 16,0 0-117-16,0 0-10 0,0 17-10 15,0-17-13-15,0 16-14 0,0 0-4 0,0-1-8 16,12 2-25-16,-2-1-1 15,1 19 38-15,-1-20-44 0,-8 1-2 16,9 0 4-16,-6 2-6 16,0-2 16-16,0 4-16 0,0-4-12 15,-3 3-1-15,4-3 4 0,-1 15-18 16,-5-20 1-16,0-1 4 0,0-5-7 16,0 5 3-16,0-4 9 0,0-2-3 15,0-3-11-15,0 4 15 0,0 0-11 16,15 0-37-16,-15-2-5 15,0 2-6-15,0 0-25 0,2-2-12 16,-2 1-89-16,0-3-121 0,11 2-128 16,-11-2-79-16,0-1-889 15</inkml:trace>
        </inkml:traceGroup>
      </inkml:traceGroup>
    </inkml:traceGroup>
  </inkml:traceGroup>
</inkml:ink>
</file>

<file path=ppt/ink/ink3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45.65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505678F-261D-4501-8172-DBB4CD982182}" emma:medium="tactile" emma:mode="ink">
          <msink:context xmlns:msink="http://schemas.microsoft.com/ink/2010/main" type="writingRegion" rotatedBoundingBox="26477,17192 29903,17537 29799,18573 26372,18228"/>
        </emma:interpretation>
      </emma:emma>
    </inkml:annotationXML>
    <inkml:traceGroup>
      <inkml:annotationXML>
        <emma:emma xmlns:emma="http://www.w3.org/2003/04/emma" version="1.0">
          <emma:interpretation id="{D6EDCCE2-C327-40D6-8C5E-DD920FDA6427}" emma:medium="tactile" emma:mode="ink">
            <msink:context xmlns:msink="http://schemas.microsoft.com/ink/2010/main" type="paragraph" rotatedBoundingBox="26477,17192 29903,17537 29799,18573 26372,18228" alignmentLevel="1"/>
          </emma:interpretation>
        </emma:emma>
      </inkml:annotationXML>
      <inkml:traceGroup>
        <inkml:annotationXML>
          <emma:emma xmlns:emma="http://www.w3.org/2003/04/emma" version="1.0">
            <emma:interpretation id="{178C599C-D1E1-45BD-BD0B-C6386C98D13C}" emma:medium="tactile" emma:mode="ink">
              <msink:context xmlns:msink="http://schemas.microsoft.com/ink/2010/main" type="line" rotatedBoundingBox="26477,17192 29903,17537 29799,18573 26372,18228"/>
            </emma:interpretation>
          </emma:emma>
        </inkml:annotationXML>
        <inkml:traceGroup>
          <inkml:annotationXML>
            <emma:emma xmlns:emma="http://www.w3.org/2003/04/emma" version="1.0">
              <emma:interpretation id="{9FDE57AF-D8DA-4E14-8EA0-398EFB1F60C7}" emma:medium="tactile" emma:mode="ink">
                <msink:context xmlns:msink="http://schemas.microsoft.com/ink/2010/main" type="inkWord" rotatedBoundingBox="26714,17300 29444,17575 29348,18528 26618,18253"/>
              </emma:interpretation>
            </emma:emma>
          </inkml:annotationXML>
          <inkml:trace contextRef="#ctx0" brushRef="#br0">9850 726 1721 0,'-12'0'37'0,"12"0"1"16,0 0 4-16,0 0 11 0,0 0 107 16,0 0-99-16,0 0 0 15,0 0-5-15,0 0-1 0,0 0 5 0,0 0 14 16,0 0-8-16,0 0-14 0,0 0 2 16,0 0 16-16,0 0-55 15,0 0 14-15,0 0 2 0,0 0-1 16,0 0-20-16,0 0 2 0,15 11-3 15,-2-11-4-15,7 0 13 16,-10 0-14-16,5 0-10 0,1 0-3 16,-1 0 19-16,0 0-7 0,6 0-1 15,2 0-11-15,2 0 13 0,3 0-6 16,33 0-3-16,-28-6 6 0,-2 6-3 16,-3-11 11-16,2 1-2 0,1 6-12 15,-8-3 1-15,0 3-4 0,-3-1 16 16,-2 0-15-16,13 2 3 15,-21 3 3-15,0 0 1 0,-5 0 6 16,0 0-12-16,0 0 13 0,-2 0-9 16,-3 0 0-16,2 0 12 0,-2 0-18 15,0 0 12-15,0 0 0 16,0 0 11-16,0 0-3 0,0 0-11 16,0 0 7-16,0 0-14 0,-12 0 7 15,12 0-7-15,-13 0 7 0,-10 0 2 16,10 0-13-16,1 0 19 0,-6 0-15 15,-3 0 3-15,1 0 7 0,-6 13-6 16,1-13 10-16,-3 11 1 0,0-11-9 16,-33 8-1-16,30 0-8 15,3-8 6-15,5 4-6 0,0-4 3 16,0 9 8-16,6-4 1 0,-4 1 5 16,6-2-3-16,-11 4-7 15,16 1 6-15,0-5-14 0,5 1 15 16,-3-3 2-16,3-1-4 0,5-1-3 15,0 0-3-15,0 0 7 0,0 0-10 16,0 0 3-16,0 0-4 0,0 0 14 16,0 0-12-16,0 0 6 0,0 0-2 15,0 0-11-15,0 0-5 0,0 0 19 16,0 0 0-16,0 0-6 16,16 0 11-16,-16 0 0 0,17 0-11 15,1 0-2-15,0 0 14 0,5 0-7 16,2 0-13-16,1 0 18 0,7 0-2 15,38-25-25-15,-32 13 24 16,-1 1-5-16,-5 1 13 0,0-1-13 16,0 2-5-16,-5 3 6 0,-5-3 7 15,-3 3 0-15,1 6-11 0,2-4 0 16,-18 4 11-16,5 0-7 0,-5 0-11 16,-5 0 16-16,0 0-5 0,0 0 12 15,0 0-9-15,0 0-5 0,0 0-10 16,0 0 17-16,0 0-15 15,0 0 0-15,13 0-4 0,-13 0 17 16,0 0-4-16,0 0-1 0,0 0 3 16,0 0 5-16,0 0 1 15,0 0-3-15,0 0-6 0,0 0-5 16,0 0 14-16,0 0-9 0,0 0-2 16,0 0 8-16,0 0 3 0,0 0-9 15,0-15 5-15,0 15-1 0,0-12-8 16,-13 1-11-16,13 11-5 0,0-12 7 15,0 1 14-15,-8 4-8 0,8-3 13 16,-10-1 5-16,-5-11-14 16,10 14 14-16,0-1-17 0,2 3 10 15,-4-1 6-15,4 6-15 0,1-3 17 16,-4 1-8-16,4 3-1 0,-3 0-8 16,-3 0 22-16,8 0-5 0,-5 0-12 15,5 0 3-15,-2 0 15 16,2 0-3-16,-3 0-17 0,3 0 13 15,0 0-19-15,0 0-1 0,0 0 20 16,0 0-5-16,0 0 0 0,0 0-12 16,0 0 12-16,13 0-8 0,-13 0 14 15,12 11-16-15,1-11 12 0,8 10-2 16,-14-10 0-16,6 0-2 16,-3 9-13-16,0-4 12 0,0-5 8 15,-2 0-1-15,5 0-14 0,-3 0 10 16,0 0-11-16,16 12 5 15,-16-12 3-15,0 0-2 0,3 11 3 0,-3-11 12 16,0 0-15-16,-2 0 2 16,-1 0-3-16,-1 0 12 0,-1 0 1 0,2 0-25 15,-4 0 22-15,-3 0 2 16,0 0-13-16,0 0 0 0,0 0 15 16,0 0 16-16,0 0-9 0,0 0 8 15,0 0 19-15,0 13 38 16,0-3-39-16,0 0 1 0,-15-1 4 15,2-1 14-15,3 7 6 0,-3-2 7 16,0 0-18-16,-2 1-7 0,0 2-10 16,-16 15 28-16,16-17-43 15,-1-3-5-15,6-2-6 0,3 1-9 16,2-3-10-16,-1-1 2 0,4-3-6 16,2-2-27-16,0-1-239 0,0 0 58 15,0 0-57-15,0 0-139 0,0 0-332 16</inkml:trace>
          <inkml:trace contextRef="#ctx0" brushRef="#br0" timeOffset="-127874.3548">11694 275 1917 0,'-5'5'21'0,"0"0"26"16,3-1 21-16,2-4 11 0,0 0 2 15,0 0 9-15,0 0-1 0,0 0 22 16,0 16-10-16,0 18 113 16,0-12-126-16,0 7-28 0,0 0 61 15,0 4-1-15,0 5-9 0,0-1-24 0,0 6-24 16,0 1 1-16,18 3 26 15,10 49-4-15,-13-50-68 0,-2-2 8 16,-1-4-16-16,1 1-4 0,-3-3-8 16,-2-5 5-16,-3-5-7 0,0 0 5 15,0-6-6-15,0 9-4 16,-5-21 6-16,0-6-45 0,0-4-61 16,0 0-68-16,0 0-24 0,0 0-14 15,0 0-29-15,0-15-23 0,0-14-619 16</inkml:trace>
          <inkml:trace contextRef="#ctx0" brushRef="#br0" timeOffset="-127588.61">11593 725 1948 0,'0'-2'14'0,"0"0"65"0,12-3 30 16,1-1 12-16,2 2-9 0,-2-1-36 0,5 1-37 15,0 2-11-15,22-8 9 16,-17 7-13-16,-2 0-8 0,-1-2-10 16,3 1-4-16,0-1-4 0,-5 1 2 15,2-1 4-15,-2 3-4 0,-3 2 1 16,16 0 15-16,-16 0-38 15,-2 0-53-15,0 0-84 0,-3 0-126 16,-3 0-258-16</inkml:trace>
          <inkml:trace contextRef="#ctx0" brushRef="#br0" timeOffset="-126567.368">12232 869 1606 0,'-8'-4'5'0,"1"-1"35"15,-4 3 18-15,4-5 41 0,-3 6 16 16,-1-2-20-16,-1-1-36 0,1 0-26 15,-17 4 2-15,13 0-7 16,2 0 5-16,1 0 0 0,-1 0-12 16,-2 0-3-16,2 12 24 0,0-12-17 15,0 14-4-15,6-2 1 0,-14 11-2 16,14-9-17-16,2 0-7 0,2-1-1 16,3 1 15-16,0 0-20 15,0-2 12-15,15 1 2 0,-2-3-4 16,2 0 7-16,19 1-21 0,-17-11 12 15,-1 0 0-15,2 0 6 0,-1 0-22 16,-1-12-4-16,1 1-8 0,-6 0-16 16,1 0 27-16,-1 1-2 0,9-11-4 15,-15 8 22-15,0 2 8 16,-2 1 0-16,-3 1 20 0,0 1 11 16,0-1 11-16,0 3 0 0,0 0 9 15,0 2-5-15,0 4 28 16,0 0-21-16,0 0 12 0,0 0-13 15,0 0 15-15,0 14 5 0,0-3-9 16,0 2-18-16,0 1-17 0,0 0-3 16,0 21 20-16,0-17-22 0,0 0-7 15,0 2-4-15,0 0-10 0,12-3-2 16,-12 7-4-16,11-8-1 0,-1 4 6 16,3 10-6-16,-8-15 6 15,0-3-1-15,0 1-4 0,-5-5 2 16,5 1-9-16,-3-3 5 0,-2 3-9 15,3-5-16-15,0 2-52 0,2 2-147 16,-5-6 83-16,2-1-45 0,-2 3-40 16,3-4-132-16,4 0-152 0</inkml:trace>
          <inkml:trace contextRef="#ctx0" brushRef="#br0" timeOffset="-126292.5105">12476 1055 2335 0,'3'-5'38'16,"0"2"23"-16,2 2 99 15,-5 1-53-15,0 0 13 0,0 0 0 0,0 0-30 16,0 14-19-16,0-3 8 16,0 3 8-16,0-2 6 0,0 5-8 0,0 18 26 15,0-16-80-15,0 2-15 16,0 0-7-16,0-1 4 0,0 0-10 15,10-2-2-15,-10-4-3 0,7-3-3 16,-7-2-11-16,0 7-102 16,0-15-10-16,8-1-52 0,-8 0-39 15,5 0-34-15,0 0-47 0,0-12-106 16,6-1-173-16</inkml:trace>
        </inkml:traceGroup>
        <inkml:traceGroup>
          <inkml:annotationXML>
            <emma:emma xmlns:emma="http://www.w3.org/2003/04/emma" version="1.0">
              <emma:interpretation id="{E4B06310-DC47-4183-85B2-9AD3DDFAA216}" emma:medium="tactile" emma:mode="ink">
                <msink:context xmlns:msink="http://schemas.microsoft.com/ink/2010/main" type="inkWord" rotatedBoundingBox="26477,17192 29903,17537 29809,18473 26382,18128"/>
              </emma:interpretation>
              <emma:one-of disjunction-type="recognition" id="oneOf0">
                <emma:interpretation id="interp0" emma:lang="" emma:confidence="1">
                  <emma:literal/>
                </emma:interpretation>
              </emma:one-of>
            </emma:emma>
          </inkml:annotationXML>
          <inkml:trace contextRef="#ctx0" brushRef="#br0" timeOffset="-126046.7929">12736 922 1098 0,'0'-8'-1'16,"0"5"-23"-16,0 1 21 0,0-1-38 15,0 2-6-15,0-1-26 0,0 2-22 0,0 0-8 16,0 0-107-16,0 0 130 16,0 0 16-16,0 0 34 0,0 0 3 15,0 0-20-15,0 0-13 0,0 0-10 16</inkml:trace>
          <inkml:trace contextRef="#ctx0" brushRef="#br0" timeOffset="-125422.4401">12736 887 998 0,'0'0'94'0,"0"0"20"0,0 0-15 16,0 0 48-16,10 0-6 16,-10 0 7-16,8 0-1 0,-8 0-23 15,5-12 124-15,-5 12-116 0,0 0-17 16,0 0-10-16,0 0-3 0,0 0-14 16,0 0-4-16,0 0-5 0,0 0-16 15,-13 0-20-15,3 0 2 16,3 0-37-16,7 0 1 0,-11 0-2 15,1-13-4-15,3 13 1 0,1 0-2 16,-4 0-5-16,3 0 0 0,2 0 3 16,-11 0-8-16,11 0-3 0,3 16 2 15,-3-5 1-15,5-2 8 16,0-1-1-16,0 3-6 0,0-2 4 16,0 1 5-16,15 1 2 15,10 12-14-15,-9-10 15 0,1 1-7 0,4 0 5 16,-1 0-6-16,3-1 11 0,0-1-6 15,-3-1-5-15,1 2-3 0,20 6 10 16,-24-9 1-16,1-1-5 16,-5 1-5-16,0-1 9 0,2-2-8 15,-5-1 12-15,0-1-8 0,1 0-2 16,-6-1 8-16,2 3 10 16,-7-5-4-16,0-1-6 0,0 3 4 0,0-2-12 15,-18 2-1-15,1-4 5 16,-1 4-1-16,-3-1-14 0,1 5 6 15,-21-7-12-15,23 2-2 0,1-3-13 16,4 0 11-16,3 0 0 0,-1-13-15 16,9 1 10-16,2-2 8 0,0-2 3 15,0-4 8-15,15-21-5 16,-5 15-1-16,3 1 19 0,0-3-8 16,-3 0 10-16,0 3-6 0,0 1-3 15,-4 4 5-15,-6 1 7 0,7 3 0 16,-7-4-1-16,0 13-4 0,0 3 2 15,0 1-15-15,0 0 8 16,0 3 0-16,0 0-20 0,-13 0-5 16,1 0-18-16,-19 0-143 0,11 10 32 15,-3 1-95-15,0 1-137 0,-3 0-166 16</inkml:trace>
          <inkml:trace contextRef="#ctx0" brushRef="#br0" timeOffset="-128201.8138">11521 242 1836 0,'0'4'19'0,"0"-2"30"15,0 0-10-15,0-2 54 16,0 0-28-16,13 0-12 0,-3 0-13 16,3 0-26-16,2 0 14 0,0 0-7 0,3 0-20 15,3-11 5-15,-1 11 6 16,23-10-16-16,-25 3 3 0,3 7 10 16,-6 0-10-16,0-5 11 0,-2 5-24 15,0 0 27-15,-6-7-13 0,3 7 7 16,3-4-8-16,-8 4-15 15,0 0 1-15,-2 0-35 0,2 0-41 0,0 0-42 16,-2 0-70-16,-3 0-155 16,0 12-23-16</inkml:trace>
          <inkml:trace contextRef="#ctx0" brushRef="#br0" timeOffset="1070.0532">9843 574 1732 0,'0'0'7'0,"0"0"17"15,0 0 39-15,0 0 78 0,0 0-86 16,0 0 0-16,0 0-15 0,0 0 0 16,0 0 22-16,0 0 3 15,0 0-14-15,0 0 5 0,0 15 19 16,-16-5-49-16,16 0 20 0,-15-1-15 15,5 2 7-15,0-2-15 0,10 2 1 16,-16-4-15-16,6 2-12 0,10 0 8 16,-20 7 4-16,7-7-5 15,5-2 3-15,-4 1-4 0,2 1-1 16,-3 1 2-16,0-1-15 0,3-4 14 16,-3 5-9-16,3-2 9 15,-10 6 3-15,12-6-16 0,0-1 2 0,3 0 13 16,-2-2-9-16,1-2-2 15,1 2-5-15,5-2 18 0,-2-2-11 16,-1 3 4-16,3-2-12 0,0-2 7 16,0 0 15-16,0 0-6 0,0 0-7 15,0 0-2-15,0 0 11 0,0 0-3 16,0 0-4-16,13 0-9 16,0 0 9-16,-1 0 5 0,-12 0-7 15,11 0-6-15,1 0 7 0,-1 0 17 16,-1 0-4-16,3 0-15 0,2 10 19 15,18 3 26-15,-13-1-18 0,-2-1-20 16,-3 0 12-16,3-2-11 16,-5 3 0-16,0-1-7 0,-1-2 12 15,-1-1-17-15,-4 1 2 0,6 1 14 16,-5-8-11-16,-3 0 11 0,0-2-11 16,0 0 17-16,0 0-10 0,0 0 6 15,3 0-7-15,-3 0-42 0,2 0-20 16,6-12-128-16,-8 12 46 15,-5-11-101-15,0 11-137 0,0-8-118 16</inkml:trace>
        </inkml:traceGroup>
      </inkml:traceGroup>
    </inkml:traceGroup>
  </inkml:traceGroup>
</inkml:ink>
</file>

<file path=ppt/ink/ink3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2.77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8623 42 1452 0,'0'0'55'0,"0"0"38"16,0 0-34-16,0 0 17 0,0 0-25 16,0 0 3-16,0 0-50 0,0 0 19 15,0 0 4-15,0 0-12 16,0 0 37-16,0 0 0 0,0 0 14 16,0 0-10-16,0 0 11 0,0 0-17 15,0 0-5-15,0-10-8 0,0 1 5 16,0 9-23-16,0-7-19 0,0-1 12 15,0 1-20-15,0-1 19 0,0 2-14 16,0-1 5-16,0-4 15 16,0 3-16-16,0-10 11 0,0 7-22 15,0-2 34-15,0 2-5 0,0 1-5 16,10 0 13-16,-10-3-12 0,13 5 3 16,-13-3-9-16,10-2-16 0,-3-3 14 15,-1 9-18-15,-6 3 7 16,10-5 18-16,-5 2-11 0,0 3 4 15,3 0-13-15,-3-3 9 0,2 3 15 16,-2-2-1-16,6 3 6 0,-9 3-25 16,1 0 10-16,-3 0-12 15,2 0 9-15,1 0 1 0,-1 0 53 0,1 0-21 16,-1 0-10-16,9 13 78 16,-4-2-4-16,3 0-48 0,3 2-14 15,-3-2-17-15,6 3-11 0,-4-1 9 16,4 4 16-16,-4-1 42 0,4 4-21 15,12 22 15-15,-16-23-51 16,1 6-13-16,0 1-1 0,0 0-2 16,-1-1 91-16,-1 0-36 0,-4 0-21 15,6 6-21-15,-3-5-1 0,5 24 6 16,-7-29-21-16,-3 0-5 16,5-1 5-16,-5 0 1 0,3-3 3 15,2-2-1-15,-2 4 6 0,2-5-11 0,0 3 2 16,11 11 4-16,-9-14-8 15,-4-4 4-15,2 0-6 0,0 0 14 16,-2-1-13-16,2-1 8 0,-5 1-7 16,0-4 9-16,-2 1-13 15,2 1 11-15,-5-7-9 0,0 0 6 16,0 0-8-16,0 0 4 0,0 0-52 16,0 0-53-16,0 0-60 0,0 0-62 15,0 0-358-15,0 0 41 16</inkml:trace>
  <inkml:trace contextRef="#ctx0" brushRef="#br0" timeOffset="4886.8415">10003 176 2210 0,'0'0'24'0,"0"0"59"15,0 0 102-15,0 0-98 16,0 0-24-16,0 0 4 0,0 0-7 16,0 0-21-16,0 0 24 0,0 0 6 15,0 0-2-15,0 0 7 16,0 0 61-16,0 0-67 0,0 0-13 15,0 0-24-15,0 0-7 0,0 0-3 16,0 0-1-16,0 0-14 0,0 0-1 16,28 0 8-16,-12 0-15 0,-1 0 10 15,3 0-3-15,2 0-8 0,3 0 6 16,-3 0-12-16,1 0 14 0,-1 0-4 16,0 0 2-16,21 0-168 15,-25-7-8-15,-1 7-48 0,-2 0-36 16,-3 0-164-16,0 0-224 0</inkml:trace>
  <inkml:trace contextRef="#ctx0" brushRef="#br0" timeOffset="5559.9619">10311 29 2521 0,'0'0'41'15,"0"0"29"-15,-10 0 29 0,10 0 4 16,0 0-30-16,-7 0-34 0,7 0-27 16,0 0 1-16,0 0 19 15,0 14 34-15,0 2-35 0,0-1-4 16,0 2-7-16,0 1-1 0,0 0 2 0,0 3-10 16,0-2-9-16,0 5 1 15,0-3 1-15,0 18 10 0,0-23-9 16,0-1-9-16,0-3 2 0,0 1 0 15,0-6-2-15,0-1 13 0,0-6-1 16,0 0-7-16,0 0-15 16,0 0-13-16,0 0 4 0,0 0 0 15,0-11 8-15,0-4-9 0,0 3 8 16,0-2 0-16,0 0 4 0,0-8 11 16,0-23-9-16,0 23 15 15,0 5-12-15,0-4 6 0,0 3 11 0,0-3-4 16,10 7-3-16,-10 3 21 0,7 0 17 15,-7 5 1-15,8-2 35 16,-8 8-51-16,0 0-12 0,5 0-5 16,0 0 5-16,0 0-12 0,-5 11 4 15,3-11 2-15,2 10-14 0,-2-10 7 16,7 21 16-16,-3-6-23 16,1-5 18-16,2 5-13 0,0-1-2 15,1 0 15-15,-1 0-2 0,-3 0-4 16,6 2-11-16,-3-1-3 15,6 17 56-15,-11-20-5 0,-3 4 9 16,3-1-12-16,0 3-2 0,-5 0 11 0,0-6 3 16,0 3-12-16,0 2 3 0,0 12-4 15,-15-18-15-15,2-2-5 16,-2-1-10-16,15-1-5 0,-15-2 1 16,5 1 2-16,-6-3 5 0,6-1-10 15,0 3 8-15,-10-4-4 16,9 2 3-16,1-1-13 0,0-2-6 15,0 0-6-15,2 0-45 0,1 0-80 16,2 0-73-16,-1 0-59 0,1 0-30 16,3-22-576-16,2 10 139 15</inkml:trace>
  <inkml:trace contextRef="#ctx0" brushRef="#br0" timeOffset="6496.5078">11004-300 1898 0,'0'-3'59'0,"0"0"34"0,0 1 47 16,0-2-19-16,0-2 86 16,0 1-125-16,0 1 4 0,0 3-26 15,0 1 4-15,0 0-18 0,0 0-3 16,0 0-26-16,0 0 0 0,0 0 2 15,0 0-9-15,-10 0-1 16,10 0-9-16,-13 0 9 0,3 0-9 16,-3 0 15-16,3 8-15 0,-2 0-5 15,1-8 13-15,4 7 5 0,-9 6-4 16,9-7-6-16,2 2 3 16,2-3-4-16,3 3-4 0,0 2-3 0,0 1 9 15,0 2-9-15,0-1-1 0,18 3 16 16,15 13-12-16,-18-16 12 15,3 4-15-15,-3-1 4 0,6 1 10 16,-3-1-15-16,0 3 15 0,-1-2-7 16,1 1 5-16,0-2-19 15,18 18 10-15,-24-18 9 0,1-2-10 16,-3 0-3-16,-2 0 7 0,-3-3 18 16,0-2-4-16,-5-1-11 0,0-1 2 15,0 8 33-15,0-11-18 16,-15 3 11-16,2-2 7 0,-2 3-7 0,2-3-22 15,-5-1 3-15,-2-3 39 0,-3 0-9 16,3 0-6-16,-24 0 36 16,21-11-49-16,11 11-13 0,-4-14-10 15,6 4 0-15,0 2-21 0,10-1-25 16,0 1-48-16,0 2-10 0,0-2-46 16,0-8-170-16,0 10 109 15,18-2-160-15,-5 0-169 0</inkml:trace>
  <inkml:trace contextRef="#ctx0" brushRef="#br0" timeOffset="6902.1819">11496-115 2342 0,'0'-4'46'0,"0"4"21"16,0 0 10-16,-13 0-5 0,3 0 4 16,0 0 33-16,2 0-58 0,-2 0-2 15,0 0-7-15,0 0 6 16,-3 17 2-16,3-7 5 0,-1 6-24 16,4-2-4-16,-1 1-18 0,-2 11 14 15,5-16-17-15,5 5 4 0,0-4-12 16,0-3-1-16,0 1 13 0,0 2-6 15,15 0-4-15,3 0-5 0,0 0 8 16,23 8-7-16,-16-16 4 16,-2 3-2-16,2-6 11 0,-2 0-14 15,0 0 14-15,0 0-2 0,-2 0-14 16,-6 0 6-16,8-26-72 16,-18 26 15-16,0-17 10 0,-5 5-9 0,0-4-18 15,0 2 3-15,0 2-27 16,0-4-15-16,-13 1-39 0,13 0-97 15,-25-12-473-15,25 12 370 0</inkml:trace>
  <inkml:trace contextRef="#ctx0" brushRef="#br0" timeOffset="7197.541">11644-323 2186 0,'5'-14'72'0,"0"2"35"0,0 1 21 16,-3 2 16-16,1 1 5 0,0 4 65 16,2 4-138-16,-5 0 61 0,2 0 43 15,1 0-20-15,-1 17 2 0,1 2 6 16,2-1-44-16,0 4 4 0,3 5-41 16,2 31 13-16,-2-28-79 15,-3 3-2-15,5-1-12 0,-3 1-1 16,-1 2 3-16,1-9 6 0,1 2-20 15,-3-1 10-15,-3-2-14 16,11 14-118-16,-8-28-64 0,0 2-82 0,0-7-66 16,-2-1-29-16,2-4-87 0,3-1-119 15,-1 0-22-15</inkml:trace>
  <inkml:trace contextRef="#ctx0" brushRef="#br0" timeOffset="7683.7471">12112-117 2578 0,'0'-2'30'16,"0"0"30"-16,-15-2 29 0,5 4-14 0,10 0-20 16,-13 0-7-16,-12 0 12 15,12 0-20-15,3 0 21 0,-6 0-18 16,6 16-23-16,-2-3 5 0,1-1-13 15,1 1-6-15,0 2 4 0,2-1-1 16,-4 15-10-16,9-15-2 16,3 0 3-16,0 0 4 0,0 0-13 15,0 2 4-15,0-6 8 0,18 3-12 16,0 0-20-16,0-10-23 0,15 8-69 16,-16-11 61-16,4 0-21 15,-3 0 4-15,2 0-1 0,0-14 8 0,-2-1 10 16,-2 0 37-16,-1-1-11 0,-2-1 49 15,12-19 72-15,-15 20-20 16,-5 1 4-16,0 3 8 0,-2 6-21 16,-3 2-18-16,0-1-15 0,0 1 7 15,0 4-19-15,0 0 8 16,0 0-14-16,0 0-1 0,0 15-1 16,0-4 11-16,0 5-7 0,0-1 2 15,0 5-10-15,0 1-1 0,0 1 16 16,0 21-15-16,15-20 3 15,-15-8-9-15,13 5-72 0,-13-6-49 0,13-5-83 16,-1 0-72-16,-4-1-164 0,5-5 14 16,5-3-124-16</inkml:trace>
  <inkml:trace contextRef="#ctx0" brushRef="#br0" timeOffset="8214.334">12696-73 2565 0,'-16'-5'37'0,"16"-1"16"15,-10 3 31-15,10 1 20 0,0-1-2 16,0 3 22-16,0 0 144 0,0 0-176 16,0 20 5-16,0-4-11 0,0 4-4 15,0-2-23-15,13 4-32 0,-13-1 3 16,13 3-16-16,-6-1-3 15,11 23 10-15,-8-24-14 0,-2-6 8 16,2 1-6-16,0-4-17 0,3-3 8 16,-3-2 1-16,-2 0 4 0,2-8 4 15,8 2-11-15,-10-2 5 16,2 0-6-16,-3 0-30 0,1 0-57 16,2-18 5-16,0 3 28 0,1-1 14 15,-4-1 22-15,1-7 12 0,10-24 0 16,-13 21 11-16,0 2-13 0,-3 5 16 15,1-4 49-15,0 4 50 0,-1 4 19 16,-2 1-8-16,0 5-25 0,0 4-20 16,0-3 42-16,0 7-79 15,0 2-1-15,0 0-14 0,0 0-1 16,0 0-22-16,0 0 2 0,0 0-1 16,0 0 10-16,0 0-2 0,0 30 8 15,0-15-8-15,0 2-10 16,0 2 1-16,0 4 8 0,0 3-4 15,0 1 7-15,0 1-6 0,0-2 14 0,0-4-21 16,0 19-3-16,0-22-40 16,0-7-88-16,0-3-103 0,0-1-67 15,15-3-34-15,-15 0-33 0,13-5-135 16,0 0-225-16</inkml:trace>
  <inkml:trace contextRef="#ctx0" brushRef="#br0" timeOffset="8658.6328">13213-4 2524 0,'0'-13'60'0,"0"5"69"16,0 2 31-16,0 1 17 0,0 1 1 16,-13 4-2-16,13 0-15 0,-13 0-26 15,3 0-30-15,-5 23 50 16,5-9-97-16,-6 1-17 0,6 0-14 15,-3 1-7-15,3 1-16 0,0 1 2 16,5 1-6-16,-5 2-4 0,7-4 7 16,-2 19-20-16,5-20 20 0,0-4-9 15,0 1-3-15,0-3 9 16,20-3 3-16,-4-2-6 0,-1-2-26 16,0 0-19-16,21-3-94 0,-21 0 94 15,3 0 12-15,-3-14 19 0,1 2 3 16,-1 1 6-16,-7-1 5 0,2-3 9 15,-3 1 9-15,1 2 2 0,0-9 71 16,-8 12-42-16,0 3-5 16,0 1-6-16,0 5-12 0,0 0-7 15,0 0-9-15,0 0 1 0,0 0-8 16,0 14 3-16,10 4-1 16,-10-4 7-16,13-4-10 0,-3 1 4 0,-10 4-6 15,13-5-6-15,-3 1 0 16,0-1-9-16,-2 0-148 0,2-1-107 15,5 2-414-15,-5-9 183 0,0 2-239 16</inkml:trace>
  <inkml:trace contextRef="#ctx0" brushRef="#br0" timeOffset="8972.4191">13521 61 2741 0,'2'-12'83'0,"-2"-2"68"15,0 8 53-15,0-7 201 16,0 9-248-16,0 0-48 0,0 4-24 0,0 0-40 15,0 0 4-15,0 0 44 16,0 15-14-16,11-5-4 0,-11 3-21 16,12 9 20-16,-4-10-48 0,-8 4-10 15,8 0-9-15,-8-1 1 0,0-1-3 16,0 4-12-16,0-4-8 0,0-1-13 16,0-3-30-16,0 6-39 15,0-14 63-15,0 0 14 0,0-2 6 16,0 0 1-16,0 0-4 0,0 0 16 15,0-12-4-15,0 0 5 0,30-18-7 16,-14 12 6-16,-4-2-1 16,6-2 1-16,-3 0-16 0,6 1-89 15,-3-5-100-15,-3 8-91 0,0-1-80 0,-2 3-112 16</inkml:trace>
</inkml:ink>
</file>

<file path=ppt/ink/ink3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03.898"/>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0 764 0,'0'0'-7'0,"0"0"4"15,0 0-15-15,13 0 48 0,-3 0-24 0,-5 0 12 16,3 0 267-16,-3 0-52 0,10 0 44 15,-10 0-197-15,-5 0-14 16,0 0 6-16,5 0 14 0,-5 0-48 16,0 0-11-16,0 11 9 0,0-11-14 15,0 0-10-15,0 0-13 16,0 0 27-16,0 0-28 0,0 0 18 16,0 0-20-16,0 0 15 0,0 0-27 15,0 13 34-15,0-13-41 0,0 0 35 16,0 0-17-16,0 0 6 15,0 0-6-15,0 0 28 0,0 0 5 0,0 0 17 16,0 13-31-16,0-13 11 0,0 0-3 16,0 0-1-1,0 0-11-15,0 0 10 0,0 0 18 0,0 0-17 16,0 0-6-16,0 0-15 0,0 0 27 16,0 0-2-16,0 0 9 0,0 0-1 15,0 0-17-15,0 0 5 16,0 0 1-16,0 0 0 0,0 0 0 15,0 0-5-15,0 0 11 0,0 0 0 16,0 0-15-16,0 0 24 16,0 0-3-16,0 0 4 0,0 0-22 15,0 0 12-15,0 0 0 0,0 0-10 0,0 0-17 16,0 0 4-16,0 0 2 0,0 0 54 16,0 0-37-16,0 0 12 15,0 0-7-15,0 0-7 0,0 0 11 16,0 0-12-16,0 0 2 0,0 0-2 15,0 0-8-15,0 0 9 16,0 13-7-16,0-13-1 0,0 0 31 16,0 0-5-16,0 0-22 0,0 13-2 15,0-13-1-15,0 0 13 0,0 12 90 16,0-2-84-16,0-1-9 0,0-2 24 16,0 2 52-16,0-1-33 0,0 3-29 15,13 1-6-15,-13 2-11 0,0 1-16 16,0 14 11-16,0-15-7 15,0 3-3-15,0-1 1 0,0-3-11 16,0 1-1-16,0-2 14 0,0 2-7 16,0 0-9-16,0-3-1 0,0 8 18 15,0-9-16-15,0 0 16 16,0-2-7-16,0 0 5 0,0 3 72 16,0 3-28-16,0-1-26 0,0-1-7 15,0 4-10-15,0 14 6 16,0-16-10-16,0-2 9 0,0-1-9 15,0 0-2-15,0-1-6 0,0 0-9 0,0-2 13 16,0-3-1-16,0 0 2 16,0 3-11-16,0-8 15 0,0 3-8 15,0-2 2-15,0 3 4 0,0-2-2 16,0 6-7-16,0-3 4 0,0 1 3 16,0 3-3-16,0-2-3 15,0-1-3-15,0-2 15 0,0 0-5 16,0-1-3-16,15-1-6 0,-15-1 0 15,0 3 3-15,0-3 2 0,13 3 2 16,-13-3-4-16,10 0-1 16,0 2-5-16,3-2 8 0,-8 0 6 0,-5-1-5 15,5 0 2-15,8 0 2 0,-3 0-6 16,5 0-9-16,-7 0 18 16,-3 0-3-16,10 0-7 0,-2 11 0 15,2-11 2-15,-4 0-7 0,7 0 2 16,-3 0 9-16,-2 0-10 0,20 0 1 15,-13 0 11-15,-2 0 0 16,-8 0-3-16,13 0-5 0,-5 0 0 16,-3 0-3-16,3 0 13 0,2 12-13 15,-2-12 4-15,25 0-2 16,-25 0-1-16,5 0 9 0,-2 0 0 16,1 0-14-16,1 0 4 0,3 0 7 0,2 0-6 15,-5 0 15-15,25 0-10 16,-25 0 9-16,0 0-19 0,5 12 15 15,-2-12-4-15,-9 0 1 0,6 0-2 16,5 10-3-16,-5-10-3 0,3 0 2 16,20 7-3-16,-31-7 10 15,8 0-8-15,-5 0 7 0,2 0 6 16,-2 0-12-16,-3 0 3 0,3 0 2 16,-3 0-10-16,8 0 3 0,20 0 7 15,-25 0-1-15,5 0-5 16,-2 0 10-16,1 13 1 0,4-13-9 0,-3 0 0 15,-5 10 4-15,5-10-3 0,2 0-3 16,21 16 4-16,-18-16 3 16,-5 0-2-16,2 0 0 0,-2 0-1 15,5 0 2-15,0 0 0 0,0 0-8 16,0 0 3-16,-2 0-6 0,35 0 12 16,-38 10-2-16,0-10 0 15,2 11-1-15,-7-11 1 0,5 0 3 16,-8 8-8-16,8-8 7 0,-2 7-2 0,-4-7-1 15,32 8 4 1,-26-1-12-16,0-7 14 0,0 5 3 0,0-5-21 16,2 6 18-16,-2-3-5 0,5 1-6 15,-3-1 11-15,32 0-3 16,-27-1 4-16,-4 1-9 0,2-2 8 16,5 2-9-16,-5-1 2 0,0 1-1 15,5-2-6-15,-5 1 3 0,2-1 14 16,29 3-6-16,-34-1 1 15,-2-2-6-15,5 3 0 0,-5-1-4 16,-2 0 10-16,-3-2 4 0,7 3-13 16,-7-2 6-16,5-1-8 0,25 2 6 15,-25-3 11-15,0 0 3 16,5 0-12-16,0 0-5 0,-2 0 4 0,2 0-8 16,0 0 6-16,0 0 5 0,0 0-17 15,38 11 9-15,-38-11 9 16,5 0 3-16,0 11-5 0,-5-11-2 15,0 8 5-15,-5-8-10 0,5 0 8 16,-8 8 6-16,19-8-12 16,-22 7-3-16,-1-1 4 0,-1-6 4 15,-2 0 9-15,5 0-9 0,-3 0-5 16,3 0-2-16,-3 0-6 0,3 0 9 0,25 0 12 16,-17 0-18-16,2 0 23 15,2 0-3-15,6 0-3 0,0 0-8 16,2 15-6-16,2-15 14 0,1 12-6 15,5-12-3-15,38 13 14 16,-46-4-23-16,1-9 3 0,-1 8 6 16,-3-8-2-16,1 0 2 0,-3 0 15 15,-2 0-7-15,-1 0-11 0,-2 0-2 16,23 0 5-16,-23 0 0 16,-5 0 1-16,-2 0-7 0,2 0 7 15,-1 0 6-15,1 0-6 0,-2 0-3 0,4 0-6 16,-4 0 6-1,24 0 2-15,-22 0-5 0,0 0 12 0,0 0-10 16,0 0 12-16,3 0-15 0,-1 0 13 16,3 0-8-16,-2 0-6 0,4 0 15 15,26 0-14-15,-28 0 8 16,0 0-8-16,0 0 3 0,-5 0 7 16,5 0-1-16,-2 0-6 0,-1 0 3 15,1 0 6-15,17 0-12 16,-23 0-2-16,1 0 6 0,-3 0 1 15,-3 0 13-15,3 0-16 0,-6 0 1 16,4 0 3-16,-1 0 3 0,3-14-3 0,15 14 8 16,-18-11-6-16,3 11-12 15,-3 0 15-15,3-13-15 0,-3 13 14 16,3 0 6-16,-2-7-10 0,4 7 1 16,0-8-4-16,24 2 7 15,-24 6-4-15,0 0-3 0,1 0-3 16,-3 0 15-16,-3 0-2 0,0 0-10 15,-2-11 2-15,-3 11-1 0,3-8-4 16,5 8 22-16,-8 0-15 16,-5 0 4-16,3 0-14 0,-3 0 14 15,-3-15-8-15,1 15 0 0,2 0 6 0,0-11-1 16,-3 11 1-16,9-10-10 16,-6 2 11-16,2 8 1 0,-2 0 1 15,1-7-9-15,-1 7 1 0,0-4 13 16,-3 4-13-16,1 0-1 0,-1 0 25 15,-2-5-18-15,0 5-8 16,0-3 10-16,0 3-17 0,0-1 3 16,0 1 24-16,0-2-11 0,0 0-17 15,0-1 15-15,0-2-1 0,0 2-1 16,0 2 2-16,0-2-2 16,0-1 8-16,0 2-6 0,0 0 10 0,0-3-16 15,0 1-4-15,0-3 12 0,0-9-1 16,0 8-1-16,0-3-19 15,0-4 21-15,0 2-16 0,0-2 13 16,0-3 1-16,0 2 3 0,-7-4-6 16,7-1-3-16,-10-17-6 15,10 20 4-15,0-1 8 0,0 3 5 16,0-1-18-16,0 1 4 0,0-1 17 16,0 3-24-16,0-3 21 0,0 1-12 15,0-12-2-15,0 17 13 16,0-2-6-16,-13 4 10 0,13 4-3 15,0-1-16-15,0 4 3 0,0-1 24 0,0 0 0 16,0-1 15 0,0 4-15-16,0 0-18 0,0 0-2 0,0 0 19 15,0 0-23-15,0 0 18 0,0 0-19 16,0 12 15-16,0-12-8 0,0 33 22 16,0-18-6-16,-13 4 17 15,13 2-15-15,0-1-5 0,0 2 2 16,0 0-2-16,0 0-11 0,0 0-2 15,0-3-9-15,0 13 25 16,0-19-15-16,0-1-2 0,0 1 3 16,0-2 6-16,0-3-9 0,0 0-1 0,0-2-1 15,0 1 1-15,0 0 1 0,0-2-27 16,0-5-46-16,0 0-90 16,-15 0-121-16,15 0-84 0,0 0-63 15,0 0-174-15,0 0-290 0</inkml:trace>
</inkml:ink>
</file>

<file path=ppt/ink/ink3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15.781"/>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83 1632 0,'0'0'41'0,"0"0"64"15,0 0 15-15,0 0 76 16,0 0-124-16,0 0-21 0,0 0 1 16,0 0 14-16,0 0-8 0,0 0-5 15,0 0-9-15,0-10-2 0,0 10-6 16,0-10 13-16,0 10-38 16,0 0 15-16,0-10-15 0,0 4-20 15,0 6 18-15,15-6-14 0,1 1 3 16,-4 0 4-16,1 1 2 0,10-3-4 15,-13 4 10-15,3 0-17 16,-3 3-2-16,-2-1 5 0,0-3 16 0,-1 0-11 16,-2 2-6-16,3-1 14 0,2 3-3 15,-2 0-7-15,-3 0 5 16,-3 0 5-16,3 0 49 0,-2 0 3 16,2 0 1-16,-5 0-22 0,3 15-11 15,-1 0-4-15,-2-4 0 16,0 15 47-16,0-13-42 0,0 1-10 15,-15-2-2-15,15 3-14 0,-13-2-4 16,13 2 15-16,-13-3-9 0,3 2-14 16,3 7 14-16,7-14-2 0,-8 2-1 15,8-3-6-15,-5-2-8 0,5-4 11 16,0 0-1-16,-5 0 11 0,5 3-2 16,0-3 7-16,0 0-2 15,0 0-12-15,0 0 5 0,0 0-2 16,0 0-5-16,0 0 32 0,0 0-4 15,13 0 9-15,-13 0-16 0,15 0-3 16,10 0 2-16,-12 0-13 16,5 0 0-16,-5 0 0 0,-1 0-11 15,1 0-1-15,0 0 10 0,0 0 0 16,-6 0-6-16,1-8-56 0,-1 8-203 16,-1 0 63-16,-4 0-83 15,-2 0-201-15,0 0-226 0</inkml:trace>
  <inkml:trace contextRef="#ctx0" brushRef="#br0" timeOffset="-2452.6456">-155 182 2038 0,'0'0'38'0,"0"0"41"16,0 0 14-16,0 0-5 0,0 0-20 16,0 0-7-16,0 0-14 0,0 0 19 15,0 0 61-15,0 0-48 16,0 0 14-16,0 0 9 0,0 0 7 15,0 0 12-15,0 14-15 0,0-14-28 16,0 14 3-16,0-2 10 0,-13 12 50 16,13-13-73-16,-10 6 0 15,0 2-3-15,-1 1-11 0,1 6-22 0,0 1 7 16,0 5 9-16,0 0 30 0,0 3-18 16,-16 34 1-16,18-37-43 15,-2 0-16-15,0-1 15 0,-3-1-11 16,6-3-5-16,-4-2-6 0,4-1 7 15,-1-1 4-15,-2 19-2 16,7-25-3-16,-2-1-4 0,0-1 5 16,3-1 4-16,-1-3-6 0,1 1-3 15,-1-2 8-15,3 0 2 0,-5-2-2 16,2 10 5-16,3-11-15 16,0-1 7-16,0 1 2 0,0-3-4 0,0-1 0 15,0 1-4-15,0-4 1 0,0 0-30 16,0 0-42-16,0 0-260 15,0 0 92-15,0 0-42 0,0 0 22 16,0 0-26-16,0-13-62 0,0 1-164 16,0-1-95-16</inkml:trace>
  <inkml:trace contextRef="#ctx0" brushRef="#br0" timeOffset="7.0044">-479 1752 2075 0,'-10'0'14'0,"0"0"43"0,2 0 57 0,-2 0-7 16,2 0-6-16,1 0-11 0,-1 0-45 15,6 0 8-15,-3 0-9 0,5 0 64 16,0 0-77-16,0 0 24 16,0 0-17-16,0 0 16 0,0 0-20 15,0 0 13-15,0 0 48 0,0 0 14 16,12 0-8-16,16 0 29 16,-12 0-20-16,1 0-7 0,9 0-17 15,-1 0-36-15,3-11-13 0,5 11-20 0,1-10 2 16,-1 10-14-16,2-8 7 15,26 1-5-15,-32 0-11 0,-4 7 5 16,-5 0-2-16,-4 0 5 0,-1 0-16 16,-10 0 2-16,5 0-38 15,-10 0-52-15,0 0-74 0,0 0-337 16,0 0 197-16,-15 17-120 0,2-6-283 16</inkml:trace>
  <inkml:trace contextRef="#ctx0" brushRef="#br0" timeOffset="13.8185">-453 1788 2453 0,'-3'0'67'0,"1"0"7"15,-1 0 26-15,3 0-25 0,0 15-2 16,0-5 29-16,0 2-1 0,0 2 14 15,0 4 3-15,0 28 68 16,0-22-117-16,0 2 39 0,0 6-28 16,0 2-6-16,0 0 20 0,0 1-30 0,0-1-16 15,0 2-16-15,0 0-10 16,0 36 4-16,0-38-14 16,0-6 1-16,0-3-12 0,0-6 8 0,0 1-15 15,0-4 5-15,0-1 0 0,0-5-1 16,0 0-6-16,0 2-1 15,0-10-46-15,0 3-74 0,0-3-61 16,0-2-55-16,0 0-1 0,0 0-35 16,0 0-45-16,0 0-90 0,0-25-792 15</inkml:trace>
  <inkml:trace contextRef="#ctx0" brushRef="#br0" timeOffset="137.9463">-586 2202 2170 0,'0'0'45'0,"0"0"87"16,0 0-54-16,0 0 21 0,0 0 1 15,0 0 26-15,16 0 14 0,-6-10 10 16,3 0 17-16,-1 10-4 0,24-19 104 15,-16 8-178-15,3 4-32 0,0 0 24 16,0 1-24-16,5 0-23 0,-2 1-13 16,-4-2-3-16,1 3-12 0,0 1 5 15,16-8-14-15,-24 8 11 16,-2-2-12-16,-3 1-4 0,0-2 18 16,-2 5-19-16,-3 1 4 0,0 0-58 15,-3 0-82-15,1 0-77 0,-3 0-334 16,0 0 227-16,0 0-253 15,0 0-198-15</inkml:trace>
</inkml:ink>
</file>

<file path=ppt/ink/ink3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4:22.458"/>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12 9 2640 0,'0'6'79'0,"0"-6"54"0,-8 10 26 16,3-10-5-16,5 0-37 0,0 0 36 16,0 0-85-16,0 0-10 15,0 0-6-15,0 0 0 0,0 0-9 0,0 0 8 16,0 0 27-16,13 0-6 0,-3 0-19 16,23 0 26-1,-15 0-68-15,7 0 6 0,3 0-5 0,0 0-11 16,3 0 6-16,-3 0-10 0,0 0 10 15,0 0-21-15,-3 0-104 0,21 0-399 16,-25 0 192-16,-3-7-46 16,-3-1-229-16,-2-2-192 0</inkml:trace>
  <inkml:trace contextRef="#ctx0" brushRef="#br0" timeOffset="580.9455">450-112 2616 0,'0'-1'55'0,"0"1"57"0,0 0 17 16,0 0-18-16,0 0 91 15,0 15-140-15,7-15-13 0,-7 11-20 16,0 2-17-16,11-2 65 0,-11 0 23 16,7 5-17-16,-7-1-22 0,0 1-31 15,0 21 17-15,0-18-25 16,0-4-2-16,0 1-14 0,0-3 1 15,0-4-1-15,0 1-9 0,0-6-16 16,0-4-16-16,-12 0-30 0,12 0-118 16,0 0 118-16,0-14 20 0,0 0 12 15,0-2 12-15,0 1 19 0,0-4-3 16,12-6 7-16,-12-1-2 0,23-20 3 16,-23 20 30-16,10 6 36 15,-2 4 9-15,-8 1 11 0,0 6-16 16,5 3-15-16,-5 3-14 0,0 3-13 15,0 0-8-15,0 0-19 16,0 0-9-16,0 0 3 0,0 0 0 0,0 0-5 16,0 13 11-16,18-3-1 15,-5 0-9-15,-3 1 7 0,3-1-6 0,15 17 22 16,-16-8-22-16,4-3 1 16,-4 2 12-16,6 2-1 0,-2 3-4 15,1-3 0-15,-1 1-5 0,-1-2 0 16,-5-2 8-16,5 12 11 15,-15-16-5-15,0-4-4 0,0-1 1 16,0-1 2-16,0 0-2 0,0-1 1 16,-17-1 2-16,4 1-1 0,0-1-11 15,-15 1 4-15,13-4-10 16,-3 1 3-16,3-1 12 0,-6-2-18 16,6 0-16-16,0 0-49 0,-1 0-51 0,6 0-49 15,0 0-53 1,-3 0-305-16,13 0 135 0,0 0-273 0</inkml:trace>
  <inkml:trace contextRef="#ctx0" brushRef="#br0" timeOffset="1700.5067">1400-82 2249 0,'0'0'148'0,"0"0"-36"0,0 0 27 16,0 0-6-16,0 0 4 0,0 0-7 15,0 0 5-15,0-13 6 0,0 13-32 16,0-8-25-16,0-1 51 15,0 2-86-15,0 7-24 0,-13 0-7 16,0 0-15-16,3 0 3 0,0 0 10 0,-3 0-7 16,1 0-7-16,-14 0 9 15,13 0-1-15,1 0 2 0,-1 0-5 16,0 0-4-16,3 21-1 0,2-6 7 16,-2 1-10-16,3 3-3 0,1 2 12 15,6 24-7-15,0-23-9 16,0-1 9-16,16 2 2 0,-4-3 1 15,4-1 0-15,4-2 1 0,1-3-4 16,1-1 9-16,4-2-6 0,30 4 5 16,-25-11-5-16,-3-1 1 15,0-3-4-15,-3 0 6 0,-2 0 0 16,-3 0-8-16,1 0-3 0,-3-11 1 0,-3 11-29 16,10-24-297-16,-15 13 85 15,1 2-48-15,-4 0-46 0,-2-1-91 16,0 2-75-16</inkml:trace>
  <inkml:trace contextRef="#ctx0" brushRef="#br0" timeOffset="2184.3618">1828-121 2650 0,'0'-3'55'0,"0"-2"49"16,0 3 41-16,0 2 18 0,0 0-31 16,-15 0 35-16,15 15-99 15,-13-2 12-15,0 2-13 0,0 1-9 16,-2-1-1-16,0 0-3 0,-3 4-26 16,5-1-18-16,3 5 8 0,-8 20 0 15,18-22-16-15,0-2-4 16,0 0 7-16,16-2-4 0,-4-3 6 15,4-4-4-15,1 3-7 0,4-5-1 16,4 0 1-16,29-3 3 0,-26-5 1 16,2 0 7-16,-2 0-13 15,0-13-2-15,-2-1-25 0,-3-1-4 0,-3 2 7 16,-5-6 9-16,1 2 14 16,1-25 0-16,-17 21 11 0,0 0 6 15,0 5-5-15,0-4 12 0,-17 2-9 16,-4 0-2-16,1 2-9 0,-3 1 3 15,-25-8-5-15,20 15 6 16,0 3 2-16,0 5-7 0,2 0-6 16,1 0 5-16,2 0-27 0,0 13-57 15,5 0-46-15,3 2-58 0,-8 12-189 16,18-10 187-16,5 1-19 0,0-2-97 16,0 2-25-16,20-2 7 0,0 1-7 15,6-4-59-15</inkml:trace>
  <inkml:trace contextRef="#ctx0" brushRef="#br0" timeOffset="3315.0206">2077 62 2140 0,'18'-11'67'0,"-5"-2"60"0,-3 0 50 16,0 1 45-16,1 1 36 0,-6 2 25 16,0 3-22-16,-3 0-29 0,6 6 146 15,-5 0-242-15,-3 0-48 0,0 0-19 16,0 0-3-16,0 0 7 0,0 0-7 15,0 13-21-15,0 2 8 0,0 1 4 16,0 21-36-16,0-15 1 16,0-2-6-16,15 5-15 0,-15 0 6 15,13-3-5-15,-13-1-11 0,7 0 5 16,-7-2-23-16,10-3-9 16,-5 6-65-16,1-15 37 0,-6-2 1 15,0-5-2-15,0 0 4 0,0 0 10 16,0-15 16-16,0 0 13 0,0-6 5 15,15-22 19-15,-15 17-5 0,13 1 3 16,-1-2 6-16,-12 4-12 0,13 4 12 16,-3 2 10-16,-5-1 14 0,3 5-2 15,0 3-9-15,2-6-7 16,-3 12 7-16,1-2-19 0,-3 4-2 16,0 2 6-16,0 0-9 0,3 0 5 15,0 0-7-15,-1 0 14 0,-2 0 2 16,16 36 20-16,-8-17-27 15,-6-2 1-15,3-2 4 0,1 4-3 16,-4-4 0-16,1 0-12 0,-6-4 14 16,3-1-30-16,-2-5 14 0,0 0-41 15,-3-5-21-15,0 0 1 0,0 0 11 16,0-10 21-16,0-5 20 0,0 0 2 16,0-4-4-16,0-3 20 0,0-23-15 15,0 17 6-15,15 5 8 16,0-2 21-16,-5 1 21 0,1 8 3 15,-1 2 7-15,2 3-4 0,-6 1-27 16,-6 10 5-16,7 0 163 16,-2 0-115-16,3 15-23 0,0-2-20 0,-6 4-7 15,3 4-5-15,0 0-7 16,-2 4-13-16,4 4 15 0,-1-2-12 16,1 25-21-16,-4-28-27 0,2 1-89 15,0-3-108-15,0-3-102 16,0-3-36-16,-2-7-6 0,2 2-21 0,-5-11-49 15,0 0 24-15,0 0-171 16,0-15 369-16,13-1 0 0,-13-2 78 16,12-3 60-16,1-3 45 0,-13-3 43 15,8-1 242-15,-8 2 277 16,15-26 332-16,-7 30-519 0,-8 2-39 16,5 7-30-16,0 5-33 0,-3 3-19 0,-2 3 1 15,0 2-2-15,0 0-23 16,0 39 108-16,0-16-132 0,0 4-31 15,0 4-1-15,0 7-45 0,0 3-17 16,0 2-9-16,0 5-24 0,0-2 0 16,13 4-8-16,2 41-28 15,3-49 23-15,-8-1 0 0,1-5-11 16,-11-3-17-16,0-3 23 0,0-7-30 16,7-2-18-16,-7-6-28 0,0 0-35 15,0-9-301-15,0-6 145 16,0 0 20-16,-18-21 43 0,6 0 42 15,-4-8 60-15,4-5 45 0,-1-5 19 16,-2-9 40-16,7 0 18 0,-2-58 54 16,10 56-20-16,0-1 19 0,0 5-16 15,0 3-7-15,20 4 15 0,-5 5 30 16,3 7-8-16,0 0 3 0,23-9 58 16,-21 23-114-16,1 1-21 15,-4 4-1-15,6 3-8 0,-7 5-7 16,1 0 36-16,-1 0 21 0,-6 0-19 15,3 20-11-15,7 28 18 16,-15-23-33-16,-2 3-4 0,-1 2-8 16,-2 1 0-16,0-4 10 0,0 3-5 15,-18-4-7-15,6-1-5 0,-4-6-14 16,-12 16-235-16,18-24-3 0,-5-1-44 16,2-10-19-16,0 0-35 0,1 0-53 15,4 0-170-15,8-13-126 0</inkml:trace>
  <inkml:trace contextRef="#ctx0" brushRef="#br0" timeOffset="4030.41">3168-34 2814 0,'-31'-8'241'15,"18"8"-37"-15,1 0-5 0,12 0-23 16,-16 0-43-16,4 0-15 0,1 0-26 15,1 0-21-15,0 19-29 0,-3-7-3 16,-7 19 22-16,10-14-36 16,2 3-18-16,-2 1-12 0,5 1 0 15,0-2 6-15,2 2 1 0,3-3-3 16,0 1-6-16,0-4 10 0,18 12-22 16,0-19-30-16,2-1-55 15,3-2-28-15,0-1-7 0,0-5 16 0,-3 0 6 16,3 0 17-16,0 0 25 0,0-16 36 15,8-21 2 1,-16 16 20-16,-5 1 24 0,0-2 99 0,-5-3 64 16,-5 2 25-16,0 0-9 0,0 8-39 15,0 2-35-15,0 5-24 16,0 1-11-16,0 7-49 0,0 0-11 16,0 0-7-16,0 15 1 0,0-2-3 15,0 2-1-15,0 3 0 0,0 0 3 16,0 22-16-16,0-21 1 15,16-1-2-15,-16-2-128 0,0-3-125 0,10-3-86 16,-2-2-14-16,-8 0-27 0,10-5-35 16,-3-3-51-16,6 0-384 15,-8 0 512-15,3-16 118 0,-3-5 199 16,0-1 326-16,0-3 156 0,3-2-52 16,-3 2-42-16,0-3-5 0,3-22 382 15,-6 32-391-15,1 1-51 16,-3 3-64-16,0 6-69 0,2 8-64 15,1 0-32-15,-3 0-17 0,2 0 16 16,1 0 11-16,5 18 3 16,-6-2-63-16,1-1 4 0,-1 4-10 15,1 3 3-15,-1-1-9 0,-2-1-16 0,0 1 8 16,0-2 12-16,0 0-18 0,0 14-15 16,0-21-4-16,0-3-9 15,0-3 6-15,0-6-20 0,0 0 5 16,0 0 19-16,0 0 12 0,0-13-2 15,0-4 3-15,13-21-27 16,0 15-32-16,-3-2-64 0,5-1-56 16,1 3-60-16,-1 0-45 0,3 4-12 15,-3-1 15-15,5 5-6 0,16-1-549 16,-18 14 318-16</inkml:trace>
  <inkml:trace contextRef="#ctx0" brushRef="#br0" timeOffset="4435.0528">3769-48 2544 0,'0'-11'82'0,"0"2"93"16,0-5 276-16,-10 8-246 15,-3-1-51-15,3 0 18 0,-3 7-45 16,3-4-32-16,-5 4-31 0,4 0 0 16,-1 0-13-16,-6 0-12 0,-15 32 9 15,17-17-35-15,-1 1-13 0,4 4 8 16,3-3 9-16,-1 4-12 15,6-2 10-15,3 3-21 0,-1-5 3 0,3 5 9 16,0 9-15 0,13-17 7-16,2-1-26 0,1-5-32 0,-1-8-44 15,3 0-20-15,-1 0 26 0,-1 0 18 16,2 0 9-16,-3-13 16 0,10-20 12 16,-12 19 38-16,-3-5 10 15,-2-3 2-15,0 2 26 0,-1 0 43 16,1 2 32-16,-3 5 11 0,0 1-20 15,-2 3-23-15,4 4 7 16,-4 5-49-16,-3 0-1 0,0 11 4 16,0 4-21-16,0 1-1 0,0 4-10 15,0 3 9-15,0 2-5 0,0 28-25 16,0-28 10-16,0-2-88 0,13-4-137 16,-1-2-110-16,-2-5-57 0,1-3-79 15,-1-9-189-15</inkml:trace>
  <inkml:trace contextRef="#ctx0" brushRef="#br0" timeOffset="4742.9472">3950-106 2938 0,'5'-26'110'0,"-3"6"71"0,1 2 65 16,-3 13-11-16,0 0-48 0,0 5-71 16,0 0-34-16,0 0 30 0,0 17 117 15,0 0-150-15,0-2-23 16,0 3-16-16,13 7-18 0,-13 0-3 0,12 3 1 15,-12 0-10-15,0-1-1 0,0 1 4 16,0 24-10-16,0-32-15 16,0-4 10-16,0-4 3 0,0-3-13 15,0-2 7-15,0-7 7 0,0 0-20 16,0 0 9-16,0-13 1 0,0-23 4 16,0 14 13-16,21-5-9 0,-3-1-8 15,-3-5-1-15,0 1-1 0,0 0-3 16,6 3-38-16,2-2-57 15,-5 5-57-15,15-20-292 0,-21 31 158 16,-1 1-92-16,-4 6-134 0,-7 1-350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44.05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0AEFC64-49C0-412D-BBED-BA8E7ECA4454}" emma:medium="tactile" emma:mode="ink">
          <msink:context xmlns:msink="http://schemas.microsoft.com/ink/2010/main" type="inkDrawing" rotatedBoundingBox="13352,13875 13590,11278 15705,11471 15468,14068" hotPoints="15699,12624 14496,13827 13292,12624 14496,11420" semanticType="enclosure" shapeName="Circle"/>
        </emma:interpretation>
      </emma:emma>
    </inkml:annotationXML>
    <inkml:trace contextRef="#ctx0" brushRef="#br0">229 1814 1587 0,'0'0'27'0,"0"0"34"15,0 0-20 1,0 0 7-16,0 0-33 0,0 0 22 0,0 0 54 0,0 0-13 0,0 0-10 16,0 0-33-16,0 0 4 0,0 0 21 0,0 0-5 15,0 14-3-15,0-14-16 0,0 13 11 0,6-13-5 16,-6 13 19-16,0-2-2 0,9-11-21 0,-9 12 4 16,6-12-7-16,0 11 20 0,-6-1 5 0,0 1-20 15,3 0 1-15,0-5-6 0,0 2-4 0,-3 1 21 16,3 6-8-16,0-1-3 0,0 0 1 0,0 2 19 15,0 3-30-15,3 2-6 0,0 3 3 0,0-3 4 16,-3-2-6-16,3-1 3 0,0-1 6 0,3 3-10 16,-3-1 1-16,3-4-7 0,-3 2 20 0,2 1-28 15,4 0 8-15,3 1-16 0,-6-2 7 16,6 0 11-16,-3-2-1 0,0-2-11 0,-3 1 1 16,0-3 1-16,3-3-6 0,-3-1 8 0,3 5 2 15,-1-5-19-15,-2 0 14 0,3 2 6 0,0-1-4 16,0 0-12-16,-3-2 8 0,6-2 4 0,-6 4 9 15,3-1-11-15,3 0-13 0,-3-2 2 0,-1-2 25 16,7 5 0-16,0-2-9 0,0 2-12 0,-3-5 4 16,0 2 9-16,0-2-8 0,2 4-5 0,-2-3 22 15,3 2-7-15,0 1-19 0,-3-3-9 0,3 3 12 16,-3-3-9-16,0 1 10 0,-1 3 0 0,-2-4-7 16,0 0 13-16,3 0-11 0,-3 0 1 15,0 2-7-15,0-1 8 0,3-1 1 0,-3 1 28 16,3-1-17-16,-1 0 2 0,1-2-22 0,0 2 13 15,3-2-5-15,0-2 10 0,-3 4 18 0,3-4-21 16,-3 0-12-16,2 5 1 0,-2-3 20 0,6 1-2 16,-6-2-9-16,0 4-13 0,3-4 12 0,0 2-5 15,2-3-13-15,-5 0 26 0,3 0 3 0,0 0-30 16,0 0 16-16,0 0-4 0,0 0 19 0,-3 0-4 16,-1 0 2-16,4 0 7 0,-3 0-19 0,0 0 3 15,0 0-5-15,0 0 7 0,0 0-5 0,0 0 8 16,-4 0-14-16,1 0-2 0,3 0 4 0,-3-9 6 15,3 3-8-15,0 6 16 0,0-9-6 16,0-1 0-16,0 4-20 0,-3-3 23 0,-1-2-24 16,7 5 32-16,-6-3-16 0,0 1 0 0,0 2-14 15,-3-3 5-15,3-1 16 0,-3 1-3 0,3-2 0 16,-3 1-5-16,0 0 1 0,-1-3-3 0,4 1 0 16,-3-1 6-16,6 2-9 0,-3-1-4 0,-3-2 12 15,6 1 2-15,-3 2 0 0,0-5-8 0,0 2 7 16,0-3-11-16,-1-1 11 0,1 2-5 0,0-4 4 15,-3-1-5-15,3 0 3 0,0 0-15 0,0 4 16 16,0 0-6-16,0 0 0 0,0-2-2 16,0 3 9-16,-4-2-1 0,4-1 11 0,-3-2-24 15,0-1 6-15,-3-5 0 0,0 4 13 0,-3-2 2 16,0-3-26-16,3-4 6 0,-3 3 13 0,3-6-24 16,-3 4 0-16,0-1 4 0,0 0 15 0,0 3 5 15,-3 0-9-15,0 2 10 0,0 4-18 0,0 0 16 16,0 2-13-16,0 0 2 0,0 0 6 0,0-1 10 15,0 1-4-15,0 0-4 0,0-1 10 0,0 1-6 16,0-2-4-16,0 0-9 0,0-1 12 0,0 2-6 16,0-3 7-16,0 3-9 0,0-2-3 0,0-1-3 15,-18 2 1-15,18-1 6 0,0 1 0 0,-12 0-3 16,12 0 19-16,-12 2-8 0,12 2-18 0,0-3 9 16,-12 0 9-16,12 2 4 0,0-4-18 15,-9 4 17-15,0-6-21 0,1 5 6 0,2-4 24 16,0 1-14-16,0 2 10 0,-3-3-13 0,0 4 4 15,3-2 1-15,3 4-26 0,-3 0 17 0,0-5 14 16,-6 1-1-16,6 0-13 0,-3 2 13 0,0 2-13 16,0-1-9-16,0 2 19 0,0-4-1 0,-2 6 11 15,2 1-29-15,3 2 11 0,0-2-1 0,0-4-1 16,0 4 3-16,0-1 1 0,0-3 0 0,0 2 16 16,-3-1-6-16,0 1-5 0,3 3 2 0,-3 0-5 15,-3-2-11-15,6 1 0 0,-6 1 11 0,3-4 7 16,1 1-5-16,-1 3 2 0,0-1-15 15,0 0 15-15,-3 2-12 0,0 1-1 0,3 1 17 16,-3 2-14-16,-3-2 12 0,3 0 1 0,0 2-5 16,1-1 4-16,-1-1-16 0,0 0 13 0,-3 0-2 15,3 3-8-15,0-2-4 0,0 0 23 0,-3-1-9 16,3 1-14-16,-6 0 17 0,4 2-11 0,-4 1 14 16,3-1-25-16,3 0 27 0,-3 1-19 0,3 4-6 15,0-5-8-15,0 4 15 0,-3 0-4 0,4-1 11 16,-4 0-16-16,0 0 24 0,-3 0-34 0,3 1-6 15,-3 3 35-15,-3-3-10 0,0 4-2 0,4 0 13 16,-1 0-10-16,0 0-4 0,-3 0-21 0,0 0 23 16,-3 0-26-16,4 0-10 0,-4 0 39 15,-3 0-18-15,0 0 5 0,-3 0 28 0,1 0-1 16,2 0-2-16,-6 0-16 0,3 9-8 0,4-9 21 16,-4 11-6-16,0-1-2 0,-3 0 1 0,4 0-5 15,-4 0 5-15,3 2 12 0,0 2 0 0,3 1-22 16,1 0 17-16,-1 0-12 0,3 1 9 0,0 1 8 15,3 2-12-15,1 0-3 0,-1-1 0 0,0 2 2 16,-3 2 18-16,3-1-25 0,3 0 6 0,-2 0 18 16,-1 1-18-16,0 3 5 0,3-1 4 0,0 1 0 15,3 0 3-15,-6 1-9 0,4 0 8 0,2 0-3 16,3 4 14-16,-6 0-6 0,6 1-1 16,0-1 3-16,-3 0 10 0,0 2-29 0,6 4 21 0,-5 0-9 15,-1 1-8-15,3 3 13 0,-3-2-26 16,6 4 26-16,0 3-7 0,0-1 15 0,3-1-11 15,0 3 7-15,3 0-1 0,3-4-4 0,0 0-7 16,0 1 5-16,0 0 17 0,0-2-15 0,15 0-12 16,0-3-4-16,3 0 11 0,-3 0-8 0,3-2-2 15,-1 3 13-15,1-1-4 0,0-4-9 0,3 1-4 16,-3-1-27-16,0 0-25 0,0 0-29 0,-4-5-39 16,4-5-25-16,-3-5-24 0,0-2-35 0,0-2-20 15,3-15-117-15,0 0-235 0</inkml:trace>
  </inkml:traceGroup>
</inkml:ink>
</file>

<file path=ppt/ink/ink3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3:48.28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5044 1311 2435 0,'0'-2'72'16,"0"1"43"-16,0 1 46 0,0 0 41 15,0 0-7-15,-10 0-23 0,10 0-28 0,0 0-31 16,0 0-29-16,0 0 18 16,0 11-30-16,0-2 21 0,0 1-25 15,12 2-13-15,-1 4 48 0,-4 7-7 16,3 0-46-16,1 9 4 0,6 4-33 15,17 39-10-15,-19-33 8 16,0-3-6-16,-2-3-15 0,0 0 8 16,-3-3-8-16,-5 0 9 0,5-5-4 15,-7-3 6-15,2 20 0 16,-5-27-14-16,0-2 8 0,0-6-2 16,0 0 12-16,0-2-26 0,0-3 9 0,0-5-30 15,-13 0-47-15,13 0-24 0,-26 0-125 16,11-15 84-1,0 1-11-15,-3-3 21 0,-2-2 47 0,10-3 23 16,-6-4 20-16,1-4 6 0,5-3 26 16,0 0 2-16,-8-34-15 15,18 34 25-15,0-2 0 0,0 3 4 16,0 4-1-16,0 0-11 0,12 2 17 16,1 0 3-16,-3-2-17 0,-10 3 11 15,26-18 3-15,-13 24 14 16,-8 2-3-16,7 5 9 0,-1-3-9 15,4 5 14-15,-2 0-4 0,-3 2-19 0,10-1 12 16,-7 0-9-16,30-2-12 16,-25 9 12-16,0-1-9 0,-3-1 0 15,3 4-10-15,-3 0 2 0,-2 0 8 16,-3 0 7-16,0 0-7 0,1 15-20 16,1-2-202-16,-7-13 3 15,1 0-75-15,-4 8-151 0,1-8-78 16,-3 7-64-16</inkml:trace>
  <inkml:trace contextRef="#ctx0" brushRef="#br0" timeOffset="1593.2388">5622 1863 2674 0,'0'0'56'0,"0"0"41"16,0 0 42-16,0 0 9 0,0 0 64 15,0 0-143-15,0 0-8 16,0 0-12-16,0 0-16 0,0 0-3 0,0 0-4 16,0 0-11-16,0 0 4 15,0 0-7-15,0 0-15 16,0 0-1-16,0 0 4 0,0 0 5 15,0 0 8-15,0 0-16 0,0 0 0 16,0 0 2-16,0 0 0 0,0 0 3 0,0 0 5 16,0 0-1-16,0 0-12 15,0 0 10-15,0 0 2 0,0 0-14 16,0 0 6-16,0 0 10 0,0 0-2 16,0 0-15-16,0 0 15 15,0 0 2-15,0 0-11 0,0 0 1 16,0 0 26-16,0 0 42 0,0 0 6 15,0 0-30-15,0 0-11 0,0 0 52 16,0 0-46-16,0 0-4 0,0 0-11 16,0 0-11-16,0 0-7 0,0 0 11 15,0 0-15-15,0 0 7 0,0 0 9 16,0 0 3-16,0 0-21 16,0 0-3-16,0 0-5 0,0 0 7 15,18 0-4-15,-3 0 7 0,-2-11-2 16,0 1 5-16,-6 10-16 0,16-8 8 15,-13 8 11-15,-2 0-6 16,2 0-2-16,-2 0 3 0,-1 0-4 16,1 0 5-16,-3 0-3 0,0 0-7 15,0 0 13-15,1 0-7 16,-6 0 11-16,7 10-20 0,-2-2 9 16,-2 2 8-16,-1-4-4 0,3 4-7 15,-2-1 0-15,2 2 15 0,-2 1-4 16,-3 17 23-16,0-16-13 0,0 0 1 15,0 2-13-15,0 0 1 0,-16-4 13 16,4-1-15-16,12 1 0 0,-13 1 5 16,-13 7 4-16,21-12-20 15,-2-1 3-15,-1 1 8 0,8-2-2 16,-3-1 3-16,-2-3-1 0,5 3-8 16,0-1-9-16,0-2 14 0,0-1-15 15,0 0 16-15,0 0 14 0,18 0-8 16,-8 0 6-16,3 0 7 0,2 0 7 15,-2 0 4-15,2-13 15 0,3 3-11 16,15-1 16-16,-15 11-38 16,-5-9-17-16,5 9-1 0,-8 0 0 15,0 0 9-15,-2 0 3 0,-3 0-62 16,0 0-103-16,-5 0-164 0,0 0-610 16,0-11 105-16</inkml:trace>
  <inkml:trace contextRef="#ctx0" brushRef="#br0" timeOffset="5602.8036">5324-168 505 0,'0'0'10'0,"0"-1"22"0,0-6 24 16,0 3 8-16,-13 0 160 15,13 2 70-15,0-5-28 0,0 3-32 16,0 1-23-16,0-1-6 0,0 4-10 16,-12-1-34-16,12-2 42 15,0 3-111-15,0 0 7 0,0 0-5 16,0 0 9-16,0 0-21 0,0 0 5 15,0 0-2-15,0 0-16 0,0 0 55 16,0 0-76-16,0 0 10 0,0 15 7 16,0-15 17-16,0 14 46 15,0 0-29-15,0 3-41 0,15 2-8 0,-2-1-18 16,12 31 28-16,-10-23-46 16,1 0 9-16,-4 3-13 0,4-2 6 15,1 1-16-15,1 3 8 0,-2-5-3 16,-4 3 6-16,4-2-13 0,9 26 19 15,-17-29-23-15,2 0 23 16,-8-5-11-16,4 3 12 0,-4-2-11 16,-2-1 3-16,0-2-10 0,0 2 6 15,0-3-1-15,-15 6-45 0,2-16-10 16,-2 1-31-16,5-7-72 16,-6 0-3-16,4 0 6 0,-6 0 37 15,2-18-10-15,-4 2 13 0,-16-21-60 16,21 17 121-16,-3-4 5 0,3-2 22 15,2 0 17-15,3-4-7 0,2-2 7 16,6 1-9-16,2-4 17 0,0-1 6 16,0-37 17-16,15 38-12 15,3 2-9-15,-3 4 20 0,1-1 15 16,1 4 14-16,1 2 12 0,3 2 0 16,-4 2-1-16,6 2 10 0,16-11 19 15,-22 22-54-15,1 0-16 0,-2 0-16 16,-1-1 16-16,3 6-13 15,-3 2-14-15,3 0 7 0,-3 0 1 0,5 0-9 16,16 0 11-16,-21 13 1 16,-2-13-2-16,-3 13-7 0,3-3-8 15,-5-10 11-15,-1 10-14 0,-2 1-42 16,-5-11-54-16,5 10-76 16,-5 4-322-16,0-8 136 0,0-2-144 15,0-4-69-15</inkml:trace>
  <inkml:trace contextRef="#ctx0" brushRef="#br0" timeOffset="7276.6398">5920-363 2193 0,'0'10'53'0,"-10"-10"23"16,10 0 11-16,0 0-30 15,-5 0-15-15,5 0 12 0,0 0-20 16,0 0-22-16,0 0 5 0,0 0-3 16,0 0-4-16,0 0-11 15,0 0 0-15,0-11 11 0,0 2-5 0,15 1-12 16,-2-1 4-16,-3 2 20 0,5-1 1 16,3 0 43-16,-3 2-31 15,-2 3-18-15,-3 3 4 0,-2 0-13 16,-3 0 10-16,0 0 0 0,0 0 49 15,0 0-18-15,3 0 2 16,-5 25 44-16,-1-12-38 0,-2 0-24 16,0 2 5-16,0-1-5 0,0 1-4 15,0 4-6-15,0-3 22 0,0 1-12 16,0 14 20-16,0-16-31 0,-13-5-8 16,13-1 1-16,-12 1-6 0,12-3 3 15,-13 0-5-15,3-5-6 0,10 2 0 16,-11 0 4-16,6 0 10 15,5-1-13-15,-5-3 7 0,5 1 5 16,0-1 15-16,0 0-12 0,0 0 4 16,0 0-13-16,0 0 7 0,0 0-10 15,36 0 10-15,-21 0 4 0,6 0 5 16,-4-8-7-16,4 8-8 16,2-10 8-16,-5 10-9 0,-1 0-4 15,-1-7 6-15,-1 7-20 16,10 0-19-16,-17 0-80 0,-3 0-64 15,-5 0-58-15,0 0-92 0,0 0-169 0,0 0 24 16,0 0-79-16</inkml:trace>
</inkml:ink>
</file>

<file path=ppt/ink/ink3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2:46.25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270 113 1854 0,'0'0'73'0,"0"0"15"0,0 0-4 16,0 0-30-16,0-9-5 0,0 1 11 15,0 8-27-15,0-8-24 0,0 4 43 16,0-6 73-16,0 5-59 15,0 1 16-15,0-1 5 0,0 2-9 16,0-3 4-16,0 1-4 0,0 1-16 0,0 0-7 16,0-2 4-16,-12-7 31 15,-9 10-64-15,9-1-10 0,-6 0-9 16,7 0-3-16,1 0 2 0,-2 4-8 16,-4 0 6-16,6 0 1 0,-8 0-2 15,-5 0-1-15,8 12 2 16,2-1-1-16,-2-11 1 0,5 12 3 15,-8-1-10-15,13 2-4 0,-5-3-4 16,2 1 3-16,3 5 1 16,0 17 16-16,5-14-14 0,0 0 2 15,0 0 6-15,0-6 9 0,0 2-12 0,13-1 5 16,2-3-10-16,-5-2 2 0,23 5-1 16,-20-8 3-1,7 1 3-15,-2-4 5 0,5-3-6 0,-3 0 10 16,-2 0-9-16,3 0-9 0,-3 0 0 15,-6-10 8-15,14-12-17 16,-14 13 3-16,4-2 2 0,-11 1-6 16,2 1 6-16,4 0-2 0,-6-2 8 15,-5 0 16-15,0-3-13 0,0 3 9 16,0-16-2-16,0 17 13 16,0-2 6-16,-10 1 20 0,-3 5 17 15,13 1 9-15,-10 1 10 0,-1 4-5 0,11 0-15 16,-7 0 15-16,7 0 35 15,0 0-61-15,0 0-27 0,0 0 13 16,0 0-16-16,0 0 18 0,0 0 9 16,0 0 7-16,0 12-9 0,0 4-8 15,0 11 45-15,0-10-44 16,7-3 11-16,-7 6-14 0,11 1-21 16,-11-2-3-16,5-1 3 0,-5 0-9 15,5 1-4-15,-5 8 11 16,5-13-7-16,-5-7-5 0,0 3 6 15,0-5-1-15,0-2-7 0,0 3-8 0,0-2 13 16,0-1-41-16,0-3-21 16,0 0-178-16,0 0 42 0,0 0-42 15,0 0-55-15,0 0-43 0,0 0-75 16,0 0 40-16,0 0 22 0,0-16-20 16,0 5-84-16</inkml:trace>
  <inkml:trace contextRef="#ctx0" brushRef="#br0" timeOffset="858.5787">436-165 1495 0,'0'0'138'0,"0"0"68"0,0 0-47 15,-13 0-2-15,13 0-11 0,0 0 8 16,0 0-29-16,0 0 13 0,0 0-2 16,0-9 133-16,0 9-124 15,-15 0 10-15,15 0-19 0,0 0-6 16,0 0-11-16,0 0-23 0,0 0-11 15,0 0-9-15,0 0-12 0,0 0 8 16,0 0-14-16,0 0 21 0,0 0 12 16,0 0-31-16,0 0-21 0,0 13 4 15,15 0-1-15,-7-1-27 0,7 15-2 16,0-11 6-16,-7-1-19 16,7 1 14-16,-4 0-1 0,1 2 16 15,-2 3-4-15,-4 1-16 0,6-2 15 16,4 5-11-16,6 27 13 15,-11-29-3-15,-4 4-25 0,3 2 0 16,1-5 21-16,-6 1-12 0,2 2-16 16,4-1 10-16,-11-5 0 0,0 5 14 15,0 9 14-15,0-18-21 16,0-1 20-16,0-3 5 0,0-3-19 0,0 1 4 16,0-5 1-16,0 3-19 0,0-3 21 15,0-1-3-15,0 0-25 16,0-2-5-16,0-3 14 0,0 3 1 15,0-3 10-15,0 0-24 0,0 0-7 16,0 0-30-16,0 0-17 0,-13 0-46 16,13 0-394-16,0 0 61 15,0 0-70-15,0 0-72 0,0 0 71 16,0 0 120-16,0 0 47 0</inkml:trace>
  <inkml:trace contextRef="#ctx0" brushRef="#br0" timeOffset="1849.6375">1315-144 1588 0,'5'-11'187'0,"0"4"55"0,-3-3-11 15,4 3-6-15,-6-5 201 16,0 10-221-16,0 0-4 0,0 2-22 15,0-2-20-15,0 2-14 0,0 0-4 16,0 0-17-16,0 0 1 0,0 0 14 16,0 13 72-16,0 3-120 15,0 1-16-15,0 1-28 0,0 3-12 16,0-1 7-16,0 6-11 0,0 1 0 0,10 3-11 16,-10 2 5-16,10 25-4 15,3-28-24-15,-13-3 0 0,10 1 13 16,-5 2-9-16,-5-8 5 0,0-1-2 15,5-1-1-15,0-2 5 0,3 18-19 16,-8-24 6-16,0 0-11 16,5-1-26-16,-5-5-1 0,5 2-20 15,-5-3-47-15,0 1-62 0,0-5-88 16,0 0-40-16,0 0-327 16,0 0 313-16,0 0-21 0,0 0 42 15,0 0 38-15,10-16 12 0,-2 1 30 0,2-1-34 16,-10-4 80-16,5-2 3 15,13-33-69-15,-13 25 125 0,5 3 20 16,-5-5 10-16,3-3 40 0,-3-1 2 16,0 0 18-16,0 3 3 0,5-34 6 15,-5 34 22-15,-2 2 1 16,2 10 90-16,0 0 29 0,0 7 395 16,-5 3-33-16,0 1-82 0,0 6-81 15,0-3-37-15,0 7 196 16,0 0-300-16,0 0-48 0,0 0-7 15,0 0 29-15,0 0-3 0,0 0-19 16,0 0-5-16,0 19-45 0,0 19 59 16,0-14-100-16,0 3 3 15,0 3-6-15,0 1-34 0,0 1 10 0,0 3-22 16,0 0 14-16,0-1-11 0,0-1 7 16,11 30 0-16,-4-32-14 15,-7-3 2-15,0-1-10 0,0-3 1 16,0-3 17-16,0 1-20 0,0-8-11 15,0 1-12-15,0-2-51 16,0-2-275-16,10-7 50 0,-10-4-112 16,0 0-36-16,0 0-102 0,0 0 71 15,0 0 79-15,0-9-105 0,-12-4 165 16</inkml:trace>
  <inkml:trace contextRef="#ctx0" brushRef="#br0" timeOffset="2069.0487">1315 216 2403 0,'0'10'59'0,"0"1"61"0,0-11 39 16,18 0 0-16,2 0-11 0,-7 0-9 16,7 0-16-16,-2 0-36 0,10 0-35 15,15 0-7-15,-20-11-24 0,-8 11-20 16,8-10-4-16,-5 10-79 0,-3-4-85 15,1 4-84-15,-9 0-88 0,4 0-60 16,-1 0-24-16,8 0-514 16</inkml:trace>
  <inkml:trace contextRef="#ctx0" brushRef="#br0" timeOffset="2532.0919">1974 218 1758 0,'-12'14'249'16,"12"-14"-9"-16,-16 11-39 0,16-11-7 16,-17 9-4-16,17-9 7 0,-11 10-31 15,-1 1 59-15,1-2-122 16,6 2-8-16,0-1 5 0,5 1-12 15,-5 4 2-15,5-1-15 0,0 3-23 16,0-2-1-16,0 1-8 0,0 16 36 16,0-18-43-16,0-3-21 0,15 0-11 15,-4-2 5-15,1-3 3 16,4 3-1-16,-4-9 5 0,4 0-13 16,-4 0 13-16,22 0-19 0,-19 0-1 15,-2-11-15-15,-3-4 13 0,8 3-8 16,-13-2 3-16,5 0 17 0,-5-1-12 15,-5-2 12-15,0-8-12 16,0 18 33-16,0-3-9 0,0 2-14 16,-10 2 13-16,-3-1-18 0,13 7-5 15,-25 0 13-15,7 0-12 0,-3 0 13 16,-19 0-46-16,24 0-24 0,-2 0-35 16,3 0-73-16,8 0-79 0,-4 0-60 15,6 0-50-15,5 0-70 0,0 0-32 16,0 0 52-16</inkml:trace>
  <inkml:trace contextRef="#ctx0" brushRef="#br0" timeOffset="2820.9475">2415 0 2588 0,'0'0'147'0,"0"0"66"0,0 0 49 16,0 0 256-16,0 0-323 16,0 0-72-16,0 0-44 0,0 0-25 15,0 0-27-15,0 0-18 0,0 0 3 16,0 0-34-16,0 0-99 0,0 0-406 15,0 0 187-15,0 0-91 16,0 12-53-16,0-1 18 0,8-11 1 0,2 10-44 16</inkml:trace>
  <inkml:trace contextRef="#ctx0" brushRef="#br0" timeOffset="2997.1404">2517 203 2953 0,'0'4'117'0,"0"4"68"0,0-5 62 15,0 1 9-15,0-4-58 0,0 0-62 16,0 0-64-16,0 0-24 16,0 0-5-16,0 0-88 0,0 0-97 0,0 0-96 15,0 0-55-15,0 0-36 0,0 0-61 16,0 0-39-16,0 0 64 0,0 0 25 16</inkml:trace>
  <inkml:trace contextRef="#ctx0" brushRef="#br0" timeOffset="64890.388">2932-108 662 0,'0'-7'-33'15,"0"1"40"-15,0 6-8 0,0-7 71 16,0 3 45-16,0 4 411 15,0 0-68-15,0 0-137 0,0 0-71 16,0 0-52-16,0 0-21 0,0 0-27 16,0 0-9-16,0 11 128 0,0-11-185 15,10 12 30-15,3-1-10 0,-3-2 38 16,0 4-10-16,6 1-31 0,-3 3-39 16,4 4-25-16,19 27 14 15,-18-23-35-15,0 2-15 0,2 2 9 16,-2-3-3-16,-3 3 1 0,-2-2-2 15,5-2 19-15,-8 2-20 0,0-2 19 16,8 18-28-16,-13-20 15 16,0-4-8-16,-5-4-12 0,0-1 19 15,0-3-1-15,0 0-7 0,0-2-4 16,0-3 4-16,0-1-46 0,-13 1-102 16,-2-6 52-16,5 0 27 0,-8 0-27 15,0-15-1-15,3 4 1 0,-3-4 8 16,-2-3 9-16,2-4 13 0,-2-3 14 15,-14-37 5-15,27 32 26 16,-8-2 7-16,9 1 7 0,-1-3 15 16,2 5-4-16,0 1-10 0,5 3 19 15,0 5-3-15,0-1-2 16,0-18 12-16,0 24-9 0,0 1-5 16,0-2-5-16,0 5-11 0,17-4 11 15,6-2-15-15,3 4 18 0,-3 1-9 16,38-9 6-16,-33 14-15 0,0 3 2 15,0 4 17-15,0 0-10 16,-8 0-5-16,3 0 14 0,-5 0-8 0,-8 11 15 16,6-11-18-16,6 25 23 15,-11-14-21-15,-1-3 2 0,-3 1-8 16,-1-9-5-16,-1 4-83 0,-5 4-72 16,5-8-86-16,-5 0-117 0,0 0-105 15,0 0-523-15</inkml:trace>
  <inkml:trace contextRef="#ctx0" brushRef="#br0" timeOffset="65758.4637">3538 356 2472 0,'0'0'71'0,"0"0"38"0,8 0 41 0,-8 0 52 16,0 0 207 0,0 0-226-16,0 0 3 0,0 0-16 0,0 0-23 15,0 0-17-15,0 11-42 0,0 0-33 16,15 2-7-16,-15-2-3 15,13 17 17-15,-13-16-48 0,10 5-18 16,0 0 2-16,-2 0 6 0,-3 1-1 16,0 0-6-16,0-1 1 0,0-2 5 15,6 12 8-15,-9-18-30 0,3-3-46 16,-5 1-72-16,0-7-153 16,0 0-133-16,0 0-66 0,0 0-114 15,0 0-35-15</inkml:trace>
  <inkml:trace contextRef="#ctx0" brushRef="#br0" timeOffset="65404.8428">3556-286 2262 0,'0'5'92'15,"0"-5"-46"-15,0 6 16 16,0-6-7-16,0 0-16 0,0 0-28 16,0 0 12-16,0 0 32 0,0 0 1 0,18 0-5 15,15 0 37-15,-18-11-42 16,3 11 1-16,-2-9-24 0,-4 9 9 15,4-6-17-15,-4 6 3 0,-1 0-6 16,-1 0-2-16,8 0 28 16,-13 0 21-16,-5 0-15 0,5 13-20 15,-5 0-4-15,0-1 0 0,0 1 0 16,0 1-18-16,0 3 4 0,-10-2 1 16,-6 20 10-16,4-21-19 15,12 3 11-15,-11-4-2 0,-1 3-4 0,1-5-12 16,6 0 9-16,5 0 5 15,-7-3-7-15,2-2-10 0,0 0 2 16,5-1 12-16,0-5-8 0,0 0 17 16,0 0-9-16,0 0 2 0,17 0-4 15,1 0 0-15,-3 0 0 0,6 0-3 16,9 0-69-16,-14 0-14 16,-1 0-48-16,-5 0-42 0,-2 0-27 15,2 0-93-15,-10 0-79 0,0 0 14 16,5 9-59-16</inkml:trace>
  <inkml:trace contextRef="#ctx0" brushRef="#br0" timeOffset="66341.5882">4221 294 2345 0,'0'10'48'0,"0"-5"79"0,0-5 41 0,0 0-3 15,15 0 15-15,-2 0 22 16,25 0 132-16,-15 0-163 0,5 0 11 16,5 0-10-16,6 0-33 0,-1 0-49 15,3-10-28-15,-1 3-9 0,-4-1-16 16,2 1-11-16,33 7-39 15,-43 0 16-15,-5 0 7 0,-5 0-34 16,-2 0-35-16,-4 0-131 0,1 0-103 16,-8 0-62-16,3 0-21 0,-3 0-107 15,0-13-850-15</inkml:trace>
  <inkml:trace contextRef="#ctx0" brushRef="#br0" timeOffset="66074.3594">4320-31 2531 0,'0'11'73'0,"-12"-4"7"16,12-7 17-16,0 10-4 0,0 0-24 15,0-10-12-15,0 0 10 16,0 0-43-16,0 0 8 0,0 0-16 16,12 0-3-16,6 0 3 0,3 0-3 15,2 0 2-15,5 0-16 0,38 0 7 16,-33 0-13-16,0 0 4 15,-5 0-54-15,-5 0-72 0,-5 0-57 0,-3 0-42 16,-5 0-109-16,-2 12-107 16,-3-12 90-16</inkml:trace>
  <inkml:trace contextRef="#ctx0" brushRef="#br0" timeOffset="70529.3747">5915 349 2712 0,'0'0'29'0,"0"7"50"0,0-7 6 16,0 8-39-16,0-8-6 15,0 0-33-15,0 0 6 0,0-11-17 16,15 11 1-16,-2-13 10 0,2-2-12 16,3 4 10-16,0 1-12 0,2 0 6 15,19-2 77-15,-22 7-13 16,1 1 4-16,-3 4-15 0,6-5 2 0,-8 5-23 16,2 0-16-16,-5 0 4 15,3 0 9-15,2 11 162 16,-12 3-115-16,-3-3-18 0,2 5-15 0,-2-4-10 15,0 5-14-15,0 0-9 0,0 2 0 16,0 2 11-16,-15-1 8 0,-8 16 14 16,10-19-26-16,0-3-1 15,3 1-11-15,-2-4 6 0,-1-2 4 16,0-1-5-16,0-2-8 0,8 3-3 16,0-4 2-16,-5 4 16 0,7-7-10 15,3-2-2-15,0 0 0 0,0 0 3 16,0 0 12-16,0 0-14 0,16 0 30 15,-1 0-7-15,0 0 2 0,21-11 66 16,-13 11-44-16,0-12 3 16,0 12-17-16,2-6-11 0,1 6-12 15,-6-7-15-15,0 7 1 0,-4 0-4 16,12-6-1-16,-18 6 1 16,0 0-84-16,-5-5-136 0,0 5-124 15,-5 0-71-15,0 0-99 0,0 0-241 16</inkml:trace>
  <inkml:trace contextRef="#ctx0" brushRef="#br0" timeOffset="140532.8826">1292 653 893 0,'0'0'187'16,"0"0"41"-16,0 0-98 0,0 0 67 15,0 0-100-15,0 0-21 16,0 0-37-16,0 0 5 0,0 0-26 15,0 0 18-15,0 0-6 0,0 0 11 16,0 0 19-16,0 0 32 16,0 0-36-16,0 0-17 0,0 0 22 15,0 0-26-15,0 0 2 0,0 0-12 0,0 0 6 16,0 0-17-16,0 0 16 0,0 0-11 16,0 0-24-16,0 0 12 15,-15 0-1-15,15 0-8 0,0 11 11 16,0-11-12-16,0 0 4 0,-11 0 21 15,11 0-23-15,-7 0 50 16,-4 0-41-16,11 11 11 0,-10-11-7 16,5 0-7-16,5 0 10 0,-2 13-4 15,2-13-10-15,0 0-1 0,-5 0 6 16,-1 0 27-16,6 0-26 16,0 0-4-16,0 0 16 0,0 0-21 0,0 0 4 15,0 0-2-15,0 0 6 0,0 0 1 16,0 0 29-1,13 0-18-15,-13 0-3 0,10 0-17 0,1 0 9 16,-1 0 12-16,3 0-6 0,-3 0-1 16,0 0-2-16,3 0 0 0,10 0-10 15,-13 0 7-15,0 0-1 16,-5 0 1-16,3 0-19 0,-3 0 5 16,0 0 14-16,0 0-6 0,-5 0-5 15,5 0 4-15,-5 0 9 16,5 0-5-16,-2 0-5 0,-3 0-1 15,5 0-10-15,-5 0 6 0,0 0 11 0,0 0 1 16,0 0-8-16,5 0 6 16,0 0-14-16,0 0 14 0,-5 0-10 15,0 0 5-15,0 0-11 0,0 0-20 16,0 0-15-16,0 0-19 0,0 0 24 16,0 0 4-16,0 0-49 15,0 0 71-15,0 0-17 0,0 0 15 16,0 0 5-16,0 0 4 0,0 0-1 15,0 0 7-15,0 0-10 0,0 0-5 16,0 0 31-16,0 0-7 16,0 0-16-16,0 0 19 0,0 0 12 15,0 0 11-15,0 0-2 0,0 0-7 0,0 0-6 16,0 0 39-16,0 0-29 16,0 0-10-16,0 0 7 0,0 0-16 15,0 0 6-15,0 0 1 0,0 0-11 16,0 0 8-16,0 0 2 0,0 0 41 15,0 0-21-15,0 0-17 16,0 0-5-16,0 0 7 0,0 0 3 16,0 11-14-16,0-3-11 0,0 0 18 15,0-3-5-15,0 3-9 16,0-1 10-16,0-1-17 0,0-6 6 16,0 0 6-16,0 0-3 0,0 0-1 15,0 0-5-15,0 0-1 0,0 0-4 16,0 0-38-16,0 0 23 0,0 0-9 15,0 0-7-15,0 0 9 0,0 0-2 16,0 0 8-16,0-14 6 0,0 2 11 16,0 0-21-16,0-11 11 15,0 16 11-15,0 0-2 0,0 1 8 16,0 0-2-16,0 1 2 0,0 5 7 16,0-1-16-16,0-1 18 0,0-6-14 15,0 5 3-15,0-1-6 16,0 1 12-16,0-1 2 0,0 3 1 0,0-4-16 15,0 3 22-15,0-2-12 0,0 2 18 16,0-5-4-16,0 7 6 16,0 0 3-16,0 0 8 0,0 0-4 15,0 0-15-15,0 0 6 0,0 0-10 16,0 0 9-16,0 0-7 0,0 0 21 16,0 0-12-16,0 14-4 15,0-3 2-15,0-1-15 0,0 1 6 16,-10 0-12-16,10-2 5 0,0 1-9 15,0-10 15-15,0 12-2 16,0-12-14-16,0 6 19 0,0-3-11 16,0 2-6-16,0-1 12 0,0-2-6 0,0-2-5 15,0 0-4-15,0 0 5 16,0 0 12-16,0 0-12 0,0 0-11 16,0 0 0-16,0 0 15 0,0 0-2 15,0 0-1-15,0 0-7 0,0 0 2 16,0-12-4-16,0 3-1 15,0-1 16-15,0 10-8 0,0-9 9 16,0 2-2-16,0-1-7 0,0 8-1 16,0-7 16-16,0 4-16 0,0-8 14 15,0 4-5-15,0 7-5 16,0 0 1-16,0-4-2 0,0 4 7 0,0 0 14 16,0 0 3-16,0 0-17 0,0 0 2 15,0 0 25-15,0 0-25 16,0 0 3-16,0 0-12 0,0 0-3 15,0 0 15-15,0 0-14 0,0 0 17 16,0 0 6-16,0 0-5 16,0 25 8-16,0-25-3 0,0 15-6 15,0-4-15-15,0 0-1 0,0 0 5 16,0 1 5-16,0-1 4 0,0-1 1 16,0-1-7-16,0 7-7 15,0-9-4-15,0-3 4 0,0 2 10 16,0-3-2-16,0 2-9 0,0-4 7 0,0 1 5 15,0 2-7-15,0-1 13 16,0-3-3-16,0 0-5 0,0 0-18 16,0 0 4-16,0 0 12 0,0 0-12 15,0 0-5-15,0 0 6 0,0-13 1 16,0-8 3-16,0 10 0 16,0 2-19-16,0-1 12 0,0 0 9 15,0 1 0-15,0-1-5 0,0-1 7 16,0 0-6-16,0 2-1 0,0-3 17 15,0 7-7-15,0 2-13 16,0-1 12-16,0 0 1 0,0 3-13 0,0-1 0 16,0 2 15-16,0-4-3 0,0 1-10 15,0-1-11-15,0 4 25 16,0 0-6-16,0 0 3 0,0 0-16 16,0 0 3-16,0 0 12 0,0 0 7 15,0 0-16-15,0 0-1 16,0 0 2-16,0 0 8 0,0 0-8 15,0 14 14-15,0-14-1 0,0 11-12 16,0-11 16-16,10 7-4 0,-10-7-8 16,23 17-6-16,-18-17 5 15,0 6 0-15,8 1 10 0,-3-2 0 0,0 1-18 16,-2-1 6-16,-3 0 9 0,0-3-3 16,0 4-12-16,10-1 20 15,-12-1-16-15,2-1 12 0,-5-3-1 16,5 0-6-16,0 0-3 0,-5 0-6 15,0 0 0-15,0 0 16 0,0 0-3 16,0 0 23-16,0 0-10 16,0 0 11-16,0 0-6 0,0 0-5 15,0 0 15-15,0 0-6 0,0 0 8 16,0 0-15-16,-10 0 13 16,-3 16 10-16,3-16-17 0,5 12-9 15,-5-12 15-15,2 11 1 0,-2-2 4 0,5-1-3 16,-5 1-1-16,2-3-7 0,-7 7-8 15,10-7-8-15,-3-1-12 16,3 1 13-16,5-6-10 0,-5 4 3 16,5-2-5-16,-5 0 7 0,5-2-2 15,0 0 5-15,-5 0-15 16,5 0 4-16,0 0 14 0,0 0-10 16,0 0-4-16,0 0-24 0,0 0-47 15,0 0-50-15,0 0-60 0,0 0-62 0,0 0-481 16,0 0 117-1</inkml:trace>
  <inkml:trace contextRef="#ctx0" brushRef="#br0" timeOffset="4023.2164">1277 1142 686 0,'15'0'0'16,"-8"0"28"-16,4 0-13 0,-6 0 356 15,0 0 45-15,2 0-75 0,-1 0-21 0,-1 0-38 16,-5-11 13-16,0 2 245 16,0 9-314-16,0 0-15 0,0 0-16 15,0 0-45-15,0 0-20 0,0 0-30 16,0 0-25-16,0 0 15 0,0 0 10 15,0 0 67-15,0 20-104 16,0-4-25-16,0 1 6 0,0 7 7 16,15 1-18-16,-15 4 10 0,13 1-17 15,-3 4-22-15,0 4 21 16,3 42-22-16,-8-41 10 0,-5 0-3 16,5 0 1-16,0-2-8 0,0-1-9 0,-5-5 4 15,0-1-7-15,0-1 21 0,0-3-23 16,0 16 4-16,0-25-19 15,0-4-42-15,0 0 6 0,0-5-32 16,0 0-29-16,0-3-18 0,0-1-63 16,0-4-86-16,18 0-396 15,-18-14 309-15,0-2-56 0,10-7 65 0,3-3 57 16,-13-5-13-16,10-2 49 16,0-3 63-16,-2-1-34 0,-8-8 67 15,15-40 7-15,-15 43 131 0,5-1 31 16,0 4-6-16,0-2 16 15,-5 5 49-15,0 0 8 0,0 5 3 16,0-24 152-16,0 31-44 0,0 3 322 16,0 4-61-16,0 3-89 0,0 1-66 15,0 5-31-15,0 1-4 0,0 4-29 16,0-1-14-16,0 4 201 16,0 0-202-16,0 0-38 0,0 19-12 15,13 1-16-15,-13-1-35 0,0 4-22 16,16 4 2-16,-16 6-13 0,0 3-19 15,17 41 9-15,-6-38-23 0,-11 1-16 16,10 2-21-16,-3-6 21 0,-7 0-27 16,11-6 16-16,-6 0 0 0,7-3-7 15,-1 14-22-15,-6-24-35 16,-5-5-66-16,5-2-124 0,-5-5-115 16,0-1-63-16,0-4-34 0,0 0-15 15,0 0 54-15,0 0 62 0,-16-12-381 16</inkml:trace>
  <inkml:trace contextRef="#ctx0" brushRef="#br0" timeOffset="4246.0408">1394 1495 658 0,'-8'0'1'0,"-7"0"489"0,15 0-30 15,-5 0-128-15,0 0-61 0,5 0-31 16,0 0 19-16,0 0-12 0,0 0 8 15,20 0-43-15,18 0 17 16,-15 0-168-16,0 0-30 0,0 0-5 16,7 0-16-16,-1-12-73 0,-7 3-120 15,6 1-69-15,0 8-103 0,-5-10-121 0,31 10-288 16,-31 0 472 0,0 0-62-16,-8-5-25 0</inkml:trace>
  <inkml:trace contextRef="#ctx0" brushRef="#br0" timeOffset="47381.4267">1962 1663 648 0,'0'0'29'0,"0"0"-7"16,0 0-2-16,0 0 0 0,0 0 10 15,0 0 11-15,0 0 366 16,0 0-201-16,0-14-92 0,0 1 20 15,0 13-49-15,0 0 20 0,0-10-20 16,0 10-4-16,0 0 5 0,0 0-3 16,0 0 72-16,-16 0-105 15,16 0 4-15,0 0 12 0,0 0-4 16,0 0-29-16,0 0 13 0,-17-13-7 16,17 13 9-16,0 0 19 0,0-13-39 15,0 13-15-15,-16 0 0 0,16 0 7 16,0 0 20-16,0 0-6 15,-10 0-25-15,10 0-5 0,0 0 13 0,-13 0-5 16,8 0 0-16,5 0-23 16,0 0 19-16,-10 0-20 0,5 0 9 15,-3 0 6-15,3 0 6 0,-5 0-23 16,5 0 7-16,-13 0 25 16,8 0-16-16,2 10 5 0,-2 1-17 15,0 3 10-15,5 0 6 0,5 1-18 16,-5 0 13-16,2 2 0 0,-2-3-1 15,0 17 16-15,5-17-18 0,0 1-3 16,0-3 0-16,0-1 9 0,0 0 7 16,0 0-17-16,13 0 13 0,-13-3-1 15,20 0-2-15,3 1-6 16,-8-8 12-16,-2-1-21 0,-3 0 17 16,6 0 0-16,-9 0-8 0,8 0 0 15,-2-10-9-15,2 2 24 0,8-3-11 16,-12-1 9-16,-4 1-17 15,-2 1 2-15,0-1 11 0,1-2-13 16,-1 2 14-16,0 0 4 0,-5 1-11 16,7-1-15-16,-7-7 26 0,0 10-29 15,0-1 15-15,0 3 0 0,0-4 11 16,0 2 13-16,0 2 21 0,0 4 3 16,0 0 3-16,0-3-19 0,0 3 36 15,0 2-39-15,0 0 5 16,0 0 22-16,0 0 0 0,0 0-4 15,0 0-15-15,0 0 9 0,0 0-15 16,0 0-10-16,0 0 8 16,0 0 6-16,0 0 54 0,0 15-17 0,0-3-15 15,0-1-7-15,0 0-21 16,0 1 29-16,0 1 56 0,0 2-24 16,0 24 11-16,16-20-81 0,-16-2-5 15,10-1-15-15,-10 1 11 0,13-2-6 16,-13-2 6-16,0-2-19 0,10-6 13 15,-10 5-9-15,0-5 18 16,0-5-11-16,0 0 5 0,0 0 2 16,0 0-22-16,0 0 11 0,0 0-7 15,0 0-41-15,0 0-112 0,0-13-422 16,0 13 214-16,0-11-55 0,0 0-52 16,0 0 53-16,0 1 18 15,0-3-37-15</inkml:trace>
  <inkml:trace contextRef="#ctx0" brushRef="#br0" timeOffset="5047.0517">2362 1399 2641 0,'0'0'123'16,"0"0"42"-16,0 11 50 0,0-11 240 15,0 0-268-15,0 10-69 16,0-10-30-16,0 0-43 0,0 0-6 16,0 0-20-16,0 0-50 0,0 0-102 15,0 0-110-15,0 0-377 0,0 0 220 16,0 11-47-16,0-11 4 15,10 0 57-15,-10 15-111 0</inkml:trace>
  <inkml:trace contextRef="#ctx0" brushRef="#br0" timeOffset="48582.0665">2382 1472 530 0,'0'0'3'0,"0"0"27"0,0 0 9 15,0 0-18-15,0 0-23 0,0 0 32 16,0 0-31-16,0 0 51 0,0 0 40 16,0 0 82-16,0 0 20 0,0-16 80 15,0 16-110-15,0 0-18 16,0 0-41-16,0 0 18 0,-15 0-43 16,15 0 18-16,0 0-11 0,0 0-30 15,0 0 12-15,0 0 31 16,0 0-68-16,0 0 14 0,0 0-29 15,0 0 0-15,0 0 14 0,0 0-26 0,0 0 19 16,0 0-16-16,0 0 2 0,0 0 18 16,0 0-16-16,0 0-25 15,0 0 25-15,0 0 8 0,0 0-8 16,0 0-13-16,0 0-3 0,0 0 13 16,0 0-6-16,0-10 5 15,0 10-21-15,0 0 18 0,0-13 0 16,0 13-9-16,0-8 12 0,0 8 3 15,0 0 1-15,0-8-8 0,0 1 1 16,0-1 5-16,0 8 17 16,0 0 0-16,0 0-12 0,0 0 5 15,0 0 19-15,0 0-19 0,0 0-10 0,0 0 1 16,0 0 4-16,0 0-18 16,0 0 18-16,0 0 0 0,0 0-13 15,0 0 6-15,0 0-3 0,0 0-24 16,0 0 13-16,0 8 24 0,0-8-10 15,0 7-12-15,0 1 2 16,0-8 16-16,0 0-9 0,0 6 4 16,0-6-7-16,0 0-4 0,0 4-13 15,0-4 13-15,0 0 23 0,0 0-26 16,0 0 4-16,0 0-6 16,0 0 15-16,0 0-7 0,0 0-6 0,0 0-4 15,0 0-13-15,0-10-21 0,0 10-159 16,0 0 33-16,0 0-67 15,0 0 2-15,0 0 48 0,0 0 12 16,0 0-13-16,0 0 14 0,-13 0 47 16,-2 21-215-16,4-11 80 15</inkml:trace>
  <inkml:trace contextRef="#ctx0" brushRef="#br0" timeOffset="49147.4745">2456 1732 603 0,'0'0'386'0,"0"0"37"0,0 0-110 16,0 0 132-16,0 0-275 0,0 0-40 15,0 0-19-15,0 0-53 0,0 0 4 16,0 0-31-16,0 0 15 16,0 0-4-16,0 0-27 0,0 0 8 15,0 0-13-15,0 0-6 0,0 0-13 16,0 0 25-16,0 0-25 0,0 0 13 15,0 0-3-15,0 0 9 0,0 0-19 16,0 12-2-16,0-12 12 16,0 0-9-16,0 0 14 0,0 0 13 0,0 0-23 15,0 0 20-15,0 0-24 0,0 0 25 16,0 0-14-16,0 0-1 16,0-8-2-16,0-1 4 0,0 1-1 15,0 8-6-15,0-9-2 0,0 2 2 16,-13 0-3-16,-2 3-5 0,-8 4 30 15,23 0-12-15,-15 0-20 16,4 0 15-16,-1 0-4 0,2 13-6 16,7-2 22-16,-7-11-23 0,5 10 7 15,0-10-10-15,-6 15 0 16,11-15 9-16,0 5 2 0,0 1-63 16,0-3-69-16,0 2-56 0,0-2-108 15,16 0 37-15,2 1-72 0,-3-3 27 16</inkml:trace>
  <inkml:trace contextRef="#ctx0" brushRef="#br0" timeOffset="58061.4447">2782 1671 175 0,'10'6'22'15,"-7"0"-31"-15,2 1 94 0,0-3-3 16,0-1-24-16,-5 0 17 0,0 2-39 16,0 0 6-16,5-5 3 15,-5 0-52-15,0 0 6 0,0 0 25 16,0 0-24-16,5-14-12 0,-5 3 4 15,0-3 39-15,0-11-149 0,0 10 26 16,0 2-35-16</inkml:trace>
  <inkml:trace contextRef="#ctx0" brushRef="#br0" timeOffset="59037.843">2899 1351 731 0,'0'11'543'0,"0"-11"-247"16,0 0-47-16,0 0-72 0,0 0-28 16,0 0-12-16,0 0-34 0,0 0-12 0,0 0 8 15,0 0 7 1,0 0 99-16,0 0-100 0,0 0 6 0,0 0 18 15,0 0-3-15,0 0 2 0,0 0-1 16,0 0-19-16,0 0-10 0,0 0 46 16,0 0-104-16,0 0-24 15,0 0-10-15,0 0 4 0,0 0-4 16,0 0-14-16,0 0 9 0,0 0 2 16,0 13-9-16,0-2 6 15,0 7 0-15,15-2 0 0,-2-1 6 16,-13 6-3-16,10-1-9 0,6-2 5 15,-6 0 0-15,2 1 2 0,-1 4 0 16,1 15 4-16,-1-20-4 0,-4 0 3 16,-2 1-12-16,0 1 8 0,-5-2 1 15,11-3 5-15,-6 3-3 0,-5-2-7 16,5 1 3-16,2 6-1 16,-7-14 7-16,0 1-4 0,0-2 4 15,0-1-10-15,0-2 1 0,0 0-5 16,0 0 4-16,0-2-26 0,0 0-15 15,-17-1-33-15,6-2 36 16,11 3 21-16,-17-3 5 0,6 0-3 16,-1 0-3-16,-4 0-6 0,6-16 14 0,-3 2-5 15,-12-13-3 1,12 13 13-16,3 0-1 0,2 1-4 0,-2 0 8 16,5 0-5-16,0-3 15 0,0 1-13 15,5-2 5-15,-3-4 5 16,1-12 5-16,2 16-13 0,0 0 15 15,0-2-12-15,0 2 5 0,0-3-3 16,10 4-2-16,-10-3 3 0,18 2-8 16,-8-3 13-16,18-14-25 15,-18 17 25-15,6 2-2 0,-6 1-4 16,2-1 10-16,6 4-9 0,-2-2 0 0,-1-2 7 16,3 4 1-16,0 0-8 15,20-11 6-15,-15 13 2 0,-3 3-11 16,-2 0 5-16,0 2 3 0,-3 3-10 15,0 1 6-15,-5 0-3 0,3 0 2 16,0 0-3-16,7 0 0 16,-9 0 6-16,-4 0-1 0,-2 0 6 15,0 0 0-15,0 0-2 0,1 0-5 16,-6 0-3-16,0 0-23 0,0 11-168 16,0-11 38-16,0 0-74 15,0 0-54-15,0 0-75 0,0 0-33 16,0 0 11-16,0 0-90 0</inkml:trace>
  <inkml:trace contextRef="#ctx0" brushRef="#br0" timeOffset="59571.755">3503 1146 2260 0,'-5'6'24'0,"-3"-6"39"16,8 0-5-16,0 0-34 0,0 0 3 16,0 0-4-16,0 0-14 15,0 0 1-15,0 0-14 0,15 0 14 16,-2-10 22-16,0 10-6 0,-3-5 19 15,5 5 3-15,13-15 35 16,-12 15-74-16,-9 0 12 0,3 0-14 16,1 0-7-16,-6 0 11 0,2 0-13 15,-2 0 8-15,1 0-7 0,-1 0 44 16,7 21 77-16,-12-8-83 0,0-1 3 16,0 2-21-16,0-2 7 0,0 1-16 15,0 3 12-15,-17-2-13 0,1-1 7 16,3 2-10-16,-9 15 23 15,11-14-32-15,1-2 13 0,5 0-15 16,-3-2 10-16,3-2-10 0,5-3-1 16,0-3 11-16,0-1 1 0,0 2 0 15,0-5-2-15,0 0-1 16,0 0-5-16,0 0 9 0,13 0-15 16,2 0 5-16,-2 0 1 0,2 0-1 15,1 0 3-15,14 0 17 0,-20-11-17 16,6 11-9-16,-4 0-9 15,-1 0-66-15,-4 0-72 0,-2 0-52 0,-5 0-72 16,3 0-87-16,-1 0 4 0,9 11-253 16</inkml:trace>
  <inkml:trace contextRef="#ctx0" brushRef="#br0" timeOffset="60254.1814">3589 1834 614 0,'0'-13'41'0,"0"8"485"0,0 1-31 16,0 4-89-16,0 0-75 0,0 0-16 15,0 0-5-15,0 0-19 0,0 0-40 16,0 0-58-16,0 0 115 16,0 0-188-16,0 0-6 0,0 0-30 15,0 0-11-15,0 0-31 0,0 0 15 16,0 0-33-16,0 0 11 0,0 0-8 16,0 0 24-16,0 17-33 15,0-17-6-15,0 15-3 0,0-7 5 16,0 3-14-16,0-11 10 0,0 15-17 15,0-5 16-15,0-2-9 0,0 0-6 16,0-2 13-16,0-1-8 0,0 0 1 16,0-1-15-16,0-1-11 0,0-1-36 15,0-2-85-15,0 0-97 0,0 2-404 16,13-2 304-16,-13 0-67 16,0 0-120-16,15 0-32 0,-2-12-79 15</inkml:trace>
  <inkml:trace contextRef="#ctx0" brushRef="#br0" timeOffset="60936.4675">4173 1766 2164 0,'-3'17'85'15,"3"-10"15"-15,0-3-3 0,0-4-1 16,0 0-17-16,13 0-3 0,7 0 4 16,-2 0 11-16,5 0-11 0,2-12-16 15,37 2 70-15,-29 10-73 16,0-9-23-16,0 9-10 0,0-8-15 16,0 4 0-16,-5 4-2 0,-2 0-15 15,-6-7 10-15,3 1-13 16,10-2-34-16,-23 6-66 0,-2 1-71 15,-3 0-24-15,0-2-136 0,-5 1-133 16,0 0-18-16,0-1-51 0</inkml:trace>
  <inkml:trace contextRef="#ctx0" brushRef="#br0" timeOffset="60662.1051">4203 1543 2473 0,'0'0'60'0,"-10"12"26"15,10-12 23-15,0 0 2 0,0 0-20 16,0 12 8-16,0-12-71 15,0 0-18-15,0 0 11 0,0 0-8 16,0 0-15-16,15 0 10 0,3 0-10 16,0 0 8-16,20 0-2 15,-15-8 4-15,-2 8-5 0,-4 0-7 16,9-9 8-16,-6 9-11 0,1-7 17 16,-1 2-15-16,-2 5-41 0,-3 0-57 0,13 0-232 15,-23 0 81 1,3 0-197-16,-8 0 97 0,0 0-20 0,0 0-58 15</inkml:trace>
  <inkml:trace contextRef="#ctx0" brushRef="#br0" timeOffset="61293.9897">4402 1311 2116 0,'0'-7'97'0,"0"3"26"0,0 0 11 15,0 2 40-15,0 2 15 16,0 0 133-16,0 0-179 0,0 0-24 16,0 0-5-16,0 0 11 0,0 0 17 0,0 0-21 15,0 18 21-15,0 0-28 16,0 7-21-16,0 40 78 0,0-29-102 15,0 10-16-15,0 0-18 0,0 1-4 16,0 2 3-16,0-5-26 0,0-2-9 16,0 3 14-16,23 31-10 15,-23-44 0-15,7-6 14 0,-7-1-21 16,0-7 14-16,0-3-13 0,6-3 2 16,-6-5-7-16,0-2-11 0,0 0 3 15,0 0-130-15,0-5-41 0,0 0-158 16,0 0-87-16,0 0-38 0,0 0-169 15,0-15-65-15</inkml:trace>
  <inkml:trace contextRef="#ctx0" brushRef="#br0" timeOffset="62477.3419">5546 1142 2484 0,'0'0'19'0,"0"0"104"16,0 0-61-16,0 0-17 15,0 0-6-15,15 0 19 0,3-11 8 0,2 1-14 16,0 10-19-16,-2-10-11 16,0 10-5-16,23-5-11 0,-21 5 0 15,-4 0 4-15,-1 0 38 0,-2 0 39 16,-3 0 14-16,-3 0-15 0,-1 16-16 15,-1 4 6-15,-5-2-25 0,0 26 10 16,0-20-39-16,-16 1-10 16,4-2 1-16,1 2 2 0,-1-4-3 15,-4-3-12-15,6 3 3 0,0-3 4 16,-3-2-1-16,1 9-12 16,6-15 0-16,6-5 4 0,0 2-4 0,0-7 6 15,0 0-2-15,0 0 6 16,16 0-6-16,2 0-8 0,-6 0 5 15,32 0 5-15,-24-11 1 0,3 11 9 16,-3 0-10-16,1-6 2 0,-1 6 2 16,3-10-11-16,-3 10-75 0,-2-5-97 15,15 5-380-15,-23 0 71 16,-2 0-156-16</inkml:trace>
</inkml:ink>
</file>

<file path=ppt/ink/ink3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39.22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-3670 952 1538 0,'3'0'59'16,"-1"0"62"-16,1 9 10 0,-1-9-12 0,1 0 1 15,-3 0 9-15,0 0-30 0,0 0-4 16,0 0-19-16,0 0 86 16,0 0-92-16,0 0 0 0,0 0-12 15,0 0 12-15,0 0-31 0,0 0-5 16,0 0 2-16,0 0-4 0,0 0-8 15,0 0 1-15,0 0-15 16,0 0-16-16,0 0 11 0,0 0-5 16,0 0 3-16,18 0 3 0,2 0-4 15,-2 0-3-15,5 0 4 0,33 0-11 16,-28 0 14-16,2 0-4 16,3 0-1-16,-2-8 2 0,0 8-2 0,-3-8-1 15,0 8-8-15,2 0 3 16,26-5 18-16,-30 0-12 0,2 2-5 15,-8 3 8-15,3-4-17 0,-3 1-77 16,-2 3-26-16,-2 0-13 0,-6 0-45 16,0 0-38-16,-2 0-533 15,-8 0 160-15</inkml:trace>
  <inkml:trace contextRef="#ctx0" brushRef="#br0" timeOffset="286.1891">-3499 1074 2352 0,'-3'2'32'15,"3"1"38"-15,-2 0 15 0,2 0 4 16,0 5 22-16,0-4-71 16,0 6 32-16,0 3-15 0,0 8-22 15,0 3-5-15,0 6-1 0,10 6 50 16,0 2-33-16,-2 9-18 0,7 48 7 15,-7-49-24-15,-1 0-8 16,1-2-2-16,-1-3 6 0,1-4-4 16,0-2 6-16,2-4-8 0,-5 0-7 0,0-3 7 15,3 16-80 1,-3-27-20-16,-5-1-30 0,0-5-73 0,0-4-91 16,0-7-231-16,0 0-109 0</inkml:trace>
  <inkml:trace contextRef="#ctx0" brushRef="#br0" timeOffset="509.576">-3701 1400 2022 0,'-2'-2'7'0,"2"0"43"15,0-1 32-15,0 0-1 0,0-3 5 16,10 1 13-16,3-2-29 0,2 2-30 15,21-13-1-15,-16 10-29 16,1-2-1-16,1 3-2 0,1-1 0 16,3 1-8-16,-1-1-2 0,1 2-58 15,-3 3-94-15,5 1-137 0</inkml:trace>
  <inkml:trace contextRef="#ctx0" brushRef="#br0" timeOffset="767.3188">-3099 1496 2174 0,'-11'10'18'0,"11"-2"19"0,0-3 12 0,0-2 24 16,0 0-4-16,0-3-24 0,0 0-8 15,18 0-16-15,23 0 3 16,-18-14-16-16,5 4 3 0,3 10-8 16,-3-12-8-16,0 3 11 0,0 9-90 15,-5-8-104-15,-3 8-137 0,0 0-105 16</inkml:trace>
  <inkml:trace contextRef="#ctx0" brushRef="#br0" timeOffset="1018.8467">-3003 1645 2491 0,'0'5'47'0,"0"0"34"0,0-4-5 16,0 2-14-16,0-2 4 15,0-1-57-15,16 0-1 0,-1 0-1 16,0-13-1-16,6 1 2 0,2 1-5 15,-1 1-94-15,4 0-94 0,2-1-96 16,28-12-654-16</inkml:trace>
</inkml:ink>
</file>

<file path=ppt/ink/ink3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25.324"/>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-5 0 1946 0,'0'7'-11'0,"0"-7"44"0,0 7 24 15,0-2 35-15,0-1-29 0,0-1 1 0,0 1-18 16,0-2-16-16,0 6 49 16,0-3-35-16,0 1-16 0,0 0 23 15,0 3 9-15,0 1-1 0,0 1-6 16,0 2 3-16,0 1-11 0,0 1 21 15,0 19 40-15,0-20-79 16,0 1 0-16,13 5-17 0,-13-2 2 16,0 5-7-16,0-1 4 0,10 3-7 15,-10 2 8-15,0 3 4 0,10 34 78 16,-5-32-67-16,5-2-15 16,-5-3 1-16,-2 3 38 0,2-5 2 15,-3 3-10-15,1-2-20 0,-3-1-3 16,0 2-9-16,5 30 21 15,0-27-24-15,-2-4 7 0,2 4-4 0,-3-2-4 16,1 1-1-16,2 0-13 0,0-6 11 16,-5 2 1-16,5 1 4 15,5 23 29-15,-4-24 33 0,-4-1-24 16,1 3-11-16,-1 1-12 0,-2-1-10 16,5-1 3-16,-5 4-3 0,0-1-7 15,0 1-6-15,0 31 11 16,0-29-7-16,0-1-2 0,0-1-3 15,-12 2 0-15,12-2 2 0,0-1 3 16,0-4 1-16,0-1 2 0,0 25-3 16,0-24-8-16,0-2 11 0,0-1-7 15,0 0 7-15,0 4-8 0,0-3-3 16,0-1 3-16,0-2 6 0,0 0-7 16,0 18-5-16,0-22 17 15,0 0-5-15,0 1 1 0,0-2-8 16,0 3 5-16,0-2 0 0,0-1-1 15,12 2-9-15,-12-1 12 0,0 9-6 16,0-11 1-16,0-4 8 16,0 1-6-16,0-1-1 0,0 0-7 0,0 0 9 15,0 0-5-15,0-1 12 16,0 2-7-16,0 16-1 0,0-15 2 16,0 3-2-16,0 0 2 0,0 0-2 15,0 0 0-15,0 0 2 0,0-1-6 16,0 1 2-16,0-2 2 15,0 13-13-15,0-15 10 0,0 0 7 16,0-3-7-16,0 3 8 0,0-4-7 16,0 1-3-16,0-2 10 0,0 1-3 15,16 5-7-15,-16-7 2 16,0-1 8-16,0 0-10 0,0-1 10 0,0 2-1 16,0 0-6-16,0 2-1 15,0 2 0-15,0-1 3 0,0 14-2 16,0-11-2-16,0-2-2 0,0 1 3 15,0 1 2-15,0-5 2 0,12-1-4 16,-12-2 0-16,0 0-5 0,0 1 10 16,21 2 4-16,-21-4 5 15,7 3-13-15,-2 0 11 0,0 0-1 16,6 1-1-16,-4-1-3 0,1-1 1 16,0 2 1-16,4 2-8 0,14 5 8 15,-13-7 6-15,2 1-7 16,-2 0 0-16,2-1-13 0,5 1 9 0,-2-1 1 15,2-2 5-15,1 1-3 0,-1-1 4 16,23 2-5-16,-20-3-4 16,0-2 3-16,0 3 0 0,-2-4-14 15,-4 4 9-15,6 0-1 0,-2 1 1 16,-3-3 4-16,17 8 3 16,-17-5 2-16,0 1 3 0,2-3-6 15,3-2-4-15,0 1-3 0,0 0 7 16,0-1-3-16,0 2 0 0,2-2 8 15,26 5 3-15,-23-3-8 16,0 1 0-16,5 1 4 0,-2 1-8 0,5-3-6 16,-1 2 9-16,1-3-1 0,0 2-4 15,-1 0 10-15,47-3-16 16,-46-1 12-16,-1 0-2 0,1 0-7 16,2 0 3-1,-5 0 8-15,-5 14-6 0,69-4 59 47,221-10 19-47,-285 0-79 0,1 0 2 16,1 0 3-16,-2 0-10 0,6 0 0 15,-1 0 8-15,3 0-10 0,-6 0 9 16,3 0 1-16,-4 0 3 0,1 0-2 16,-2 15-3-16,0-15 3 0,3 0 3 15,-5 0-9-15,37 0-5 16,-32 0 7-16,2 0 2 0,3 0 2 15,2 0-10-15,-2 0 8 0,51-11 2 16,-44 11-5-16,-2 0-1 0,0-9 12 16,5 9-15-16,-3 0 4 0,3 0 12 15,-5 0-6-15,48 0-9 16,-45 0 8-16,-3 0 1 0,-1 11 5 16,-1-11-9-16,2 0-5 0,-1 0 2 15,-1 0-1-15,-1 0 3 0,0 0 6 16,3 0-5-16,-3 0 1 0,3 0-2 15,3 0-3-15,2 0 0 0,45 0 11 16,-45 0-10-16,0 0 5 16,0 0-5-16,3 0-4 0,-1 0-1 15,1 0 9-15,-1-11 1 0,3 11 9 16,0-5-14-16,56-4-1 16,-53 9 2-16,-3 0 14 0,3-3-15 0,-1 3 14 15,1 0-6-15,2 0-6 0,-5 0 1 16,3 0-1-16,-1 0 23 0,57 0 6 15,-59 0-18-15,-3 14-2 16,3-6 7-16,54 3-15 16,-57-4-6-16,3 1 10 0,-2-2 3 15,-1 3-6-15,-2-3-4 0,-2 0 0 16,42 3 15-16,-50-4-11 16,-3-5 0-16,-5 1 2 0,-2-1-5 0,-3 0 2 15,-8 3 4-15,-2-3-1 0,-2 0-3 16,-4 0 4-16,-4 0-7 15,2 0-12-15,-5 0-125 0,0-13-138 0,0 2-102 16,-5 11-96-16,0-15-311 16</inkml:trace>
</inkml:ink>
</file>

<file path=ppt/ink/ink3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28.743"/>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2078 1261 0,'0'0'135'15,"0"0"-10"-15,0 0 25 0,0 0 97 16,0 0-153-16,0 0 84 16,0 0-134-16,0 0 10 0,0 0-15 15,0 0-5-15,0 0 9 0,0 0-12 16,10 0 8-16,-10 0-6 0,0 0-6 15,0 0-6-15,0 0 8 0,0 0-2 16,0-9-18-16,0 1 3 0,0-1-18 16,0 0 2-16,13-9 25 15,-3 6-20-15,-10 1 0 0,0 0 7 16,0-14-23-16,0 14 21 16,0-4-5-16,0-1 2 0,0 2-5 62,13-211 113-46,2 197-116-16,-15 12 8 0,0 1-10 15,10-2 4-15,-10-2 10 0,13 0-6 0,-13 0-7 16,5 0 13 0,2-21-12-16,4 20 7 0,-6-1-2 15,0 1-1-15,0 1-3 0,-5 1 9 0,8 3-2 16,-3-17-1-1,7-28-13-15,-9 43 14 16,-3-1 6-16,13-21-9 16,-8 22-5-16,5-22 2 15,-5 24-1-15,0-1 0 0,0 2 1 16,5-32 14 0,11-21-21-1,-19 55 11-15,3-15 7 0,-2 14-18 31,5-42 15-31,-6 30-7 0,3 12 1 16,-5-2 2-16,5 1 5 16,18-60-13-1,-23 62-1-15,5-2 14 0,1 3 0 16,-1 0-7-16,0-1 0 0,0 0-10 16,2-3 11-16,1 1-3 0,0 0 5 15,2 0 5-15,-2 0-9 0,-1 0-1 16,1-2 6-16,-1 2-3 0,-1 0-3 15,6-16-9-15,-2 14 10 16,-4-1 12-16,-1 1-3 0,7 2-17 0,-1-1 6 16,-4-3 7-16,3 3 0 0,-2 1 4 15,2-1-9-15,13-15-14 16,-13 14 8-16,-2 5 19 0,7-2-6 16,-2 2-3-16,2 0-6 0,-2 0-7 15,-3 0 11-15,3-1 1 0,2 0 2 16,11-14-7-16,-19 14 9 15,9-1-7-15,7-8 7 16,-13 9-4-16,3 3 0 0,-1 0 0 0,-2 1-4 16,1-5-2-16,6 1 6 15,-4 1-6-15,0-2-1 0,2 2 11 16,-2 1-8-16,5-1 4 0,-3 3 2 0,0 0-14 16,3 1 14-16,-3 4-14 0,21-7 1 15,-23 6 23-15,5 2-9 16,-3 0 6-16,0 0-21 0,3 2 14 15,-3-2 1-15,3 1-14 0,0-1 19 16,0 2-20-16,20 0 11 16,-20 0-8-16,0 0 10 0,2 0-5 15,-2 0 10-15,5 14-9 0,0-14 12 16,2 11-16-16,-4-3 17 0,2-8-12 16,38 6-15-1,-43 2 17-15,-3-1 10 0,3-1-8 0,2-2-14 16,0 3 13-16,1-4-10 15,2 3 11-15,0-1-2 0,-3 1-2 0,3-1 9 16,-3-1-10-16,-2 3 6 0,8 1-6 16,-6 1 1-16,0 1 5 0,1-3-3 15,-3 1 2-15,-1-2-5 0,22 16-2 16,-22-12-4-16,-1-1 5 16,-4 3-2-16,6 3 12 0,-2-2-8 15,-1-1-6-15,3 2 5 0,-6 1 8 0,6-4-6 16,10 20-1-1,-12-19-2-15,-4 1 3 0,4-2 6 0,-4 2-1 16,4-1-4-16,1-1 0 0,-1 1-2 16,2 0-9-16,-3-1 4 0,13 9 11 15,-13-10-8-15,-2-2 0 16,0-1 3 31,129 144 5-32,-132-139-1-15,1 2 9 0,-4 0-20 16,6-1 10-16,-3 3-10 0,0-2 11 16,1 1-7-16,14 16 8 15,-5-2-7-15,-2-3 18 16,-10-14-20-16,0 0 0 0,-1-1 5 16,8 11-6-16,24 22 18 15,-29-32-6 1,8 15-8-16,-11-13-4 15,9 18 6-15,-9-16 2 16,3-1 2-16,-2 1-16 0,0 0 3 0,-1 3 4 16,1-3 2-16,2 0-2 15,3 1 4-15,-3 1 1 0,0-2 6 0,3 1-7 16,2 0 0-16,-2 0 0 0,0-1 0 16,2-1 2-16,3 0 12 0,0 1-14 15,17 11 1-15,-17-15-3 16,0 0 1-16,0 0 6 0,0-2 1 15,-3 1 0-15,-2 4-2 0,15 6-16 16,-18-8 15-16,5-2 0 16,13 10-6-16,-12-13 1 15,-1 0 5-15,23 17-8 16,-15-10 9-16,-10-10-9 0,-3 2 8 16,3 1-12-16,-1-2 12 0,1 0 2 15,0 3-12-15,-3-3 3 16,13 7 14-16,-10-5-1 0,-3 2-13 15,3-1-1-15,-1 0 4 0,1 1 5 16,5-1-7-16,12 15 0 16,-14-16 3-16,14 12-3 15,-17-12 1-15,2 0 8 0,-2-1-7 0,30 15 13 32,-15-5-12-32,-12-10-2 0,-1 1 5 0,-2-2 0 15,2 1-6-15,-2-2-10 16,-1 1 10-16,1 0 3 0,-3 0 0 15,13 5-7-15,-13-7 15 0,-2 2 2 16,28 13-27 0,10 5 32-1,-34-23-12-15,-1 1-12 16,17 6 20-16,-16-7-12 16,6 4-1-16,20 5 7 15,-20-5-5-15,15 3-1 16,3-1-9-16,-5-2 5 15,-19-2 12-15,4-1-4 0,-1-1 2 0,0 3-2 16,18 1-5-16,-15-3-3 16,2-1-3-16,3 2 11 0,0-2 0 15,-5 3-3-15,2-2 3 0,1 2-3 16,-3-1-2-16,-3 1-3 0,33 9 7 16,-35-9 6-1,2-2-14-15,3 2 12 0,0-2-16 16,2 1 3-16,1-3 14 0,2 1-2 15,25 7-11-15,-25-7 6 16,33 3-6-16,-10-2 8 16,-26 2 5-16,21-4 1 0,-23 0-5 15,-5 0-6-15,2 0-9 0,-2 0 11 16,-1 0-9-16,4 0 11 0,-1 0 2 16,-2 0 2-16,2 0-6 0,16 0-8 31,45 11 14-16,-17-1 0-15,-37-10 0 0,-1 0 2 16,2 10-15 0,66-5 3 15,82 2 4-15,-156-7 2-16,0 0 2 0,0 0 5 15,6 0 1-15,-3 10-6 0,5-10-4 16,0 0-8-16,5 0 1 0,0 0 15 0,0 0-2 15,0 0-17-15,28 0 19 16,-31 11-12-16,1-11 10 0,-6 11-1 16,-2-11-2-16,2 0-11 0,-5 0 6 15,1 8 10-15,-1-8 2 0,0 0-13 16,1 0-7-16,14 0 24 16,-12 0-25-16,2 0 9 0,6 0-3 15,-1 0 19-15,-2 0-6 0,0 0-3 16,28 0-5-1,-10 0 6-15,-26 0 0 0,0 0-17 16,-2 0 17-16,-3 0-2 0,-2 0 0 0,0 0 1 16,-1 0-4-16,1 0-13 0,-3 0 7 15,-5 0-5-15,0 0 3 16,3 0-53-16,-1 0-125 0,-2 0-333 0</inkml:trace>
</inkml:ink>
</file>

<file path=ppt/ink/ink3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1.05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2155-52 2793 0,'3'0'82'0,"-1"0"20"0,1 0 16 16,-3 0-30-16,5 0-39 0,0 0-16 16,-3 0-11-16,-2 0-7 0,3 0-11 15,7 19 14-15,-2-4-6 16,-6 0-9-16,6-1 3 0,0 3 2 16,2 1-9-16,-3-1 7 0,1 0-14 15,0-1 6-15,4 7-41 16,-6-12-66-16,-1-5-53 0,0-6-69 0,-5 0-110 15,0 0-235-15</inkml:trace>
  <inkml:trace contextRef="#ctx0" brushRef="#br0" timeOffset="430.4759">2354-637 1505 0,'0'-11'67'15,"0"3"-12"-15,0-13 73 0,0 10-82 16,0 3-11-16,17-2 8 0,1 1-4 16,0 3-14-16,3-2-1 0,-4 5-2 15,4 1-6-15,-1 2-4 0,18 0 163 16,-20 13-100-16,-3-1 16 15,-2 5-8-15,-3 1-13 0,-5 4-24 16,3-2-9-16,-8 2 0 0,0 3 4 16,0 2-22-16,0 23 3 15,-18-26-9-15,6 0-17 0,-4-4 9 16,4 3-6-16,-1-5 10 0,3-2-17 0,-1-4 16 16,11-1-11-16,-7-3 7 0,7 2 1 15,0-9-5-15,0 0 8 16,0 1-11-16,0-2 8 0,0 0-1 15,0 0-7-15,18 0 4 0,-6 0 1 16,6 0 3-16,18 0-4 16,-16 0-5-16,1 0-55 0,-4-11-76 15,1 11-87-15,-2 0-182 0,-4 0-170 16</inkml:trace>
  <inkml:trace contextRef="#ctx0" brushRef="#br0" timeOffset="1378.4733">2058 1065 2254 0,'8'-18'84'0,"-8"1"41"0,5-10 159 16,-5 14-177-16,0 2-25 16,0 5-16-16,-15 1-5 0,2 5-9 15,-2 0-12-15,-3 0-7 0,-3 0-14 16,4 19-13-16,-19 13 3 15,18-16-7-15,3 0-1 0,2-1 5 16,3 0-9-16,5-1-1 0,0-2-2 0,0 2 6 16,5 1-3-16,0 6-15 15,0-11 19-15,12-3-1 0,1 1 2 16,0 0-6-16,5-2-2 0,2-1 5 16,0 1 8-16,3 1-4 0,5-2-2 15,33 10-9-15,-27-7 15 16,1 2 1-16,3 1-2 0,1 4-6 15,-6-1 8-15,0 3 3 0,-8 3-10 16,-2-1 18-16,-2 0-5 0,2 21 57 16,-23-21-53-16,0 3-6 15,0-3 38-15,0 1 27 0,-23 0 12 0,0-1-32 16,-5-2-17-16,-5-2-15 0,-1-4-9 16,-34 7-1-16,37-18-23 15,1 0-33-15,2 0-66 0,5 0-63 16,5-13-58-16,3-3-51 0,4 0-164 15,4-4-279-15</inkml:trace>
</inkml:ink>
</file>

<file path=ppt/ink/ink3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0.794"/>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-1979 639 2231 0,'-12'-5'46'0,"12"-1"25"0,-36-3 69 16,21 6-63-16,2-1 6 16,-2 0-5-16,2 2-15 0,-2 0-24 15,2 2 0-15,0 0-15 0,0 0-13 16,1 0 0-16,-16 16 13 16,12-4-24-16,1 0-1 0,0-1 8 15,0-1-6-15,-1 5-12 0,4-2 11 16,-1 3-2-16,3-1-7 0,-1 3 14 15,4 12-23-15,7-14 7 0,0-3 17 16,0-2-11-16,20-1-1 16,1 0 12-16,-1-3-11 0,3 1 2 15,2-2 11-15,3-1 0 0,36 8-7 16,-31-6 3-16,-2 1-10 0,-1 3 3 16,1 0 7-16,2 0-15 0,-8 2 4 15,1 0 14-15,-6 2-6 0,1-3-4 16,14 16 9-16,-19-13-11 15,-6-1 12-15,-3 0-2 0,-1-2-7 16,-1-1 0-16,-5-1 9 0,0 3-3 16,0-5-11-16,-18 13 16 15,2-12-14-15,1 0 13 0,-3-4 0 0,3 2-5 16,-5-4 0-16,2-2 2 16,0-1-5-16,-2 0-1 0,2 0 5 15,-15-14-50-15,23 3-60 0,-3 0-64 16,8 0-95-16,2-1-200 0,3-2-173 15</inkml:trace>
</inkml:ink>
</file>

<file path=ppt/ink/ink3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28.95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-35-1048 2391 0,'0'-5'67'0,"0"2"35"16,0 1 174-16,0 2-135 15,0 0-8-15,0 0-26 0,0 0 12 16,0 0-6-16,0 0-16 0,0 0-18 15,0 0-15-15,0 0-4 0,0 12 106 16,0 4-81-16,0-2-10 0,0 0-28 16,13 1-11-16,-13 5-10 0,15-1-13 15,-2-1 1-15,0 4-11 0,-3 0 15 16,13 16-16 0,-11-23 0-16,-1-1 1 0,-4-3 1 0,-2-3 3 15,0-2 0-15,-2-4-8 0,-3-2-17 16,0 0-21-16,0 0-38 15,0-15-205-15,0 5 142 0,-15 10 18 16,2-15 12-16,0 2 39 0,3-1 20 16,0-2 22-16,0-3 3 0,2 2 15 15,8-3 4-15,-10-23 5 16,10 25 5-16,0-2-6 0,0 1 15 16,0-3 53-16,0 3-6 0,0 3-1 0,0-1 9 15,0 2-8-15,30-15 33 16,-30 22-72-16,13 2-18 0,0 3 12 15,-3 3 60-15,0 0 21 0,-2 0 34 16,2 0-21-16,0 21-29 0,3-3-10 16,15 18 24-16,-10-15-60 15,-3 4-8-15,0 1 4 0,-2-3-11 16,0 3-3-16,-3-1 0 0,-2-2-4 16,2-2-11-16,-2-2-3 0,4 16 19 15,-7-19-17-15,3-3-5 16,-5-1 7-16,-1-2-54 0,1-2-69 0,-3-5-105 15,0-3-78-15,0 0-33 0,0 0-32 16,0 0-623-16,0-12 212 16</inkml:trace>
  <inkml:trace contextRef="#ctx0" brushRef="#br0" timeOffset="1330.6202">880-1290 2620 0,'0'-1'87'0,"2"-3"66"0,1 3 55 16,-1 1 19-16,-2 0-1 0,0 0-11 15,3 0-41-15,-3 0-19 0,0 0-16 16,0 11 106-16,0-1-143 16,0-10-2-16,0 11-47 0,0-1-9 15,0 1-1-15,0 4 23 0,13 2-4 0,-3 3-22 16,13 25-7-1,-13-21-23-15,3-1-7 0,-3 2 34 0,2 1 6 16,1-3-14-16,-3 0-16 0,3 1 7 16,-3-1 1-16,1 1-11 15,4 13-14-15,-10-22-5 0,0 1 3 16,-2-1-6-16,-1-5-16 0,1-2-49 16,-3 0-33-16,2 2-52 0,3-5-124 15,0-1-146-15,0 5-550 16,-5-7 214-16</inkml:trace>
  <inkml:trace contextRef="#ctx0" brushRef="#br0" timeOffset="873.5434">513-1038 2256 0,'0'0'67'0,"0"10"44"16,0-10 17-16,0 8 16 0,0-2-30 15,0-6-3-15,0 4-33 16,0-4-17-16,0 0-19 0,0 5-4 16,0-5 16-16,0 0 29 0,13 0 40 15,-3 0-20-15,5 0-33 0,0 0-23 16,6 0-24-16,-4 0-6 0,6 0-7 16,21-18 12-16,-24 18-8 15,-2-8-10-15,-3 8 9 0,-5-7-13 16,6-1 5-16,-9 8-10 0,-2 0-104 15,1 0-73-15,-1 0-49 0,-5 0-315 16,0 0 71-16,0 0-239 16</inkml:trace>
  <inkml:trace contextRef="#ctx0" brushRef="#br0" timeOffset="535.2513">375-920 2297 0,'0'-7'61'0,"0"7"55"16,0 0 25-16,0 0 165 15,0 0-161-15,0 0-11 0,0 0 5 16,0 0 5-16,0 11 27 0,0-11 1 0,0 11-22 16,0 0-36-16,0-1-25 0,21 16 19 15,-21-10-86-15,10-1-7 16,0 4 1-16,-2-3-3 0,-8 0-10 15,7-4 7-15,1 1-14 0,-6-2 2 16,1-1-10-16,2 3 7 16,-2-8-80-16,-1-5-113 0,1 0-117 15,-1 0-40-15,-2 0-4 0,0 0-113 16,0 0-367-16</inkml:trace>
  <inkml:trace contextRef="#ctx0" brushRef="#br0" timeOffset="1850.0462">1499-822 2488 0,'0'-8'115'0,"0"8"30"0,0 0 43 0,0 0 23 15,0 0-2-15,0 0 7 0,0 0 22 16,0 0-14-16,0 0-28 0,0 0 87 15,0 0-184-15,0 0-12 16,0 0-9-16,0 0-40 0,0 0-8 16,0 0 0-16,0 0 12 0,0 11-24 15,0 0-1-15,0 11 12 16,0-9-17-16,0 5-8 0,0 1 10 16,0-2-16-16,0 2 0 0,0-3-8 15,0 1 1-15,0 0-19 0,0-2-39 16,0 5-312-16,0-14-77 0,0 0-108 15,-13-2-270-15</inkml:trace>
  <inkml:trace contextRef="#ctx0" brushRef="#br0" timeOffset="2976.9413">1876-1177 2698 0,'-13'-3'56'0,"13"0"80"15,0 3 227-15,0 0-215 16,0 0-67-16,0 0-26 0,0 0 41 0,0 0 39 16,0 0-2-16,0 16 23 15,0 2 13-15,15 26 58 0,-2-18-170 16,-6 3 22-16,4 1-41 0,-1-1-10 16,3 3 0-16,-3-1-6 0,0-1-14 15,0-2 2-15,-2-1-14 0,7 22-4 16,-12-28 9-16,2-3 6 15,0-3-9-15,-5-4 0 0,2-4 9 16,-2 1-3-16,0-5-5 0,0-3-19 16,0 0-9-16,0 0-66 15,0 0-14-15,0-12-20 0,0-2 26 16,0 0-16-16,0-6-41 0,-12-1 37 0,12-4 28 16,-11-2 32-16,11-4 16 15,-10-29 10-15,0 31 29 0,10 1 9 16,0 2 0-16,0 2-2 0,0 2-9 15,0 0 14-15,0 3-4 0,0 0 3 16,0 0 10-16,15-10 84 16,-15 14-63-16,16 3-8 0,-6 0-10 15,0 0-3-15,-2 5 0 0,2-2-6 16,-3 4-6-16,1 0 6 0,5 0 141 16,-6 5-48-16,4 0-24 15,-1 0-17-15,3 18 21 0,-3-1-24 0,5-1-8 16,3 4-21-16,-3 1 27 0,3 3-17 15,13 24 13 1,-16-25-40-16,-2 3 0 0,-1-1 9 0,-1 0-17 16,1 0 10-16,-4-1-2 0,0-2 1 15,-1-2-16-15,-2 1 8 0,0 13 9 16,0-19-14-16,-5-4-5 16,0 1 8-16,0-2 0 0,0-2-11 15,0-2-2-15,0 1-98 0,0-7-116 16,0 0-121-16,0 0-392 15,0 0 313-15,0 0-176 0</inkml:trace>
  <inkml:trace contextRef="#ctx0" brushRef="#br0" timeOffset="3871.2228">2487-899 1839 0,'0'0'73'0,"0"0"163"16,0 0-121-16,0 0-1 15,0 0 6-15,0 0-17 0,0 0-7 0,0 0-6 16,0 0 7-16,0 0-26 0,0 0-11 16,0 0 16-16,0 0-54 15,0 0-21-15,0 0-1 0,0 0 10 16,13 0-4-16,-13-11-13 0,12 2-5 16,-1 0 19-16,-1 2-12 0,10-8 66 15,-12 9-47-15,2 6-2 16,0-3 6-16,-5-2-12 0,3 5-3 15,-1 0 6-15,-1 0 1 0,-4 0 48 0,1 0 26 16,7 0 68 0,-2 18-106-16,-3-6-12 0,0 3 8 0,0 0-8 15,2 5-10-15,-1-4-5 0,-1 4 2 16,-3-2 13-16,1 3-19 16,-3 15 16-16,0-18-30 0,0-2 6 15,0 1 2-15,-16-2-8 0,1-4-3 16,2-1 6-16,1 1 1 0,1-3-2 15,-1 3-7-15,12-9 4 16,0 0 0-16,0-2-4 0,-8 0-13 16,8 0 1-16,0 0-1 0,0 0 14 15,0 0 6-15,0 0-1 0,13 0 8 16,2-10-12-16,-2 10 6 16,5-9-6-16,-6 1-1 0,4-1 10 0,-1 2-2 15,-2 1-13-15,2 0 9 0,0-2-24 16,6-9-232-16,-14 9 44 15,1 0-27-15,-3 3-39 0,-2-2-73 16,-3 0-71-16,0 1-172 16</inkml:trace>
  <inkml:trace contextRef="#ctx0" brushRef="#br0" timeOffset="4208.5047">2793-1143 3059 0,'0'0'89'15,"0"8"92"-15,0-8 74 0,0 8 16 16,0-8-66-16,0 0 15 0,0 0-120 15,15 0-31-15,-2 0-8 0,-3 0-36 16,5 0-2-16,5 0-19 16,-2 0 17-16,5 0-26 0,0 0 13 0,25-12-2 15,-25 2-9-15,0 10-5 16,-7-8 11-16,-1 8-4 0,-5-7-60 16,0 7-96-16,-5 0-141 0,-2 0-79 15,-1 0-433-15,-2 0 282 16,0 0-42-16</inkml:trace>
  <inkml:trace contextRef="#ctx0" brushRef="#br0" timeOffset="4583.581">3307-1359 2994 0,'3'0'75'0,"-1"0"105"0,1 0 67 16,2 0 24-16,-3 0-48 0,1 0-66 0,-3 19 158 15,0-9-197 1,0 1-23-16,0 1-18 0,15 0-6 0,-5 3 18 16,3 8-28-16,0 1 2 0,0 4-29 15,-3 0 46-15,13 33 89 16,-13-28-107-16,3 0 5 0,-6-1 61 15,1 0-22-15,-3-2-25 0,3 3-36 16,-3-5-12-16,0-3-26 0,0-3-7 16,3 17 0-16,-6-26 3 15,3-3-1-15,-5-5-7 0,3 0-13 16,-3-5-13-16,0 1-102 0,0-1-44 16,0 0-19-16,0 0-15 0,0 0-362 15,0 0 91-15,0 0-63 0,0-11-122 16,0 11-5-16</inkml:trace>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24.92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31 34 2405 0,'-7'-13'57'0,"-1"3"52"0,-2 0 131 15,7 7-135-15,1 3-4 0,2 0-29 16,-3 0-5-16,3 0-17 0,0 0 15 16,0 0 30-16,0 0 71 0,0 28 158 15,0-15-218-15,0 3 26 0,0 1 24 16,0 5-15-16,16 3-16 0,-4 7-15 16,1 4-49-16,0 1-23 15,-1 7-2-15,19 53 55 0,-13-45-69 16,2 4 4-16,-2-1 4 0,2 0-32 15,-2-1 12-15,3 0 6 0,-1 0-5 16,-7-7-13-16,2 0 7 0,16 40 47 16,-19-51-46-16,1-6 0 15,0 0 11-15,-6-8-15 0,4-5 11 16,-1-2-13-16,-8-11-16 0,4 3 29 16,-4-3-20-16,-2-4-48 15,0 0-13-15,0 0-17 0,0 0-106 16,0 0-161-16,0-15-126 0,-13 0-63 15,1 0-127-15</inkml:trace>
  <inkml:trace contextRef="#ctx0" brushRef="#br0" timeOffset="1714.4771">85 142 1109 0,'0'0'215'0,"0"0"-73"16,0 0 1-16,0 0-11 0,0 0-14 15,0 0-24-15,0 0-18 0,0 0 0 16,0 0 3-16,0 0 76 15,0 0-66-15,0 0-13 0,0 0 10 16,0 0-2-16,0 0-3 0,0 0 21 16,0 0 10-16,0 0 0 0,0 0-1 15,0 0 83-15,0 0-108 16,-18 0-8-16,18 0-11 0,0 0-10 16,0 0-6-16,0 0-21 0,-15 0 2 15,15-12 28-15,-13 12 26 0,0-26 25 16,3 13-97-16,0-3-7 0,10 1 3 15,-13-4-15-15,0-2 7 0,1-5-6 16,-4-3-10-16,1-6 20 0,-5-2-11 16,-16-42 29-16,16 38-31 15,2-1 6-15,-3 0-12 0,4-2 10 16,1 4 9-16,1-1-5 0,-3 5 14 16,3 2 0-16,-10-30 32 15,14 41-37-15,1 5 13 0,0 0-15 16,5 7 10-16,-3 1-16 0,6 4 5 15,-1 6 0-15,1 0-4 0,-1 0-5 16,3 0-2-16,0 0-1 0,0 0 7 16,0 0-4-16,0 0-1 0,0 0 9 15,0 0-1-15,0 0-11 0,0 0 8 16,0 0-5-16,0 0 14 16,0 0-9-16,0 0-5 0,0 0 1 15,0 0 0-15,-13 0-7 0,13 14 12 16,-18-14 1-16,3 18-9 0,0 0 9 15,-16 14-2-15,11-13-5 0,2-1 10 16,0-4-4-16,3 6 5 16,0-5-9-16,-1 1 5 0,1-6 1 15,2 1 7-15,1-2-15 0,-1 2 9 16,8-11-21-16,5 0-2 0,0 0-15 16,0 0-12-16,0-11 8 0,0-4 5 15,0 0 13-15,0-4-6 0,30-29 4 16,-19 22 10-16,1 0 13 15,-1-3 4-15,-4 4-6 0,3 0 6 16,1 3 4-16,-4 2 7 0,-2 3 15 16,0 1 5-16,6-7 45 15,-11 13-64-15,2 4 7 0,-2 1 10 0,3 5-12 16,-1 0 1-16,-2 0-7 0,3 0-3 16,-1 0-15-16,3 0-10 15,3 11 2-15,-3-11 23 0,3 14 54 16,5-1-15-16,-1-1-4 0,6 1-32 15,2-1-5-15,1 1-8 0,4-1-3 16,3 2 4-16,23 10 13 16,-30-13-12-16,-4-2-4 0,-1 1-10 15,-6-3 1-15,0 1-33 0,-2-8-90 16,-3 0-122-16,-3 0-99 0,1 0-28 16,-3 0-522-16,0 0 53 0</inkml:trace>
  <inkml:trace contextRef="#ctx0" brushRef="#br0" timeOffset="2804.0525">-458-1789 2837 0,'-5'-5'84'0,"0"5"82"15,0 0 61-15,5 0 26 0,0 0-45 16,0 0 39-16,0 0-162 15,0 11 42-15,0 3 22 0,0-3-58 16,0 8-27-16,0 3 8 0,15 8 24 16,-2 9-38-16,2 8-17 0,13 58-6 15,-15-51-20-15,2 1 4 16,3 0-18-16,0-4 12 0,-3-4-11 0,1-4 6 16,-1-3-2-16,3-2-11 0,-3-2 12 15,10 23-16-15,-14-38 9 16,-4-4-5-16,1-3-10 0,-3 0-11 15,-2-7-33-15,-1-1-32 0,3-2-53 16,-2 0-77-16,-1-3-57 16,1-1-367-16,-3 0 299 0,0 0-34 15,0 0-70-15,-15 0-161 0</inkml:trace>
  <inkml:trace contextRef="#ctx0" brushRef="#br0" timeOffset="3102.8041">-603-1229 2587 0,'-5'0'58'0,"2"0"39"0,3 0 68 16,0 0 26-16,0 0-28 0,0 0-23 15,0 0 58-15,0 0 12 0,28 0 71 16,-15 0-173-16,8 0 51 15,2-20-44-15,5 3-37 0,5-2-28 0,2-3-16 16,6-1-5-16,5 2-23 0,-3-1-4 16,36-17 12-16,-43 22-20 15,-6 4 12-15,-2 6-16 0,-2-3-19 16,-6 6-61-16,-2 2-63 0,-8-1-98 16,0 1-78-16,-2 1-59 0,0 1-467 15,-8 0 35-15</inkml:trace>
  <inkml:trace contextRef="#ctx0" brushRef="#br0" timeOffset="2454.6654">-526-1727 2456 0,'-8'5'48'16,"-2"4"52"-16,0-4 47 0,4 1 11 15,-1 1-12-15,2-7-23 16,2 0-31-16,-2 8-13 0,5-8 3 15,-3 0 23-15,3 0-81 0,0 0-12 16,0 0 6-16,0 0 2 0,0 0 125 16,0 0-13-16,18 0-6 0,3 0-15 15,22-26-5-15,-18 16-70 16,1-3 19-16,7 0-13 0,0 3-12 16,5-4-19-16,-2 0-20 0,2 2 9 15,-2-1 5-15,2 2 5 0,31-6-12 16,-41 11-18-16,-5-1 15 0,-3 7 3 15,-7 0-13-15,-3 0 4 0,-2 0-19 16,-3 0-30-16,0 0-8 0,-2 0-20 16,-3 23-272-16,0-13 126 15,0 7-55-15,0 1-47 0,-21 3-10 16,3 4-112-16,0-3-89 0</inkml:trace>
</inkml:ink>
</file>

<file path=ppt/ink/ink3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3:37.69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0-2 1222 0,'13'0'137'16,"-13"0"-41"-16,10 0 21 0,-10 0-4 15,0 0-30-15,0 0 6 0,0 0-15 16,0 0 17-16,0 0 17 0,0 0-31 16,0 0 72-16,0 0-77 15,0 0-5-15,0 0 7 0,0 0-16 0,0 0 1 16,0 0 4-16,0 0-23 15,0 0 0-15,0 0 1 0,0 0 9 16,0 0-43-16,0 0 7 0,0 11-2 16,0-11-9-16,0 11 45 0,0 0-4 15,0-2-11-15,0 1-26 0,0 1-1 16,0 7 31-16,0-3-6 16,12-2-6-16,-12 2-7 0,0-1-1 15,13 3 39-15,-13 1-16 0,0-2-7 16,8 4-10-16,-3 17 17 15,5-17-21-15,-7 1 6 0,4 0-11 0,-2 3-3 16,-2-3-8-16,2 0-4 16,-5 0 5-16,0-1 9 0,5-4-8 15,3 14-2-15,-6-15 8 0,-2 0 31 16,3 3-12-16,-1 1-7 0,-2 1-6 16,3-1-5-16,-1 2 7 0,1 2-3 15,2 2-12-15,3 18 9 16,-6-19-6-16,3 1-11 0,1 2 9 15,-4-3-6-15,3 1 5 0,-5-3-3 16,5-1 5-16,0 2 4 0,0 0 20 16,3 18 8-16,-5-22-19 0,2 1 2 15,2 1-2-15,-2-1-6 0,-2 1-7 16,2-3-1-16,0-2-6 16,0 3 2-16,0-2-3 0,6 17 7 15,-6-18 3-15,0 0-9 0,2 0 7 16,-2-1 2-16,1 0-2 0,-1 0 35 15,0-1 49-15,2 3-18 0,-1 16 18 16,1-14-71-16,-2-1-2 16,0 0-11-16,-2-2 16 0,-1 1-15 15,1-4-8-15,2 0 10 0,-2 0-12 16,-3-3-2-16,7 13 5 16,-7-12 3-16,3-1 1 0,-1 3-9 0,-2-2 11 15,3 3 25-15,-1-3 5 0,1 3-23 16,0-3-4-16,2 5 2 15,0 10 11-15,-5-16-13 0,5 2-14 16,-3 1 8-16,-2-2-2 0,0-3-2 16,0 2-1-16,0-2 2 0,0 0 3 15,0 2 11-15,0 0-19 16,0-2 1-16,0 0 10 0,0-2 31 16,0 2 12-16,0 5-12 0,0-2-15 15,11 0-9-15,-11 3-3 0,0-2-6 16,0 10 16-16,0-11-17 0,0-3-8 15,0 2 18-15,0-3-15 0,0 1 5 16,0 0 15-16,0 1-3 16,15-1 18-16,-15 3-26 0,0 6 9 15,10-7-15-15,-10-1 5 0,0-3-9 16,8 3 13-16,-8-3-6 0,0 3-2 16,0-3 3-16,0-1-9 0,0 5 3 15,0-5 1-15,0-1 3 16,0 2 2-16,0-4 18 0,0 2-22 15,0-1 7-15,0 0-6 0,0 4-2 16,0 1 2-16,0 7 8 0,0-6-12 16,0 1 3-16,0 1 5 0,0 0-7 15,0-1-4-15,0-1 6 0,0 0-4 16,0-1 1-16,0-4 8 0,0 2 2 16,0-6-6-16,0 0-3 15,0 0 11-15,10 0-12 0,-10 0 12 16,0 0-1-16,0 0-8 0,0 0-2 15,0 0 4-15,0 0 1 16,0 0 2-16,0 0-2 0,0-10-9 16,0 10 10-16,0-16 2 0,0 6-11 15,0-2-4-15,0-2 5 0,0-23-5 16,-10 18-2-16,-1-6 3 0,11 5 14 16,-7-6-4-16,-1 5-18 0,3 0 2 15,0-2 20-15,0-1-13 0,2 4 11 16,-7-16-22-16,5 19 11 15,3 4 19-15,-1 0-9 0,0 4-2 16,3 3-6-16,0 2-2 0,0 2 7 16,0-3-8-16,0 3-3 0,0 2 19 15,0 0-17-15,0 0 14 16,0 0-1-16,0 0-9 0,0 0 1 16,0 0-9-16,0 0 4 0,0 11 19 15,0-11-17-15,0 39 18 0,0-21-12 16,0 4-3-16,13-2 2 0,-3 8 3 15,-2-6 6-15,0 5-6 0,-3-4 0 16,0-1 12-16,5 1-19 16,-5 23 3-16,0-26 5 0,0 1 4 15,-2-4 0-15,2-2-3 0,-2-4-11 16,-1 2 13-16,3-5-9 0,-5-4 1 16,3 0 0-16,-1 0 15 15,-2-4-19-15,0 0 5 0,0 0-6 16,0 0 1-16,0 0-8 0,0 0-21 15,0 0-79-15,0 0-212 0,0-12-762 16,0 12 275-16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8:20.59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5E30DBC-955C-42E8-BB84-2E4F2DB076CB}" emma:medium="tactile" emma:mode="ink">
          <msink:context xmlns:msink="http://schemas.microsoft.com/ink/2010/main" type="writingRegion" rotatedBoundingBox="29267,6679 31296,5968 31480,6494 29452,7206">
            <msink:destinationLink direction="with" ref="{2EAD362C-D5AB-4E34-A65E-4DB138F346B6}"/>
          </msink:context>
        </emma:interpretation>
      </emma:emma>
    </inkml:annotationXML>
    <inkml:traceGroup>
      <inkml:annotationXML>
        <emma:emma xmlns:emma="http://www.w3.org/2003/04/emma" version="1.0">
          <emma:interpretation id="{E2DF4E36-74C7-49A0-A9B5-6EF0FE65B76A}" emma:medium="tactile" emma:mode="ink">
            <msink:context xmlns:msink="http://schemas.microsoft.com/ink/2010/main" type="paragraph" rotatedBoundingBox="29267,6679 31296,5968 31480,6494 29452,7206" alignmentLevel="1"/>
          </emma:interpretation>
        </emma:emma>
      </inkml:annotationXML>
      <inkml:traceGroup>
        <inkml:annotationXML>
          <emma:emma xmlns:emma="http://www.w3.org/2003/04/emma" version="1.0">
            <emma:interpretation id="{FFB12EBD-FE03-44C1-A6A4-4BEBFD027FF8}" emma:medium="tactile" emma:mode="ink">
              <msink:context xmlns:msink="http://schemas.microsoft.com/ink/2010/main" type="line" rotatedBoundingBox="29267,6679 31296,5968 31480,6494 29452,7206"/>
            </emma:interpretation>
          </emma:emma>
        </inkml:annotationXML>
        <inkml:traceGroup>
          <inkml:annotationXML>
            <emma:emma xmlns:emma="http://www.w3.org/2003/04/emma" version="1.0">
              <emma:interpretation id="{444AFA0B-5A89-47CB-B98E-5C81ACC2CB64}" emma:medium="tactile" emma:mode="ink">
                <msink:context xmlns:msink="http://schemas.microsoft.com/ink/2010/main" type="inkWord" rotatedBoundingBox="29267,6679 31296,5968 31480,6494 29452,7206"/>
              </emma:interpretation>
              <emma:one-of disjunction-type="recognition" id="oneOf0">
                <emma:interpretation id="interp0" emma:lang="" emma:confidence="0">
                  <emma:literal>4=100</emma:literal>
                </emma:interpretation>
                <emma:interpretation id="interp1" emma:lang="" emma:confidence="0">
                  <emma:literal>n = 100</emma:literal>
                </emma:interpretation>
                <emma:interpretation id="interp2" emma:lang="" emma:confidence="0">
                  <emma:literal>n = Ivo</emma:literal>
                </emma:interpretation>
                <emma:interpretation id="interp3" emma:lang="" emma:confidence="0">
                  <emma:literal>n = (00</emma:literal>
                </emma:interpretation>
                <emma:interpretation id="interp4" emma:lang="" emma:confidence="0">
                  <emma:literal>n = puo</emma:literal>
                </emma:interpretation>
              </emma:one-of>
            </emma:emma>
          </inkml:annotationXML>
          <inkml:trace contextRef="#ctx0" brushRef="#br0">0 68 2245 0,'0'0'53'16,"0"0"14"-16,0 0 19 0,0 0 13 0,0 0-12 15,0 0-20-15,0 0-13 0,0 0-26 0,0 0 0 16,0 0-35-16,0 0 1 0,0 0 1 0,0 0 26 16,0 0-10-16,0 0-8 0,0 0-15 0,0 0 1 15,0 0 32-15,21 0-22 0,-21 13 5 0,12-1 8 16,-12 1 9-16,12-2 5 0,-12-1 15 0,9 1-5 15,3-1-15-15,-6 0-9 0,-6 1-15 0,6-2 29 16,0 2-15-16,-6-1 0 0,0 1 13 0,0 1 3 16,0 2-13-16,0-3-17 0,0 0-4 0,0 1 24 15,0-4-12-15,0 2 2 0,0-1-3 16,0-5 1-16,0 0-25 0,0-2 2 0,0 3 11 16,0-4-28-16,0 1 6 0,0-2 18 0,0 0-7 15,0 0 6-15,0 0 3 0,0 0-1 0,0 0-26 16,0 0 24-16,0 0 8 0,0-14-29 0,15 1 24 15,-15-2-6-15,0 3-13 0,0-6 2 0,11 0 6 16,-11-2 6-16,0 2 17 0,12 0 9 0,-9-1-19 16,9-2 15-16,-6 4 0 0,0-2-24 0,3 4 21 15,-3-2-1-15,0 2-18 0,0 4 8 0,0-1 23 16,0 6-10-16,0 1 8 0,-3-1-16 16,0 1 29-16,-3 5 0 0,3-2 1 0,3 1 1 15,-6 1-15-15,0 0 17 0,0 0-22 0,6 0 1 16,-6 0 8-16,0 0 9 0,0 0-18 0,0 0-13 15,0 0 19-15,0 0-3 0,0 0-4 0,0 0-6 16,0 0 1-16,0 0-3 0,0 14 6 0,0-14 17 16,15 15-19-16,-15 1 30 0,11-2-29 0,1 5 6 15,0-4 7-15,-3 0-23 0,-9 0 22 0,6 3-25 16,6-3-4-16,-6 0 18 0,3-3-3 0,-6-1 2 16,0 2-4-16,3-3-1 0,0 0 13 0,0-5-27 15,0 5-26-15,0-3-3 0,0 2-26 0,-3-4-4 16,8 1-24-16,-5 0-2 0,-6-1-10 15,9-1-33-15,-9 0 10 0,0-2-62 0,0 0-84 16,0 0-160-16,12-2-51 0</inkml:trace>
          <inkml:trace contextRef="#ctx0" brushRef="#br0" timeOffset="490.5697">596 222 1705 0,'0'4'24'0,"0"-4"74"15,12 0 10-15,-12 0 23 0,6 0-19 0,-6 0 5 16,0 0-13-16,8 0-27 0,4 0-12 0,0 0-33 16,-3 0-14-16,12 0 5 0,-9-11-6 0,6 11 4 15,3-10-12-15,-4 4-23 0,4 6-9 0,-3-9-42 16,3 9-23-16,3-4-57 0,-9-3-73 0,6 6-82 15,-4 1-120-15,-5-4-18 0</inkml:trace>
          <inkml:trace contextRef="#ctx0" brushRef="#br0" timeOffset="258.3848">563 84 2283 0,'0'0'43'0,"0"0"-6"16,0 0 31-16,0 0-8 0,0 0-17 16,0 0-36-16,0 0-9 0,0 0 15 0,0 0-1 15,0 0-3-15,0 0-8 0,15 0-15 0,-3-11 7 16,12 11-1-16,-4-12-16 0,1-1-26 0,12 13-12 15,-3-11-32-15,-4 3-19 0,7 0-95 0,-6 8-19 16,3-4-96-16,-9-4-29 0,-1 3-7 0</inkml:trace>
          <inkml:trace contextRef="#ctx0" brushRef="#br0" timeOffset="765.4788">1093-78 2264 0,'0'-6'56'0,"3"1"10"16,-3 3 1-16,3-1 29 0,-3 3-14 0,0 0-13 16,0 0-24-16,0 0-39 0,0 0 7 0,0 0-6 15,0 0-4-15,0 0-8 0,0 0 0 16,0 0 16-16,0 13-4 0,0 5-14 0,0-1 22 16,0 2-7-16,0-1-19 0,0 5 21 0,0-2-5 15,0 3-17-15,0-2 4 0,0-4 24 0,0 0-20 16,0 0-7-16,3-2 22 0,-3-4-13 0,12 3-35 15,-12-4-1-15,9-1-13 0,-4 1-29 0,1-3-10 16,0 0-22-16,0 1-1 0,0-3-103 0,0-2-128 16,3 1-103-16</inkml:trace>
          <inkml:trace contextRef="#ctx0" brushRef="#br0" timeOffset="1144.5255">1367-229 2097 0,'-6'0'42'0,"0"0"-12"0,-3 0 24 0,-3 0-12 16,12 0 7-16,-6 0 8 0,0 0-27 0,0 0 13 15,3 0-2-15,-3 15-23 0,0-3 12 0,0 1-15 16,0 2 6-16,6 2-9 0,-3 2 4 0,0 0-17 15,0 1 11-15,3 0-24 0,0-1 16 0,0 0-11 16,0-1 5-16,0 0 20 0,9-3-6 16,-9-4-12-16,21 0 5 0,-9-1 1 0,0-2-15 15,-6-4 16-15,9-1-3 0,-3-3-8 0,0 0-7 16,5 0 5-16,-8 0-1 0,9 0-17 0,-3-15 1 16,-3 0-3-16,3 0-20 0,-3 1-9 0,0-5 0 15,0-1 22-15,-4 3-9 0,-2-1 7 0,6 0-23 16,-3 3 45-16,-3-2-23 0,-3 1 20 0,0 1-12 15,-3 1-10-15,6-1 16 0,-6 5-49 0,0 0 24 16,0 2-62-16,0 0-23 0,0 2-53 0,0-1-38 16,0 0-22-16,0 6-52 0</inkml:trace>
          <inkml:trace contextRef="#ctx0" brushRef="#br0" timeOffset="1492.1756">1858-520 2743 0,'-9'-3'41'0,"9"-1"34"16,-12 0 31-16,12-1 14 0,-18 3-36 15,9-1-27-15,9-1-33 0,-15 4-14 0,6 0 2 16,-3 0-12-16,3 0 18 0,4 0-15 0,-7 15-32 15,6 0-2-15,0-3-14 0,6 1-12 0,0 2-17 16,0-1 7-16,0 2-17 0,0-4 22 0,0 2 4 16,18 0 26-16,-4-3 21 0,-2-1 3 0,6-3-1 15,-3-1-13-15,6-4 8 0,-3-2 18 0,3 0 3 16,-4 0-12-16,7 0 5 0,-9 0-7 0,9-13-10 16,-3-2 8-16,-3 3-3 0,-3-5 14 0,2 2-22 15,-5-2 27-15,-3 1-4 0,0-4-35 0,-9 1 17 16,0 2-25-16,0 1 6 0,0-1-69 15,-21 3-41-15,1 2-153 0,-7-1-110 0,0 7-10 16</inkml:trace>
        </inkml:traceGroup>
      </inkml:traceGroup>
    </inkml:traceGroup>
  </inkml:traceGroup>
</inkml:ink>
</file>

<file path=ppt/ink/ink3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31.195"/>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1091 690 1033 0,'-3'11'88'0,"3"-11"3"0,0 0-24 16,0 10 9-16,0-2-47 16,0-8 31-16,0 0-36 0,0 7 26 0,13-4-45 15,-13 1 46-15,10 3 21 16,-10-5-24-16,0 2-27 0,11 0 35 15,-11-2-3-15,7 2-41 0,-7-2 21 16,8 1-28-16,-1-1 50 0,1 0-30 16,13 5 41-16,-14-7-38 15,3 0-25-15,1 1 30 0,-4 2-6 16,3-3-5-16,3 0 43 16,-3 0-44-16,-5 0 25 0,-2 0-18 0,2 0-10 15,0 0 19-15,0 0-17 16,0 0 11-16,0 0-31 0,0 0 13 15,6 0-8-15,-1 0-4 0,0 0 5 0,0 0 6 16,18 0-1-16,-12 0-1 16,-4 0 16-16,4 0-6 0,-6 0-8 15,0 0 6-15,0 0 29 0,0 0-3 16,1-9-4-16,6 9 1 16,-9 0-37-16,2 0 35 0,3 0-6 15,-3 0-31-15,0 0 5 0,-2 0 9 16,2 0-16-16,3 0-3 0,-3 0 1 15,16 0 15-15,-16 0 20 0,0 0-5 16,3 0-9-16,-3 0-19 16,-3 0 0-16,4 0 12 0,-1 0-5 0,0 0-7 15,-2 0-6-15,15 0 8 16,-13 0-5-16,3 0-1 0,-3 0 5 16,0 0 5-16,3 0-4 0,2 0-7 15,-5 0 5-15,3 0 9 0,0 0 21 16,12 0 40-16,-15 0-46 15,3 0-3-15,-3 0-20 0,-2 0 15 16,2 0-9-16,3 0-16 0,-6 0 12 16,1 0 0-16,7 0 9 15,-7 0-19-15,-3 0 11 0,3 0-13 16,-3 0 8-16,2 0 3 0,1 0 42 0,-3 0-19 16,0 0-5-16,3 0-8 0,10 13-1 15,-8-13-4-15,-2 0 1 16,2 0-12-16,0 0 1 0,0 0 3 15,-2 0 9-15,2 0-5 0,-2 0 1 16,-1 0-9-16,29 0 8 16,-31 0 2-1,-2 0-2-15,2 0 38 16,0 0-26-16,-5 0-2 0,0 0-5 16,0 0-6-16,0 0-5 0,0 0 3 0,0 0 3 15,0 0 1-15,0 0-2 16,0 0 0-16,0 0-19 0,0 0-68 15,0 0-72-15,0 0-48 0,0 0-86 16,0 0-138-16,0 0-77 0</inkml:trace>
</inkml:ink>
</file>

<file path=ppt/ink/ink3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08:30.137"/>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1397 837 1106 0,'0'0'63'16,"0"0"0"-16,0 12 87 15,0-12-91-15,0 0 63 0,0 0-70 16,0 0 14-16,0 0-10 0,0 0 26 16,0 0-6-16,0 0-7 15,0 0-29-15,0 0 2 0,12 0 7 0,-12 0-13 16,13 0 11-16,-3 0-38 0,-10 0-2 15,13 0 17-15,0 0 2 0,10 0 8 16,-13 0-12-16,0 0-3 16,3 0-12-16,-3 0 5 0,28 0 16 15,-33 0-27 1,8 0 3-16,18 0 0 16,-21 0-1-1,15 0 3-15,-15 0-16 0,1 0 19 16,-1 0-16-16,0 0-4 0,0 0 8 15,-2 0 3-15,10-10 20 16,-11 10-2-16,11 0 38 16,-5 0-53-16,-3 0-6 0,0 0 3 15,-2 0 17-15,0 0-26 0,-1 0 21 16,1 0-19-16,2 0 58 0,-2 0-16 16,-3 0-9-16,2 0-4 0,1 0 4 15,0 0 7-15,4-12-15 0,-1 12-10 16,-4 0 3-16,9-11 4 15,9 11 0-15,-22 0-8 16,2 0-9-16,0 0-9 0,0 0 3 16,0 0 3-16,3 0 4 15,-6 0 21-15,3 0 16 0,0 0-6 16,-2 0-24-16,5 0 18 16,2 0-20-1,-5 0 4-15,-3 0-8 0,1 0 7 16,-3 0-7-16,5 0-5 0,-2 0 0 15,2 0 15-15,-3 0-1 0,1 0-13 16,-1 0-2-16,1 0 1 16,2 0 2-16,-3 0 8 0,4 0 1 15,-4 0 0-15,-2 0-9 0,0 0-10 16,0-15-45-16,0 15-79 16,0 0-733-1</inkml:trace>
</inkml:ink>
</file>

<file path=ppt/ink/ink3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2:20.485"/>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693 2651 1760 0,'13'0'152'15,"-13"0"-49"-15,0 0 15 16,10 0 16-16,-10 0-13 0,0 0-30 0,0 0-14 16,0 0-2-16,0 0 1 0,0 0 0 15,0 0 36-15,0 0-71 16,0 0-2-16,0 0-3 0,0 0 1 16,0 0-12-16,0 0-11 0,0 0 4 15,0 0-9-15,0 0-6 0,0 0 19 16,0 0-18-16,0 0 6 15,0 11-11-15,0-11 10 0,0 12-8 16,0-3 4-16,0-9-2 0,0 10-11 16,0-1 7-16,0-3-14 15,15-6 12-15,-15 5-7 0,0-5 14 0,0 0-3 16,13 0 3-16,-13 0-3 0,0 0 6 16,0 0-7-16,0-13 5 15,0 1 1-15,0 1-7 0,0 2 11 16,0 2-8-16,0 2 5 0,0-2 2 15,0 4-12-15,0-2 8 0,0 5-6 16,0 0 7-16,0 0-6 16,0 0 1-16,0 0 3 0,0 0-6 15,-13 0 8-15,13 0-6 0,-7 0-5 16,-1 0 2-16,3 0 1 0,5 0-9 16,0 0 14-16,0 0-9 15,0 0 7-15,0 15-6 0,0-15 5 0,0 0-4 16,0 12 2-16,0-12-4 0,0 0-1 15,0 11 4-15,0-11-9 16,0 9 9-16,10-9 7 0,-10 0-10 16,0 0 9-16,0 0 3 0,0 0 7 15,0 0-5-15,0 0 1 0,0 0-5 16,0 0 4-16,0 0-4 16,0 0 6-16,0 0-2 0,0 0-1 15,0 0-5-15,0 0 2 0,-10 0 0 0,10 0-3 16,-10 0 3-16,10 0-14 15,-8 0 8-15,8 0-2 0,0 0 2 16,0 0-13-16,0 0-26 0,0 0-42 16,0 0-49-16,0 0-42 15,0 0-256-15,0 0 100 0,0 0-92 16,0 11-77-16</inkml:trace>
  <inkml:trace contextRef="#ctx0" brushRef="#br0" timeOffset="-52371.5096">153 2543 2310 0,'0'0'27'0,"0"11"103"16,0-11-57-16,0 0-8 0,0 8-18 16,0-8 7-16,0 0 12 0,0 0 6 15,0 0-8-15,8 0-17 0,2 0-9 16,13 0 49-16,-8 0-53 16,1-9-3-16,1-1-18 0,1 2-2 0,3 8-7 15,-4-9 1-15,6 1-2 0,-2-1 4 16,2 0-6-16,20-1-9 15,-23 3 11-15,-2 4-6 0,3 2 1 16,-4-4 3-16,-4 5-1 0,-3 0-6 16,-5 0-26-16,3 0-51 0,-5 0-52 15,-1 0-277-15,-2 0 48 16,0 0-129-16,0 0-104 0</inkml:trace>
  <inkml:trace contextRef="#ctx0" brushRef="#br0" timeOffset="1022.1694">900 2311 1842 0,'0'-4'28'0,"0"3"46"16,0-4 105-16,-13 3-103 15,13-2-25-15,-10 0 0 0,2-1-3 16,0 3 0-16,3-2 1 0,0 2 10 16,0-1-7-16,0-1-19 0,-5 0 44 15,5 2-43-15,-3 2 7 16,3 0-15-16,-3 0 3 0,1 0-7 15,-4 0 9-15,4 0-14 0,-1 0 1 0,1 13-2 16,-4-5 10-16,6 5-23 16,3-5-11-16,-1 1 11 0,3-3-1 15,0 4-7-15,0 0 9 0,0-3-3 16,0 2-10-16,0 4 10 16,0-1 6-16,13-7-10 0,-13-2 0 15,13 0-6-15,-1 1-3 0,4 0 7 16,-6-4 4-16,3 0 5 0,2 0-3 15,10 0 13-15,-9 0-17 16,-6-14 7-16,5 3-6 0,-2 1 2 16,-3-1 6-16,-2 2-9 0,-3 1-2 0,0 1 9 15,0-4 0-15,0 0 0 16,-5 2-6-16,0 3 9 0,0-3-10 16,0 3 12-16,0 1-9 0,0 1 7 15,0-2-6-15,0 4 6 0,0-1 9 16,0 2 77-16,0 1-34 15,0 0 22-15,0 0 10 0,0 0-9 16,0 0 9-16,0 13-3 0,0 0 13 16,0 3 38-16,0-1-33 0,0 19 17 15,0-11-54-15,0 2-21 16,15-2-15-16,-2 3 3 0,-5 0-2 0,2 1-15 16,-2-5 3-16,-1 3-16 0,3-6 7 15,6 21-13 1,-11-26-2-16,0 0-7 0,0-8-5 0,0 2 6 15,-2-3-6-15,-3-2-41 0,2-3-67 16,-2 0-68-16,0 0-313 16,0 0 251-16,0 0-5 0,0-14-38 15,0 2-105-15,0 5-119 0,0-7-96 16</inkml:trace>
  <inkml:trace contextRef="#ctx0" brushRef="#br0" timeOffset="1300.9065">1157 2269 2267 0,'0'0'29'0,"0"0"129"16,0 0-85-16,0 0-3 0,0 0-31 0,0 0-8 15,13 0-20-15,-6-11 8 0,-7 2-21 16,13 1 8-16,-5 2 3 16,14-10-1-16,-6 8-12 0,2-1 8 15,-1-2-5-15,1 3 5 0,-2-3-12 16,4 2 6-16,-2-2 12 0,-3 1-19 16,-2 2-21-16,5-4-134 15,-13 9 10-15,0-1-86 0,-5 2-110 16,0 2-36-16,0 0-90 0</inkml:trace>
  <inkml:trace contextRef="#ctx0" brushRef="#br0" timeOffset="1857.4299">1226 2205 2065 0,'0'3'17'16,"-6"8"133"-16,4-7-71 15,2 3-10-15,-3 1-15 0,1 0-23 16,2 1-1-16,0-1 1 0,0 0 3 16,0 1-22-16,0 2-1 15,0 9 11-15,0-15-15 0,0 0-11 16,0 1 4-16,0-1-2 0,7 0 1 0,-7-3 2 16,13 2 3-16,-5-1-12 15,5-2 2-15,-8-1 9 0,5 0-5 16,-2 0 0-16,4 0 14 0,-2-11-9 15,1 11-10-15,1-15 5 0,4 5 15 16,-6-2-12-16,15-9-5 16,-12 21-1-16,0-7 5 0,-3 7-8 15,3-6 10-15,-8 6-1 0,2 0 32 16,1 0 9-16,-5 0 2 0,2 0-20 16,7 0 15-16,-6 13-4 15,-1-13 2-15,0 15 11 0,0-3 0 16,-3-4-9-16,3 4 4 0,1-1-3 0,-6 0 33 15,0 5 7-15,0 15 70 16,0-12-77-16,0-4 17 0,-18 1 10 16,2-2-3-16,4 1-37 0,-4-5-17 15,4-3 15-15,-4-3-13 0,6 2-9 16,-13-2-11-16,13-4-20 16,0 0-2-16,0 0 0 0,0 0-1 15,2 0 6-15,0 0-12 0,1 0 1 16,-1 0-6-16,-2 0-23 15,5 0-2-15,5 0-23 0,0 0-41 16,0 0-54-16,0 0-32 0,0 0-38 0,0 0-35 16,0 0-54-16,0 0-199 0</inkml:trace>
  <inkml:trace contextRef="#ctx0" brushRef="#br0" timeOffset="22627.5688">2002 2934 2426 0,'0'4'20'16,"0"0"66"-16,0-1 52 0,0 0 25 15,0 0 11-15,13-1 2 0,-3 3-14 16,3-5-34-16,-3 1-42 15,21 6 8-15,-18-4-67 0,4-3-11 16,-1 4-1-16,-1-4-6 0,3 0-9 0,-3 0-40 16,0 0-81-16,-2 0-84 0,2 0-52 15,11 0-475-15,-16 0 156 16,0 0-36-16</inkml:trace>
  <inkml:trace contextRef="#ctx0" brushRef="#br0" timeOffset="22401.2474">2132 2825 1468 0,'-10'0'299'0,"10"0"-196"0,0 0 3 0,0 0 5 15,-10 0 7-15,10 0 1 16,0 0-15-16,-8 0-15 0,-2 0-19 0,5 0 20 15,-8 0 82-15,8 0-65 16,5 0 6-16,-2 0 25 0,-1 0-13 16,3 0 11-16,0 0 9 0,0-11-9 15,0 11 0-15,0 0 87 16,0 0-132-16,0 0-19 0,-13 0-11 0,13 0-21 16,0 0-9-16,0 0-6 0,0 0-13 15,0 0-18-15,0 0 7 16,0 0 9-16,0 0-17 0,0 0 17 15,11 0-19-15,1 0 9 0,1 0 1 16,5 0-7-16,-3 0 9 0,0 0-18 16,3 0-41-16,13 0-198 15,-16-10 31-15,-5 10-56 0,3 0-5 16,-5 0-24-16,-1 0-6 0,1 0-147 16,-3 0-66-16,-5 0 47 0</inkml:trace>
  <inkml:trace contextRef="#ctx0" brushRef="#br0" timeOffset="23430.2826">2777 2635 2505 0,'-5'0'13'0,"0"0"17"16,0 0 40-16,-1 0 11 0,1 0 6 15,0 0 18-15,3 0-89 16,2 0 5-16,0 0-21 0,0 0 6 16,0 0-7-16,0 0-11 0,0 0 22 15,10 0-13-15,-10 0-3 0,23-12 20 16,-16-1-21-16,4 2 8 0,-1 3 9 15,3 8-2-15,-1-10-1 0,-1 1-15 16,1 9 11-16,1-7 18 0,-5 7 19 16,12 0 77-16,-12 0-55 15,-1 0-16-15,1 0-3 0,-3 13-11 16,3 3-5-16,-3 0-1 0,0 1-6 16,-3 1-10-16,3 19 11 15,-5-17-10-15,0-2-4 0,0-1-3 16,0-2 3-16,0 4 2 0,-12-3-4 15,12-3-7-15,-18 1 11 0,3-2-18 16,-8 13-16-16,10-16 22 0,3 0-19 16,2-3-11-16,1-2 3 15,-1 1 1-15,3-5-4 0,5 0 15 0,-5 0-4 16,5 0 13-16,0 0-6 16,15 0 5-16,0-13 8 0,1 2 3 15,-1 1 11-15,0 2 6 0,3 1 13 16,2 0 14-16,-2 3 36 0,0 4 0 15,18 0 61-15,-19 0-83 0,-1 0 4 16,2 0 4-16,-6 17-7 16,-2 1-7-16,6-2-10 0,-11-1-14 15,3 6 2-15,-3-1-20 0,-5 22 10 16,0-18 6-16,0-4 12 0,0 2 6 16,-18-3 5-16,2 1-5 0,-1-3 8 15,1-2 7-15,4-4-20 0,-19 3 27 16,16-10-54-16,0 1-4 15,2-5 6-15,-3 0-11 0,4 0-11 16,-1 0-8-16,3-11-17 0,-5 0-18 16,7 11-37-16,-7-27-236 15,7 17 50-15,3-1-59 0,2 4-37 16,3-1-105-16,0 2-128 0,0 0-33 16</inkml:trace>
  <inkml:trace contextRef="#ctx0" brushRef="#br0" timeOffset="23816.8387">3447 3002 2546 0,'2'0'63'0,"3"0"39"16,-5 0 49-16,0 0 257 15,0 0-177-15,0 0-10 0,0 0-29 0,0 0-36 16,0 0-26-16,0 0-33 0,0 0-32 16,0 0-20-16,-10 0-26 15,10 0 11-15,0 0-31 0,0 0-4 16,0 0 19-16,0 0-11 0,0 0-18 16,0 0 7-16,0 0-7 0,0 0 9 15,0 9 0-15,0-9-25 16,10 0 29-16,-10 0-11 0,5 0 17 15,-5 0-9-15,8 0 8 0,-8 0-19 16,0 0 4-16,0 0 15 0,0-13-25 16,0 6 3-16,0 7 14 0,0-8-9 15,-13 8-8-15,3-6-24 0,10-1-9 16,-13 7-17-16,1 0-9 0,2 0-29 16,-11 0-236-16,14 0 121 15,7 0-27-15,-6 0-21 0,6 10-70 16,0-10-84-16,0 0 14 0,0 0 72 15,0 0-118-15</inkml:trace>
  <inkml:trace contextRef="#ctx0" brushRef="#br0" timeOffset="24177.3315">3676 2681 2393 0,'0'-7'91'0,"0"0"23"16,0-1 15-16,0-1 35 0,0 4 22 16,0-6 165-16,0 4-183 15,0 5 50-15,0 2-1 0,0 0-9 16,0 0-24-16,0 0-31 0,0 19-36 16,15-2-25-16,-2 2-3 0,7 24 21 15,-9-16-37-15,-1-2 21 16,-10 4-24-16,7-3-5 0,1 0-3 0,0 4-1 15,-1-5 9-15,-2 1-45 0,3-1 9 16,-3 23-39-16,0-28 9 16,-5-3-14-16,5-2 16 0,-5 0-9 15,0-5-42-15,0 1 6 0,0-6-39 16,0 2-35-16,0-4-31 0,0-3-152 16,0 0 31-16,0 0-141 15,0 0-67-15,8 0-24 0,-8 0-58 16,13-15-1-16,-1 2 75 0</inkml:trace>
  <inkml:trace contextRef="#ctx0" brushRef="#br0" timeOffset="25108.4798">4109 2635 857 0,'0'-10'207'0,"0"2"242"15,0-3-67-15,0 0-96 0,0 0-34 16,0-1-12-16,0 5 16 0,-13-5 222 16,13 8-264-16,-12 4-13 15,12 0-18-15,-8 0-42 0,8 0-29 0,-8 0-27 16,-2 0-4-16,5 0 9 0,0 0-28 16,-8 11 44-16,3 0-62 15,2 2-18-15,-2 2-7 0,0 0-17 16,5 1 13-16,-3 2-7 0,3 4-5 15,0-3-1-15,5 14-19 16,0-18 18-16,0-2-4 0,18-2 12 16,-5-1-5-16,-1-2-16 0,1-3 18 15,0 0-13-15,2-5-6 0,3 0-8 16,12 0-27-16,-12 0 20 0,-2-14 5 16,-4 2-1-16,1-3 19 15,-3-4 5-15,-2 2-5 0,0-4 3 16,-3 0 2-16,-3-1-15 0,-2-27 15 15,0 28 9-15,0 1-1 16,0 2-13-16,-15 4-8 0,15 1 11 0,-18 1 1 16,3 12-13-16,2 0 23 0,-2 0-21 15,-13 14-43-15,12-3-19 16,-1 5-63-16,1 2-27 0,4-1-22 16,-4 2-30-16,6 2-25 0,2-1-1 15,3 3 5-15,5-1 15 0,0 21-223 16,0-26 186-16,18-1 4 15,-5 0 21-15,5-3 57 0,-3-2 52 16,3-2 23-16,0-1 11 0,-3-3 14 0,16 8 5 16,-21-11 46-16,3 2 6 15,-3-2 3-15,0 0 11 0,3 1 11 16,-3 1-6-16,-3-4 67 0,1 0 195 16,0 0 317-16,-6 0-323 15,-2 0-24-15,0 0 1 0,0 0 2 16,0 0 19-16,0-11 30 0,0 11 29 15,-10 0-12-15,-3 0 162 16,13 0-305-16,-7 0-22 0,7 0-17 0,-10 0 15 16,2 0-12-16,-2 0-1 15,0 0 74-15,2 0-33 0,-2 14-53 16,-8 19 39-16,10-14-106 0,8-1-10 16,0 4-22-16,0-1 2 0,0 0-8 15,0 2 14-15,0 0-8 0,13-1 0 16,0-2-3-16,2 19-18 15,0-18 25-15,1-7-1 0,-4-3-7 16,4-1 10-16,-4-5-15 0,4 0-41 16,1-5-33-16,1 0-29 0,0 0 3 15,18-36-44-15,-24 21 101 0,4-4 16 16,-9-2 6-16,4-1 17 0,-6-1 6 16,-5 0 19-16,0 0 7 15,0 0-1-15,0 1 7 0,-36-22-17 16,18 25-19-16,0 6-9 0,1 0-16 15,-4 0-102-15,1 4-21 0,-3 3 1 16,0 3-22-16,0 1-164 0,-18 2-691 16,18 0 448-16,5 15-107 15,3-2-121-15</inkml:trace>
  <inkml:trace contextRef="#ctx0" brushRef="#br0" timeOffset="-51678.1281">64 3063 2185 0,'0'-3'34'0,"0"2"39"0,13-2 29 16,0-2-17-16,9-3 84 15,-11 0-119-15,1 4-26 0,6-3-4 16,0-3-1-16,2 2-23 16,1-2 15-16,2-1-7 0,0 2 6 0,-3-2-4 15,21-11-3-15,-21 12-15 0,-2 1-47 16,-3 3-70-16,-2 6-72 15,0 0-121-15,-1 0-115 0,1 0-57 0</inkml:trace>
  <inkml:trace contextRef="#ctx0" brushRef="#br0" timeOffset="-50681.4401">767 3446 1442 0,'0'-8'64'0,"0"-3"138"16,0 7-81-16,0 1-3 16,0-3 0-16,0 2-12 0,0 1-5 15,-15 1-22-15,2 0-12 0,13 1-18 16,-13-1 6-16,-7 2 58 16,12 0-72-16,-2 0 4 0,0 0-22 15,5 0-8-15,-5 0 4 0,-1 0-14 16,1 0 6-16,0 0-3 0,-10 16-8 15,12-1 7-15,0-4-11 0,1 1 4 16,4-3 2-16,3-1 1 0,-2-4-2 16,2 5-6-16,0-3 8 0,0 0-5 15,12 5-6-15,-12-7-4 16,16 1 3-16,-1-5 4 0,0 0 10 16,-2 4 3-16,0-4-3 0,2 0-7 15,-5 0-2-15,5 0 11 0,8-10-3 16,-15-5-2-16,0 4-11 15,-3 1 3-15,0-1 13 0,-5 2-7 16,5 1 10-16,-5-3-7 0,0 3-9 16,0 1 13-16,0-3 23 15,0 5 7-15,0 3 6 0,0 1 12 16,0 1 5-16,0 0 20 0,0 0 13 0,0 0 3 16,0 12-20-16,0 5 59 15,0-1-72-15,0 0-28 0,15 3-3 16,-15-1 26-16,13 3 34 0,-3 4-31 15,-10 0-19-15,13 0-14 0,-8 2-6 16,5 29 22-16,-2-31-37 16,-1 0-4-16,1 1 2 0,-3-7 5 15,-2 0-3-15,4-4-10 0,1 0 13 16,-3-3-5-16,0 2-2 0,8 2-17 16,-10-10 5-16,-1 1-33 0,-2-1-78 15,5-6-70-15,-5 0-62 0,0 0-38 16,0 0-4-16,0 0-27 0,0 0-110 15,0 0-522-15</inkml:trace>
  <inkml:trace contextRef="#ctx0" brushRef="#br0" timeOffset="-50085.5647">1142 3760 2118 0,'10'0'54'0,"-10"0"46"16,5 0 10-16,2 0 112 16,-1 0-121-16,-6 0-8 0,0 0 15 15,2 0 1-15,1 0 1 0,-3 0-1 0,2 14-3 16,1-1-12-16,-3-1-26 0,0 20 26 15,0-18-42-15,0 1-30 16,0 3 0-16,0-3-8 0,0 1-5 16,0-2 1-16,0-2-5 0,0-1-2 15,0-3-8-15,0 2-128 16,0-9-8-16,0-1-65 0,0 0-45 16,0 0-45-16,0 0-37 0,0 0-103 15,-10-15-40-15,10-1-60 0</inkml:trace>
  <inkml:trace contextRef="#ctx0" brushRef="#br0" timeOffset="-49223.3239">1333 3380 1692 0,'0'-6'30'0,"-11"1"62"0,11-1-7 16,-7 1 15-16,-3 2-19 0,-1-5 68 15,4 5-78-15,2-1-17 16,-3 2 2-16,3 2 12 0,-5 0-8 16,5 0 13-16,0 0-23 0,-3 0-2 15,-2 0-3-15,-8 17 26 16,8-3-59-16,-1-3 9 0,1 4-6 16,0 1-8-16,2-2 4 0,6 0-4 0,-3 0-1 15,2-3-3-15,3 3 0 16,0 10-1-16,0-13-8 0,0 0-1 15,16-3 8-15,-16-2 1 0,15 2-11 16,-2-5 14-16,-1 0-8 0,4-3 7 16,-1 0 0-16,21-14-15 15,-21 3-9-15,0-3-7 0,0 1 6 16,1-1-2-16,-6 2 14 0,-3 1-3 16,4-3 13-16,-6 1 4 0,-3 4-13 15,3-8 18-15,-5 7 0 16,0 1 17-16,0 2 24 0,0 1 51 0,0 0 22 15,0 3 11-15,0 0 5 0,0 0 15 16,0 1 16-16,0 2 132 16,-10 0-191-16,10 0-17 0,0 0-14 15,0 0-7-15,0 15-5 0,0-4-22 16,0 2-6-16,0 3-2 0,0-1 13 16,13 29 25-16,0-19-57 15,-3 2 2-15,-2-2 5 0,2 3-6 16,2-1-4-16,-4-1-2 0,2-5-6 15,0 4 6-15,6 17-15 16,-11-21-3-16,-3-4 11 0,3-5-7 16,1 2 8-16,-6-3-3 0,5-5-19 0,-5 0-1 15,0 0-8-15,0 0-32 0,0-6-214 16,0 0-25-16,0 0-121 16,0 0-58-16,0 0-71 0,0 0-194 15</inkml:trace>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6.91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 0 1926 0,'0'0'46'0,"0"0"22"16,0 0 132-16,0 0-105 15,0 0-13-15,0 0-17 0,0 0-10 0,0 0-10 16,0 0 2-16,0 0-1 0,0 0-4 15,0 0 73-15,0 0-54 16,0 0-4-16,0 0 0 0,0 0-3 16,0 0 5-16,0 0 7 0,0 0-12 15,0 0-11-15,0 0 22 0,0 30 40 16,0-18-70-16,0 6 7 16,0-2 25-16,0 1-18 0,0-2-11 15,18 6 27-15,-6-1 26 0,-12 3-38 0,13 2-21 16,-3 28 82-16,-2-23-66 15,0-3 1-15,-3 3-21 0,2 0 6 16,-2-1 12-16,3 4-12 0,-3-2-1 16,5 2-6-16,1 3-17 0,6 35-11 15,-9-35 7-15,0-3-8 16,-1-1 2-16,-2 2 12 0,0 0-8 16,-2-3 2-16,-3 2 43 0,3 3 1 15,-1 0-29-15,3 36 15 16,0-37-28-16,0 0-2 0,1-4 5 15,-1 1-15-15,-3-2 1 0,3 1 19 0,0-1-7 16,-5-2-3-16,3 27-4 16,-3-28-10-16,0-1 20 15,0-3-1-15,0 0-17 0,0-4 2 0,0-1 14 16,0 0-13-16,0-1 0 0,0-4 14 16,0 14-23-16,0-16 14 15,0 3-3-15,0-3 44 0,0 4-20 16,0-2-8-16,10 0 7 0,-10 3-24 15,0 1 7-15,10-2 3 0,-2 19 1 16,-8-19-18-16,0-3 20 16,5 3 23-16,0-2-25 0,-5 3 15 15,5-2-10-15,-2 0 4 0,2 1-5 0,0-1-3 16,3 19-7 0,-6-20 9-16,3-1 2 0,0 0-3 0,-2 0-10 15,-1 1-5-15,-2-5 21 0,3-3-8 16,-1 1-6-16,-2-2-11 15,0 2 9-15,3-6 8 0,-3 0-4 16,0 0 2-16,0 0-7 0,0 0-9 16,0 0-9-16,0 0 11 0,0 0 14 15,0 0 0-15,0 0-7 16,0 0-21-16,0 0-20 0,0 0-27 16,0 0-50-16,0 0-94 0,0 0-139 0,0 0-89 15,0 0-38-15,0-10-1026 16</inkml:trace>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40.724"/>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146 0 792 0,'-11'9'26'0,"-1"1"6"0,-1 0 18 16,-18 14-15-16,14-13-12 0,4-2-22 15,0 0-17-15,3-2 10 0,2-1 19 16,-2 0-26-16,5-2 35 16,2-3-21-16,3-1 16 0,0 0 10 15,0 0 13-15,0 0 53 0,13 0-1 16,-13-12 37-16,13 12-4 0,-3-11-2 16,-10 3-6-16,15-6 59 15,-15 9-117-15,8-1 18 0,-3 0-11 16,0 1 1-16,-2 2 2 0,2-2-2 15,-3 1-10-15,1 2-19 0,2-3-1 0,3 0 40 16,-6 2-40-16,1 0 8 16,-1 2-6-16,-2 1 3 0,0-4 3 15,0 4-1-15,0 0-5 16,0 0 11-16,0 0 6 0,0 0 71 16,0 0-77-16,0 0 27 0,0 16-6 15,0-2 3-15,0 0 2 0,0 3-20 16,0 0 5-16,0 1-22 0,-10 2-9 15,2 29 6-15,8-27-32 16,-10 0 2-16,3 1 4 0,-1-2-6 0,0 1-4 16,1-2-2-16,2-2-6 15,-3-1 7-15,-5 14 0 16,8-16 0-16,0-4-4 0,3-2-4 0,-1-1-10 16,0-1 0-16,3-4 2 0,0 0 0 15,0-3 8-15,0 0 10 0,0 0 1 16,18 0-5-16,-2-15 0 15,-4 0 5-15,4 3 2 0,1-6-6 16,6 1 6-16,-2 1 2 0,2-4-10 16,2 3 8-16,21-21 2 15,-21 18-7-15,-2 3 2 0,0 0-5 16,-2-2 2-16,-4 2 2 0,1 3 0 16,-5 1 0-16,2 1 1 0,-2 4-7 15,5-5-1-15,-13 9 5 0,0 4 9 16,-5 0 11-16,0 0-6 0,0 0 6 15,0 10-5-15,0 5-9 0,0 0 2 16,0 30 7-16,0-18 14 16,-13 3 8-16,1 1 17 0,-1 5 12 15,-2 5-21-15,-1 1-13 0,1 0-5 16,-3 5-18-16,0 5 5 0,-22 53 4 16,22-57-13-16,0-2-2 15,0-1-2-15,5-6 4 0,1-4 1 0,1-5 1 16,4-7-7-16,-1-1-3 0,3-8-6 15,0 3-8 1,2-10 8-16,3-7-6 0,0 0 6 0,0 0-1 16,0 0 7-16,0 0 2 0,0 0 3 15,0 0-6-15,13-13 2 0,8-12-2 16,-11 9 7-16,0-1-8 16,3-2-5-16,2-4 4 0,5-4 5 15,1-4-21-15,2-1-3 0,2-4-7 16,1-1-8-16,35-43-10 15,-31 38 34-15,1 0 10 0,-6 4 3 16,3 1 2-16,0 4-4 0,-2 1 2 16,2 2-1-16,-5 5 4 0,2 1 1 15,21-13-9-15,-28 23 7 0,0 4 4 16,-6 0-3-16,-1 5 7 0,-4 3 7 16,1 2 5-16,-3 0 28 0,0 0 21 15,-2 26 9-15,-1-10-47 16,1 4 5-16,-3 0-5 0,0 6-15 15,0 3-3-15,0 4 21 0,0 0 40 16,-16 1-17-16,1 2-5 0,-15 36 5 16,14-36-32-16,1-3-10 15,0 0 2-15,0-2-21 0,-1-1 14 0,1-4-10 16,5-2-3-16,0-4-9 0,2-4-14 16,-2 4-26-1,10-15 41-15,0-5 0 0,0 0-24 0,0 0-28 16,18-16-7-16,-1-1-19 0,4-3-13 15,4-6 33-15,-2 0 18 0,36-33-4 16,-26 27 43-16,3 1-2 16,-3 1 11-16,5 1-3 0,-5 1 2 15,3 1 10-15,-1 1-2 0,-4 3-7 16,33-19 8-16,-39 25-5 16,-2 1-1-16,-3 1 5 0,1 7 0 15,-9 1-6-15,4 1 17 0,-9 6-1 0,-2 0 10 16,1 0 34-16,-4 0 82 15,-2 16-70-15,0-2-15 0,0 8-12 16,0-2-3-16,-15 8-2 0,15 2 64 16,-15 4-5-16,-1 6-28 0,1-2-13 15,-11 43-9-15,16-45-40 16,3-4-4-16,-4-2 10 0,6-5-18 16,5-9-9-16,0-1-6 0,0-8 4 15,0-3 4-15,0 0 22 0,0-4-11 16,18-13 5-16,0 1-4 15,0-6-3-15,2 1-3 0,3-3 7 0,3-6 5 16,4 0-5-16,1 1 0 16,2-5 1-16,36-23 0 15,-31 30-11-15,-2 1 18 0,-1 2-6 0,3 1 6 16,-2 3-13-16,-5 4 7 0,2-3-2 16,-3 5-4-16,-4 0 10 15,15-3 13-15,-29 10 4 0,-2 3 15 16,-2 0 0-16,-8 0-12 0,0 16-3 15,0 3 4-15,0 0-12 0,0 4 5 16,-28 27-8-16,15-22 1 16,3 4-13-16,0-4-1 0,0 1 3 0,0-2-9 15,-1-1 27-15,4-5-23 0,-1-1-8 16,3-6 5-16,0 9-39 16,5-19 23-16,0 1-6 0,0-5-36 15,0 0-47-15,20-15-19 0,3-3-28 16,0-2 47-16,8-5 25 0,4-3 41 15,52-35-19-15,-44 33 50 16,3 0 12-16,5 2-7 0,0 3 2 16,-5 4 3-16,-3 2 5 0,-7 4 1 15,-3 4 15-15,-5 2 34 0,5 6 163 16,-23 3-98-16,-7 0-23 16,2 0-25-16,-5 0-17 0,0 0-23 0,0 14-9 15,0-14 2-15,0 17-16 16,0-1 7-16,0 9 3 0,13-13-16 15,-13 3 6-15,12 0 4 0,-12-2-2 16,11-2-16-16,-11 1-95 0,0-1-114 16,7-2-81-16,-7-4-59 15,0 4-501-15,0-9 377 0</inkml:trace>
</inkml:ink>
</file>

<file path=ppt/ink/ink3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44.53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18 34 2013 0,'0'0'37'0,"0"0"39"0,0 0 22 0,0 0-27 15,0 0-22-15,0 0-4 0,0 0-1 16,0 0-23-16,0 0-6 15,0 0 0-15,0 0-8 0,0 0 7 16,0 0-8-16,0 0 10 0,0 11-1 16,0-11-8-16,0 23-13 15,0-14 14-15,0-9-15 0,0 0 13 16,0 8-19-16,13-8 19 0,-13 7-9 16,5-7 12-16,-5 0-9 0,10 0 12 15,-2 0-10-15,-6 0 1 16,4 0 6-16,-4 0-20 0,-2-10 22 0,0 10-2 15,0-7 0-15,0 7-14 0,0-9 9 16,0 3 2-16,0 2 3 16,0-1 1-16,0 0 0 0,-10 5-7 15,10-1 20-15,-13-3-5 0,3 3 0 16,10 0-11-16,-5-2 9 0,5 3-16 16,-8 0 20-16,8 0-16 15,0 0 5-15,-5 0-12 0,0 0-6 16,5 0 8-16,0 0-14 0,0 0 9 15,-5 0-8-15,2 13 8 0,3-13 6 16,0 0-3-16,0 0 1 0,0 0-5 16,0 0-2-16,0 0-1 0,0 0-7 15,13 0 4-15,-13 0-1 0,8-19 9 16,-8 19 9-16,0-10-3 16,0 3 5-16,0 3-2 0,0-1 1 15,0 5 1-15,0-4-9 0,0 4 10 16,0 0 5-16,0 0 5 15,0 0-5-15,0 0-4 0,0 0-3 16,0 0-2-16,0 0-6 0,0 0 4 16,0 0-4-16,0 0 14 0,0 0-19 15,0 0 12-15,0 0-6 0,0 0-8 16,0 0 15-16,0 0-20 0,0 0 9 16,0 10-64-16,0-10-20 0,0 8-68 15,0-8-67-15,0 0-365 16,0 0 234-16</inkml:trace>
  <inkml:trace contextRef="#ctx0" brushRef="#br0" timeOffset="807.357">255-312 1212 0,'-5'-2'118'16,"-3"1"-28"-16,1-1 17 0,2 2-5 15,0-2-5-15,-3 2-34 0,0 0 3 16,-4 0-4-16,6 0-5 0,-11 0 61 15,11 12-69-15,-4-12 23 0,3 12-7 16,-4-2 3-16,6-1-31 0,-5 0-22 16,3 2-4-16,1-1 1 0,-4 2-11 15,5 11 15-15,3-11-14 16,-1-1 2-16,3-2-4 0,0 1-5 16,0 0 0-16,0-3 8 0,15 0-13 15,-4-1 17-15,1-5-18 0,16-1 23 16,-12 0-17-16,-1 0 2 15,-2-12-8-15,4 2-14 0,-6-1 10 16,6-2-7-16,-6 2 1 0,-6 1 8 16,7-2 1-16,1-11 5 15,-10 10-3-15,2 1 21 0,-5 0 3 16,0 0-23-16,0 0 17 0,0 2-10 0,0 1 17 16,0 1-12-16,0-4 81 15,0 5-31-15,0 4 15 0,0 2-18 16,0-1-17-16,0 2 0 0,0 0-5 15,0 0 12-15,0 0-5 0,0 0 10 16,0 14 27-16,0 1-52 16,0-3-5-16,0 4 8 0,0 1 4 15,0 4-14-15,0 1 2 0,0-1 1 16,0 4-3-16,0-3-13 0,5 23 11 16,8-24-13-16,-6-6 8 15,-4 1-2-15,2-1-13 0,0-3 4 0,0-4 9 16,-5-2-13-16,3 1 11 0,-3-4-9 15,0 5-25-15,0-8-23 16,0 0-39-16,0 0-41 0,0 0-22 16,0 0-110-16,0 0-119 0,0 0-169 15</inkml:trace>
  <inkml:trace contextRef="#ctx0" brushRef="#br0" timeOffset="1255.6551">472-312 2297 0,'0'0'41'0,"0"0"49"0,0 12 18 15,-16-12-12-15,11 24 32 16,-2-15-63-16,7 4-8 0,0 0-12 0,0 0-12 16,0 2-9-16,0 3-4 0,0 0-6 15,0 2-1-15,0 0-10 16,12 19-1-16,1-23 0 0,-3-1-2 16,0 0-9-16,-2-7 14 0,5-2-7 15,-6-3-4-15,6 1 13 0,0-4-2 16,0 0-4-16,15 0 3 15,-13-17-3-15,-2 3 2 0,5 0 3 16,-8 2 2-16,0-7-23 0,0 3-2 16,-5 0-13-16,-2-4 22 0,-3 2-10 15,0-15 11-15,0 17-8 0,-23 1 4 16,8-1-22-16,-3 5 7 16,0 0-19-16,3-2-14 0,2 4-10 15,-2 3-34-15,-13-6-210 0,17 10 98 16,-1 2-133-16,1 0-66 0</inkml:trace>
  <inkml:trace contextRef="#ctx0" brushRef="#br0" timeOffset="2900.1395">-237 705 2285 0,'0'0'71'15,"3"0"155"-15,-3 0-129 0,0 0-1 16,0 10-30-16,0 1 2 0,-18 0-10 16,18 4-12-16,-7 4-8 0,7 0-20 15,-11 30 20-15,11-19-22 16,0 1-19-16,0 1 16 0,0 0-6 16,0-1-1-16,0 2-7 0,0-5-2 15,0-1-2-15,0-4 13 0,0 15-10 16,0-25-12-16,0-6 2 15,0-2 0-15,0-5-19 0,0 0-14 0,0 0-9 16,0 0 0-16,0-12-3 0,0-5-11 16,0-21-10-16,11 16 59 15,-11-5 17-15,0-1-3 0,7-2 1 16,-7-1-11-16,10-1 18 0,-10 1 3 16,8-1-8-16,-3 4 5 0,5-21 10 15,-10 30 29-15,5 5 9 16,-5 3 14-16,6 3-13 0,-6 3-10 15,5 2-14-15,-5 3 18 0,2 0 46 16,3 0-19-16,5 12 31 16,1 4-40-16,-1 0-1 0,3 1-13 15,4 6-19-15,-1 2-8 0,7 2-7 16,-8 1-6-16,8 0-4 0,15 31 12 16,-20-33-9-16,-3 1-6 15,0-6-6-15,-7-2 4 0,7-3 0 0,-7-2-49 16,-3-1-82-16,0-5-79 0,0 1-54 15,-5-3-598-15,0-4 167 16</inkml:trace>
  <inkml:trace contextRef="#ctx0" brushRef="#br0" timeOffset="3103.4982">-224 978 2472 0,'0'0'22'0,"0"0"30"15,0 0 10-15,0 0-7 0,0 0 7 16,0 0-26-16,0 0-31 0,0 0 8 16,16 0 0-16,-1 0-3 15,-2 0-11-15,4 0 17 0,-1-10-10 0,7 10-19 16,5-12-102-16,-3 1-77 16,1 3-115-16,32-9-521 15</inkml:trace>
  <inkml:trace contextRef="#ctx0" brushRef="#br0" timeOffset="3372.762">367 816 2413 0,'0'-1'171'16,"0"1"-34"-16,0 0 14 16,0 0-4-16,-15 0-20 0,7 0 41 15,-7 0 7-15,7 0-8 0,-4 0-44 16,-1 12-33-16,0-1 15 15,3 0-72-15,0-1-17 0,5-1 7 16,-3 0-7-16,5 1-11 0,1 1 0 0,2 1-4 16,0 1-9-1,0-1 3-15,0 13-11 0,13-10 6 0,2-5-5 16,0 1 0-16,-2-3-24 0,7 1-83 16,-7-1-76-16,10-4-48 0,0-4-33 15,25 0-362-15,-20 0 101 16,0-14-179-16</inkml:trace>
  <inkml:trace contextRef="#ctx0" brushRef="#br0" timeOffset="3792.6201">497 852 2219 0,'-8'0'75'15,"8"12"34"-15,-10-12-7 0,10 7 0 16,-2-7-14-16,2 0-34 0,-3 9-13 15,3-9-2-15,0 0-30 16,0 0-10-16,0 0 1 0,15 0 7 16,-2 0-5-16,-3-9 3 0,8 1-4 15,-5-3-3-15,23-8 5 16,-13 6-3-16,-3 1 9 0,-2 1-11 16,2 1 9-16,-7-1 8 0,2 1-13 0,-7 3 5 15,-6 0-9-15,-2 3 13 0,0-3-7 16,0 7-1-16,-15 0 1 15,0 0 36-15,2 0 2 0,-2 0 30 16,7 0 4-16,-7 11 1 0,5 0-7 16,-3 2-16-16,-5 13 46 15,10-12-58-15,1 5-4 0,2-2-18 16,0 2 7-16,5 0-6 0,0-2-11 16,0 4-4-16,0-7-4 0,15 1-5 15,13 12-3-15,-10-18-1 16,0-1-2-16,2-3 5 0,3-2-43 0,0-1-64 15,-3-2-59-15,3 0-43 0,3 0-31 16,-1 0-62 0,16-27-709-16</inkml:trace>
  <inkml:trace contextRef="#ctx0" brushRef="#br0" timeOffset="4652.054">971 807 2349 0,'0'0'86'0,"0"0"186"15,0 0-88-15,0 0 16 16,13 0-8-16,-13 0-15 0,0 0 4 0,0 0-3 15,0 0-28-15,0 0-22 0,0 0-33 16,0 22 36-16,0-10-87 16,0 4-20-16,0 2-10 0,15 3 3 15,-5 4-7-15,3 2 5 0,-13 0-19 16,10 1 8-16,8 0-5 0,2 26-2 16,-7-31-1-16,-3-4 0 15,3 1 11-15,-3-10-1 0,-5 0-12 16,5-3-12-16,-7-1 3 0,2-3-27 0,-2-3-15 15,-3 0-139 1,0 0 68-16,0 0-14 0,0-15 20 0,-11 0 23 16,11-2-9-16,-17-3 13 15,1-5 18-15,3-5 25 0,6-2 17 16,-6-37-3-16,13 32 33 0,-5 2-8 16,5 3 7-16,0-1-5 0,0 7 6 15,0 5 7-15,0 4-10 0,0-1 2 16,13-2 11-16,-13 14-9 15,12 6 13-15,-4 0 40 0,-8 0-18 16,15 0-14-16,-9 0 6 0,1 0 11 16,-7 16-3-16,10-1-1 0,6 16 8 15,-11-12-24-15,-5-2-4 16,0 1 15-16,0 0-1 0,0 0-6 0,-18-5-5 16,3-1-7-16,-1 0 7 0,-2-1-6 15,-7 5-60-15,12-15-51 16,-2-1-45-16,10 0-44 0,-5 0-71 15,0 0-63-15,2-12-230 0,8-4-138 16</inkml:trace>
  <inkml:trace contextRef="#ctx0" brushRef="#br0" timeOffset="4912.5197">1187 536 2624 0,'0'-3'55'16,"0"2"26"-16,0 1 37 0,0 0 2 16,0 0-16-16,0 0-9 0,0 0 17 15,0 0-7-15,13 29 8 16,0-14-61-16,-6 5 13 0,6-1-16 16,-3 6-21-16,6 0 0 0,-4 1-16 15,-1-2 5-15,6 2-5 0,9 26-16 16,-13-29 2-16,-6 0-37 0,1-3-98 15,0 0-84-15,-6-1-37 0,3-2-46 16,-5-4-166-16,0 0-280 0</inkml:trace>
  <inkml:trace contextRef="#ctx0" brushRef="#br0" timeOffset="5084.3522">1243 833 2634 0,'0'0'39'0,"0"-5"40"15,0 3 6-15,0 2-22 0,0-3-26 16,0 3-29-16,0-5 9 0,16 0-10 16,2 0-10-16,-3-1-2 15,3-3-55-15,-1 3-103 0,4-5-95 0,2 1-111 16</inkml:trace>
  <inkml:trace contextRef="#ctx0" brushRef="#br0" timeOffset="5467.6281">1651 679 2637 0,'0'0'117'0,"-18"0"58"0,5 0-5 0,1 0-47 16,7 0-38-16,-8 12-23 0,3-3-11 16,-1-9-6-16,1 15-28 15,-2 3 16-15,4-7-32 0,0 1 6 16,6 1-19-16,2 0 13 0,0 1-12 15,0-2 8-15,0 3-9 0,20-5-2 16,-5-2 7-16,18 7 0 16,-15-12-6-16,-2-3-47 0,1 0-29 15,-1 0-3-15,-1 0-3 0,0 0 15 16,-2-16 4-16,-3 1 12 0,0 0 23 16,-2-13 8-16,-3 10 24 0,-2 2 13 15,-3 1 35-15,0 2 18 0,0 2 22 16,0 0-22-16,0 4-17 15,0 2-7-15,0 1-17 0,0 4-12 16,0 0 4-16,0 0-12 0,0 0 7 16,0 15-3-16,0-5 0 0,0-10-16 15,0 16-29-15,12-1-86 0,-4 4-247 16,7-12 117-16,-2-7-245 16,-8 0-112-16</inkml:trace>
  <inkml:trace contextRef="#ctx0" brushRef="#br0" timeOffset="5739.2571">1839 685 2750 0,'0'-5'79'16,"0"5"40"-16,0 0 25 0,0 0 132 15,0 0-149-15,0 0-14 0,0 14-8 16,0-3-9-16,0-1-20 0,0 1-31 16,0 0-16-16,13 1-5 0,-3 12 1 15,1-10-16-15,-11-4-9 16,7 1-16-16,-7-1-58 0,5-1-37 15,-5-3-28-15,0-1-8 0,0-2 18 16,0-3 20-16,0 0-21 16,0-13 94-16,0 0 13 0,0-1 16 0,0-2 2 15,0-3 7-15,0-1-8 0,0-1 4 16,0-4-7-16,10 4-24 0,-10-18-132 16,0 20-20-16,0 6-105 15,0 4-206-15,0 6-160 0</inkml:trace>
  <inkml:trace contextRef="#ctx0" brushRef="#br0" timeOffset="8428.2342">-318-107 1121 0,'0'0'331'0,"0"0"-160"0,0 0 0 0,10 0-17 15,-10 0-18-15,0 0-34 16,0 0-18-16,0 0 3 0,0 0-2 16,0 0 77-16,0 0-83 0,0 0-10 15,-13 0 1-15,13 0-6 0,-7 0-10 16,7 0-4-16,-8 0-8 0,-2 0 1 15,10 14-15-15,-10-5 11 16,7 3-32-16,1 1-7 0,-1-2 0 16,3 4 5-16,0-2 14 0,0 3-6 15,0 3 1-15,0 1-13 0,0 1 0 16,13 19 13-16,-3-18-11 0,3-2 0 16,-3-2-11-16,5-2 1 15,-2-2 10-15,-3-2-8 0,8-2-1 16,-8-6 10-16,8-4-4 0,13 0 8 15,-19 0-7-15,6-11 3 0,-3-3-20 16,-4 2-42-16,6-6 11 0,-6 3 7 16,1 1 28-16,-4-3-4 0,0-15 8 15,-8 17 6-15,0 0 4 16,0 1 2-16,0-1-2 0,-16 1 0 16,4 1-6-16,-4-1 4 0,4 2 0 15,-4-1-3-15,-14-6-1 16,15 13 1-16,-1 1 3 0,3 5-2 0,3 0-3 15,0 0-22-15,-3 0-59 16,3 0-43-16,-3 0-60 0,3 0-98 16,-10 0-432-16,12 0 270 0</inkml:trace>
  <inkml:trace contextRef="#ctx0" brushRef="#br0" timeOffset="6289.0445">301 1842 2300 0,'0'-13'45'16,"0"4"57"-16,0 2 40 0,0 1-6 15,10 2-6-15,-10 4 171 16,0 0-147-16,13 0-20 0,-8 17-12 15,5-5-16-15,-5 4-2 0,3 3-2 16,2-2 15-16,0 3-19 0,3 1-32 16,7 24-1-16,-7-23-41 15,-3 1-9-15,3 2-4 0,-5-2-8 0,-1 1-2 16,-2 0-5-16,3-2 4 0,0 1-13 16,-1 12-97-16,-7-23-26 15,0 1-84-15,5-5-28 0,-5-4 2 16,0-4 17-16,6 0-8 0,-6 0-8 15,0-14-19-15,0-6-66 0,0-24-407 16,0 17 388-16,0-1 23 16</inkml:trace>
  <inkml:trace contextRef="#ctx0" brushRef="#br0" timeOffset="6549.3934">495 1750 1932 0,'0'-34'78'16,"0"6"55"-16,0 3 48 0,0 8 27 15,0 6 9-15,0 3-14 0,0 8-35 16,0 0-17-16,0 0 131 15,0 0-161-15,0 16-22 0,0-3 5 16,0 4-10-16,0 1-27 0,0 7-6 16,0 2-10-16,10 7-14 0,2 42-7 15,1-35-14-15,-3-1-3 16,1 1-10-16,4-5-7 0,-5-3 10 16,8-4-10-16,-3-4 6 0,-2-1-8 15,2-4-17-15,13 13-166 0,-20-19-24 16,2-6-67-16,-2 0-42 0,-8-2-67 15,0-1-266-15</inkml:trace>
  <inkml:trace contextRef="#ctx0" brushRef="#br0" timeOffset="6718.5886">385 2116 2254 0,'0'0'130'0,"18"0"-56"0,-5 0 23 16,-1 0-21-16,1-13-18 0,-3 13-17 16,6-15-30-16,-4 3 8 0,4 2-12 15,1 0-1-15,16-6-4 16,-12 7-41-16,2 4-90 0,-3 0-187 16,1-1-322-16</inkml:trace>
  <inkml:trace contextRef="#ctx0" brushRef="#br0" timeOffset="7055.803">1014 1984 2550 0,'0'0'119'15,"0"0"33"-15,-15 0 31 0,15 0 9 16,-10 11-26-16,10-11-27 0,-18 16-43 15,8-6-36-15,-3 3-18 16,3 11 40-16,10-12-65 0,0-1-18 16,0 1-8-16,0 0-2 0,0-1 4 15,18-4 4-15,-3 1-1 0,-2-1-2 16,22-3 15-16,-14-4-8 0,-1 0 0 16,3-13-8-16,-3 0 10 0,-2 0-15 15,8-4-5-15,-14-2-19 0,4 3-3 16,-6-1 1-16,-10-15-15 15,0 17 8-15,-21 3-41 0,4 1-42 16,-9-2-26-16,-2 2-45 0,-5 5-72 16,0-3-112-16,-8 3-194 0</inkml:trace>
</inkml:ink>
</file>

<file path=ppt/ink/ink3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2:12.143"/>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671 11 1476 0,'13'-12'136'0,"-3"12"-3"0,-10-7 0 16,7-3 4-16,-7 10-10 0,0 0-23 16,8 0 7-16,-8 0-7 0,5 0-18 15,-2 0 127-15,-3 0-95 16,0 0 24-16,0 0-8 0,0 0 3 16,0 0-11-16,0 0 2 0,0 0-17 0,0 0-14 15,0 0-7-15,0 0 18 16,0 0-69-16,0 0-4 0,0 0-19 15,0 0-11-15,0 0 0 0,0 0-2 16,0 0-1-16,0 14-5 0,0-1 13 16,0 10-14-16,0-10 2 15,0-3-2-15,0 0-2 0,0 0-2 16,0 1-1-16,0-3 0 0,12-4 1 16,-12-1-9-16,11 0-3 0,6 4 8 15,-11-6 8-15,-1-1-2 16,-3 0-10-16,3 0-13 0,-2 0 4 15,-1-14-6-15,-2-1-4 0,0 2 7 16,0-2 18-16,0-15 6 0,0 16 2 16,0-2 10-16,0 3-12 0,0 4-2 15,-15 0 7-15,2 4 4 16,3 5-2-16,0 0-2 0,-8 0 8 16,11 0-8-16,-1 14-3 0,3-14 4 15,5 9-7-15,-8-9 1 0,3 0-6 16,3 12 5-16,-4-6-64 0,6-6-51 15,0 7-188-15,0-7 143 16,0 5 0-16,0-5-21 0,0 0 8 0,0 0-68 16,16 0-54-16,-6 0-54 15,3 0 42-15,-1 0-42 0</inkml:trace>
  <inkml:trace contextRef="#ctx0" brushRef="#br0" timeOffset="575.6911">923-343 1926 0,'0'-3'99'0,"0"3"25"16,0 0 17-16,0 0 10 0,0 0-11 15,0 0-11-15,0 0 100 16,0 0-114-16,0 0 18 0,0 0 0 16,0 0-6-16,0 0-2 0,0 0-11 15,0 0-10-15,0 15-30 0,-10-1-11 16,0 15 20-16,10-15-50 0,-8 3-21 15,0 2 2-15,8-2 5 0,0 0 5 16,0 1 5-16,0 0-16 0,0 0 4 16,0 18-17-16,16-21 7 15,-4-2-15-15,-1-4 0 0,-1 1 9 16,0-4-2-16,0-2-14 0,0 0 10 16,1 0-5-16,-1-3-5 0,10-1 7 15,-10 0 18-15,3 0-5 16,-3 0-11-16,3-15 6 0,-3 5 8 15,0-3-5-15,1-2-4 0,1-3 7 16,-4-1 6-16,7-18-27 0,-10 19 15 16,0-2-5-16,-2 1 6 0,-3 2-1 15,0 2 4-15,0 2 8 0,0 2-3 16,-18 1-1-16,5 2-8 0,-12-6-10 16,12 8 13-16,0 2-18 15,1-2-5-15,-1 4-5 0,0-3-26 16,0 2-14-16,1-2-32 0,-4 3-38 15,6 1-27-15,-10 1-216 16,12-2 162-16,1 2-27 0,1 0-39 16,1 0-62-16,5 0-39 0,0 0 16 15,0 0-54-15</inkml:trace>
  <inkml:trace contextRef="#ctx0" brushRef="#br0" timeOffset="873.2397">1277-454 1919 0,'10'-3'151'0,"-7"1"-55"0,-1 0 3 15,1 2-11-15,-1 0-41 0,1 0-7 16,2-2-4-16,0-3-8 0,0 3-28 15,3-3 16-15,12-5-15 16,-4 0 3-16,-4 2-9 0,1 1 18 16,5-1-9-16,-3 1-9 0,0 1 10 15,3 1 2-15,-5 0-12 0,0 1-16 16,7-5-164-16,-12 6 3 16,-3-2-69-16,-3 2-45 0,-2 1 17 0,0-3-137 15</inkml:trace>
  <inkml:trace contextRef="#ctx0" brushRef="#br0" timeOffset="1337.2886">1300-454 2178 0,'-3'6'51'0,"3"2"47"0,0 3 96 15,0-7-109-15,0 3-29 16,0-2-5-16,0 5-19 0,0-3-6 15,0 2-1-15,0 4-11 0,0-1-1 16,13 1-12-16,-3 12 9 16,3-16-2-16,-5 1-7 0,-1 1-7 15,4-2 4-15,-4-3 1 0,6-1 6 0,0-5-7 16,-1 0 7-16,4 0-6 16,17-14-16-16,-15 0 18 0,-3 1-5 15,3 0 7-15,0 3 0 0,-1-1 4 16,-1 3-9-16,-1-2-4 0,3 3 8 15,-5-1 1-15,10 0 5 16,-16 5 65-16,3 3 19 0,-2 0 18 16,-3 0 0-16,3 0-32 0,-3 0-26 15,0 11 23-15,0-11 8 0,3 25 122 16,-8-14-93-16,0-1 19 16,0 3 15-16,0 0 0 0,0-3-31 0,-18 2-24 15,0 0-35-15,3 0 19 16,-3 0-42-16,-20 10 23 0,22-12-51 15,-1 1 4-15,-4-3-26 0,1 0 9 16,5-1-39-16,2-2-27 0,0-3-63 16,5 2-111-16,-2-3-85 0,-10 7-388 15,15-7 260-15,-3-1-142 16</inkml:trace>
</inkml:ink>
</file>

<file path=ppt/ink/ink3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0.30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-1 300 551 0,'0'-4'40'0,"5"2"36"0,-5-1-28 16,5 1-25-16,-3-2 12 0,4-2-9 15,-1 1-22-15,0-9 13 16,0 7-7-16,5-2 29 0,-7 3-5 15,2-2 42-15,5 2 11 0,-5-3-44 0,0 4 29 16,0-1 20-16,3-8 36 16,-8 7-57-16,5 4-18 0,0-3-5 15,-5 1 1-15,0-1-19 0,0 1-11 16,0-1-23-16,0 0-12 0,0-12 53 16,0 9-3-16,10 1-7 15,-10-1-18-15,8-2 39 0,-8 2-9 16,10-1 14-16,-10 1-18 0,5-1-11 15,-5 2 0-15,10-2 68 16,-7 6-50-16,2 1 28 0,-5 2-19 16,5-2 8-16,-5-1 12 0,0 1-2 15,5-3-3-15,-5 3-7 0,0 0-6 16,5-1 43-16,-5 2-53 16,5 2-6-16,-5 0-8 0,0 0 2 0,0 0-5 15,0 0 1-15,0 0 10 0,0 0 13 16,0 0 4-16,0 0 50 15,0 0-41-15,0 0-1 0,0 0 1 16,0 0-10-16,0 0-6 0,0 0-4 16,0 0-12-16,0 0 12 0,0 0-18 15,0 0 18-15,0 0-28 16,0 0 22-16,0 13 5 0,0-1 6 16,0 1 0-16,0 3-16 0,0 0 6 0,0 3-13 15,0 21 10 1,0-18-29-16,0-3 0 0,0 0 17 0,0-3 37 15,0 4-13-15,0 0-16 0,0 0-20 16,0 3-5-16,0 5 14 0,0 27 9 16,0-28 20-16,0 3-3 15,0 0-5-15,0 0-23 0,0 3 0 16,0-3 0-16,13-1 17 0,-3 7-12 16,-10 3-11-16,23 35 6 15,-13-34 2-15,-5 2-5 0,1 0 5 16,1 1-8-16,3-2 0 0,-5 2 8 0,11 0-20 15,-14 3 5-15,8 1 6 16,8 40-6-16,-8-43 0 16,1 1-4-16,1-2 9 0,-7-4-15 0,6 2 11 15,-6-5-3-15,8 2 3 16,-3-2-15-16,-5 1 11 0,18 34-1 16,-13-40-7-16,3 0 20 0,-3 2-13 15,0-1 13-15,3 1-10 0,2-2 20 16,-5 2-4-16,3 2-13 0,-8 5 19 15,10 39-5-15,-10-42-9 16,3 1-14-16,-3 3-3 0,0-2 17 16,-5 2-23-16,10-3 13 0,-4 0 3 0,-4 2-7 15,18 45-16 1,-12-42 18-16,2-3 24 0,-5 0-31 0,6-3-1 16,1 0 17-16,-7-2-8 0,6 1-8 15,-1 1 12-15,-3-3-9 16,9 34 3-16,-4-36 0 0,-6-1 5 15,4 3-6-15,-5-2 2 0,5 1 12 16,-7 0-2-16,2 0 1 0,0-1-22 16,-5 4 14-16,10 40-9 15,-10-41 16-15,8-3-1 0,-3 3-21 16,0 0 14-16,0-4 7 0,-5 2-14 16,5-3 5-16,0 2 4 0,-2 0 1 15,-1 37-19-15,-2-36 25 0,3-3-18 16,-3 1 10-16,0 2-6 0,5-5 13 15,-5-3-1-15,5 3-1 0,0 0 10 16,10 31 13-16,-12-31-36 16,2 0 2-16,0 2 6 0,-5 2 15 15,0-2-5-15,0 2-2 0,0-3 8 16,5-1 3-16,-5-1-21 0,10 20-10 16,-5-28 15-16,-2-4-5 15,-3-4 10-15,0-4-1 0,0-1-17 16,0-5 16-16,0 1-14 0,0-1-5 15,0-1 7-15,0 0 40 16,0 0-33-16,0 0-10 0,0 0 1 0,0 0 2 16,0 0-4-16,0 0 17 0,0 0-16 15,0 0 13-15,0 0-17 0,0 0 25 16,0 0-21-16,0 0-2 16,0 0 10-16,0 0-5 0,0 0 5 15,0 0-32-15,0 0-8 0,0 0-45 16,0 0-109-16,-13 0-577 15,13 0 255-15,-10-13-218 0</inkml:trace>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2:16.37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64 1 2170 0,'0'0'22'0,"0"0"29"0,-12 0 102 16,12 0-79-16,0 0-3 15,-16 0-6-15,16 0-6 0,0 0 19 16,-10 11-1-16,10-2-2 0,-8-1-13 0,8 0-14 16,-10 8 4-16,5-6-41 15,5 1-9-15,0-1 3 0,0 0-1 16,0 0-3-16,0 1 6 0,0 1-7 15,0-2-1-15,15 7-6 16,3-9 3-16,-2-1 3 0,-4-1 1 16,4 0-5-16,1-1-4 0,-1-4 7 15,2 0-2-15,-3-1-1 0,-2 0 2 16,15-15-1-16,-18 2-12 0,0 1-14 16,3-3 9-16,-8 1 14 15,0-3 1-15,-5 1-10 0,0 2 7 0,0 0 2 16,0 0 5-16,-10-8-11 15,-3 14 17-15,-2 2-3 0,2 3-7 16,3-1-3-16,0 4-30 0,-3 0 2 16,3 0-40-16,-1 0-15 0,4 0-42 15,-3 0-220-15,5 0 63 16,-1 0 5-16,6 0-19 0,-5 0-34 16</inkml:trace>
  <inkml:trace contextRef="#ctx0" brushRef="#br0" timeOffset="-448.8514">-25 217 1524 0,'0'0'167'16,"0"0"-35"-16,0 0 4 0,0 0-13 16,0 0-8-16,0 0-11 0,0 0-5 0,0 0-7 15,0 0-5-15,0 0-12 16,0 0 29-16,-15 0-65 0,15 0-14 15,0 0 0-15,0 0-21 0,0 0 8 16,0 0-14-16,0 0 0 0,0 11 0 16,0-1 5-16,0-10-4 15,0 0 3-15,0 9-7 0,0-9 0 16,0 0 3-16,0 0-1 0,0 0-3 16,0 0 12-16,0 0-15 0,10 0 27 15,-10 0-22-15,0 0 13 16,0 0 2-16,0-12-11 0,0 12 6 0,0 0-4 15,0-11 4-15,0 11-6 0,0 0 13 16,0 0-6-16,-13 0 1 16,13 0-13-16,-10 0 13 0,0 0-11 15,10 0-3-15,-5 0 2 0,-3 0-7 16,8 0 5-16,-5 0 0 0,-5 0-80 16,5 11-8-16,5-11-29 15,-5 11-47-15,5-11-33 0,0 0-84 16,0 0-24-16,0 0 26 0,0 0-118 15</inkml:trace>
  <inkml:trace contextRef="#ctx0" brushRef="#br0" timeOffset="779.4754">215-148 1699 0,'0'4'60'0,"0"0"28"16,0 2 13-16,0 2 23 0,0-4-102 15,0 1 2-15,10 0 30 0,-10 0-6 16,0 2-9-16,10-2-29 0,-10 1 9 15,10 2-14-15,-10-2-7 0,13 9-2 16,-8-10 20-16,0 0-24 16,-5 2 12-16,5-4-6 0,3-2-7 15,-3 2 6-15,0-3 12 0,0 0 4 16,15 0-18-16,-12 0 3 16,2 0 15-16,3 0-19 0,-3-14-2 15,6 5 22-15,-4 0-18 0,-2-1 2 0,8-1-4 16,-8 4 4-16,18-12-5 15,-17 12 4-15,-1-1 3 0,-2 4-8 16,-3-2 25-16,5 2-13 0,-5 1 8 16,0 3 0-16,-5 0 34 0,3 0-11 15,-3 0 32-15,0 0-21 16,0 0 3-16,0 0-18 0,0 17 0 16,0-4 18-16,0 0 6 0,0 0-4 15,0-1-1-15,0 1-11 0,-18 18 20 16,8-18-26-16,-8 2-14 15,7-3-3-15,-6-1 1 0,6-5-14 0,1 3 6 16,5-4-8-16,-2-3-24 16,7 2-23-16,0-4-102 0,0 0 26 15,0 0-50-15,0 0-109 0,0 0-158 16,0-11-5-16</inkml:trace>
  <inkml:trace contextRef="#ctx0" brushRef="#br0" timeOffset="284.792">215-204 2030 0,'0'10'64'0,"0"-10"1"0,0 0 11 16,0 11-9-16,0-11-35 15,0 0-1-15,0 0-19 0,0 0-19 16,0 0 17-16,0 0-7 0,15 0 0 16,-5 0-6-16,3-11 6 15,-3 2-2-15,0 9-1 0,13-20-9 16,-18 20-54-16,5-11-84 0,-5 11-49 16,-2-5-89-16,2 5 27 0,-5 0 21 15,0 0 1-15,0 0-33 0</inkml:trace>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8.53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102 2635 2199 0,'0'0'37'16,"0"-9"36"-16,0 9 15 0,0 0 56 15,0 0-78-15,0 0 16 16,0 0 12-16,0 0-5 0,0 0 7 0,0 17-5 16,0-3 9-16,16 3-3 0,-16 1 15 15,12 25 119-15,-2-16-99 16,-10 2-39-16,8 6-24 0,-8 1 12 16,10 4-12-16,0 1-4 0,-2 0-26 15,2-1-20-15,-2 3-5 0,15 40 8 16,-13-44-16-16,0 0-4 15,-5 3 5-15,0-2-9 0,1 1 13 16,1-3-8-16,-2-4-2 0,3 1 4 16,-3-3 3-16,8 24-4 15,-6-33-12-15,-4-5 9 0,-1-2-19 0,1-1 11 16,2-4-25-16,-2-4-34 16,-1-3-54-16,3-4-56 0,-5 0-319 15,0 0 206-15,0 0-76 0,0-11-214 16,0 0-109-16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8:28.0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97BC44C-C828-4C4D-AAFD-DDE174E99AC0}" emma:medium="tactile" emma:mode="ink">
          <msink:context xmlns:msink="http://schemas.microsoft.com/ink/2010/main" type="inkDrawing" rotatedBoundingBox="28413,6410 30940,14102 25508,15886 22982,8194" semanticType="callout" shapeName="Other">
            <msink:sourceLink direction="with" ref="{2EAD362C-D5AB-4E34-A65E-4DB138F346B6}"/>
          </msink:context>
        </emma:interpretation>
      </emma:emma>
    </inkml:annotationXML>
    <inkml:trace contextRef="#ctx0" brushRef="#br0">0 6973 865 0,'9'0'42'0,"-3"0"4"0,0 0 20 16,0 0-2-16,-3 0-24 0,0 0 3 15,0-8 20-15,3 8-15 0,0-8 27 0,0-2-5 16,0 5 18-16,0 0-41 0,0 0-3 0,3 0 17 16,-3-1-9-16,6 2 25 0,-6-3-18 0,8 3-19 15,-8-1 14-15,6-1 1 0,-6 1-15 0,9 1-10 16,-3-1 15-16,3 3-24 0,3-3 7 0,-3 1-19 15,3-2 8-15,-1-2 17 0,-2 1-18 0,3 1-12 16,-3-1-9-16,3-3 25 0,-3 3-16 0,3-2-8 16,-3 3 12-16,2 3-3 0,1-5 8 0,-3 0 15 15,-3-3-10-15,0 5-5 0,3-5-23 0,-3-1 31 16,0-4-21-16,-3-1 25 0,2-1-13 16,1 5-20-16,-3-2 7 0,3-2 3 0,0 1 16 0,-3 3-8 15,3-3-18-15,0 2 7 0,0 1 4 16,-3-3-8-16,3 3 17 0,5-2-8 0,-8-2 0 15,9 2 0-15,-6 3-3 0,3-3-22 0,-3-4 11 16,0 6 10-16,3-5-2 0,-3 0 8 16,3 1 9-16,-4 0-10 0,1-4-11 0,-3 2 17 0,9 0-28 15,-6-3 19-15,3 1-8 0,-9-2 6 0,6 0 20 16,0 0-5-16,-3 2-6 0,3-1-23 0,-1-1 3 16,-5 4 26-16,3-3-27 0,-3 4 9 0,0-2 21 15,0-2-5-15,0 5-7 0,0-4-6 0,-3-1 1 16,3 3-9-16,0-2-1 0,-6-1 5 15,6 3 11-15,0 0-20 0,3 4 11 0,-3-3 5 16,0 3 5-16,6-2-15 0,-6 0 5 0,0 2 1 16,2-2 14-16,-2 0-24 0,0 0 21 0,0 3-4 15,0-4-11-15,3 1-2 0,3 1 23 0,-6-1-27 16,0 0 4-16,6 0 13 0,-3-4-12 0,-3-2 19 16,0 1-3-16,6 1-22 0,-3-3 20 0,-3 3-8 15,-1 1 3-15,7 0-12 0,-6-2 6 0,3 2 4 16,-3 1 11-16,0 0-20 0,0-5 20 0,-6 2-6 15,0 0-6-15,0 2-15 0,0 0 8 0,0 0 23 16,0 0-26-16,0 0 16 0,0 3-14 16,0-2 8-16,0-1 10 0,0 0-5 0,0-2-18 0,0 0 14 15,0-2-5-15,0-1 17 0,0 6-6 16,0 0-9-16,0-2-12 0,0 1 14 0,0 1 13 16,0 1-9-16,0 1 2 0,12-1-3 0,-12-2-6 15,0 2-12-15,15-3 9 0,-15 3-1 0,6-3 2 16,0 1 3-16,-6-1 18 0,6 2-15 0,-3-3-1 15,0 2 12-15,0 0-24 0,3 0 17 0,0 0-12 16,0-1 10-16,0-1-12 0,-1 4 22 0,4-1-16 16,-3 2 15-16,-6-2-30 0,6 2 27 0,-6-4-17 15,6 2 4-15,-6 0 1 0,6-2 8 0,-6 1-1 16,0-3-12-16,6 4 19 0,-3-2-2 16,9 1-24-16,-6 0 6 0,0-1 7 0,0-1 10 15,0 0-2-15,-3 0-16 0,9 2 21 0,-6-2-13 16,0-2 5-16,-6 1 3 0,6-1-10 0,0 5-2 15,3-1 18-15,-9 1-21 0,5-1-6 0,-5-1 27 16,6 6-1-16,-6 0-8 0,6 0-3 0,-6-1-16 16,0 1 24-16,0-1-3 0,6 0-2 0,-6 1 1 15,0-4-13-15,0 0 12 0,3 0-7 0,0-1 9 16,6-2-2-16,-3 0-8 0,0 1 9 0,0-1-8 16,0 3 7-16,-3 0-13 0,3-1 10 0,0 3 3 15,0-2-18-15,0 0 12 0,0 2 2 0,0 1 9 16,-6-3-5-16,3 5-17 0,3-1 6 15,-6-3 8-15,0 0 1 0,0 2-4 0,0 0 19 16,6 0-21-16,-6-4 17 0,6 1-11 0,-6 4-8 16,0 1 4-16,0-2 2 0,0 0 8 0,0 1 0 15,0-1-5-15,0 0-7 0,0 2 0 0,0-1 2 16,0-1 8-16,0-1-21 0,0-1 24 0,0 1-13 16,0 2-6-16,0 0 22 0,0-3-22 0,0 0 14 15,0 0-19-15,0 2 13 0,0 1-4 0,0-1 17 16,0 0-25-16,11 0 25 0,-11 1-5 0,0 0-17 15,0-1 19-15,0 2-3 0,6 0-22 0,-6-1 12 16,0 0 12-16,0-2-8 0,0-1 11 0,0 2-18 16,0-1-2-16,0 2 13 0,0-2 3 15,0-1 8-15,0 1 0 0,0 0-36 0,0 1 8 16,15-1 4-16,-15-2 27 0,0 3-32 0,0-4 13 16,0 3-4-16,12-2 0 0,-12 0 21 0,0 1-15 15,0-4 12-15,0 0-30 0,0 2 25 0,0-1 6 16,0 1-11-16,0 1 3 0,0-1-17 0,12 2-4 15,-12 1-2-15,0 3 29 0,15-3-29 0,-15 2 27 16,0-2-24-16,12 2 13 0,-12-1 0 0,6-2-8 16,-6 2 29-16,9-4-32 0,-9 4 10 0,6-1-3 15,-6-2 8-15,0 0-1 0,0 2 9 0,0 1-6 16,0-4 1-16,0 4-7 0,0-1 2 16,0-2 6-16,0 4-22 0,0-1 21 0,0-1-1 0,0 1-9 15,12 0-2-15,-12 2-10 0,6-1 16 16,-6-1-6-16,6 2 14 0,2 1-24 0,-8-2 7 15,6 1-4-15,-6-2 22 0,6 2 11 0,-6-1-32 16,6 0 14-16,-6 4 16 0,0-1-28 0,0-1 22 16,6 2-16-16,0-1 13 0,-6-1-5 0,0 2-7 15,3 1 0-15,3-3-15 0,-6 0 14 0,0 1 13 16,6-1-17-16,-6 2 5 0,6-3-3 0,-6 0-9 16,6-2-9-16,-6 4 22 0,0-4-14 0,6 0 21 15,-6 1 1-15,0-2-1 0,6 1-20 0,-6 0 17 16,3 1-7-16,3 1 5 0,-6-1 11 0,6 1-13 15,0 0 15-15,-6 2-26 0,6-4 15 0,-6 6 7 16,0-5-16-16,6 3 5 0,-6-2 7 16,0 6-11-16,3-3 26 0,3 3-27 0,-6-6 24 15,6 3-17-15,0 0-12 0,-6-2 30 0,5-1-6 16,-5-1-10-16,0 0 7 0,0-2-15 0,0 5-10 16,0-4 6-16,0 5 6 0,0-1 1 0,0-2 29 15,0 0-17-15,0 1 3 0,0 0-24 0,0 1 15 16,0-2-21-16,0-2 34 0,12 0-5 0,-12 6-20 15,15-5 15-15,-15 3-26 0,12-4 37 0,0 2-12 16,-12 0-17-16,9 0-10 0,-9 3 24 16,0-4-2-16,0 3-1 0,0-2 7 0,0-1-25 0,18 4 9 15,-6-5 11-15,-12 1-15 0,15 1 7 16,-9-1 19-16,-6 3-22 0,0 3 9 0,12-2 5 16,-7 0 20-16,-2 1-20 0,3 0-7 0,-6 1-11 15,6-2 6-15,0 1 35 0,0 1-7 0,0 0-32 16,-6 1 29-16,3-1-16 0,-3-1-14 0,6 3 32 15,-6-1-12-15,6-2-12 0,-6 1 17 0,6-1-10 16,0 0-13-16,-6-1 23 16,6 1-9-16,-6-1-7 0,6 0 10 0,-3 3-28 0,3-3 23 0,0 1 14 15,0-1-21-15,-6 2-7 0,6-1 18 0,0 1 9 16,0 1-15-16,-3-1 21 0,3 3-15 16,-1-3 6-16,7 3-24 0,-6 0 4 0,-6-3-4 0,9 3 10 15,-3-3 2-15,0 3 21 0,0-2-31 16,0 1 5-16,0-1 15 0,3 1-15 0,3 1-32 15,-6-3 19-15,6-1 18 0,-9 3-11 0,3-1-24 16,0-2 7-16,0 1-2 0,0-2 32 0,-6 0 1 16,5 1-5-16,1 2 6 0,-3-1-29 0,3 3 16 15,-6-2-4-15,6 1-23 0,0 2 7 0,0-1-6 16,6 2 10-16,-9 0 32 0,-3-4-27 0,6 1-5 16,6 3-22-16,-6-2-15 0,0 1 19 0,3-1 28 15,-3-2 11-15,6 3-38 0,-6-1-30 0,3-3 49 16,-3 2-22-16,-1 0 45 0,1 0 1 0,0-1-55 15,0 1 40-15,0 2-3 0,3-2-16 16,-3-1 18-16,-6 3 2 0,6-1-30 0,0-4-5 16,0 5-3-16,0-1 11 0,3-3-20 0,-3 2 24 15,0-1 10-15,0 2-5 0,0 1 14 0,0-1 10 16,-3 1 4-16,3 0-2 0,0 0-10 0,-1 1-32 16,1 0 10-16,-6 0 4 0,12 0-33 0,-9-3 26 15,9 1 16-15,-6 2-18 0,6-3 16 0,-3 4 22 16,-3 0-1-16,0-2 6 0,0 2 1 0,6-2 3 15,-3 3 1-15,-3-2 3 0,0 2-19 0,-6 2 16 16,6-2-5-16,0-1-6 0,-1-1 18 0,-2 4-17 16,-3 0 7-16,6 0-12 0,0 0 23 15,-6 0-27-15,6 0 39 0,0 0-38 0,0 0 9 16,0 0 7-16,-3 0-6 0,3 0 6 0,0 0-10 16,0 0 1-16,-6 0 36 0,6-11-39 0,0 11 25 15,0 0-22-15,-3 0 15 0,3 0 8 0,-6 0-10 16,6 0 23-16,0 0-4 0,-6 0-17 0,0 0-9 15,0 0 20-15,6 0-11 0,-6 0 6 0,0 0-1 16,0 13 1-16,0 0 9 0,0-3-20 0,0 0 8 16,0 0 12-16,0-3-4 0,0 2-19 0,0 1-7 15,9 0 18-15,-9 0-5 0,12-1-15 0,-12 3 1 16,11-1 9-16,-5-1 10 0,-6 0-16 16,9 0 10-16,-3 1-5 0,0-3 26 0,0 4-6 0,0 1 4 15,0-2 0-15,-6 4-22 0,6 0 6 16,-3-1 2-16,-3 3 11 0,0 1 8 0,0 0-9 15,0 0 6-15,0 0 14 0,0 0-22 0,0 0-18 16,0 1 9-16,0-2 17 0,0 2-22 0,0-2 6 16,0 1 22-16,0 0-24 0,0 0-18 0,0-2 24 15,0 1-21-15,12 0 24 0,-12 0 6 0,0-1-16 16,0 0 18-16,0-2-17 0,0 4-6 0,0-2 11 16,0-1-17-16,0 1-6 0,0 0 30 0,0-1-8 15,0 3-21-15,0-2-4 0,0 1 5 0,0 0 8 16,0 0-4-16,0-3 23 0,12 3-28 0,-12-2 29 15,0 0-28-15,12-2 7 0,-12-1 22 16,9 4-32-16,-9-4 21 0,6 3 5 0,-6-2-26 16,0-1-9-16,6 3 37 0,-6 0-5 0,0 0-25 15,0 0 26-15,0 0-5 0,0 2-27 0,6-1 20 16,-6-1 16-16,0 0-31 0,5 0 31 0,-5-1-27 16,6 2 12-16,-3-2 17 0,-3-2-6 0,6 2-13 15,-6 0 4-15,6-1-5 0,0 2-7 0,-6 0 20 16,6 2 5-16,0-3-45 0,-6 2 15 0,3-4 5 15,-3 3 16-15,6 2 23 0,-6-3-20 16,6-2-16-16,-6 0-15 0,0 3 29 0,6-4-16 16,-6 1 3-16,0 2-2 0,0-3 29 0,0-2-13 0,0 3-3 15,0-2-15-15,0 0-2 0,0 1 26 0,12-1-23 16,-12 0 29-16,0 3-12 0,0-1-3 16,9-1-12-16,-9 5 16 0,0-2-13 0,6-1-24 15,-6 1 31-15,0 0 8 0,0-2-5 0,0 2 6 16,0-3-9-16,0 3 26 0,0-1-29 0,18 1-5 15,-18-2 1-15,0 3 6 0,6-4 3 0,-6 3 12 16,9-2-8-16,-9 2-12 0,5-3 1 0,-5 3 62 16,6-3-2-16,-6 2-49 0,6-1 2 0,-6 2 22 15,6-2-18-15,-6 1 14 0,6 0-53 0,-6-3 60 16,6 5-54-16,-3-4 12 0,-3 1-15 16,0 1 39-16,6-1 3 0,-6 3-33 0,6-2 9 15,-6 2-15-15,6-3 12 0,0 4 7 0,3-4 30 16,-9 3-43-16,6-5 15 0,0 5 13 0,-6-4 9 15,6 3 14-15,0-2-39 0,-6 2 14 0,6 1-26 16,-6 0 0-16,9-3 9 0,-9 4 25 0,6 3-19 16,0-8-10-16,-6 7 30 0,6-3-42 0,-6 0 50 15,5 1-13-15,-5 1-6 0,6-1-38 0,-6 0 47 16,6 2-32-16,-3-1 8 0,-3 1 6 0,0-1 13 16,6-2-2-16,0 0-29 0,-6 2 20 0,6-2-22 15,0 0 16-15,-6-1 9 0,6-1 1 0,0-3 15 16,-3 4-37-16,-3-2 28 0,0-2-7 0,0 1 6 15,0-1-6-15,0 1-3 0,0 2 24 16,0 0-3-16,0 1-27 0,0 2-9 0,0-1 21 16,0 1-22-16,12-1 43 0,-12 0-6 0,12 1-18 15,-12-1 9-15,0 1-36 0,0-6 28 0,0 3-20 16,12-2 41-16,-9 3-21 0,-3-3 2 0,0 3 6 16,0-3-22-16,0 0 26 0,6 3-9 0,-6-1-37 15,6 0 9-15,-6-2 9 0,6-1 15 0,-6 0 4 16,6 1 27-16,-6 0-43 0,6-2 2 0,-4 2 20 15,-2 2 0-15,6-2-45 0,0 1 40 0,0 0 3 16,0 0-33-16,0-1 28 0,-6 0-11 0,6-2 14 16,-3 0-2-16,-3 1-5 0,6 0-7 15,-6 0 4-15,0 1-6 0,0 0-3 0,0-1-9 16,0 0 7-16,0-1 18 0,0 1-9 0,0-1-15 16,0 2 35-16,0 1-6 0,0-1 5 0,0-1-15 15,18 3-13-15,-18-1-21 0,6-1 18 0,-6 2 4 16,9-1 5-16,-9-1-3 0,12 0 31 0,-12 4-18 15,6-3-7-15,0 2-10 0,0 0 15 0,-6-1-8 16,0 2 7-16,0 2 3 0,0-2-15 0,0-2 21 16,0-1 3-16,0-1-13 0,0 2-21 0,0-3 24 15,0 3-18-15,9-1-4 0,-9 1 16 0,0 2-11 16,11-1 32-16,-11 2-23 0,12-1 10 16,-12-1-22-16,9-2 27 0,-9 3-35 0,6 0 11 15,6-2 20-15,-12 3-11 0,0 1 25 0,6 1-44 16,-6 2-2-16,6-4 19 0,0-2-6 0,-3 1 13 15,3 1 21-15,0-2-25 0,0-1 7 0,0 1 6 16,0-2-38-16,-6 1 32 0,6 1 4 0,-3 0-24 16,3 2 18-16,0 1-4 0,0-1 3 0,0-3-14 15,5 3-18-15,-8-2 16 0,3 0 34 0,-6 1-38 16,6-5 21-16,0 1-9 0,0 2-17 0,0-2 40 16,3 0-33-16,-3-2 8 0,0 3 5 0,0-1 11 15,0 2-16-15,-6-1 7 0,6-1 17 0,0-3-19 16,-6 4 1-16,3 1-13 0,-3-2-2 15,0 1 34-15,6 0-6 0,-6 2-8 0,0-1-26 16,6 1 35-16,0 0-15 0,-6-3-1 0,6 1-9 16,3 1 3-16,-9-2 2 0,0-1 5 0,6 0 13 15,-6 0-26-15,0 0 29 0,0 0-32 0,0 1 24 16,0-1-5-16,0-2-1 0,0 3 1 0,0-3-22 16,0 1 10-16,0 1-2 0,0 1 13 0,0-1 16 15,0-1-8-15,0 2-24 0,0 0 11 0,17-1 33 16,-17 1-24-16,12 1 24 0,-3 0-33 0,-9 0-1 15,0 0 23-15,0-1 3 0,0 1-11 16,0 1 9-16,0-2-6 0,18 2 16 0,-18-1-23 16,12 2 0-16,-12-2-9 0,0 1 0 0,0-3 0 0,0 2 18 15,0 2 7-15,15-3-38 0,-15 0 33 16,0 0-33-16,0 0 7 0,0 1 11 0,0-1 33 16,12 4-43-16,-12-4 22 0,15 4-16 0,-15-1 7 15,12-1-22-15,-1 1 18 0,-11 1-6 0,9-1 18 16,-9-2 9-16,0 3-25 0,0-4 3 0,0 4 31 15,0-1-30-15,0 1 18 0,0-1-5 0,0 0 6 16,12 0-26-16,-12 0 8 0,0-2-15 0,12 1 12 16,-12-1-8-16,15-1 13 0,-3 1 12 0,-6-1-23 15,-6-1 12-15,12 5-7 0,-12 2-8 0,9-3 11 16,-3 1-7-16,0 0 19 0,0 1-1 0,-6-1-14 16,6 0 15-16,0 1-17 0,0-3 2 15,-4 0 12-15,4 2 4 0,0 1-19 0,-6 2 7 16,12-1 18-16,-6 4-27 0,0-6 29 0,-6 3-22 15,3 2 13-15,3 0-16 0,6-1 8 0,-6-2-10 16,-6 0 23-16,9 1-29 0,-3-1 3 0,0 0 7 16,0-3 14-16,0 1-17 0,3-2 14 0,-3 0-20 15,0-1 4-15,-6-1 4 0,6 1-3 0,-1 1 5 16,1-1-5-16,3 3 7 0,-6-4 2 0,0 4 11 16,9 1-27-16,-6-2 32 0,6 1-10 0,-3 0 6 15,-3-1-6-15,6 0-16 0,-6-1 0 0,6-1 3 16,-3 2 16-16,-3 1-8 0,6-4-13 15,-7 1 20-15,4 1-5 0,-3-2-22 0,0-1 8 16,6 1 19-16,-3 1-13 0,-3-1 6 0,0-1-12 16,0 0 11-16,0-1-6 0,0 2 12 0,0-3-6 15,-3 4 9-15,3-2-9 0,-6 1 4 0,6-1-9 16,0 2 5-16,0 2-8 0,3-4 15 0,-3 0-27 16,-1 1 22-16,-5-2-5 0,6 2-5 0,0-1-1 15,0-4 7-15,-3 2 9 0,0 0-10 0,0 1 1 16,3 0 5-16,0 2-5 0,0-5-17 0,0 1 8 15,-6 2 18-15,9-2-2 0,-3-3-23 0,-6 4 22 16,6 0-2-16,0-2-20 0,0 2 23 0,0 1-2 16,0 1-21-16,0-2 6 0,-3 1-3 15,3 0 20-15,6-1-17 0,-12 2 23 0,5-1-27 16,1-1 27-16,0-1-17 0,-3 2-9 0,9-3 2 16,-6 0 1-16,0 3 4 0,0-1-1 0,3 0 9 15,-3 0-2-15,0 0-6 0,0 0 17 0,3 0-6 16,-3-1-3-16,0-2 8 0,6 3-20 0,-6 0 5 15,6 1 2-15,-4 1 14 0,-2-1 8 0,6 3-20 16,-3 1-3-16,-3-1 8 0,0-3 14 0,6 0-21 16,0-1 8-16,-3 1-11 0,-3 1 8 0,6 0 3 15,0-5-5-15,-6 6-9 0,3-3 14 0,-3 4 3 16,-1 1-17-16,7-6 24 0,-3 1-19 16,3 0 19-16,-6 1-26 0,9 2 11 0,-9 2-6 15,6-5 14-15,0 3-17 0,-3 3-1 0,3-6 12 16,0 1 7-16,-4 4-18 0,-2-5 1 0,6 1-2 15,-6-1 18-15,3 0-3 0,0-3-1 0,0 4-11 16,-3 0 8-16,0 2-13 0,3-3 21 0,-3 0-27 16,0 2 4-16,0-2 23 0,0 2-6 0,6-1-4 15,-3-1-17-15,-3 0 9 0,5-2 0 0,-5 0 4 16,3-1-1-16,-3 1 21 0,0 2-19 0,0-3-2 16,6 1 20-16,-3 0-14 0,3 2 4 0,0-1-12 15,3 2-7-15,-3-4 14 0,0 2 12 16,2-3-29-16,-2 2 20 15,0-1-2-15,-6 2 6 0,0-1 16 0,-3 0-23 0,3 4 22 0,0-3-15 16,0 2-15-16,3-1 7 0,0 0 6 0,0 1 2 16,3 2-22-16,-3-2 13 0,0 1 18 0,-1-4-27 15,-2-1 3-15,6 1 14 0,-3-1-9 0,-3 2-11 16,6-3 27-16,-3 0-8 0,0 3-5 0,0-4-13 16,3 3 32-16,-3 0-21 0,-3-1 20 0,6 3-11 15,-6-4 21-15,-1 2-8 0,4-1-14 0,0 2-1 16,0-1-10-16,3 2-8 0,0 0 4 0,3-1 3 15,-9 1 5-15,6-2 10 0,-3 1-15 0,3 1-5 16,-6-4 5-16,3 2 7 0,-3-1-1 16,-1-1-5-16,1 2 9 0,6-2 5 0,-3 3-2 0,0-3-8 15,0 2 1-15,-3 1-13 0,0 1 7 16,3-4 0-16,-6 3 20 0,6-1-2 0,-3 1-15 16,0-1 4-16,3 0-16 0,-3-2 19 0,0 1-5 15,0 1-11-15,-1-1 7 0,1-1 12 0,3-2-12 16,-6 0 3-16,0 0 2 0,3 2 2 0,0-2-7 15,0 1 4-15,0-2 8 0,6 4-18 0,-3-2-1 16,3-1 12-16,0-1-9 0,0 4-2 0,-3-4 15 16,3 2 5-16,-1-3-6 0,-2 1-4 0,-3-1-1 15,0 0-13-15,9 0 0 0,-9 0 25 0,6 0-10 16,-6 0 4-16,6 0-20 0,-3 0 19 16,3 0-14-16,-6 0 9 0,6 0 3 0,-3 0-19 0,2 0-10 15,4 0 4-15,-6 0 11 0,0 15-26 16,6-15 3-16,-3 0 21 0,0 0-18 0,0 14 12 15,-3-14 7-15,3 0-10 0,0 8-7 0,-1-8-5 16,-2 10 7-16,-3-6-2 0,6-4 2 0,-3 0-25 16,3 9 24-16,-6-9 8 0,6 0-2 0,0 4-11 15,-3-1 9-15,3-3 9 0,-3 0-1 0,2 0-15 16,1 0-1-16,0 0-7 0,3 0-25 0,-3 0-33 16,6 0-1-16,-3 0-32 0,0 0 17 0,0 0-33 15,-1 0-85-15,-2 0-33 0,0 0-19 0,-3 0-36 16</inkml:trace>
  </inkml:traceGroup>
</inkml:ink>
</file>

<file path=ppt/ink/ink3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4.070"/>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16 112 824 0,'0'0'333'0,"0"0"-6"16,0 0-62-16,0 0-102 0,-10 11-40 16,10-11 5-16,0 0 75 15,0 0-128-15,-7 0-14 0,7 0-19 16,0 0-8-16,0 0 6 0,0 0 6 15,0 0 12-15,0 0 27 0,0 0 15 16,0 0 93-16,12 0-86 16,-1 0 2-16,4 0 16 0,-2 0 8 15,7 0-11-15,3 0-35 0,5 0-20 16,5 0 5-16,5 0 17 0,51 0 22 16,-40 0-84-16,7 0-2 0,0 0-8 15,5-11 1-15,0 11-9 0,0 0-5 16,3 0-6-16,5 0 0 0,-3 0 17 15,71 0 36-15,-65-11-9 16,-9 11-8-16,6-12-5 0,0 2-14 16,2 0 6-16,-10 0-4 0,1 4-13 15,4-7-4-15,48-1 4 16,-63 6-3-16,-5 2 11 0,-2 1-7 0,-6 2 2 16,-5 0-9-16,-5 3 9 15,-10 0-15-15,-3 0-4 0,-5 0-22 16,3 0-185-16,-8 0-23 0,-5 0-86 15,0 0-69-15,0 0-108 16,0 11-38-16,-23 0 13 0,5-1-51 0</inkml:trace>
</inkml:ink>
</file>

<file path=ppt/ink/ink3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25.44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1063 4131 1111 0,'0'3'58'0,"0"-2"66"15,0 3-42-15,0-3 44 0,0 1-18 0,0-2-5 16,0 0 66-16,0 0-106 16,0 0-4-16,0 0 3 0,0 0-17 15,0-11-23-15,0 11 8 0,0-10 17 16,0 1-16-16,0 3 0 0,0-16 40 16,0 9-37-16,0 1-20 15,0-4-13-15,0-1 15 0,0-1-3 16,0-3-15-16,0-3 15 0,0-1 2 15,0-3 9-15,0-27-10 16,0 26-18-16,0-4 15 0,0-2-16 16,0 3 12-16,0-1-10 0,0-2 4 0,0 4 10 15,0-2-18-15,0 0 4 0,11-24 7 16,-11 30-9-16,10-1 15 16,-10-1-18-16,10-1 13 0,-5 0-10 15,-5 1 14-15,0-1-13 0,0-2 7 16,0-31-7-16,0 31 38 15,0 2-13-15,0 0-4 0,0 1-1 16,0 3-18-16,0-1 14 0,0 2-14 16,0 0 3-16,0 1 0 0,0-27-10 15,0 24 5-15,0-2 7 16,0 3-5-16,0-5-3 0,0 4 2 16,0-2 14-16,0-3-5 0,0 4 1 0,0-4-11 15,0-28 4-15,13 32-8 16,-13 0 14-16,0-1 2 0,0 3-13 15,0-1-2-15,0 2-1 0,0 0 6 16,0-4 11-16,0-1-3 0,10-31-7 16,-10 27 3-16,13 0 4 15,-13 1-6-15,10 2 4 0,-10 0-10 16,10 3 3-16,-10 3-6 0,5-1 1 16,0 1 7-16,3-22 6 15,-3 24 1-15,-5 2-3 0,5-3 4 16,-5 2-7-16,5-3-12 0,-2 0 11 0,-1 3 5 15,1-3-4-15,2 0 7 16,0-27-8-16,0 26-11 0,0 0 6 16,-5 3-1-16,8-4 8 0,-6 1 8 15,-2 2-11-15,3 0 14 0,-3-1-13 16,5-27 6-16,0 27-19 16,0-1 4-16,-5 1 12 0,5-1 5 15,3 1-1-15,-3 3-4 0,0-4-14 16,0 0 10-16,0-1-4 0,6-28 21 15,-6 30-8-15,-3-3-10 16,3-1-5-16,6 3-2 0,-11-2 17 0,7 0-3 16,1-1-6-16,-6 2 3 0,3-3-8 15,11-32 23-15,-14 32-19 16,3 0-3-16,0 0 12 0,1 0-18 16,4 0 4-16,0 0 17 0,-2 3-3 15,2-3-14-15,-5-1-1 0,18-25 13 16,-13 31 6-16,0 0-14 15,-2 1 10-15,-3 1-3 0,5 0-9 16,-2 3-5-16,-3-1 20 0,5 2-12 16,0 0 1-16,3-25-8 15,-3 22 22-15,3-1-23 0,-3 1 8 16,0 1 6-16,3-4-1 0,-3 0-2 0,0 4-6 16,8-2 7-16,15-19 8 15,-23 23-11-15,8-1-4 0,-2 3-4 16,-1 0 14-16,3 2 1 0,-3 0-16 15,-2-2 5-15,5 3 14 0,-3-2 1 16,23-12-26-16,-20 12 24 16,7-3-8-16,-2 2-15 0,0-2 10 15,0 4 15-15,5-1 5 0,-2 2-7 16,-3 3-6-16,-6 0-6 0,22-4 6 16,-24 6-15-16,3 3 14 15,0 2 6-15,-3-3 1 0,3 3-16 0,-3-2 6 16,8-1-4-16,0 2 17 0,-3 1-21 15,31-3 27-15,-20 3-19 16,-3 1 8-16,0 3-10 0,2 0 11 16,1 0-10-16,2 0-2 0,-2 0 4 15,-1 0 4-15,-2 0 7 16,33 11-21-16,-33 6 9 0,-2-2-2 16,-1-2 16-16,-4-2-15 0,7 3-4 15,-5 0 22-15,2-1-19 0,3 1 14 16,18 12-8-16,-18-10-12 15,0-5 5-15,0 1 5 0,0 1 14 0,5-2-23 16,-5 1 16-16,5-1 5 0,-2 0-14 16,4 0-5-16,37 14 12 15,-39-15-11-15,3 0 21 0,-3 5-7 16,2-1-10-16,-2 1-8 0,1 3 26 16,4-1-12-16,-5 2-6 0,0 2-6 15,31 19-7-15,-31-21 24 16,-8 0 3-16,8-2-23 0,-5 1 11 15,5-2-5-15,-5-1 3 0,1 1 16 16,-4 3 0-16,0-3-22 16,29 17-3-16,-26-16 8 0,-3 0 1 15,1-2 14-15,-1 1-1 0,3-2-10 0,0 3-7 16,0-2 5-16,0 1 15 0,6-1-15 16,24 18 1-16,-30-16 0 15,-2 1 8-15,-1-1 0 0,-2 2-12 16,5 1 5-16,-5 1-7 0,2-1 7 15,-2 1-2-15,28 24 9 16,-23-22-12-16,-2 0 1 0,-3-3 19 16,5 5-21-16,0-3 9 0,-3 0 4 15,3 3-6-15,0 4-7 0,-5-4 1 16,28 26 1-16,-23-26 9 0,-2 0-7 16,-3 1-1-16,5-1 14 0,5-4-7 15,-3 1 3-15,1 3-2 0,2 3-14 16,-2 0 19-16,32 23-27 15,-32-26 23-15,-1 1-10 0,6-1-1 16,-5 0 5-16,4-2 12 0,1 0-2 16,-3 0-10-16,3-1 3 0,-3 0-1 15,30 21-20-15,-32-26 11 16,0 2 12-16,-3-2 5 0,-3 2-3 16,3 1-4-16,-2 1-6 0,2-2-11 15,0 2 7-15,-3-2 4 16,29 20-1-16,-29-22 14 0,1 2-11 15,-1-2-7-15,0-1 16 0,-2-1-10 0,0 4 0 16,3-2 12-16,2 2-15 0,28 19 22 16,-28-19-12-16,2 2-3 15,1 3-11-15,-3 1 12 0,5 1 6 16,-5-2-20-16,3 2 23 0,-3 0 16 16,0 2-13-16,30 29 1 15,-27-30-12-15,-1 2 1 0,1 0 9 16,2-1-9-16,5-3 8 0,1-4-18 15,-4 0-3-15,3-1 19 0,3 0-9 16,33 11-10-16,-41-14 5 16,-5 0-4-16,3-1 14 0,-6-2 0 0,1 0-15 15,-3-1 17-15,-3-1-1 0,3 2-15 16,0 1 10-16,25 8 23 16,-22-10-16-16,-1 0-8 0,1 2-1 15,2-4 11-15,0 0-2 0,2 0-3 16,1-3-17-16,-1 3 5 0,4 0 5 15,27 6 0-15,-33-10 13 16,2 3-8-16,-2 1-11 0,0-1 11 16,0 0 1-16,-2-2-14 0,2 0 2 15,2 2 5-15,31 7 18 0,-32-11-23 16,-1 1 7-16,5-1-8 16,-3-1 9-16,-2 0-1 0,-2 1-6 0,4 1 23 15,1 0-16-15,-1-1-8 0,32 9 10 16,-32-7 6-16,3-1 36 15,0 4-8-15,0-3-18 0,-2-2-13 16,5 2-7-16,-3 1 5 0,0 1 7 16,8-2-14-16,35 10 4 15,-40-9-6-15,2 0-5 0,-2-1 11 16,2 0 8-16,-5 0-8 0,0 1 5 16,3-1-3-16,-3-4-14 0,2 5 14 15,37 6-10-15,-39-9 7 16,3 0 14-16,-3-1-11 0,2-1-2 0,1 0-1 15,-3-1-9-15,0 0 13 0,-2 0-2 16,2 1-6-16,28 2 11 16,-33-3-14-16,0 1 0 0,-2 0 3 15,-1-2 6-15,0 0 13 0,1 2-8 16,-3-4 1-16,2 3 16 0,-2 0 15 16,28 2-12-16,-23-1-28 15,0-2 15-15,0-1-14 0,5-1 3 16,6 0-6-16,-1 0 1 0,3 0 9 15,-1 0-13-15,42 0 16 0,-39 0-19 16,-2 0 15-16,0 0 1 0,2 0-12 16,-2 10-2-16,2-10 15 0,0 0-14 15,1 8 5-15,-1-8-8 0,38 15 8 16,-47-15 6-16,-1 0 0 16,-5 0-13-16,0 0 5 0,-8 0 12 15,-2 0-12-15,-5 0-3 0,-3 0 9 16,0 0-13-16,0 0-5 15,-7 0-38-15,2 0-45 0,0 0-52 16,-5 0-85-16,2 0-148 0,-2 0-90 16</inkml:trace>
  <inkml:trace contextRef="#ctx0" brushRef="#br0" timeOffset="-3439.2282">852 4229 1765 0,'0'0'94'0,"0"0"-10"15,0 0-18-15,0 0-7 0,0 0-17 16,0-12 18-16,0 12 0 0,0 0 40 16,0 0-74-16,0 0 8 15,0 0-20-15,0 0 11 0,0 0-10 16,0 0 21-16,0 0-6 0,0 0-15 16,0 0 11-16,20 0-1 0,-20 0-5 15,0 0-5-15,0 0 21 0,13 0 15 16,2 0-22-16,-2 0-13 0,-3 0-3 15,3 0-6-15,2 0 0 0,18-23 35 16,-12 23-19-16,-3-13-1 16,5 3-9-16,5 1 6 0,0 4-7 15,5 5 38-15,0-10 0 0,5 5-24 16,0-2-9-16,46-6 7 16,-40 7-24-16,2-1 7 0,-3-1-8 15,8 2 8-15,-8 1 5 0,8-1-8 16,-3 1-3-16,3 0 5 0,54 1-5 15,-49 4-5-15,-3-5 10 0,3 5-1 16,0-2-17-16,-2 0 11 0,2 2-1 16,-5-2 2-16,7-4 9 0,-2-1-15 15,57-4 9-15,-57 5 11 16,2 0 13-16,-2 1-15 0,0 0-2 16,5 5-6-16,1 0 2 0,4 0 21 15,0 0 17-15,5 0-2 0,77 0 25 16,-69 0-57-16,-5 0 9 15,-3 0-8-15,8 0-14 0,-2 0 9 16,-1 0 0-16,6 0-4 0,-9 0 7 16,6 0-7-16,74 0 7 0,-82 0-4 15,-2 0-5-15,-5 0 9 0,-3 0-4 16,0 0-2-16,0 0-8 0,0 0-2 16,1 0 14-16,6 0-13 15,75 0 30-15,-67 0-26 0,3 0 12 16,3 0-5-16,2 0 2 0,0 0-8 15,3 0 6-15,-3 0-10 0,2 0 12 16,82 0-3-16,-84 0-7 16,-5 0 28-16,3 0 22 0,-1 0-18 0,-2 0-5 15,3 0-7-15,2 0-2 16,3 0-2-16,-1 0 9 0,93 0-2 16,-93 0-4-16,6 0-10 0,0 0-3 15,-6 7 1-15,3-7-3 0,-2 0 0 16,-3 0 13-16,-3 0-5 0,-2 0-8 15,72 0-7-15,-80 0 2 16,0 0 12-16,-2 0-14 0,0 0 0 16,0 0 10-16,-1 0-10 0,1 0 13 15,0 0 1-15,0 0-13 16,68-12 15-16,-68 12-13 0,-3-10 1 16,-2 10-4-16,0-11 7 0,-3 11-4 15,0-8 4-15,3 8-4 0,-3-7 6 16,0 7 3-16,59-13-3 0,-64 7 3 15,5-1-10-15,-3-1-1 0,3 0-1 16,1-1 6-16,-4-3-6 0,8 1 9 16,1-2-1-16,75-8 0 15,-75 12-1-15,-1 1 3 0,0 1-5 16,-5 0 1-16,0 0-2 0,-7 0 1 16,-1 1 1-16,-4 2-4 0,-1-3 11 15,36-2-10-15,-46 6 3 16,-2-2 5-16,0 2-2 0,-3-2-4 15,0-1-3-15,-5 4 9 0,-3-2-13 16,-2 1 11-16,-2-1-6 0,4 1-2 16,-15 2 7-16,-5-3-4 0,0 1 8 15,3 2-7-15,0 1-7 0,-1 0-75 16,4-3-88-16,1-1-86 0,-1 2-34 16,4-2-740-16</inkml:trace>
  <inkml:trace contextRef="#ctx0" brushRef="#br0" timeOffset="9180.3426">1395 1113 232 0,'0'0'30'0,"5"-15"14"16,0 15-1-16,0 0-21 0,-5 0-2 16,5 0-1-16,0-12-1 0,-5 12-8 15,0 0-7-15,0 0-8 0,0 0 5 16,0 0-8-16,0 0-8 0,0 0-3 15,3 0-9-15,-3 0 30 16,0 0-2-16,0 0-4 0,5 0-8 16,-5 0 4-16,0 0-1 0,0 0 17 15,0 0 5-15,0 0-10 16,0 0-4-16,0 0 9 0,0 0-9 16,0 0-10-16,0 0 18 0,0 0-3 15,0 0-1-15,0 0 5 0,-10 0-21 16,10 0 2-16,0 0 21 0,0 0-1 15,-8 0-16-15,8 0 11 0,-10 0-6 16,10 0-6-16,-11 0-3 16,11 0-19-16,-2 0-15 0,-3 0 12 15,5 0 11-15,-5 0 9 0,5 0 8 16,0 0 1-16,0-11-1 0,-5 11-5 16,5 0-4-16,0 0 6 15,0 0 6-15,0 0 14 0,0 0-12 16,0 0 51-16,0 0 9 0,0 0 43 15,0 0 121-15,0 0-116 16,0 0-3-16,0 0 19 0,0 0-29 0,0 0 7 16,0 0-18-16,0 0-2 0,0 0 27 15,0 0 40-15,0 0-83 16,0 0-21-16,0 0 15 0,0 0-16 16,0 0-31-16,0 0 31 0,0 0-19 15,0 0 3-15,0 0 54 16,0 0-34-16,0 0 4 0,0 0-28 15,0 0 3-15,0 0 6 0,0 0-10 16,0 0-8-16,0 0 26 0,0 0-8 16,0 0 29-16,0 0-28 15,0 0 16-15,0 0-12 0,0 0 10 0,0 0-12 16,0 0-24-16,0 0 13 0,0 0-14 16,0 0-10-16,0 0 14 15,0 0-3-15,0 0-6 0,0 0-8 16,0 15 11-16,0-3-2 0,0-1 2 15,0 2 10-15,0-3-14 0,0 1 4 16,0 16-11-16,0-11 15 16,0-2-6-16,0 1 2 0,0 2 1 15,0 1-4-15,0 0 1 0,0 1-10 16,0 2 6-16,0-1 3 16,17 19-17-16,-6-19 19 0,-11 0-12 15,10 1 10-15,3-3-13 0,-13 0 11 0,10 2-7 16,-5-1 18-16,0 4-17 0,5 18 25 15,-7-21-9-15,-3 1-4 16,10-1-9-16,-5 3 11 0,0-2-13 16,3-2 9-16,-3 2-8 0,0 1 1 15,5-4 4-15,3 28-13 16,-8-25 15-16,5 0-11 0,-5-1 3 16,3 6 4-16,2-5 7 0,-5 4 0 15,5-4-16-15,-2 2 11 0,-3 1-7 16,10 26 12-16,-7-30-14 15,0 4 1-15,-6-1 10 0,3-1-5 0,5-2 5 16,1 2-12-16,-6 0-2 0,2-2 5 16,4 2 7-16,1 20-21 15,-7-19 18-15,1-2-1 0,4 0 12 16,-5 1-15-16,0 4 1 0,3-5 5 16,-3-1-9-16,0 3 2 0,5-1 7 15,8 25 2-15,-13-28 0 16,2 0-12-16,1 1 1 0,0 2 10 15,-3 0-3-15,0 0-8 0,0 0 7 16,3 1 2-16,-6 1-6 0,11 21 7 16,-8-21 2-16,0-3-2 15,3-2-6-15,-3 3 7 0,0-3-2 0,0 3-3 16,8-3-2-16,-8 1 0 0,10 26-2 16,-2-26 19-16,-3-1-14 15,-5 3-6-15,8 0-3 0,-5-3 15 16,-1 2-4-16,3-2-16 0,-2 2 13 15,-3-1 1-15,0 20-10 16,0-19 15-16,0-4 4 0,-5 3-15 16,6-5 9-16,-1 5-6 0,0-4 11 15,-3 2-7-15,3-2 1 0,0 0-5 16,8 20-5-16,-8-16 2 16,0 0 1-16,0-1 3 0,-5 2 2 0,6-1 2 15,-1 0 0-15,0 1-1 0,0-1-1 16,0-3 2-16,3 21 1 15,-3-21-16-15,0-1 22 0,2 1-13 16,1-3 15-16,-5 0-14 0,7 1 3 16,-3-3 4-16,1 1-4 0,0-2 16 15,-3 10 37-15,-5-10-33 16,5 1-3-16,0 3-3 0,-2-5-6 16,-1 5-6-16,1-2 7 0,2 2 16 15,-5 0-5-15,5 10 12 0,-5-10-16 16,0-2-9-16,5 2-10 15,-5-3 5-15,0-2 2 0,5 2-5 0,-5 2 3 16,5 3-1-16,-2-1 4 0,-1 12-9 16,1-17 9-16,-3 3-5 15,0-3-4-15,0 0 3 0,0-3-3 16,0-1 11-16,0-1-7 0,0 1-6 16,0-2 3-16,0 3 20 15,0-4-13-15,0-4-12 0,0 1 11 16,0 2 0-16,0-3-11 0,0 0 2 15,0 0 10-15,0 0 0 0,0 0-14 16,0 0 0-16,0 0 3 16,0 0 12-16,0 0-9 0,0 0-4 0,0 0 3 15,0 0-48-15,0 0-43 0,0 0-50 16,0 0-79-16,0 0-541 16,0 0 155-16</inkml:trace>
  <inkml:trace contextRef="#ctx0" brushRef="#br0" timeOffset="49575.5684">1372 2314 941 0,'5'8'183'0,"-5"-3"-17"0,0-1 133 16,0-4-176-16,0 0-2 15,0 0 14-15,0 0-40 0,0 0 8 16,0 0-4-16,0 0-16 0,0 0-13 16,0 0-6-16,0 0 33 15,0 0-40-15,0 0-7 0,0 0 1 16,0-13-20-16,0 2-4 0,0 3-24 15,-10-1 6-15,10-3 0 0,-11 1-2 16,-6-19 0-16,6 13-18 0,1 0 7 16,-3-3 5-16,3-1-4 0,-2-3 1 15,-4 3 3-15,6-5 2 0,-3 4-3 16,-15-21-5-16,18 21 8 16,0 0 3-16,-3 2-6 0,3-1 1 15,2 2-5-15,-2-2 8 0,-5 2-8 16,10-5 3-16,-8 1 4 0,-7-23-5 15,15 23-4-15,-3-3 10 0,-2 0-6 16,0-1 3-16,2 3-1 0,-7-1 1 16,7 1 6-16,-7-3-17 0,4 5 10 15,-22-23-5-15,16 24 9 16,1 0-6-16,-2-3 10 0,3 7-10 16,-3-4 9-16,3 1 2 0,2 2 15 15,-2 0-13-15,2 0 11 16,-7-12-3-16,12 17-13 0,-2 2-4 15,5 2 3-15,0 1 5 0,0-1 18 0,5 2-6 16,-5 3 2-16,2-1-2 16,1 1-16-16,-6-7 0 0,8 6 1 15,-5 3-7-15,5-3 2 16,0 1-13-16,-5-1 11 0,5 1-26 16,0 0-87-16,0 0-54 0,-5-4-512 15,0 3 282-15,5-1-175 0</inkml:trace>
  <inkml:trace contextRef="#ctx0" brushRef="#br0" timeOffset="45667.7126">8473 3287 464 0,'0'0'46'0,"0"0"0"16,13 0-22-16,-13 0-11 0,0 0-4 0,0 0 0 15,0 0 53-15,0 0-34 16,0 0 1-16,0 0-20 0,0 0 4 16,13 0 3-16,-13 0-2 0,0 0-13 15,0 0 4-15,0 0 24 16,0 0-41-16,0 0 33 0,0 0-32 16,0 0 24-16,0 0-4 0,0 0 22 15,0 0-24-15,0 0 2 16,0 0 25-16,0 0-41 0,0 0-6 15,0 0 18-15,0 0-14 0,0 0 15 16,0 0 6-16,0 0 4 0,0 0-22 16,0 0-19-16,0 0 34 0,0 0-4 15,0 0 11-15,0 0-31 0,0 0 27 16,0 0-9-16,0 0-1 0,0 0 5 16,0 0-37-16,0 0 24 15,0 0 29-15,0 0 47 0,0 0-16 16,0 0 6-16,0 0-6 0,0 0 10 15,0 0 63-15,0 0-64 16,0 0 9-16,0 0-6 0,0 0-16 16,0 0 14-16,0 0-19 0,0 0-6 15,12 0 6-15,-12 0 0 16,0 0 71-16,0 0-64 0,0 0-1 0,0 0 3 16,0 0-7-16,0 0 5 15,0 0 0-15,0 0-6 0,0 0 0 0,0 0 8 16,0 0 33-16,0 0-47 15,0 0 2-15,0 0-6 0,0 0 0 16,0 0-4-16,0 0 5 0,0 0-12 16,0 0 13-16,0 0 23 15,0 0-35-15,0 0 11 0,0 0-5 16,0 0-17-16,0 0 16 0,0 0 2 16,0 0 10-16,0 0-5 0,0 0 2 15,0 0 24-15,0 0-44 16,0 0-7-16,0 0 4 0,0 0-9 0,0 0-5 15,0 0-3-15,0 0-4 16,0-9 1-16,0-1 7 0,-17-12 1 16,17 13-8-16,-13-2-8 0,3 1 15 15,10 0-4-15,-13-4 5 0,5 2-4 16,-2 2-3-16,10-1 11 0,-7-2 16 16,-6-2-1-16,13 7-21 15,-5-1 0-15,0 3-9 0,5-3 2 16,0-1 4-16,0-1 10 0,0-1-3 15,0 0-12-15,0 0-2 0,0-15 12 16,0 12-1-16,0 0-10 16,0 0 3-16,0-1 5 0,0-1-3 15,0-1 0-15,0 0 1 0,0-3 0 0,0-15-10 16,10 21 5-16,-10 0 15 16,10 0-10-16,-2 2 0 0,-3 2-5 15,2 0 5-15,-4-3-3 0,5 2-3 16,-1-2 3-16,8-13-3 15,-7 13 4-15,0 0 3 0,2 0-3 16,0-2-5-16,0 0 9 0,-2 1-5 16,2 1 1-16,0 0 3 0,3 1 0 15,7-14-1-15,-9 17 0 0,-4 2 2 16,3-3-7-16,-2 0 6 16,2 1 6-16,-2-1-6 0,2 2-7 15,-2-1 2-15,5 1-1 0,7-5 9 16,-12 7-4-16,-3 1 4 0,2 1-3 15,-2 4-3-15,0-3 1 0,1-1 7 16,-6 3-3-16,2 0-3 0,1 1-4 16,-3-3-69-16,0 4-61 15,0 0-49-15,0 0-39 0,0 0-83 16,0 0-160-16,0 0-88 0</inkml:trace>
</inkml:ink>
</file>

<file path=ppt/ink/ink3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3.324"/>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0 109 197 0,'10'-8'29'0,"-10"2"10"0,0-2 0 0,10 1-19 15,-10 0 28-15,8 2-20 0,-8 1-4 16,5-4 28-16,5 1 120 16,-10 3 112-16,0-2 11 0,0 3-71 15,0-1-14-15,0 1-47 0,0-1-7 16,0-1 2-16,0 4-28 0,0-5 54 15,0 2-112-15,0 3 8 0,0-3-1 16,0 3 3-16,0-2 22 0,0 1 2 16,0 2 8-16,0 0 3 0,0 0 17 15,0 0 147-15,0 0-140 16,0 0 4-16,0 0-27 0,0 0-3 16,0 0-31-16,0 0-12 0,0 0 0 15,0 0-20-15,0 0 5 0,0 21 40 16,0-8-71-16,0 0-15 15,0-2-1-15,0 3 24 0,0 3-6 0,0 2 2 16,0 1-24-16,0-2 15 16,0 0-14-16,0 21 21 15,0-18-18-15,0-4-12 0,0 0 8 0,0 0 0 16,0-1-19-16,0 1 17 16,0-6-2-16,0 3-12 0,0-2 4 15,0 0-21-15,0-7-11 0,0-2-30 16,0-3-70-16,0 0-88 0,0 0-82 15,0 0-52-15,0 0-15 0,0 0-39 16,0 0-684-16,0 0 475 16</inkml:trace>
</inkml:ink>
</file>

<file path=ppt/ink/ink3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13.66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 91 2079 0,'0'0'15'0,"0"0"73"16,0 0-2-16,0 0 1 16,0 0-9-16,0 0-8 0,0 0-22 15,0 0 9-15,0 0-11 0,0 0 11 16,0 0-5-16,0 0 134 16,0 12-96-16,0-12-22 0,0 13-13 15,0-13-19-15,0 12-12 0,7-2-5 0,-7-1 60 16,13-1-6-16,-3 0 2 15,8 15 11-15,-8-10-63 0,3-1-13 16,2 5 3-16,1-1-2 0,1 3-1 16,1 1-4-16,5-3-8 0,3 2 7 15,-3-3-1-15,30 7 11 16,-25-15-6-16,3-3-3 0,2-5 3 16,0 0-7-16,0 0-6 0,0 0 11 15,-2-11-6-15,2 2 0 0,-3-3-1 16,29-12 2-16,-31 9 4 15,0 3-4-15,-5-2 3 0,-5 3-8 16,2 0 5-16,-7-2-3 0,2 4-2 0,-5 1 5 16,8-4 0-1,-8 4 1-15,-5 1-4 0,0 3-5 0,1-1 6 16,1 2-4-16,-7 2-2 0,5-1-3 16,0 2 1-16,-5 0 6 0,5 0 9 15,3 0-7-15,-3 16 3 16,5-2-1-16,1-2 8 0,6-1 5 15,-1 2-9-15,2-1-5 0,-1 3 8 16,4 0 2-16,25 7 8 16,-21-13-21-16,3 0 9 0,-5-2-3 15,10-6-3-15,-5 2-1 0,5-3 10 0,-5 0-11 16,10 0 6-16,-4 0-2 16,37-13 9-16,-33 1-13 0,-5-2 10 15,0 2-5-15,-5-3 2 0,0 0-6 16,0 0 8-16,-5-1-13 0,-2-1 23 15,-9-1 3-15,9-8 39 16,-8 15-33 0,-8 0-2-16,0 2 8 0,-5 1-8 0,5 0 8 0,-5 3-12 15,0-1 4-15,0 4-8 0,0 1-17 16,0 1-9-16,0 0-5 16,0 0 12-16,0 0 5 0,0 0 0 0,0 15-9 15,18-4 2-15,-18-3 5 0,15 3-7 16,18 13 22-1,-15-15-9-15,5 0-11 0,5 2 0 0,0-3 8 16,5 3 11-16,0-5-6 0,5-1 0 16,6 1-10-16,-1-2 11 0,41-4-8 15,-41 0-7-15,-7 0 7 16,2-16 3-16,-5 2-3 0,0-3-4 16,-5 4 5-16,0-4 1 0,-2 1 0 15,-3-1 2-15,10-13 10 16,-23 18-8-16,3 1-7 0,-8 3 6 15,0 2-2-15,0 6-1 0,-5 0-2 0,0 0-2 16,0 0 4-16,0 0 0 16,0 0-4-16,0 14-1 0,0-2 0 15,0 2 15-15,0-1-13 0,0-1 2 16,0 3 6-16,18-2-20 0,-3 2 17 16,3-1-3-16,15 9-1 15,-10-12 2-15,-3-3 7 0,3-1-2 16,5-5-16-16,0-2 11 0,6 0-4 15,-1 0 2-15,0 0 2 0,28-12 4 16,-28 1-8-16,-5-2 4 16,0 2-3-16,-8-4-2 0,3 1-10 0,-2-5 3 15,-3 3 3-15,-3-1 13 0,-7-1 1 16,7-9 6-16,-8 12-6 16,-7 6-2-16,0-2 11 0,0 5-7 15,0 1 16-15,0 0-11 0,0 2 6 16,0 2-10-16,0 1 10 0,0 0-10 15,0 0 3-15,0 0-10 16,0 0 12-16,0 0-8 0,0 0 2 16,0 0 0-16,0 0-3 0,0 0 6 15,0 0-3-15,0 0 6 16,0 0-5-16,0 0-5 0,0 0-3 16,0 0 6-16,0 0 2 0,0 0-20 0,0 0 13 15,0 0 10-15,0 0-9 16,0 0-11-16,0 0 19 0,0 0-11 15,0 0 9-15,0 0 7 0,0 0 6 16,0 0-5-16,0 0-14 0,0 0 16 16,0 0-1-16,0 0-6 15,0 0-5-15,0 0 1 0,0 0 4 16,0 0-10-16,0 0 3 0,0 0-7 16,0 0 0-16,0 0 8 0,0 0-14 15,0 0 12-15,0 0-4 16,0 0-6-16,0 0 0 0,0 0 9 0,0 0-14 15,0 0-1-15,0 0 6 16,0 0 10-16,0 0-3 16,0 0-9-16,0 0 2 0,0 0 9 0,0 0 6 15,0 0-9-15,0 0-8 0,0 0 1 16,0 0-7-16,0 0 14 16,0 0 6-16,0 0 0 0,0 0-19 15,0 0 5-15,0 0 10 0,0 0-3 16,0 0-13-16,0 0 20 0,0 0-18 15,0 0 9-15,0 0 0 16,0 0 10-16,0 0-22 0,0 0 14 16,0 0-5-16,0 0 9 0,0 0-3 0,0 0-2 15,0 0-3-15,0 0 4 16,0 0-2-16,0 0 5 0,0 0-4 16,0 0-3-16,0 0 9 0,0 0 1 15,0 0-6-15,0 0-11 0,0 0 1 16,0 0 5-16,0 0 9 15,0 0-12-15,0 0 16 0,0 0-7 16,0 0-7-16,0 0-5 0,0 0 15 16,0 0-7-16,0 0-4 0,0 0 10 15,0 0 8-15,0 0-21 16,0 0-5-16,0 0 10 0,0 0-2 0,0 0 2 16,0 0 8-16,0 0 1 0,0 0-6 15,0 0-8 1,0 0 11-16,0 0 2 0,0 0-5 0,0 0-8 15,0 0 12-15,0 0-5 0,0 0-2 16,0 0 1-16,0 0 9 16,0 0-10-16,0 0-1 0,0 0 19 15,0 0-9-15,0 0-2 0,0 0-14 16,0 0 4-16,0 0 2 0,0 0 1 16,0 0 14-16,0 0-9 0,0 0-5 15,0 0 2-15,0 0 8 0,0 0 0 16,0 0-17-16,0 0 8 0,0 0 9 15,0 0-8-15,0 0 14 16,0 0-11-16,0 0-4 0,0 0-7 16,0 0 3-16,0 0 24 0,0 0-14 15,0 0-10-15,0 0 5 0,0 0-11 16,0 0 17-16,0 0-20 16,0 0 4-16,0 0-41 0,0 0-46 15,0 0-117-15,0 0-162 0,0-11-94 16,0 11-41-16,0 0-229 0</inkml:trace>
</inkml:ink>
</file>

<file path=ppt/ink/ink3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22.018"/>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14 70 334 0,'0'0'36'0,"0"0"-3"0,0 0-25 16,0 0-7-16,0-11 22 0,0 11-29 15,0-6-2-15,0 6 29 0,0 0-33 16,-15 0 6-16,15 0 4 0,0 0-3 16,0 0 6-16,0 0 6 0,0-15 15 15,0 15-30-15,0-10 4 16,0 10 11-16,0 0 17 0,0 0-8 15,0 0 22-15,0 0-39 0,0 0 21 16,0 0-34-16,0 0 271 16,0 0 101-16,0 0-102 0,0 0-59 15,0 0-44-15,0 0-10 0,0 0-29 16,0 0-36-16,0 0 4 16,0 0-67-16,0 0 1 0,0 0-8 0,0 0-13 15,0 0 4-15,0 0 4 0,0 0 11 16,0 0 10-16,0 0 23 15,0 0 76-15,0 0-50 0,0 0-21 16,0 0 5-16,0 0-11 0,0 0 8 16,0 0 1-16,0 0-16 0,0 0-21 15,0 0 16-15,0 0-30 16,0 0 4-16,0 0-2 0,0 0-4 0,0 0-3 16,0 0-4-16,0-10-1 15,0 10 10-15,0-11-9 0,10 4 12 16,-10 7 21-16,13 0-3 0,-13 0-2 15,0 0 20-15,0 0-14 0,10 0-1 16,-10 0 3-16,0 0 2 0,0 0-4 16,0 0-4-16,0 0-22 15,0 0 6-15,0 0 60 0,0 0 6 16,0 0-34-16,0 0 53 0,10 0 32 16,-10 18 12-16,13 0-31 0,-3 25 15 15,-5-17 7-15,3 5-44 16,-3 0-17-16,0 4-32 0,0-3 4 15,-5 1 24-15,6 2-27 0,-1-1-6 16,-5-1-9-16,7 25-21 0,-7-35 0 16,5 0 4-16,0-4-4 0,-5-5 2 15,6 1 7-15,-6-4-10 0,5 2-3 16,-5 0 13-16,0 6-1 16,0-12-12-16,0-2-1 0,0-3 6 15,0 0 4-15,0-1 3 0,0 0-13 16,0-1 4-16,0 3 1 0,0-3-6 15,0 1 13-15,0-1-7 16,0 0 3-16,0 0-8 0,0 0 8 0,0 0 16 16,0 0-16-16,0 0-13 0,0 0 19 15,0 0-10-15,0 0 16 16,0 0-12-16,0 0-2 0,0 0 11 16,0 0-3-16,0 0-25 0,0-11 4 15,0 11 11-15,0-10-3 0,0 10 11 16,-11-14-15-16,11 8 2 15,0 0 9-15,-10 1 2 0,-2-4-5 16,6 8-2-16,1-7 3 0,5 5-2 16,-5-2 6-16,-2-3 7 15,-4-3-37-15,11 7 19 0,-5-2 2 16,0 2 7-16,5 1-10 0,-5-1 6 0,5-2 4 16,-8 1 5-16,8 0 0 15,-10-2-9-15,10 5-6 0,-5-3-2 16,0 1 7-16,5 2 5 0,-5 2-8 15,5 0 21-15,0 0 14 0,-8 0-25 16,8 0 28-16,-5-15-6 16,5 15-22-16,0 0 3 0,0 0 11 15,0 0-4-15,0 0-7 0,0 0-3 16,0 0-3-16,0 0 10 0,0 0-3 16,0 0-27-16,0 0 21 15,0 0 7-15,0 0-23 0,0 0 9 16,0 0 7-16,0 0-2 0,0 0 1 0,0 0-17 15,0 0 20-15,0 15-1 16,13-2 1-16,-13 2-20 0,15 0 26 16,-2 3-4-16,-3 0-8 0,0 0 0 15,3-1 13-15,-3 2-13 0,1-2 4 16,6 13 3-16,-12-15 2 16,1-2-12-16,4-3-18 0,-5 1 23 15,-3-1 9-15,3-4-10 0,1 3-9 16,-1-1 17-16,5 5-33 15,-10-7 20-15,5-3 9 0,-5 1 8 16,0-3-16-16,0-1-4 0,0 0 9 0,0 0 6 16,0 0-13-16,0 0 5 15,0 0-8-15,0 0 14 0,0 0 5 16,0 0-5-16,0-14-2 0,0 2-2 16,0-3-14-16,0 1-4 0,8-4 9 15,7 2 10-15,3-17-10 16,-8 15 16-16,0 2-11 0,-2 2 3 15,2 1 1-15,-5-1-1 0,0 6-11 16,3 1 10-16,-3 3-1 0,0 3-1 16,-5-1 18-16,0 2-21 15,0 0-40-15,0 0-45 0,0 0-82 0,0 0-105 16,0 0-69-16,0 0-21 0,0 0-2 16,0 0-64-16,-13 0-614 15,-2 12 490-15</inkml:trace>
  <inkml:trace contextRef="#ctx0" brushRef="#br0" timeOffset="772.4959">144 986 1674 0,'5'-7'97'0,"1"2"18"15,-1 0 23-15,-5-8 147 0,0 7-156 16,0 3-6-16,0-3-18 0,0 3-24 16,0 1-15-16,0-1-34 0,0 0 2 15,0 1-27-15,0 0 9 0,-23 0-18 16,23 2 5-16,-10 0-9 16,-1 0 17-16,-1 0-6 0,7 0-6 15,-6 14 5-15,6-14-9 0,0 12 0 16,3-2 9-16,-4-1-6 15,1 0 3-15,5-2 11 0,-5-1-7 16,5 3 1-16,0-4-6 0,0 0-2 16,0 1-1-16,0 1 0 0,10 1-7 15,19 7 4-15,-12-4 2 0,-6 0 8 16,6 1 6-16,-1 1 9 0,1 2-10 16,4-1 9-16,-3 0-16 0,2 0 13 15,16 21-6-15,-16-18-1 16,-2-1 9-16,-8-1 7 0,0 4 0 15,-2-2 6-15,-3 2-6 0,0-6-9 16,-5 1 6-16,0 0-6 0,0 12 8 16,0-16-19-16,0-4-3 15,-18 2 5-15,8-5-2 0,0 0-9 16,-3-3-12-16,3 0-27 0,0 0-10 16,-3 0 10-16,-7-36-32 0,15 17 62 15,5 1 7-15,0-4-1 0,0-3 4 16,0 0 0-16,0-2 1 0,0 3 2 15,15 0-4-15,-5 3 9 0,3-17 13 16,-3 24-14-16,-10 2 18 16,5 0-1-16,-5-1 4 0,0 0 3 15,0 3-3-15,0-1-11 0,0 0-1 16,-10 1 1-16,-23-5 1 16,23 9-17-16,-3 1-4 0,-2 0-1 15,-3 0-45-15,2 5-75 0,4 0-48 16,-4 0-118-16,4 0-146 0</inkml:trace>
</inkml:ink>
</file>

<file path=ppt/ink/ink3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2:04.32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673 896 2197 0,'0'-33'166'0,"0"17"-26"0,0 5 35 16,0 3-9-16,0 0-10 0,0 3-12 0,0 5-22 15,0 0-29-15,0 0-26 0,0 0-6 16,0 0-38-16,0 0-17 16,0 0 82-16,0 13-24 0,0 2-24 15,10-5-10-15,-10 6-13 0,13 1 2 16,0 1-11-16,7 16 2 16,-12-18-9-16,-1 0 2 0,1-2-6 15,-3-7 5-15,0 1 0 0,-5-3-7 16,5-3 6-16,-5-2-4 0,0 0-34 15,0 0-60-15,0-17 59 0,0 2 0 16,0-6 16-16,0-3 16 0,0-1-2 16,0-3-6-16,0-2 9 0,13 0 0 15,2 2 8-15,-5-21-11 16,-2 30 9-16,-8 7 0 0,10 1 2 16,1 5-5-16,-9 3 5 0,-2 1-12 15,0 2 9-15,0 0 0 0,0 0 2 16,0 0 6-16,15 0-6 0,1 15-1 15,-9 4 6-15,9 0 0 16,-4 2 0-16,1-1 1 0,0 3 5 0,-1 2-3 16,4-1-4-16,2 20-1 15,-11-30-1-15,1-1-1 0,-8-2 0 16,5-5-13-16,-5-6-8 0,0 0-11 16,0 0 9-16,0 0 6 0,0-33 9 15,0 15-7-15,0-3 15 16,0-4-2-16,0-2 0 0,0 0-3 15,10 2 3-15,-10 0 5 0,0 3-3 16,0 4 10-16,0-8 34 16,0 18-33-16,0 4-1 0,0 1-9 15,0 3-4-15,0 0-1 0,0 0-1 16,18 0 2-16,-18 0 0 0,10 11 0 16,3 17 17-16,-3-14-18 0,0 3 8 15,-2 2-10-15,2 3 5 0,3-3-4 16,-3 0-4-16,5-1-4 0,-4-3-85 15,1-3-66-15,9 10-275 16,-14-13 162-16,3-4-170 0,-4-5-221 16</inkml:trace>
  <inkml:trace contextRef="#ctx0" brushRef="#br0" timeOffset="429.2972">1236 667 2525 0,'0'-6'87'16,"-10"-4"190"-16,-6 7-114 0,16 0 17 15,-10 2-32-15,10 1-52 0,-7 0-26 16,7 0 12-16,-5 0-27 0,5 12-19 16,0 2-9-16,0 21 25 15,0-16-33-15,0 2-8 0,0 3-4 16,0-2-6-16,0 0 3 0,0-2-6 16,0-1-4-16,22 0 7 0,-6-4 2 15,17 7 2-15,-10-15-12 16,-8-5-34-16,3-2-46 0,0 0-20 0,-6 0-4 15,1-15 21-15,0 0 16 0,-3-1 32 16,3-22-7-16,-13 20 29 16,0-3 21-16,0 0-7 0,0 0 10 15,0 4 3-15,0-2 42 0,-13 4-18 16,13 6-10-16,0 1 3 0,0 1-13 16,0 7 0-16,0 0 7 15,0 0-6-15,0 0 7 0,0 0 4 16,0 17-12-16,0-2-1 0,8 3-2 15,-8-2 3-15,20 14-15 16,-12-15 4-16,2-1-1 0,0-1-2 16,3-4 0-16,-3-1-74 0,0-4-78 15,3 3-56-15,-5-3-24 0,-1-4-88 16,-2 0-485-16,3 0 366 0,-8-15 43 16,0-1 98-16</inkml:trace>
  <inkml:trace contextRef="#ctx0" brushRef="#br0" timeOffset="841.9726">1511 671 2143 0,'0'-20'132'15,"0"4"36"-15,-13 1-1 0,13 9-8 16,-15 1-39-16,15 2-22 0,0 3-27 16,0 0-20-16,0 14 16 15,0-14-48-15,0 15-6 0,0 0-6 16,0-4 2-16,0 1 8 0,15-1-11 0,-2 0 2 16,2 0 5-16,-4 0-15 0,11 9 13 15,-11-13-19 1,-6-7 0-16,2 0 3 0,4 0-36 0,-6 0-27 15,0 0-3-15,0-19 7 0,-5 0 23 16,0-3 12-16,0-22 0 16,0 21 18-16,0-1 5 0,-15 3 6 15,2-3 4-15,3 4 39 0,-1 4 2 16,1 6 4-16,10 1-19 0,-7 3-13 16,7 2 31-16,0 4-13 15,0 0-16-15,0 14-3 0,0 6-2 0,0 1 5 16,12 3-4-16,-1 3-6 0,-11 4-4 15,15 4-7-15,15 32 8 16,-14-34 7-16,-1 0-15 0,3 3 2 16,-5 0 9-16,2 0-2 0,-2-3 5 15,-3 2 56-15,-5-4-5 0,0 30 39 16,-5-35-77-16,0-3-1 16,-15-2-4-16,-3-6-3 0,3 0-14 15,2-4-42-15,-5-4-99 0,3-2-98 16,-8 0-109-16,-21-5-1068 15</inkml:trace>
  <inkml:trace contextRef="#ctx0" brushRef="#br0" timeOffset="-234864.7048">3115 868 2544 0,'0'-4'88'16,"0"2"26"-16,0 2 17 0,0 0-25 0,0 0-24 15,0 0-21-15,0 0-11 16,0 0 31-16,0 0-14 0,0 0 23 16,0 0 5-16,0 14-12 0,0 2-25 0,0 3-7 15,0-2-15-15,10 3 13 0,-10 6 26 16,0-3-23-16,0-1-18 16,0 20-8-16,0-24-14 0,0 1 3 15,0-3-11-15,13-6 4 0,-13 1-15 16,0 0 11-16,0-3-4 0,0-3-13 15,0-2 3-15,0-3-16 16,0 0-49-16,0 0-6 0,0-12-2 0,0-4-16 16,0 0 1-16,0-7 44 0,0-1 6 15,0-1 35-15,15-28-24 16,3 28 40-16,-3 0-6 0,-2 1-1 16,2 5 6-16,-2 0-18 0,2 2 9 15,-2 4 5-15,2 2 13 0,-5-1-14 16,13-5 7-16,-12 13-2 15,-6 1 26-15,2-1 26 0,3 3-11 16,-10 1-20-16,6 0 75 0,-1 0-10 16,0 0-13-16,0 17-18 15,18 38 32-15,-13-35-58 16,3 5 0-16,-3 0-3 0,-2-1-12 16,2 2 3-16,0-1-22 15,3 22 7-15,-8-23 12 0,5-6-10 0,-10 1 3 16,0-4-1-16,0-3 0 0,0-1-35 15,0-2-27-15,0-3-72 0,0-4-76 16,0 0-46-16,0-2-45 0,0 0-63 16,0 0-690-16</inkml:trace>
  <inkml:trace contextRef="#ctx0" brushRef="#br0" timeOffset="-234382.9408">3591 1080 2232 0,'0'0'17'0,"0"0"28"16,0 8 11-16,0-8-7 0,0 0-15 15,0 7 2-15,0-7-22 16,0 0 0-16,0 0-9 0,15 0-19 16,-2-13 8-16,-3 2 15 62,141-48 361-46,-146 59-306-16,-5 15-20 0,0-2 4 15,0-1-5-15,0 4-8 0,0 0-15 16,-18 3-10-16,3-2 0 0,-3-2-12 16,-115 137-13 30,133-152 7-30,0 0 2-16,0 0 5 0,0 0 1 16,0 5 7-16,18-5 4 0,-8 0 2 15,6 0-6-15,2 0 9 0,-1 0-12 16,4-13 7-16,-3 4-10 0,-1-1 8 16,4 1-14-16,-3 0 8 0,25 2-2 15,-28 0-1-15,3 2 3 16,-3 5-12-16,-2-3-76 0,2 3-65 0,-2-5-53 15,-3 0-120-15,-5 0-123 0,0 1-201 16</inkml:trace>
  <inkml:trace contextRef="#ctx0" brushRef="#br0" timeOffset="-227125.3907">3894 866 2037 0,'-5'0'38'0,"-5"0"30"16,5 9 20-16,5-9 19 0,-8 6-19 16,3-6-26-16,0 0-10 0,5 0-12 15,-5 0 0-15,5 4 11 0,0-4-11 16,0 0-5-16,0 3 59 15,0 0-61-15,0 0 2 0,0-3 46 16,10 0-27-16,-10 0-16 0,13 0-11 16,-8 0 17-16,5 0 6 0,-2 0-8 15,7 0-20-15,0 0-9 16,3 0-11-16,-2 0 4 0,6 0 0 0,-4 0 0 16,3 0 2-16,-4 0-3 0,1 0 2 15,13 0-11 1,-13 0 0-16,-13 0-34 0,0 0-59 15,0 0-60-15,-5 0-52 0,0 0-97 16,0 0-1085 0</inkml:trace>
  <inkml:trace contextRef="#ctx0" brushRef="#br0" timeOffset="-226781.9078">4228 790 2403 0,'0'0'45'0,"0"0"61"0,0 0 27 16,0 0 153-16,0 0-175 16,0 0-2-16,0 0-22 0,0 0 3 15,0 10 19-15,0-10 11 0,0 11-16 0,0 2-28 16,0-2-24-16,0 1-26 0,0 5-2 15,0 4 11-15,0 2 8 16,0 34 9-16,0-28-39 0,0 0 4 16,0-1-11-16,10 25-4 15,-10-30-3-15,0 17 15 16,0-11-5 0,0 0-22-16,0-24-44 0,0 0-75 15,0-5-81-15,0 1-66 0,0-1-38 16,0 0-74-16,0 0-122 0,0 0-35 15</inkml:trace>
  <inkml:trace contextRef="#ctx0" brushRef="#br0" timeOffset="-226240.7797">4511 952 2743 0,'76'0'318'0,"-63"0"-305"16,2 0-9-16,0 0 2 0,3 0-10 15,-2 0 14-15,12 0 10 16,-16 0-16-16,4 11-48 0,-6-11-42 15,3 9-56-15,-3-9-49 0,-5 10-95 16,2-3-67-16,-1-7-22 0,4 8 57 16</inkml:trace>
  <inkml:trace contextRef="#ctx0" brushRef="#br0" timeOffset="-225954.5239">4554 1131 1949 0,'0'3'65'0,"0"2"44"0,0-3 29 15,10 3-17-15,3-1 9 16,7 0 60-16,-7-1-108 0,2-1-5 16,3-1-22-16,-3 1-19 0,8-2-15 15,-7 0-2-15,7 0-9 0,-6 0 5 16,22 0 3-16,-24 0-11 0,3 0-5 15,-8 0-50-15,3 0-92 16,-3 0-85-16,-5 0-146 0,5 0-75 0,-7 0 21 16</inkml:trace>
  <inkml:trace contextRef="#ctx0" brushRef="#br0" timeOffset="-224769.6153">5351 874 1765 0,'5'-6'82'0,"-5"-6"80"0,0 7-94 15,0 1 0-15,0-2-14 0,0 1 13 16,0 1 5-16,0-2-10 0,0 1 4 16,0-1-1-16,0 0 15 0,-15-7 53 15,-8 0-56 1,13 9-39-16,2 3-14 0,-7 1 9 15,-31 0 4 1,31 0-31-16,5 0 13 0,-3 0-4 16,3 12-11-16,0-2-7 0,2 1 0 15,3 2 10-15,-5-5-2 0,0 16 5 16,2-9-13-16,8-4 15 0,0 3-6 16,0-3 3-16,0-1-14 0,18 3 3 15,-3-2-9-15,13 8 3 16,-10-11 16-16,-3 0-10 0,-2-2-5 15,2-1 19-15,-2-5-16 0,2 0 11 16,3 0-3-16,2 0-2 0,-2-11-1 16,-3-1 0-16,14-11-14 15,-17 10 20-15,-2 0-2 0,1-2 1 16,-1 3-16-16,-8-2 6 0,3 0 9 16,1-1 5-16,-6 0-5 0,0-11-1 15,0-12 185 1,0 35-117-16,0 3-4 0,-11 0 29 62,11 41 327-46,0-9-307-16,0-12-51 0,0 0 5 0,0 6 7 16,0 0-32-16,0 30 14 15,0-25-9-15,0-4-17 0,0 0-16 16,0 1-3-16,0-4-6 0,0 0 5 15,0 0-17-15,0-4 12 0,0 1-5 16,0 12 12-16,0-18-23 16,0-2 13-16,0-2-11 0,0-1 9 15,0-2 1-15,0 1-8 0,0-1 3 0,0-2 7 16,0-1-19-16,0-1 1 16,0-3-19-16,0-1-39 0,0 0-75 15,0 0-95-15,0 0-72 0,0 0-34 16,0 0-50-16,0 0-91 0,0-12-8 15,0-9-534-15</inkml:trace>
  <inkml:trace contextRef="#ctx0" brushRef="#br0" timeOffset="-238291.3847">3520-12 2330 0,'0'0'57'0,"0"0"28"15,0 0 5-15,0 0 33 0,0 0-1 16,0 0-29-16,0 0-6 0,0 0-11 16,0 0 108-16,0 0-80 0,0 0-11 15,0 12-23-15,0-12-10 0,0 14-12 16,0-1-9-16,0 15 28 15,0-15-52-15,0 4-3 0,0-5-3 16,0 2-3-16,0 0-2 0,0-4 5 16,0 4-11-16,0-2 5 0,0-2 4 15,0 1-1-15,0 0-5 0,0 11-20 32,0-22-202-32,0 0 35 0,0 0-53 15,0 0-302-15,0 0 158 16,0-14-180-16</inkml:trace>
  <inkml:trace contextRef="#ctx0" brushRef="#br0" timeOffset="-237511.8801">3724-152 2195 0,'0'0'156'0,"0"0"-50"0,-11 0 8 16,11 0 17-16,0 0-34 16,0 0 87-16,0 0-80 0,0 0-53 15,0 0-12-15,0 0 8 16,0 0-4-16,0 0-6 0,0 0 19 15,6 12-17-15,4-12-32 16,-5 0 6-16,8 0 0 0,-3 0-7 16,2 0 0-16,4 0 0 15,12 0 1-15,-13 0-7 0,-2 0 7 16,2 0-5-16,-7 0 1 0,2-8-9 16,0 8 1-16,-5 0 3 0,3 0 5 15,2 0-3-15,-5 0-4 0,0 0 4 16,-5 0-81-16,0 0-44 0,0 0-54 0,0 0-34 15,0 0-66-15,0 0-144 16,0 0-111-16</inkml:trace>
  <inkml:trace contextRef="#ctx0" brushRef="#br0" timeOffset="-237105.8533">4111-288 2275 0,'0'-4'57'0,"0"0"16"0,0 1 44 16,0 3-11-16,0-1-4 0,0 1-29 15,0 0 53-15,0 0-72 16,0 0-7-16,0 0-5 15,0 0 60 32,10 217 881-47,-10-193-971 0,0-5 10 16,0 2-16-16,0 2 25 0,0-2-23 16,18 1 13-16,-18-3-7 0,0 0-15 15,0 0 2-15,0-4 14 0,0-1-18 16,0 8 6-16,0-14-17 0,0-3 19 15,0 1-22-15,0-4-21 16,0 2-112-16,0 0-102 0,0-4-44 16,0 0-41-16,0 0-588 0,0 0 206 15</inkml:trace>
  <inkml:trace contextRef="#ctx0" brushRef="#br0" timeOffset="-236747.5107">4582-78 2288 0,'-5'6'29'0,"0"-6"35"0,5 8 18 16,0-3 41-16,0-5-90 15,0 0-2-15,0 0-4 0,0 0 4 16,0 0 5-16,0 0-20 0,15 0 0 16,-2 0-1-16,2 0-3 0,18 0-13 15,-15 0 0-15,2 0 3 0,-7 0 2 16,8 0-2-16,-4 0-22 0,-1 0-34 15,-4 0-41-15,-1 0-37 0,-1 0-38 16,3 12-440-16,-8-12 224 16</inkml:trace>
  <inkml:trace contextRef="#ctx0" brushRef="#br0" timeOffset="-236494.7853">4569 77 2349 0,'0'5'33'0,"-5"1"30"16,5-1 23-16,0-4-20 0,0 2 43 15,0-3-63-15,0 0 15 16,0 0-9-16,18 0-27 0,-3 0 6 16,3 0 0-16,0 0-27 0,2 0 7 15,8 0-2-15,18 0-5 16,-20 0 5-16,-3 0-19 0,0 0-23 15,-8 0-60-15,3 0-59 0,-3 0-44 16,-5 0-88-16,3 0-45 0,-3 0-6 16</inkml:trace>
  <inkml:trace contextRef="#ctx0" brushRef="#br0" timeOffset="-235868.0477">5300-216 2265 0,'-10'-2'68'0,"-5"0"34"0,7 0 38 16,-7 0-27-16,2 1-42 0,-17 1 3 16,22 0-50-1,-12 0-13-15,7 0 3 0,8 0-20 16,-5 0 5-16,2 9 4 0,-2 2 7 16,0-1-10-16,5-1 2 0,-8 5 1 0,8-2 3 15,-6 2 1-15,11 2-4 16,0 0-15-16,0-1 9 0,0 1 2 15,0 2 1-15,11-3-11 0,22 8 2 16,5-7 10-16,-20-11-10 16,5-2 15-16,-3-3-26 0,-2 0-21 15,2 0 10-15,-2 0 3 0,0-18 5 16,-3 3 23-16,-5-2 0 0,3-2-9 16,-3 2-3-16,1-2 17 0,-9 0 9 15,3 0-5-15,-5 0 53 0,0 2 28 16,0 0 9-16,0 4 6 0,0-7 127 15,0 11-131-15,0 7-1 0,0 2-30 16,0 0-17-16,0 0 23 16,0 0 11-16,0 0-22 0,0 13-4 15,0 1 20-15,0 22 132 0,0-14-126 16,0 5-12-16,0 4-26 16,0 1-15-16,0 2-21 0,0-2-9 0,0 3 2 62,5 244-1584-62,-23-275 1039 16,8 4-188-16</inkml:trace>
  <inkml:trace contextRef="#ctx0" brushRef="#br0" timeOffset="-238595.311">3044-191 1856 0,'0'-3'85'0,"0"1"9"0,0-1-22 16,0 1 23-16,0-2 123 16,0 3-112-16,0 0-29 0,0 1-17 15,0 0-2-15,0 0-2 0,0 0 0 16,0 0 40-16,0 0 65 16,0 11 22-1,0-1-111-15,0 46 186 16,0 47-154-1,0-84-95-15,0 6-13 16,0 16 4-16,0-22 1 16,0-2-4-16,0 0 7 0,0-3-9 15,0 1 10-15,0-7 0 0,0 10-2 32,0-16-6-32,0-2 12 0,0 0-20 15,0 0 0-15,0 0-49 16,0-68-268-1,0 47 291-15,0-3-4 0,0-4 23 16,0 1 2-16,0 0-2 16,15-24 2-16,3 25 8 0,-8 1 9 0,-3 2-3 15,4 0-1 1,9-14 16-16,3-5-20 16,-13 33-2-16,-5 1 19 0,3 4-7 15,12-11-15-15,-12 13 27 16,-3 0-13-16,5-1-11 15,-5 1 16-15,8 1-12 16,-3 1 4-16,0 0 5 0,1 0-10 16,1 0 57-16,-7 12 29 0,6 4-25 15,1 20 38-15,-1-16-65 16,-6 8 7-16,-3 1-11 0,8 1 27 0,-5 4-16 16,1-4-5-16,-1-3-9 15,2 28-11-15,-4-31-2 16,4 31 7-16,-7-50-13 62</inkml:trace>
  <inkml:trace contextRef="#ctx0" brushRef="#br0" timeOffset="1225.9328">612 1474 2279 0,'-5'0'76'0,"-5"0"31"16,5 0 17-16,-1 0 21 0,4 0-6 15,-1 0-36-15,3-11-24 0,0 11-25 16,0 0 6-16,13-8 42 15,2 8-19-15,11-9 4 0,-3 1-15 16,7 1 28-16,11 3-26 0,-3-3-27 16,8-3-17-16,10 0-4 0,5 0 91 15,72-19 2-15,-67 13-85 16,5-1-6-16,6 0-22 0,-9 0-2 16,-1 1 2-16,-4 2-2 0,-7-1-6 15,-10 7-4-15,26-9-146 0,-52 10-61 16,-7 7-79-16,-13 0-71 0,0 0-217 15,0 0-335-15</inkml:trace>
  <inkml:trace contextRef="#ctx0" brushRef="#br0" timeOffset="-1558.4919">151 269 1993 0,'-10'-7'79'0,"5"0"20"16,5 0 8-16,0 2-8 16,0-7 42-16,0 7-111 0,0 5-6 15,0 0 9-15,0 0-16 0,0 0-5 16,0 0-12-16,0 0-3 0,0 0-5 16,0 11 49-16,0-11-19 15,15 15-10-15,3 0 4 0,-3-3-6 16,5 4 5-16,1 1-7 0,2 0-3 15,0 2-15-15,-6 1 14 0,27 16 7 16,-24-19-7-16,-7-2-13 16,7-2 16-16,-10-2-16 0,3-3 16 0,-3-4-5 15,0 0-4-15,-4-4 10 16,-1 0-4-16,7 0 0 0,-6-12-8 16,-4-1-1-16,3-2 13 0,0-1 0 15,0-8-15-15,-5 5 17 0,0-2-14 16,0-6 13-16,0 1 0 15,-17-25-14-15,-1 28 9 0,18-2-1 16,-13 3-6-16,3 1 24 0,10 4 37 16,-10 3 20-16,-1 1 3 0,11 0-11 15,-7 5-2-15,4-3 22 16,-2 7-66-16,5 2-9 0,0 2-14 0,0 0 2 16,0 0 0-16,0 0-3 15,0 0 4-15,0 0 1 0,0 31-9 16,10-14 6-16,-2 3 4 0,2 2 2 15,-2 6-5-15,-3 1-3 0,2 0-5 16,1 0 0-16,2-3 6 0,-5-4 4 16,13 25 3-16,-13-30-16 15,3-2 7-15,0-2 0 0,-3-1 9 16,0-1-51-16,-3-4-73 0,3-1-52 16,6-2-71-16,-6-3-108 0,18-1-863 15</inkml:trace>
  <inkml:trace contextRef="#ctx0" brushRef="#br0" timeOffset="-781.074">752 193 2017 0,'0'-6'50'0,"0"-1"37"16,0 0 19-16,-18 2 1 0,8 2 1 15,-3-1-29-15,13 4 2 0,-10 0-16 16,-3 0 12-16,-7 0 41 15,12 0-79-15,1 12-17 0,-1 2-9 16,3 1 0-16,-8-1 6 0,6 3-18 0,-1 1 0 16,3 4 4-16,0 0 4 0,5 22-13 15,0-25-1-15,0 0 11 16,0 0-14-16,18-3 5 0,-3-2 1 16,0-1-2-16,3-3 4 0,-3 1-26 15,3-4-26-15,20-7-49 16,-15 0 59-16,-8 0 9 0,3-16 15 15,-2 2 18-15,-4-3-8 0,-1 1 3 16,-6-4-3-16,-3 0 15 0,-2-4-1 16,0-20 66-16,0 25-14 15,0 1 10-15,0 2-10 0,0 4-18 0,-13 4-8 16,13 3-9-16,0 1-5 0,0 2-18 16,0 2-7-16,0 0 14 15,0 0-4-15,0 0-3 0,0 0 10 16,0 14-14-16,0 0 11 0,0-3-7 15,0 1-9-15,0 1 16 0,11 7-15 16,-1-7-20-16,-3-5-67 16,4-1-37-16,-6 1-34 0,2-8-49 15,4 5-78-15,-4-5-66 0,-2 0-50 16,5 0 30-16,8-17-178 16,-10 2 435-16,-3 0 162 0,0-2 245 15,3 0 85-15,-8-1 13 0,0 1-68 0,0 0-60 16,0 1-32-16,0-7 153 15,0 16-226-15,0 1-28 0,-13 6-25 16,13 0-18-16,0 0-19 0,0 0-12 16,0 0-19-16,0 0-18 0,0 0 9 15,0 0 39-15,0 0-49 16,0 0 1-16,0 17 0 0,0 1-4 16,0-1 5-16,13 2 2 0,-6-1-10 15,1 0-3-15,-3-1 4 16,8 16-3-16,-8-20-2 0,0-3-20 15,-2-2-3-15,-3-3-1 0,0-5-4 0,0 0 4 16,0 0 22-16,0-13-9 0,0-1 4 16,0-27 11-16,15 16-6 15,-15-2 1-15,10-5 4 0,3 0-1 16,-3 3-16-16,-2-2 10 0,-1 6 4 16,3 4 1-16,3-10-12 15,-13 23-61-15,5 2-48 0,-2 6-38 16,-3 0-118-16,0 0-159 0,0 18-284 15</inkml:trace>
  <inkml:trace contextRef="#ctx0" brushRef="#br0" timeOffset="865209.2053">5329-114 368 0,'0'0'10'0,"0"0"-16"0,0 0 19 15,0 0-4-15,0 0-7 0,0 0-14 16,0 0 25-16,-10 0-4 0,10 0-21 15,0 0 12-15,0-8-5 0,0 8-4 16,-2 0 8-16,2 0-19 0,0 0 30 16,0 0-24-16,0 0 6 15,0 13 7-15,0-13 11 0,0 11-28 16,0 0 17-16,0-2 8 0,0 1-8 16,0 5 5-16,0 2-10 0,7 28-16 15,-7-20 10-15,10 4-9 16,-4-1-19-16</inkml:trace>
  <inkml:trace contextRef="#ctx0" brushRef="#br0" timeOffset="-5637.5136">-412 1328 1882 0,'0'2'49'15,"0"-1"7"-15,0-1 36 0,0 0 10 16,0 0-8-16,0 0-35 0,0 0-11 15,0 0 14-15,0 0-34 16,0 0-9-16,0 0-6 0,0 0-10 16,0 0 3-16,0 0 14 0,0 0 2 15,0 0-9-15,13 0-11 0,7 0-8 16,-12 0 2-16,7 0 16 0,-2 0-17 16,2-10 15-16,3 10-5 15,-3-8-13-15,0 8 10 0,3-9 8 16,0 3-16-16,13 2-46 0,-19 4-69 15,1-5-67-15,-3 0-159 0,0 5-143 16</inkml:trace>
  <inkml:trace contextRef="#ctx0" brushRef="#br0" timeOffset="-5077.6958">-142 1169 2207 0,'0'0'12'0,"0"0"49"16,0 0 1-16,0 0-3 0,0 0-13 15,0 0-15-15,0 0 4 0,0 13-15 16,0 5 14-16,0-7-25 16,0 1-1-16,0 4 2 0,0-1 0 15,0 2-13-15,0-1 11 0,0-1-6 16,0 1 0-16,0-4-5 0,0 8 7 15,0-13-10-15,0-3 10 16,0-1-3-16,0-1-2 0,0-2-14 0,0 0-3 16,0 0-3-16,0-12 3 0,0-2 1 15,0-15 4-15,-15 12-2 16,15-2 18-16,-11 0-4 0,11 0-13 16,0 2 11-16,0 2 11 0,0 2-18 15,0 2 20-15,0-6-18 16,0 10 16-16,0 7-1 0,0 0-2 15,0 0-5-15,0 0-2 0,0 0-8 16,0 0 7-16,0 0 1 0,0 0 10 16,23 0-13-16,-7 14 2 15,-1-1 15-15,3-2-13 0,2-1 9 0,3 0-20 16,0 3 18-16,0-2 3 0,0 1-1 16,0 1-3-16,10 10-10 15,-20-10 5-15,-6-4 1 0,-7 1-5 16,0-1 6-16,0-1 3 0,0 1 10 15,-15-3 7-15,2 2-6 0,-5-1-2 16,-15 6 7-16,18-9-12 16,-5-1-9-16,2 1-14 0,0-3 5 15,-2 1-29-15,2 0-57 0,2-2-55 16,1 0-139-16,0 0-234 16</inkml:trace>
  <inkml:trace contextRef="#ctx0" brushRef="#br0" timeOffset="-21106.9667">-1079 1815 1711 0,'-8'0'10'0,"5"0"21"15,3 0 3-15,0-19 17 16,18 0 5-16,3-3-20 0,-1 3 16 0,28-21 67 16,-17 21-58-16,-3 2-24 15,0 2 15-15,-3 5-25 0,-4 1 30 16,-3 2 7-16,-3 3 23 0,-5 4 2 15,0 0 18-15,-2 0 126 16,-8 20-134-16,0-3-23 0,0 3-14 16,0 4-3-16,0 4 2 0,0 0-18 15,-15 2-12-15,2 3-10 0,0-4-10 16,-5 29 8-16,8-33-6 0,10-2 0 16,-7-5 2-16,7-2 3 0,0 0 0 15,0 0-2-15,0-6-8 0,0-1 0 16,17-9 4-16,19 0-4 15,-16 0-14-15,-4 0-20 0,1 0-71 16,6-15-69-16,-2 4-70 0,-6 1-54 16,0-3-202-16,-2 2-296 0</inkml:trace>
  <inkml:trace contextRef="#ctx0" brushRef="#br0" timeOffset="-20124.0479">-965 2527 1923 0,'-7'0'81'0,"4"11"-37"0,3-2 13 15,-3-9-8-15,1 7 7 0,-1-7-19 16,3 6-24-16,0-1 36 0,0 0-6 16,0-3-10-16,0 1 70 15,0 1-34-15,0-4 0 0,0 2 7 16,0-2-4-16,0 0-4 0,0 0 10 15,0 0-6-15,0 0 1 0,0 0 43 16,0 0-62-16,0 0-22 16,0 0-6-16,0 0 10 0,11 0-15 15,-4 0 3-15,3 0-13 0,3 0 1 0,2-16-10 16,29-10 7-16,-21 14-4 16,5 0-3-16,-8 0-7 0,5 2 5 15,-4 3 8-15,-6 0-10 0,0 1 6 16,-7 2 0-16,0 4 0 0,2 0-36 15,-10 0-74-15,5 0-91 16,-5 0-82-16,0 0-272 0,0 0-294 16</inkml:trace>
  <inkml:trace contextRef="#ctx0" brushRef="#br0" timeOffset="1795.7771">607 1898 2772 0,'0'-7'54'0,"0"7"46"16,0 0 16-16,0 0 3 16,0 0-7-16,0 0-88 0,0 0 2 15,0 12 25-15,10 1-2 0,0 5-18 16,3 7-6-16,0 0-10 0,2 2-12 15,18 37 13-15,-20-33-13 16,7-1 7-16,-5 0-4 0,3-1 0 16,-8-5-14-16,8-3 8 0,-10-3-3 15,2-4-1-15,-2-5 2 0,5-3 19 16,-11-6-17-16,3 0 1 16,0-21 2-16,-2-3-5 0,-1-2 2 0,1-7-6 15,-3-7 3-15,0 0 6 0,0-5-10 16,0-43 12-16,0 50-5 15,0-1 3-15,0 9-7 0,0 5 9 16,0 5-10-16,0 7-5 0,0 1 4 16,0 6 0-16,0 6-2 15,0 0-146-15,0 14-17 0,0 3-52 16,0 1-57-16,0 3-126 0,15 0-242 16</inkml:trace>
  <inkml:trace contextRef="#ctx0" brushRef="#br0" timeOffset="2228.8918">1149 1874 2438 0,'0'-15'77'15,"0"5"59"-15,0 3 48 0,0 2-4 16,-17 0-10-16,-9 5 129 16,13 0-191-16,3 0-33 0,-3 17-12 15,-2 1-15-15,2 3-22 0,1 6-6 16,-1 2-10-16,3 2-1 0,2-1 1 15,3 32-12-15,5-34 6 0,0-3-4 16,0-5-7-16,18-2-2 0,-3-4 2 16,3-5 9-16,2-3-31 0,3-6-54 15,0 0-31-15,26-19-100 16,-27-1 114-16,1-3 28 0,-2 1 17 16,2-6 33-16,-8-2 6 0,-2-4 0 15,-3 2 17-15,-5 1 3 0,0-2 3 16,-5-25 169-16,0 37-72 15,0 1-19-15,0 8-33 0,0 1-7 16,0 6-8-16,0 5 5 0,0 0-9 16,0 0-9-16,0 28 1 0,0-13-23 15,0 0 3-15,0 2 9 16,13-2-18-16,-3 2 8 0,0-3-3 0,-2 0-8 16,2 1-2-16,-2-3 1 0,12 12-269 15,-15-17 74-15,0-2-53 16,0-1-30-16,3-4-62 0,-3 0-107 15,0 0-53-15,0-15 69 0</inkml:trace>
  <inkml:trace contextRef="#ctx0" brushRef="#br0" timeOffset="2497.6396">1486 1752 2112 0,'5'-26'102'16,"2"7"46"-16,-7 0 12 0,5-5 189 16,-5 24-194-16,3 0 11 0,-3 0-13 15,0 0-18-15,3 17-28 0,-1-1-21 16,3 6-24-16,-2 3-18 0,4 2-9 15,4 36 10-15,-6-34-29 16,0 6-6-16,0-1 0 0,-3-2-6 16,3-1 9-16,-5-6-20 0,0-5 7 15,0-2 3-15,0 3-32 16,0-14-28-16,0-7 4 0,0 0 15 16,0 0 18-16,0-24-3 0,0-3-14 15,0-2-27-15,0-2 29 0,21-9-42 16,7-40-81-16,-10 40 79 0,-6 2-21 15,-1 5-53-15,-11 6-42 0,10 6-74 16,-10 4-240-16,10 5-135 0</inkml:trace>
  <inkml:trace contextRef="#ctx0" brushRef="#br0" timeOffset="-21522.8251">-1186 2255 2388 0,'0'9'17'0,"0"-9"-4"0,0 0 4 16,0 0-3-16,0 0 6 15,0 0-9-15,17 0-20 0,-1-11 10 16,-1 0 7-16,0 0-7 0,3 3-2 16,2 8-2-16,-2-9 4 0,15-3 57 15,-17 12-22-15,-4 0-2 0,-1 0 47 16,-4 0-5-16,3 0 12 15,-2 14-12-15,2 3-18 0,-2 3-30 0,-6 1-15 16,4 29 21 0,-6-24-22-16,0 4-1 0,0-3 26 0,-16-2 11 15,1-1-23-15,2 2-2 0,13-9-13 16,-12 2-2-16,1-7-5 16,11 10-2-16,-10-17-6 0,10-5 11 15,0 0-2-15,0 0-23 0,0 0-76 16,21-13-48-16,-4-3-51 0,6 1-126 15,-5-6-314-15</inkml:trace>
  <inkml:trace contextRef="#ctx0" brushRef="#br0" timeOffset="3485.8169">1007 2627 1932 0,'-8'-15'97'0,"3"1"26"0,0-5 26 15,5 3 29-15,-8 0 8 0,6 3-1 16,2 5-9-16,0 0-14 0,0 3 3 16,0 5 173-16,0 0-186 15,0 0-43-15,0 16-36 0,0 4-21 16,0 1-24-16,0 5-9 0,0-3-6 16,0 7-5-16,25 27 7 15,-25-32-4-15,13 0-18 0,-3-2 5 0,0-1-3 16,-5-5 3-16,-5-1 11 15,8-7-6-15,-3 0-17 0,0-3 0 16,-5-3 4-16,0-3-9 0,0-16-27 16,0-3-60-16,13 0-10 0,-13-6 29 15,15-2 40-15,-5-8 12 0,-2 0 14 16,2 2 9-16,8-26-5 16,-8 36 24-16,-5 2-12 0,0 6 8 15,-5 7-13-15,0 1 13 0,3 7 13 16,-3 0 19-16,5 0-15 0,-2 0 4 15,14 26 0-15,-11-11-17 0,1 2-12 16,3 0 17-16,1 2-3 16,-1 2-14-16,-3-2 2 0,4-1 9 15,-6-2-7-15,2-1 2 0,9 10-18 16,-16-15-12-16,5-5-40 0,-5-2-47 16,0-3-17-16,0 0 18 0,0 0 10 15,0-11 42-15,0-6 7 0,0-20 10 16,0 12 40-16,0-1 5 15,-13-1-2-15,13 0-7 0,0 1 31 16,0 4 37-16,0 2 27 0,0 1-8 16,0 8-9-16,25-8 31 15,-25 19-79-15,0 0 88 0,16 0-30 16,-6 0-13-16,-2 0-25 0,7 15-8 16,-2 0 14-16,7 1-10 0,-5 2-8 15,31 24-9-15,-26-18-25 0,3-4 5 16,-7 1-14-16,4-4-119 0,0-3-81 15,-7-3-73-15,2-2-69 0,-4-2-283 16</inkml:trace>
  <inkml:trace contextRef="#ctx0" brushRef="#br0" timeOffset="4142.7118">1445 2563 2643 0,'0'0'22'0,"0"14"17"15,0-14 16-15,0 0-30 0,0 0-3 16,0 0-6-16,20 0-5 0,-2 0 0 16,2 0 8-16,3 0-18 0,-2-15 8 15,7 0-6-15,28-19-4 16,-28 19 17-16,-5-1-6 0,-3 0-13 16,-2-1 17-16,-5 0-15 0,-3 3 15 0,0 3 23 15,-5-1 33-15,0-6 137 16,-5 13-140-16,0 5-27 0,0 0 13 15,0 0 24-15,0 0-18 0,-18 12 27 16,6 1 17-16,4 4-31 16,-7 2 9-16,-8 26 87 0,23-21-135 15,-10 1-3-15,2 2-18 0,8-2 4 16,0-4 0-16,0 2-7 0,18-2-12 16,0-3 10-16,2-4-6 0,23 8-7 15,-20-16-1-15,0-1 3 16,-5-5 10-16,7 0-7 0,-2 0 1 15,0-13-20-15,-2-3-6 0,-3-4-19 16,-1-2 21-16,16-26-4 16,-22 23 23-16,-1 3 6 0,-5 1 8 0,-5 1-3 15,0 1-2-15,3 3 5 16,-3 5 1-16,0 4 29 0,0 1-9 16,0 6 36-16,0 0-53 0,0 0 11 15,0 0-13-15,0 13-6 0,0 0-3 16,0 1 5-16,0 1 3 0,0 0-7 15,0 17 14 1,0-17-12-16,10 0-1 0,-10-2-1 0,0-3 6 16,0-3-8-16,0-1-1 0,0-6-4 15,0 0 12-15,0 0-16 0,0 0-51 16,0 0 45-16,0 0-1 0,0-18-2 16,0 0 13-16,0-3-6 0,0-4-5 15,10-1 11-15,3-2 3 16,-3 0 1-16,15-29-3 0,-12 33-12 15,-3 2-61-15,-2 5-70 0,-1 4-78 16,-7 2-59-16,8 3-34 0,-8 4-39 16,5 4-232-16,-5 0-204 15</inkml:trace>
</inkml:ink>
</file>

<file path=ppt/ink/ink3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5:32.851"/>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1572 303 2177 0,'0'6'66'0,"0"-2"52"15,0 1 101-15,20-5-148 16,-4 0-20-16,1 0-23 0,1 0-7 15,5 0-6-15,3-14-8 0,-1 4 2 16,1 1-9-16,30 1 18 16,-34-2-18-16,1 3-69 0,-2 7-132 15,-3-4-296-15,-1-1-208 0</inkml:trace>
  <inkml:trace contextRef="#ctx0" brushRef="#br0" timeOffset="-223.1994">1503 74 2289 0,'-2'0'14'0,"2"10"120"15,0-4-57-15,0-6-24 0,0 0-22 16,0 0 27-16,0 0 17 0,12 0 1 15,1 0-24-15,-3 0-21 0,5 0-20 16,21-22 11-16,-18 12-20 0,0 10 7 16,2-10-6-16,-2 10 0 0,2-6-6 15,-4 0-6-15,1 6 8 16,1 0-112-16,-2 0-73 0,12 0-607 16,-16 0 182-16</inkml:trace>
  <inkml:trace contextRef="#ctx0" brushRef="#br0" timeOffset="694.7418">2433-93 1677 0,'-10'0'31'0,"2"9"28"16,0-9 43-16,3 0-2 0,-5 0 23 16,5 0-75-16,5 0-15 0,-3 0-11 15,3 0-3-15,0 0-17 0,0 0-7 16,0 0 8-16,0 0-3 0,18-9 6 16,18-10 6-16,-18 9-14 15,5 0 8-15,-3-1-6 0,3 3 5 16,0 0-21-16,0 3 9 0,-5 0 0 15,2 5 4-15,-2 0 0 0,7 0 18 16,-14 14-18-16,-1-2 11 0,-5 3-14 16,-3 1-2-16,-2 4 20 15,0 1-8-15,0 2 11 0,0 2-10 16,-15 25 29-16,2-25-20 0,1-1 1 16,-1-1 0-16,-2-2-9 0,-3-1-3 15,2-5 1-15,4 1 5 0,-4-3-11 16,4-5 3-16,-6 5 15 15,8-9-16-15,10-3-2 0,0-1 5 16,0 0-8-16,0 0 3 0,0 0 9 16,0-12-2-16,12 0-4 0,6 2-8 15,13-10-7-15,-11 12 3 16,1 0 6-16,-4 8 8 0,4 0-11 16,2 0 15-16,-5 0-16 0,2 0 8 15,-2 0 16-15,0 19-5 0,10 17 43 16,-18-18-32-16,-3 6 9 0,-7 3 7 15,0-3-12-15,0 1 38 0,0 2 18 16,-23-1-15-16,6 0-16 0,-6-1 15 16,-21 17 112-16,22-23-81 15,-1-4-32-15,0-4-23 0,0-4-10 16,2 1-13-16,4-4-2 0,-1-4-8 16,0 0-5-16,-8 0 0 15,16 0-7-15,0 0-29 0,5-15-73 16,0 2-53-16,2 7-72 0,1-5-79 15,2 2-310-15</inkml:trace>
  <inkml:trace contextRef="#ctx0" brushRef="#br0" timeOffset="1046.0632">2963 371 2302 0,'0'10'59'0,"0"1"111"0,0-11-91 15,0 0-23-15,0 8-19 0,0-1-15 16,0-2-7-16,0 2 4 0,0-1-6 16,-11 1-7-16,11 1-1 0,0 7-3 15,0-6-10-15,0-4 12 16,0 0-11-16,0-5 6 0,16 2 15 15,-4-2-6-15,-1 0 1 0,-1 0-2 16,3 0-9-16,4-11 16 16,-6-3-8-16,-6 2-10 0,2 1 11 15,-2 0 16-15,-5 2 9 0,0 3-14 0,0-4-3 16,0 5-1-16,0-3-8 16,0-3-52-16,0 9-68 0,-12-3-84 15,12 1-266-15,0 1-280 0</inkml:trace>
  <inkml:trace contextRef="#ctx0" brushRef="#br0" timeOffset="1693.0314">3398 19 2021 0,'-10'0'50'0,"2"0"19"0,-2 0 4 15,10 0-25-15,-7 0-31 0,1 0-3 16,1-11 4-16,5 11-20 0,0-11-1 16,0-7 27-16,0 9-18 15,18-1-6-15,0 1-8 0,-3-1 2 16,3-1 7-16,0 2 47 0,2 3-26 15,3-1 3-15,-2 2-15 0,19-5-5 16,-19 6-8-16,-3 3 5 16,-3 1 8-16,0 0-3 0,0 0-4 0,-4 20 37 15,-1-3-20-15,-5 5-1 0,0 2 0 16,0 28 8-16,-5-23-7 16,0-3-1-16,0 0-5 0,0-1 10 15,-20-4-11-15,4 0-2 0,-1-4-4 16,-1-1-3-16,0-4-1 0,-15 9 15 15,20-12-9-15,5-6-4 16,1 2-8-16,-1-3 3 0,8 2-9 16,0-4 3-16,0 0 3 0,0 0-2 0,0 0 6 15,15-15-5 1,3 4 1-16,-5 1 1 0,5 10-4 0,2-11 5 16,-2 11-2-16,2-6-6 0,1 6 1 15,-1 0 10-15,16 0 0 16,-18 0-8-16,-3 15 5 0,-2 0 2 15,-1 4 44-15,-1 2-12 0,-9 3 12 16,-2-1 16-16,0 4 15 0,0 1 3 16,-35 31 97-16,12-32-91 15,-3 3 0-15,1-8-4 0,-6 1-20 16,1-2 31-16,-1-5-13 0,0-2-22 16,1-4-22-16,7-3-5 15,-20-3-16-15,27-4-19 0,4 0-63 0,1 0-112 16,6-15-111-16,5 0-79 0,0 0-274 15</inkml:trace>
  <inkml:trace contextRef="#ctx0" brushRef="#br0" timeOffset="2335.838">4088-60 2562 0,'0'-4'97'0,"-12"4"60"0,-1 0 12 0,-2 0-31 16,2 16-44-16,0-2-23 0,-5 0 5 16,1 2-23-16,-4 4-21 0,-14 21-4 15,22-20-15-15,0 0-8 16,3 0-2-16,5 3-14 0,5-3 6 15,0 0 2-15,0-2-8 0,13 0 9 16,2-4-35-16,18 2-2 16,-15-17 18-16,0 0 6 0,2 0 4 0,3 0-1 15,0-16-7-15,0-3 14 0,0-1-1 16,-3-5-2-16,0 1 12 0,14-29-1 16,-22 23 2-16,-2 1 0 15,1 1 43-15,-6 3 53 0,0 2 40 16,0 8-4-16,0-4-24 0,-2 8-19 15,2 2-22-15,-3 4 82 16,1 5-84-16,-3 0-9 0,2 14 56 16,-2 3-44-16,0 4 21 0,3 5-3 15,-3 9-16-15,2 4-1 0,-2 56 144 16,0-42-135-16,0 2-41 0,0 2 4 16,0-3 0-16,0-2-9 15,0 1-2-15,0-4-1 0,0-4-17 0,0-4-10 16,0 29 23-16,0-40-8 15,0-6 0-15,-12-2-8 0,12-2-9 16,0-8 2-16,0-1-7 0,-10-3-21 16,10 0 21-16,0-5-8 0,0 2-5 15,0-5 16-15,0 0-29 16,0 0-3-16,0 0-18 0,0 0-26 16,0 0-22-16,0 0-7 0,0 0-3 15,0 0-9-15,0-9-165 0,0-1 47 16,0 1-88-16,0-1-53 0,0 3-25 15,0-1-56-15,0-1-224 0</inkml:trace>
</inkml:ink>
</file>

<file path=ppt/ink/ink3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4:06.92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3765-2390 1876 0,'-5'3'135'0,"5"0"24"0,0-1-23 16,0 0-15-16,0 0 9 0,0-2 0 15,0 0-33-15,0 0-19 0,0 0 7 16,0 0 185-16,0 0-104 16,10 0-8-16,3 14-36 0,-3-14-2 15,6 9 13-15,2-9-9 0,2 7-36 16,3-7-30-16,5 0-21 16,28 0 27-16,-22 0-67 0,-1 0 9 15,0 0 3-15,1 0-9 0,-6 0 3 16,5 0 12-16,0 0-18 0,1 0 3 15,32 0-1-15,-33 0 11 0,-4 0 0 16,-1 0-11-16,0 0-12 0,-3-7 13 16,-2 7 9-16,-5 0-14 15,-2 0 3-15,2 0 8 0,10 0 6 16,-18 0-12-16,-5 0-14 0,5 0-13 16,-2 0-62-16,-3 0-74 0,0 0-66 15,0 0-46-15,1 0-20 0,-4 0-16 16,1 0-503-16,-3 0 353 15,0 0-113-15</inkml:trace>
  <inkml:trace contextRef="#ctx0" brushRef="#br0" timeOffset="-494.3982">4203-2866 487 0,'0'0'42'0,"0"0"18"15,0 0 9-15,0 0 29 0,0 0 642 16,0 0-449-16,0 0-63 16,-16 0-63-16,16 0-26 0,0 0-5 15,0 0-34-15,0 0-11 0,0 0-2 16,0 0-10-16,0 0 66 0,0 0-74 16,0 0 18-16,0 0-1 15,0 0 17-15,0 0 11 0,0 0-2 0,0 0 3 16,0 0 5-16,0 0-15 15,0 0 69-15,0 0-90 0,0 0-21 16,0 0 0-16,0 0-2 0,0 0-13 16,0 0 15-16,0 0-26 0,0 0 16 15,-10 14 36-15,10-3-41 16,0 0 5-16,0 0-8 0,0-2-27 16,0 2 8-16,0 2-4 0,0 1 18 15,0 3 10-15,0 3-22 0,0 23 55 16,0-15-40-16,0-2 0 15,0 1-25-15,0-1-10 0,0-5 4 16,0-2-8-16,0-2-16 0,0-5 10 16,0-4 19-16,0 5-26 15,0-7 24-15,0-1-7 0,0-1-2 0,0-2-27 16,0 1 9-16,0 0 10 0,0 0-43 16,0-3-12-16,0 0-45 0,0 0-193 15,0 0-34-15,0 0-93 16,0 0-36-16,0-13-31 0,0 13-76 15,0 0 81-15,0-8 0 0</inkml:trace>
  <inkml:trace contextRef="#ctx0" brushRef="#br0" timeOffset="153621.9849">5303-2426 2021 0,'0'0'70'15,"0"0"0"-15,0 0 1 0,0 0 27 16,0 0 0-16,0 0-21 0,0 0-16 16,0 0-10-16,0 0-27 15,0 0 18-15,0 0-19 0,0 0-1 16,0 0-12-16,0 0 9 0,16 0-12 15,-16 0 7-15,13 0 9 0,9-10 53 16,-11 10-55-16,-1 0-11 0,0 0 7 16,-2 0-14-16,7 0 9 15,-5 0-9-15,-2 0-11 0,2-15 17 16,0 4-5-16,13 11 5 0,-10-10-15 16,-8 10-6-16,5-6-24 15,-2 6-39-15,2 0-73 0,-10 0-28 0,5 0-74 16,-5 0-129-16,10 0-343 15</inkml:trace>
  <inkml:trace contextRef="#ctx0" brushRef="#br0" timeOffset="153953.7549">5342-2245 2053 0,'0'4'20'0,"10"-1"4"0,3-1 41 15,-13-1 4-15,5 2 21 0,-5-3-22 16,10 0-22-16,-2 0 85 16,2 0-52-16,0 0-30 0,0 0-16 15,3 0-17-15,7 0 48 0,-2 0-12 0,5 0-21 16,5 0 5-16,0 0-15 15,20-14-7-15,-20 4-13 0,-5 0 3 16,-2 5 6-16,-9 5-11 0,4-10 9 16,-9 6-11-16,-2-3 10 0,1 3-18 15,-1 3 8-15,-5 1-105 16,0 0-57-16,0 0-116 0,0 0-218 16,0 0-207-16</inkml:trace>
  <inkml:trace contextRef="#ctx0" brushRef="#br0" timeOffset="180631.7745">5950-2609 1856 0,'0'0'57'0,"0"0"52"0,0 0 90 15,0 0-96-15,0 0-19 0,0 0-22 16,0 0 13-16,0 0-11 0,0 0 12 15,0 0-9-15,0 0 21 0,0 0 17 16,0 0 122-16,0 0-96 16,0 0 10-16,11 0-5 0,-11 0-8 15,0 0-12-15,0 0-9 0,0 0-7 16,0 0-20-16,0 0-16 16,0 0 7-16,0 0-61 0,0 12-3 15,-16-12-1-15,6 12 3 0,5-4-14 16,-3 4 14-16,-2 1-14 0,5 0 0 0,-2 0 11 15,-6 13-3 1,10-10-2-16,-2 3-9 0,5-1 2 0,-5 3 3 16,5 0-2-16,0 2 6 0,0 4-9 15,0-3 8-15,0 25 17 16,13-24-18-16,0-4 4 0,-13 0-2 16,12 0 2-16,1-3 0 0,-3-1-8 15,5-1 11-15,-2-2-12 0,-3-2-3 16,13 7 10-16,-7-13-3 15,-4-1 1-15,-7-3-1 0,11 3-1 16,-6-2-6-16,3-3 3 0,-8 0-3 0,10 0 0 16,-7 0 8-16,20 0 9 15,-18-15-4-15,0-2 3 0,0 3-12 16,-2-3 1-16,-3 3 15 0,3-5-17 16,-6 0 7-16,-2 4-1 0,0-3 2 15,0-21 8-15,0 25 0 16,0-4-6-16,-15 1-7 0,2-1 9 15,-2 0 1-15,5 3-6 0,0-1 2 16,-3-1 12-16,3 2-1 16,-24-14-14-16,24 17 10 0,-8 3 31 15,8-1-26-15,-2 5 6 0,-1 0-9 16,3 1-5-16,-6 1-10 0,9 3-16 0,-4-1-31 16,-9 1-168-1,12 0 28-15,-2 0-76 0,5 0-24 0,0 0-17 16,5 10-14-16,-2-10-63 0,-1 11-98 15,3-11-28-15</inkml:trace>
  <inkml:trace contextRef="#ctx0" brushRef="#br0" timeOffset="181065.8858">6511-2044 2560 0,'0'0'67'0,"-13"0"56"0,3 0 57 16,-5-12 214-16,7 12-232 15,8 0-34-15,-15 0-26 0,15 0-13 0,-5 0-17 16,5 0-27-16,0 0-21 15,0 0 3-15,0 0-18 0,0 0-1 16,0 0-7-16,0 0-3 0,0 0 0 16,0 0 0-16,0 0 6 0,0 0-9 15,0 0 3-15,0 0-8 0,0 0 2 16,0 0 0-16,0 0 6 16,0 0 8-16,0 0 0 0,0 0 2 15,0 0-7-15,0 0 7 0,0 0-1 16,0-13 2-16,0 6 4 0,-28-9-1 15,28 10-18-15,-16 2 0 0,-1-3-38 16,11 3-40-16,-6-1-42 16,1-1-51-16,6 0-47 0,0-3-24 15,-7 0-271-15,12 3 126 0,0-2-103 16,0 1-121-16</inkml:trace>
  <inkml:trace contextRef="#ctx0" brushRef="#br0" timeOffset="988.1855">3760-1942 858 0,'0'0'175'15,"0"10"201"-15,-13-10 183 0,13 0-390 16,0 0-20-16,0 0-22 0,0 0-16 16,0 0-27-16,-5 0-26 0,5 0-19 15,0 0 7-15,-5 0-18 16,5 0 7-16,0 0-29 0,0 0-7 16,0 0 6-16,0 0-8 0,0-10 6 15,10 2 4-15,-10 0-4 0,13-2-7 16,10-7 48-16,-13 11-22 15,6 0-13-15,2-1-10 0,-8 4 7 16,3 1-6-16,2 2-1 0,0 0 2 16,-2 0 0-16,8 0-4 0,7 0 15 15,-16 12-11-15,-1-1 2 0,2-1-4 16,2 3 8-16,-5 0-4 0,-2 4 5 16,-8-1-6-16,0 4 0 0,0-3-4 15,0 18 9-15,0-19-8 16,0 0 3-16,-13-1-5 0,13 0 8 15,-15-2-5-15,2-3 7 0,3 1-4 16,-1 0-12-16,-1-1 15 0,-11 2-8 16,7-7-3-16,11 0 13 0,-5-4-8 15,-3 3 12-15,8-4-7 16,-5 0-10-16,5 0 5 0,5 0-16 16,0 0 16-16,-3 0-3 0,3 0-7 15,0 0 8-15,0-12-10 0,18 12 16 16,-3-11-3-16,-2 3 0 0,8 8 0 15,-9-9 5-15,16 9-10 16,-12 0 0-16,-3 0 17 0,2 0-9 16,-2 0 2-16,-3 0-10 0,0 15 11 15,3-3-3-15,-8 1 0 0,0 0-3 16,0 21 68-16,1-17-13 0,-6 1 24 16,0 0 5-16,0 1 2 15,-21 1 19-15,8-4-9 0,-2-4-31 16,-3 2 6-16,3-2-7 0,-19 6 67 15,16-13-44-15,3-5-10 0,2 0-27 16,-2 0-17-16,2 0-17 0,-2 0-3 16,2 0-8-16,-2 0-11 0,4 0-9 15,-12-10-56-15,13-5 15 16,5 4-33-16,-3 1-41 0,3 10-40 16,0-9-38-16,5 4-32 0,-5 5 2 15,5 0-18-15,0 0-49 0,0 0-428 16,23 0 281-16</inkml:trace>
  <inkml:trace contextRef="#ctx0" brushRef="#br0" timeOffset="1405.2316">4433-1636 2606 0,'0'0'42'0,"-18"0"33"0,8 0 48 0,0 0 22 16,-3 0-24-16,3 0-27 0,2 11-42 15,-2-11-24-15,0 17 12 16,4-17-30-16,1 10-9 0,5-2-3 16,0-4 11-16,0 1-9 0,0-1-2 15,0-4 5-15,0 4-3 0,0-3-11 16,0-1 17-16,0 0-4 15,0 0-3-15,0 0 8 0,0 0 3 16,0 0-12-16,0 0 5 0,0 0 4 16,0-14 4-16,0-5 1 15,0 19-5-15,0-9 14 0,0 9-3 16,0-9-11-16,0 9-2 16,0 0 1-16,0 0-11 0,-13 0 3 0,8 0-1 15,-15 0-14-15,12 0 12 0,3 0 1 16,-5 10-37-16,10-10-43 0,0 0-68 15,-5 0-46-15,5 0-40 0,0 0-35 16,0 0-66-16,0 0-328 16,15 0 218-16</inkml:trace>
  <inkml:trace contextRef="#ctx0" brushRef="#br0" timeOffset="1733.4706">4523-1869 2885 0,'0'0'77'0,"0"0"241"15,0 0-105-15,0 0-22 16,0 0-59-16,0 0-48 0,0 0-27 16,0 0-26-16,0 0-6 0,0 0 57 15,0 12-29-15,0 11 11 16,10-13-2-16,-10 5-2 0,10 3-18 15,-10 0-10-15,0 3-4 0,0 0 0 16,10-3-4-16,-10 3 3 0,0-2-25 0,8 17 25 16,-8-22-19-16,0-3-10 15,5 0-7-15,-5 0 6 0,5-7 4 16,0 2 3-16,-5-2-34 0,0-1-66 16,8-3-73-16,-8 0-375 15,0 0 212-15,0 0-58 0,0-13-176 16,0 2-168-16</inkml:trace>
  <inkml:trace contextRef="#ctx0" brushRef="#br0" timeOffset="2349.6105">4860-1940 2730 0,'-10'-4'55'15,"10"-2"17"-15,-10 2 22 0,2 0 21 16,8 1-22-16,-10 1-39 0,0 0-20 16,10-1-17-16,-3 3-18 15,-7 0-2-15,10 0 6 0,0 0 1 16,0 14-6-16,0-14 6 0,0 14-2 16,0-1-3-16,0-2-8 0,0 4 12 15,0 14 6-15,0-14-8 0,13 4-3 16,-3 0 3-16,5-4 2 0,-2 4 3 15,-3-2 0-15,3 2-3 0,2-4-1 16,1 2-5-16,14 14 4 16,-20-17 3-16,6-2-1 0,-4-1-3 15,-1 1 6-15,-6-1-9 0,5-8 8 16,-8 2-4-16,3 4 0 0,1 2 2 16,-6-6-2-16,0 2 6 0,0-3-4 15,0 5 0-15,0-3-5 16,-18-1-10-16,2 1-21 0,6-2-3 15,-2-3-13-15,-16 4-86 0,12-5 75 16,9 0 17-16,-4 0 10 0,1-15 8 16,0 4 8-16,7-3 6 0,3-1-9 15,0-2 2-15,0-2 10 0,0-25 13 16,18 24 12-16,-5 0 2 16,-3 0 9-16,0 1-6 0,3 1 11 15,-3-2 33-15,-5 8 9 0,1-3-5 16,-6 2 4-16,7-9 83 15,-7 14-103-15,0 4-15 0,0 0-17 16,0-1-11-16,0 0-5 0,0 0-7 16,-13 2-11-16,1 0 0 0,2-5-10 15,-13 1-50-15,12 2 22 0,1 0-20 16,-3 2-14-16,3 1-19 0,0-3-16 16,-3 5-64-16,3 0-86 0,0 0-154 15,-8 0-676-15</inkml:trace>
  <inkml:trace contextRef="#ctx0" brushRef="#br0" timeOffset="181679.9076">6521-2393 2432 0,'0'0'32'0,"-10"0"8"0,10 0 12 16,0 0-22-16,0 0-18 0,0 0 13 15,0-11-19-15,15 3-7 16,-2-5-7-16,2 2 22 0,-2-1-13 16,7-2 5-16,-2 1 2 0,0 2-14 15,-3 2 27-15,18-2 48 16,-15 11-32-16,-8 0 14 0,1 0-10 16,-4 17 7-16,-4 0-7 0,-3 1-15 0,0-1 4 15,0-5-17-15,0 4 1 0,0 11 12 16,-16-13-16-16,6-1-9 15,0 0 5-15,10-2-3 0,-18 1-1 16,13-1-9-16,-2 0 3 0,-4-1-22 16,11-7-6-16,0 3-7 15,0-6 21-15,0 0 5 0,0 0-2 16,0 0 16-16,0 0-8 0,16-14 4 16,-4 4-2-16,4 10 8 0,-4-8 4 15,27-3 4-15,-22 11-4 16,-1-7-7-16,-1 7 9 0,-2 0 0 15,2 0 9-15,-2 0 14 0,-3 0 11 16,0 0 6-16,8 31 86 16,-13-16-65-16,0 5 1 0,-5-1 23 0,0 3 30 15,0-2-3-15,0 2-18 0,-18 3 8 16,3-5 9-16,-3-3-21 0,-10 16 25 16,15-18-53-16,1-4-17 15,1-5-19-15,4-2-10 0,-3 1-18 16,5-2-7-16,-1-3-19 0,4 0-7 15,-3 0-6-15,-5-14-138 16,-1 2 21-16,6-2-45 0,5 0-35 16,-2-4-38-16,-1 1-37 0,3 3-41 0,0 3-100 15,0 0-233-15</inkml:trace>
  <inkml:trace contextRef="#ctx0" brushRef="#br0" timeOffset="182022.5929">7064-2436 2791 0,'7'-8'106'0,"-2"5"97"16,-2 2 82-16,2 1 232 0,-2 0-317 15,-3 0-31-15,5 0-27 16,-5 0-10-16,5 0-19 0,0 15-36 0,2 2 22 15,-4-1-34-15,5 2 19 0,2 22 95 16,-5-21-96-16,0 1-13 16,0-1 9-16,3 1 6 0,-3 1-12 15,2 1-20-15,-1-3-14 0,-1-1-20 16,0 1 10-16,5 18-21 16,-5-21 7-16,0-2-30 0,-2-1-1 15,2-4-22-15,-3-2-71 0,1-1-49 16,-3-1-9-16,0-3-26 0,0-2-32 15,0 0-534-15,0 0 289 0,0-17-36 16,0 2-123-16,0-2-208 0</inkml:trace>
  <inkml:trace contextRef="#ctx0" brushRef="#br0" timeOffset="182345.4221">7441-2484 2903 0,'5'0'84'0,"-5"0"88"0,5 0 52 16,-5 0-14-16,2 0-18 0,-2 0 128 16,0 0-181-16,0 0 0 0,0 12-28 15,0-12-20-15,0 14-10 16,0 0-27-16,0-3-22 0,13 6-11 0,-13-2-5 16,0 13-14-16,13-10-13 15,-13-1 5-15,0 0 3 0,7-4 22 16,-1 3-12-16,4-1-11 0,-5 0-6 15,2-4 16-15,4-3-3 0,12 5-12 16,-13-8 5-16,0-1-11 16,3-4 3-16,2 0 9 0,0 0-5 15,1 0-12-15,-1 0-9 0,0 0-55 16,-5-11-109-16,13-4-447 0,-18 2 290 16,0 2-40-16,-5 0-51 15,0 0-233-15,0-4-33 0</inkml:trace>
  <inkml:trace contextRef="#ctx0" brushRef="#br0" timeOffset="182619.1102">7647-2524 2595 0,'0'-5'105'0,"0"3"68"16,0-3 53-16,0 5 20 0,0 0 51 16,0 0-25-16,0 0-16 0,0 0-49 15,0 0-48-15,10 31 63 0,0-15-118 16,0 6 22-16,-4-1-19 0,1 4 11 15,-2 3-7-15,0 6-68 16,-5 0 23-16,6-1-48 0,-6 2 16 16,0 22 12-16,0-28-16 0,0-3-17 15,0-3-12-15,0-3 0 0,0-2-31 16,0 0-5-16,12-6-49 0,-12 1-49 16,0-4-25-16,10 2-191 15,-10-11 68-15,0 0-120 0,0 0-74 16,11 0-47-16,-4-16-185 0,3-1-191 15</inkml:trace>
  <inkml:trace contextRef="#ctx0" brushRef="#br0" timeOffset="182861.5811">7922-2446 2631 0,'0'0'53'0,"0"0"23"15,0 0 31-15,0 0-19 0,0 0-13 16,0 0-6-16,0 0 1 0,15 0 4 0,-5 0-15 16,13-12 2-1,-10 1-50-15,2 0 0 0,3 1-5 0,0-1 0 16,-3 1-8-16,3 1-8 0,-8 0-19 16,8 1-42-16,-2 0-72 15,1 0-248-15,-12 8 121 0,-2 0-218 16,0 0-97-16</inkml:trace>
  <inkml:trace contextRef="#ctx0" brushRef="#br0" timeOffset="183378.946">7965-2436 2288 0,'0'7'47'0,"0"-4"29"16,0 3 50-16,0 2 156 15,0-4-141-15,0 3-8 0,0-1 6 16,0 2-14-16,0 5-39 0,0 0-22 16,11 4-23-16,-11-1-19 0,0 2-13 15,7 15 9-15,-2-16-19 16,-5-4-5-16,10-2 5 0,-4 0 2 16,-1-6-15-16,2 0 7 0,-2-5 10 15,3 0-9-15,2 0-11 0,13-15 2 16,-13-1 10-16,0 2 4 15,8-3-1-15,-7 2-4 0,9 4 6 0,-7 1 3 16,2 2-5-16,-2-2 8 0,12-3 4 16,-12 13 8-16,-6 0 6 15,4-5 6-15,-4 1 15 0,6 4 17 16,-3 0 38-16,0 0 10 0,-2 0 7 16,2 0-17-16,3 32 103 15,-8-18-112-15,0 6 5 0,-5 0-21 16,0 0-11-16,0 2 18 0,0-1 7 15,0-1 5-15,-15 2-11 0,-3 0 31 16,-10 16 176-16,15-23-148 16,-2-1-6-16,-3 1-36 0,3-5-33 0,0 3-20 15,4-2-13-15,-1-1-10 0,-1-3-15 16,5-2 5-16,-9 3-6 16,11-5-43-16,1-3-51 0,3 0-75 15,-1 0-17-15,-2 0-44 0,5 0-4 16,0 0-51-16,0 0-198 0,0 0-115 15,0 0-945-15</inkml:trace>
</inkml:ink>
</file>

<file path=ppt/ink/ink3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3:05.44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0 168 1869 0,'0'0'30'0,"10"0"-14"16,-10 0 26-16,18 0 24 0,-10 0 25 15,2 0-23-15,0 0 6 0,-5 0-10 16,6 0-4-16,11 0 84 16,-6 0-59-16,-4 0 2 0,1-11 1 15,2 11 2-15,-2 0 8 0,3-10 5 0,-1 10 17 16,3-10 15-16,-3 2-6 15,18-8 69-15,-15 7-120 0,0-2-8 16,2-3-24-16,3 3-4 16,-5 0-23-16,2-2 6 0,-2 5-16 0,2-1 9 15,-2 3-17-15,20-8 13 16,-22 12-7-16,2 1-1 0,-3-2-6 16,3 3 8-16,-6 0-5 0,9 0 1 15,-11 0-6-15,8 0-13 0,2 0-114 16,-12 0-23-16,2 0-75 15,-5 0-96-15,-5 0-112 0,0 0-187 16,0 0 4-16,0 0 171 0</inkml:trace>
  <inkml:trace contextRef="#ctx0" brushRef="#br0" timeOffset="457.0271">150-426 2115 0,'-5'11'111'0,"5"-11"-15"15,-2 0-2-15,2 7-28 0,0-7 2 16,0 0 24-16,0 0 3 0,0 0-19 16,0 0 5-16,25 0 61 15,-9 0-70-15,-6 0 7 0,8 0 7 16,-3 0 4-16,3-10-5 0,-3 10-4 0,8-13-9 15,-5 4-18-15,30-8 4 16,-25 9-46-16,-3 0-6 0,3-1 3 16,-5 2-10-16,-2-1 7 0,1 1-18 15,-6 3-27-15,-1 4-35 0,-3 0-37 16,9 0-200-16,-16 0 106 16,5 0-29-16,-3 0-84 0,1 0-120 15,2 0 34-15,3 0 47 0,-3 0-99 16</inkml:trace>
  <inkml:trace contextRef="#ctx0" brushRef="#br0" timeOffset="-418.8281">179-419 1431 0,'5'-6'200'0,"0"1"-5"15,2 1 88-15,-7 2-152 16,5 1-7-16,-5 0 0 0,0 1-27 15,0 0-9-15,0 0 4 0,0 0-4 16,0 0 6-16,0 0 3 0,0 0 113 16,0 12-103-16,0 2-5 15,0 0 6-15,0 7 6 0,0 5 6 0,16 1 24 16,-16 7-11-16,10 2-41 0,-10 10-37 16,18 52 16-16,-13-42-59 15,5-2 7-15,-10 5-11 0,5-1 4 16,0 0-16-16,3-1 6 0,-8-3-5 15,5-2 9-15,0-8 2 0,0 39-1 16,0-49-4-16,0-5-9 16,-2 1 3-16,2-8-6 0,0-3-16 15,-5 0-15-15,0-7-47 0,5 1-62 0,-5-5-61 16,0 3-296 0,0-7 203-16,0-4-63 0,0 0-131 0,0 0 63 15,-10 0 28-15,-5 0-89 0</inkml:trace>
</inkml:ink>
</file>

<file path=ppt/ink/ink3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11:41.869"/>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1671 602 1812 0,'-10'6'43'16,"5"1"12"-16,0 5 29 0,5-9-57 16,0-3 10-16,0 2 11 0,0 0 22 15,0 2 0-15,15 0 20 0,-2-1-37 16,4 0 5-16,4-3 2 0,30 0 88 16,-18 0-80-16,3 0-33 15,9 0 36-15,4-18 38 0,12 3-33 16,3 0-12-16,10-2-32 0,4-2-7 15,1 3-11-15,90-18 21 16,-90 16-40-16,-6 5 8 0,-6 3 4 16,-9 0-3-16,-9 1-7 0,-9 2-4 15,-9 3-14-15,-11 3-42 0,-4 1-78 16,-6 0-446-16,-10 0 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3.84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695BC28-FF52-478F-83A0-6C5205CDF9E4}" emma:medium="tactile" emma:mode="ink">
          <msink:context xmlns:msink="http://schemas.microsoft.com/ink/2010/main" type="inkDrawing" rotatedBoundingBox="4166,15882 5136,15632 5154,15703 4185,15953" semanticType="callout" shapeName="Other">
            <msink:sourceLink direction="with" ref="{70D5C624-FC88-4A4B-A26E-2F573F80267A}"/>
          </msink:context>
        </emma:interpretation>
      </emma:emma>
    </inkml:annotationXML>
    <inkml:trace contextRef="#ctx0" brushRef="#br0">35 259 2054 0,'-12'0'25'0,"12"0"3"0,0 0-19 0,-12 8 10 16,12-8 9-16,0 0-12 0,-12 0 15 0,12 0-6 15,0 0 13-15,0 0-2 0,0 0 20 0,0 0 0 16,0 0-27-16,0 0 4 0,0 0 23 0,15 0-9 15,-3 0 23-15,0 0-16 0,0 0-2 16,3 0 22-16,0 0-16 0,2 0 12 0,1 0-31 0,3 0 4 16,0 0 3-16,0 0 17 0,3 0-13 15,-1 0-2-15,4-10-15 0,-6-1-2 0,3 1-6 16,3 1-6-16,-1 0 32 0,1-2-28 0,-3 0 13 16,3 2-12-16,0-3-12 0,-1 2 10 0,-2-1 2 15,6 1 2-15,-6 2-6 0,3-1-1 0,-1 4 14 16,-2-2-3-16,3 0 35 0,3 2-28 0,-3 2-19 15,-1-5 1-15,1 1 0 0,0 4-7 0,0-2-12 16,-4-1-5-16,-2-1 3 0,-3 1 5 0,0 0-2 16,-3 6 2-16,0 0 0 0,-6 0-5 0,-3 0 12 15,0 0 3-15,0 0 6 0,-3 0-5 0,0 0 14 16,-3 0-9-16,3 0 11 0,0 0-12 16,-3 0-17-16,0 0 5 0,0 0 6 0,0 0-3 15,0 0 0-15,0 0-6 0,0 0-8 0,0 0 15 16,0 0-12-16,0 0 2 0,0 0 0 0,0 0 7 15,0 0-11-15,0 0-2 0,0 0 6 0,0 0 4 16,0 0-3-16,0 0 2 0,0 0-11 0,0 0 12 16,0 0 1-16,0 0-9 0,0 0 5 0,0 0-2 15,0 0 16-15,0 0-8 0,0 0-3 0,0 0 11 16,0 0-16-16,0 0 11 0,0 0-8 0,0 0 1 16,0 0-3-16,0 0 9 0,0 0-7 0,0 0 2 15,0 0 6-15,0 0-18 0,0 0 8 0,0 0-9 16,0 0 20-16,0 0-12 0,0 0-2 15,0 0-1-15,0 0 11 0,0 0-3 0,0 0-12 16,0 0 21-16,0 0-21 0,0 0 14 0,0 0-12 16,0 0 6-16,0 0 6 0,0 0 13 0,0 0-5 15,0 0-11-15,0 0-11 0,0 0 14 0,0 0 5 16,0 0-19-16,0 0 18 0,0 0-9 0,0 0 16 16,0 0-15-16,0 0 2 0,0 0-15 0,0 0 15 15,0 0 5-15,0 0-7 0,0 0 2 0,0 0 3 16,0 0-10-16,0 0 2 0,0 0 4 0,0 0 0 15,0 0-3-15,-12 0 0 0,12 0 6 16,0 0 5-16,0 0-2 0,0 0 0 0,0 0-12 16,0 0 14-16,0 0-7 0,0 0 7 0,0 0-8 15,0 0 7-15,0 0-12 0,0 0 9 0,0 0 5 16,0 0 1-16,0 0 3 0,0 0-10 0,0 0 17 16,0 0-8-16,0 0 7 0,0 0-19 0,0 0 13 15,0 0-4-15,0 0 7 0,0 0 5 0,0 0-7 16,0 0-5-16,0 0-4 0,0 0 7 0,0 0 1 15,0 0-7-15,0 0-10 0,0 0 13 0,0 0-9 16,0 0 8-16,0 0-6 0,0 0 2 0,0 0 1 16,0 0-5-16,0 0-6 0,0 0 3 0,0 0 10 15,0 0-1-15,0 0-16 0,0 0 10 0,0 0 6 16,0 0-6-16,0 0 0 0,0 0-1 16,0 0 2-16,0 0 6 0,0 0-9 0,0 0 2 15,0 0 4-15,0-13-13 0,0 13 6 0,0 0-2 16,0 0-3-16,0 0 14 0,0 0-11 0,0 0 6 15,0 0 6-15,0 0 0 0,0 0-14 0,0 0 6 16,0 0-5-16,0 0 4 0,0 0 14 0,0 0-15 16,0 0 10-16,0 0-7 0,0 0 6 0,0 0-8 15,0 0 0-15,0 0 5 0,0 0-9 0,0 0 9 16,0 0-2-16,0 0-10 0,0 0 9 0,0 0-7 16,0 0 11-16,0 0-6 0,0 0 3 0,0-11 1 15,0 11-7-15,0 0 2 0,0 0-1 16,0 0-3-16,0 0 2 0,0 0 10 0,0 0-5 15,0 0-6-15,0 0-2 0,0 0 10 0,0 0-1 16,0 0-6-16,0 0 5 0,0 0-11 0,0 0 8 16,0 0 0-16,0 0-3 0,0 0 0 0,0 0-1 15,0 0 4-15,0 0 7 0,0 0-7 0,0 0 2 16,0 0-3-16,0 0-4 0,0 0 15 0,0 0-10 16,0 0 8-16,0 0-17 0,0 0 14 0,0 0-13 15,0 0 7-15,0 0 4 0,0 0-5 0,0 0 11 16,0 0-12-16,0 0 4 0,0 0-1 15,0 0 2-15,0 0-1 0,0 0-1 0,0 0 4 16,0 0 3-16,0 0-3 0,0 0-1 0,0 0-5 16,0 0 3-16,0 0 7 0,0 0-10 0,0 0 8 15,0 0-3-15,0 0-9 0,0 0 8 0,0 0 0 16,0 0-5-16,0 0 13 0,0 0-10 0,0 0 0 16,0 0-2-16,0 0 2 0,0 0-10 0,0 0-13 15,0 0-18-15,0 0-4 0,0 0-51 0,0 0-56 16,0 0-47-16,0 0-64 0,0 0-51 0,0 0 4 15,0 0-32-15,0-14-158 0,0 0-182 0</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8:34.0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EAD362C-D5AB-4E34-A65E-4DB138F346B6}" emma:medium="tactile" emma:mode="ink">
          <msink:context xmlns:msink="http://schemas.microsoft.com/ink/2010/main" type="inkDrawing" rotatedBoundingBox="28467,6175 31844,5265 32253,6782 28876,7692" hotPoints="31840,5418 32137,6808 28828,7515 28531,6124" semanticType="enclosure" shapeName="Rectangle">
            <msink:sourceLink direction="with" ref="{C5E30DBC-955C-42E8-BB84-2E4F2DB076CB}"/>
            <msink:destinationLink direction="with" ref="{797BC44C-C828-4C4D-AAFD-DDE174E99AC0}"/>
          </msink:context>
        </emma:interpretation>
      </emma:emma>
    </inkml:annotationXML>
    <inkml:trace contextRef="#ctx0" brushRef="#br0">872 1898 1429 0,'6'0'30'0,"6"0"43"0,-6 0 7 15,-3 0 40-15,3 0-2 0,0 0-48 16,-6 0 17-16,6 0-20 0,0 0-43 0,-1 0 6 16,4 0-19-16,-3 0 13 0,6-10-17 0,3 10 15 15,-3-8-14-15,0 8 14 0,3-9 11 0,9 9 7 16,-9-6 6-16,8 1-18 0,4-1-15 0,-3 1 14 15,3 1-32-15,0 0 24 0,-1-2 5 0,1 1-29 16,3-1 12-16,-3 1 4 0,-1 2 9 0,7-4-16 16,0 3 18-16,0-1 3 0,-4-1-4 0,4 2-12 15,0 1 9-15,0-2-6 0,-1 1-2 0,1-2 8 16,0 1-10-16,-3-5 13 0,-4 5-4 16,7-5 4-16,0 1 2 0,-3-1-24 0,2-1 13 0,-5 0-18 15,12 1 8-15,-6-1 15 0,-1-1-7 16,1 3-2-16,6-1-12 0,-6 1 5 0,2 2-9 15,1 0 12-15,0 0-18 0,3 0 9 0,-4-1 0 16,-2 1 5-16,3 2 8 0,2-3-10 0,-2 1 38 16,-6 0 19-16,12 3-24 0,-13-2 7 0,10 2-23 15,-6 1-10-15,5-4 21 0,1 4-10 0,-6-2-15 16,6-1-1-16,-1 2 11 0,1-3-13 0,0 3-1 16,-13-2 16-16,13-1-25 0,-6-1 23 0,3 1-23 15,-4 2 4-15,1-2 1 0,0-1 5 16,0 1 0-16,-1-1 20 0,1 2-6 0,0-1-24 15,-3-1 25-15,-1 3-12 0,-5-1-6 0,6 1 3 16,-6 0 5-16,-6-2 8 0,-1 3-6 0,-2-1-22 16,-3 1 12-16,0 3 0 0,0-4 19 0,-3 4-2 15,-3-3-9-15,0 4-4 0,3-1-2 0,0-2-3 16,-6 2 4-16,3-2 5 0,3 1 3 0,-3 0-8 16,3 2 3-16,-7 0 5 0,4 0 0 0,0 0-2 15,0 0 15-15,-3 0 7 0,3 0-23 0,-6 0 4 16,3-8 9-16,0 8 14 0,-3-10 9 0,0 10-24 15,0 0-4-15,6 0 13 0,-6-6 13 0,0 6-16 16,0-7-10-16,0 7 12 0,0-8-7 0,0 3-14 16,0 0 1-16,0-1 7 0,0-3-18 15,0 3 24-15,0-2-28 0,0-3 16 0,0-1 0 16,0-1-17-16,0-2 23 0,0-4-8 0,0-3-7 16,0-3 6-16,0-2-12 0,0 1 12 0,0-2 4 15,0-1 4-15,0-4-24 0,0-2 8 0,0-1 19 16,-18 0-7-16,18 0-18 0,-15-6 17 0,15 4-12 15,-11 0 2-15,-1 0 22 0,12 6-6 0,-15-3-12 16,9 1-9-16,-3 4 2 0,-3 0 12 0,6 2 6 16,-3-2-21-16,-3 7 6 0,6-1 19 0,-6 3-15 15,6 1 3-15,3-1 3 0,-3 3-7 16,0 3-14-16,1-1 15 0,-1-1 7 0,6 1-14 16,-6 2 15-16,6-5-10 0,-6 6 4 0,6-3-9 15,0 1 18-15,-3 2-18 0,0-5 3 0,3 7 15 16,0-5-15-16,0 2 8 0,0 3 3 0,0-2-10 15,0 1 18-15,0 1-3 0,0 2-3 0,0-2-7 16,0 3 2-16,0 0-9 0,0-2 3 0,0 5-1 16,0-4 18-16,0 3-6 0,0 0-13 0,0 0-8 15,0 1 7-15,0-1 1 0,0 0 8 0,0 1 5 16,0 1 8-16,0 0-22 16,0 2 11-16,0-1-10 0,0 1 15 0,0-2 0 0,-15 2 1 0,15 0-12 15,0 0-3-15,0 2-1 0,-12 0 28 16,12 0-4-16,-12 0-15 0,12 0 3 0,0 0-13 15,0 0 0-15,-12 0 16 0,-3 0-8 0,9 0 11 0,-6 0-5 16,3 0-22-16,-5 0 4 0,-4 0 13 16,-3 0-3-16,-3 0-7 0,3 0 17 0,-3 0 1 15,4 0-8-15,-7 0-1 0,-3 0-16 0,3 0 1 16,0 0 28-16,-2 13-12 0,-1-13 6 0,-6 8-19 16,9-8 15-16,-5 8-6 0,-1-4 10 0,3 5-5 15,-3-3-6-15,1 0-3 0,-1 1-4 0,0 1 12 16,0-1-14-16,-5 4 24 0,8-3-9 0,-6 2-11 15,3-5 0-15,-5 5 9 0,-1-1 0 0,0 2-16 16,-2-1 7-16,-1 1 3 0,-3-3 12 16,1 3-4-16,5 0 3 0,-3-1-15 0,1-3 22 15,2 3-24-15,0-1 19 0,1 1-15 0,-1 1 11 16,0-3-10-16,1 1-5 0,-4 0 23 0,3-2-17 16,0 4 9-16,1-3-9 0,-1-1 15 0,0 1-6 15,-5-2 3-15,2 2-9 0,3 2-10 0,-2-4 11 16,-1 1 9-16,3 1-9 0,-5 2 4 0,5 1 1 15,6-4 1-15,-5 1-17 0,-1 0-2 0,6 2 12 16,-3 1-1-16,1-4-3 0,2 1 6 0,0-1-2 16,-3 2 8-16,10 0-19 0,-7-2 19 0,0 1-12 15,0-1-16-15,1 2 2 0,-1-1 12 0,-3 0-10 16,3 1 2-16,1-1 7 0,5 0-11 16,-6-1 7-16,3 1-19 0,-2-1 33 0,5 2-9 15,-6-4 13-15,0 5-5 0,10-4 0 0,-10 3-11 16,6-3 17-16,0-1-2 0,0 2-16 0,4 1 8 15,-4-3-11-15,9 1 27 0,-3 1-5 0,3-4-20 16,-3 5 13-16,4-1-8 0,2-3-6 0,-3-1 14 16,3 1-8-16,-3 1 20 0,9-3-10 0,-9 3 5 15,6-2-13-15,1-3 7 0,2 0 8 0,3 0-22 16,0 0 20-16,0 0-19 0,6 0 16 0,-6 0 0 16,6 0-18-16,0 0 20 0,0 0-5 0,0 0-17 15,0 0 4-15,0 9 4 0,0-9 3 0,0 10 23 16,0-4-6-16,0 3-3 0,0 2-1 15,0 0-12-15,0 5-14 0,0 0 24 0,0-1-18 16,0 3 4-16,0 2 25 0,0 0-18 0,0 4 11 16,0-1-8-16,0 0-8 0,0 0 12 0,0 2-17 15,0 3 10-15,0 0-9 0,12 2 12 0,-12 1 15 16,6-1-28-16,6 3 13 0,-6 1-5 0,2 3 12 16,-2-4 1-16,0 3-4 0,6-1-17 0,-6 0 13 15,3 1 5-15,-3 0-13 0,0-1 3 0,6-2-4 16,-3 1 14-16,3 0-15 0,-6-1 4 0,9-1 11 15,-9-4-6-15,5-3 12 0,1 3-20 0,-3-5 19 16,3-2-13-16,-6 2 1 0,6-2 10 16,-3-2-21-16,-3-1 19 0,0 1-11 0,0-2-3 15,0 2 6-15,0-4 5 0,0 0-14 0,-3-1 20 16,3-1-17-16,0 0 13 0,0-1-1 0,2-3-11 16,-5-1-2-16,0-1 1 0,3-1 6 0,-6-2 15 15,6 0-24-15,-6 1 19 0,0-3-4 0,0 2-1 16,0-3-8-16,0 1 4 0,0-1-18 0,0-1 2 15,0 0 4-15,0 0 23 0,0 0-30 0,12 0 28 16,-12 0-22-16,15 0 22 0,-3 0 0 0,0 0-25 16,0 0 25-16,-3 0-5 0,9-10-4 0,-3 10-16 15,-4 0 25-15,7 0-12 0,-3-9-9 0,3 9 22 16,-3-7-4-16,3 7-4 0,3-7-10 0,2 3 11 16,-2-1 2-16,-3-1-5 0,9 2-15 0,-6 1 2 15,3 1 3-15,-4-4 13 0,7 0-3 16,3 2 11-16,-3 1-21 0,6-1 18 0,-7-2-12 15,7 1 6-15,0-1-27 0,2 2 9 0,-2 0-27 16,0 0-12-16,0-1-20 0,5 0-11 0,-11 2-1 16,6-2-7-16,3 2-30 0,-7-2-34 0,1 1-20 15,-3 1-66-15,-3-2-190 0,3 0-67 0</inkml:trace>
  </inkml:traceGroup>
</inkml:ink>
</file>

<file path=ppt/ink/ink4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28.80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813 134 585 0,'0'0'27'0,"0"0"11"16,0 0-20-16,0 0-7 15,0 0 8-15,-10 0-6 0,10 0-16 0,-13 0-10 16,3 0-9-16,10 0 27 0,-10 0 3 16,5-12-16-16,-8 3 0 15,8 9 15-15,0-9-13 0,-3 9-14 16,3-10 160-16,-5 4 67 0,5 0-32 15,-5 6-36-15,2-4-18 16,-7-6 94-16,5 10-123 0,2-1-30 16,-2-2-6-16,5 1-28 0,0-2 16 15,5 2 19-15,-5-2-5 0,2 2-22 16,-2-2-26-16,0-7 29 16,0 7 3-16,0 0-4 0,0-1-1 15,-3 1-13-15,3-3-2 0,-5 7 8 0,5-3-20 16,-8 1-2-16,-13-1-3 15,19 1 13-15,-3 2-22 0,-1 0 14 16,-1 0-14-16,1 0 2 0,1 0 3 16,3 0 0-16,-4 0 11 0,1 10-19 15,-13 6 16-15,13-8-9 16,2 0-2-16,-2 1 11 0,0-9-15 16,0 5 0-16,2-5 4 0,-2 7 20 15,0-7-6-15,2 0-12 0,-12 4 11 16,10 1 2-16,2 1-24 15,3-2 9-15,-5-1 2 0,5 2 1 0,-3-2-5 16,-2 5 18-16,5-1-17 0,-5-1 6 16,-8 7 1-1,8-5 5-15,2-1-12 0,-7 0 6 0,4 0 19 16,-1 0-22-16,1-1 10 0,1 4 3 16,-2 0-15-16,1 0 8 15,-6 16-9-15,1-14 10 0,11 1-16 16,-8 1 17-16,8-2 1 0,-5 2-14 15,5 1-4-15,-3 0 21 0,3 1-22 16,-5 20 17-16,0-21-1 16,5 3 0-16,-3-2-8 0,8-1 9 0,-5 2-3 15,0-1 14-15,5 2-13 0,-5 3 3 16,5 0 14-16,0 28-9 16,0-23-16-16,0 3 6 0,0-2 2 15,0 0-11-15,0-1 18 0,0 2-14 16,0-1 12-16,0-1-4 0,0 1-5 15,0 19-1-15,0-23-3 16,0-1 3-16,0-1 4 0,0-1-10 16,15-1 3-16,-15 2 0 0,0 2 9 15,5-3-3-15,-5 0-5 0,8 21 15 16,2-22-12-16,-5-2-4 16,0 2 7-16,0-2-6 0,-2-1 14 0,2 2-21 15,5 0 18-15,-5-1 0 0,6 3-8 16,11 18-7-16,-11-20 15 15,-4 0-2-15,3 0-6 0,-4 1-3 16,6-1-3-16,-2-3-8 0,1-2 4 16,-4 4 11-16,3-1-4 15,13 13 13-15,-12-14-3 0,4 0-11 16,-7 1 9-16,7 4 3 0,-5 0-14 16,3-2 2-16,2 2 3 0,-2 0 0 15,12 23-2-15,-12-25 6 16,2 1-7-16,-2-1 7 0,-3-4 3 0,0 1 0 15,3 2-4-15,-3-3-11 0,0-2 11 16,3 1-1-16,10 11-7 16,-8-12 8-16,-4 1-11 0,6-2 13 15,-6 1 0-15,1 3-17 0,-1-3 9 16,-1 1 15-16,2-1-10 0,-1 2-8 16,12 13 16-16,-13-16-19 15,5-2 16-15,-7 1-1 0,7 1-20 16,-5 0 10-16,3-4 16 0,2-3-22 15,3 0 25-15,-3 0-22 16,13 1 10-16,-10-3-8 0,-3 2 8 16,-2 1 6-16,2 0-15 0,3 0 4 0,-2 0 4 15,-4 0 4-15,-1 0-4 0,4-3-1 16,13-2 10-16,-10 0-1 16,-8 0-8-16,3 0-3 0,2-14 10 15,0 2-6-15,-2 1-4 0,2 1 5 16,-2-1-4-16,15-10-4 15,-13 9 25-15,-5 3 3 0,-2-1 3 16,7 0-1-16,-5-3-9 0,-2 2-12 16,2 0 10-16,1-3-10 0,-4-1-11 0,14-19 12 15,-11 17 0 1,-3 0-14-16,4-2 18 0,-6-4-2 0,2 1-19 16,3-3 8-16,-10 0 1 0,6 0 13 15,-1-3-15-15,-5-27 3 16,0 23 10-16,0 3-7 0,0-1 0 15,0 0-15-15,-16-2 7 0,16-1 9 16,-7-2-8-16,-3 1 2 0,10 1 4 16,-18-37-9-16,13 36 17 15,-6 5-6-15,6-6-10 0,-5 2 8 16,3 1 2-16,-4 0 2 0,1-1 6 16,5 0-14-16,-8-1-1 15,-7-30-3-15,12 34 13 0,-2 2-8 16,0 0 3-16,-8 3 2 0,3 2-6 0,2 2-3 15,-2-3 3-15,2 2 10 0,-15-23 1 16,13 24-3-16,5 0 3 16,-3 0 10-16,3 1 7 0,-1 4-11 15,-1 2 11-15,2-1-14 0,-3 3 2 16,-3 2-9-16,-6-14 13 16,11 10-20-16,1 2 0 0,-3-2 3 15,-2-2 9-15,5 0-5 0,-3-1-11 16,8 1 9-16,-5-1 3 0,-3 0 15 15,-2-18 28-15,10 20-19 16,-3 1-13-16,-2 3 1 0,0-2-16 0,2 2 13 16,-2 2-1-16,0-2 23 0,5-3 14 15,0 4-12-15,-8-9 11 16,3 11-37-16,5 1-3 0,-1 1-3 16,4 2-11-16,2 1 6 0,-5 2-8 15,5-3-10-15,-5 1-38 0,0-5-128 16,5 4 46-16,-5 1-54 15,-1 1-46-15,4-2-182 0,-3 3-239 16</inkml:trace>
</inkml:ink>
</file>

<file path=ppt/ink/ink4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38.376"/>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22 63 2431 0,'-5'-2'7'15,"-3"-2"107"-15,3 4-18 0,2-2 21 16,1 0 0-16,2 2-26 0,0 0-25 15,0 0-32-15,0 0-4 0,0 0 0 16,0 0-5-16,0 0 26 16,0 0-24-16,0 11-4 0,0-11 2 15,10 10-4-15,-10-2-11 0,13 1-2 16,-1-1 1-16,-1 1-16 0,4-4 13 16,21 6 11-16,-16-11-11 15,5 3-11-15,1-3 15 0,-1 0-12 16,3 0-1-16,0 0 7 0,3 0-1 15,-3 0 0-15,-5-14-14 0,23-8-20 16,-26 10 28-16,-2 1 3 16,-3 0-6-16,-2 2-2 0,-3-3 13 15,0 5-2-15,-5-1 1 0,-2 2-5 0,0-1 2 16,-3-1-13-16,0 8 5 16,0 0 1-16,0 0 8 0,0 0 1 15,0 0 5-15,0 15-13 0,0 2-2 16,0-3 5-16,0 22 4 15,0-18-2-15,0 1-6 0,12 2 10 16,4-5 3-16,-1 1-18 0,3-2 7 16,2 0 10-16,3-5-1 0,2-3-8 15,39 2-55-15,-28-9 31 0,2 0 7 16,3 0 0-16,-6-16 12 16,1 0 1-16,-3 1-2 0,-2 0 17 15,-1-1-7-15,-7 2 0 0,10-11 28 16,-20 13 23-16,-3 5 11 0,-2 1 6 15,-3-1-6-15,-2 7-13 0,-1-4-13 16,1 0-22-16,-3 3-5 0,0 1-8 16,0 0-27-16,0 0 0 15,0 0 23-15,0 0 4 0,0 0-6 0,0 0 4 16,18 0-1-16,-1 11-7 16,4 0 4-16,25 0 8 0,-18-3-4 15,0-8-2-15,2 0-6 0,3 0-22 16,3 0 16-16,-5 0-15 0,2 0 12 15,-3 0-3-15,1 0 9 0,22-12 11 16,-30 3-9-16,-2 0 1 16,-4 1 15-16,-1 8-7 0,-6-11 18 15,0 3-5-15,-2 2-1 0,-3 6-12 16,-5-5 15-16,5 1-8 16,-5 4-15-16,0 0 5 0,0 0-2 15,0 0-6-15,0 0 2 0,0 0 3 16,0 0-4-16,0 0-6 0,0 0 6 15,0 0 5-15,0 0 9 0,13 0 0 16,-1 11-9-16,4-11 9 0,-1 6-9 16,3-6-2-16,0 6-5 0,2-6-19 15,-2 0-10-15,23 0-19 16,-26 0 44-16,3 0-5 0,0 0 11 16,-6-12 11-16,-2 4 1 0,1 8 2 15,-4-11 8-15,-2 4 9 0,-2 0 58 16,-3 1-26-16,0 6-10 15,0 0 13-15,0 0 0 0,0-4-14 16,0 3-1-16,0-4-17 0,0 3-9 16,0 2 2-16,0 0-21 0,0 0 2 15,0 0-1-15,0 0 11 0,0 0-10 16,0 0 2-16,0 0-4 16,0 0 4-16,0 0 5 0,0 0-7 0,0 0-1 15,0 0 0-15,0 0 4 16,0 0 5-16,0 0-3 0,0 0-8 15,0 0-4-15,0 0 7 0,0 0 3 16,0 0 2-16,0 0-9 16,0 0 5-16,0 0 4 0,0 0-3 15,0 0-11-15,0 0 6 0,0 0 4 16,0 0 2-16,0 0 5 0,0 0-13 16,0 0 7-16,0 0 6 0,0 0-12 15,0 0 12-15,0 0-5 0,0 0 2 16,0 0-6-16,0 0-2 0,0 0 6 15,0 0-4-15,0 0 10 16,0 0-10-16,0 0 1 0,0 0 7 16,0 0-9-16,0 0-1 0,0 0 9 15,0 0-6-15,0 0-3 0,0 0-2 16,0 0 8-16,0 0-4 16,0 0 5-16,0 0 4 0,0 0 0 15,0 0-9-15,0 0 2 0,0 0-1 16,0 0 2-16,0 0-9 0,0 0 12 15,0 0 5-15,0 0-16 0,0 0 12 16,0 0-5-16,0 0 6 0,0 0-11 16,0 0 11-16,0 0-3 0,0 0-9 15,0 0 11-15,0 0-10 16,0 0 12-16,0 0-5 0,0 0 7 16,0 0-16-16,0 0 13 0,0 0-11 15,0 0 12-15,0 0-9 16,0 0 9-16,0 0-11 0,0 0 14 0,0 0-8 15,0 0-8-15,0 0 2 16,0 0 9-16,0 0-2 0,0 0 2 16,0 0-11-16,0 0 8 0,0 0 0 15,0 0-1-15,0 0 2 0,0 0 2 16,0 0-11-16,0 0 6 0,0 0-3 16,0 0 3-16,0 0-1 15,0 0 7-15,0 0-11 0,0 0 11 16,0 0-5-16,0 0 3 0,0 0-10 15,0 0 15-15,0 0-12 0,0 0 8 16,0 0-2-16,0 0-3 0,0 0-6 16,0 0 5-16,0 0 1 0,0 0 1 15,0 0 4-15,0 0-9 16,0 0 2-16,0 0 5 0,0 0 2 16,0 0-9-16,0 0 7 0,0 0-1 15,0 0-2-15,0 0-4 0,0 0 8 16,0 0 1-16,0 0-1 0,0 0 0 15,0 0-5-15,0 0-6 16,0 0 6-16,0 0-3 0,0 0 6 16,0 0 6-16,0 0-7 0,0 0-5 15,0 0 5-15,0 0 4 16,0 0-6-16,0 0-1 0,0 0-2 16,0 0 3-16,0 0 10 0,0 0-10 0,0 0 0 15,0 0 1-15,0 0-5 16,0 0 9-16,0 0-5 0,0 0-1 15,0 0 3-15,0 0-1 0,0 0-9 16,0 0 8-16,0 0-7 0,0 0 2 16,0 0-58-16,0 0 8 15,0 0-32-15,0 0-25 0,0 0-19 16,0 0-60-16,0 0-13 0,0 0-99 16,0 0-264-16</inkml:trace>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1:35.419"/>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2197 3998 1855 0,'5'0'21'0,"0"0"91"15,-5 0-58-15,5 0-38 0,-2 0 11 16,-3 0-28-16,0 0 30 0,0 0-15 16,0 0 37-16,0 0 11 0,0 0-6 15,0 11 70-15,0-11-63 16,0 11 2-16,0-11-28 0,0 14 11 0,0-4 7 15,10 0-1-15,-10-3-8 0,15 5-5 16,-15 1-2-16,18 10 46 16,-18-12-60-16,10 3 3 0,-10-2-19 15,5 3 7-15,-5-5 4 0,8 2 13 16,-3 3 9-16,-5-4 4 0,0 2 2 16,5 13 56-16,5-13-79 15,-5-1 8-15,-5 2 9 0,3-1-6 16,2 4-16-16,-2-4 14 0,-1 4 8 15,3-1 7-15,0 16 18 16,1-13-45-16,-1-3 17 0,-3-1-12 16,1 0 14-16,-1 1-14 0,-2 1 4 0,5-5-10 15,-5 4 12-15,5-4-14 16,1 12-4-16,-1-14-6 0,-5-3-4 16,0 1-4-16,0-1 3 0,0-2-1 15,0-2-7-15,0 2 6 0,0-3-1 16,0 2 1-16,0-2-7 15,0 1 14-15,0-2-14 0,0-1 8 16,0 2-1-16,0 1 2 0,0-3-8 16,0 0-1-16,0 0 9 0,0 0-4 15,0 0-2-15,0 0 3 16,0 0-3-16,0 0 4 0,0 0-9 0,0 0-1 16,0 0-24-16,0 0-44 0,0 0-94 15,0 0-98-15,0 0-300 16,0 0 197-16,0 0-162 0,0 0-138 15</inkml:trace>
  <inkml:trace contextRef="#ctx0" brushRef="#br0" timeOffset="2646.6067">1367 1694 1632 0,'5'0'33'0,"-5"0"66"16,0 0 0-16,0 0-27 0,0 0-28 15,0 0 3-15,0 0-14 0,0 18 65 16,-16-10-54-16,16 2 11 0,-12 2 3 16,1 1-5-16,11-1-16 0,-10 8 15 15,-2-4-17-15,1 5-22 0,6 3 15 16,-13 24 15-16,8-24-44 15,5 2-1-15,0-1 7 0,-3-4 0 16,8 0-19-16,0 0 3 0,-5-1 17 16,5-8-8-16,0-2-4 15,0 4-2-15,0-9 11 0,16-5-2 16,-4 0-4-16,-1 0-11 0,6 0 0 16,-6-16 0-16,6-1 14 0,9-2 1 15,20-24-5-15,-23 23 4 16,2-3 3-16,-2 1-16 0,0-2 21 0,-5 8-26 15,-3 0 26-15,-5 6-5 0,8 0-9 16,-13 3 20-16,8 3 1 16,-11 4-17-16,1 0 8 0,-3 0-8 15,0 0 0-15,0 0 4 0,0 0-6 16,0 0 10-16,0 0 0 0,0 0 2 16,0 26 2-16,0-10-8 0,0-1 12 15,0 6-4-15,0 3 4 16,-18 1 3-16,18 2-16 0,-15 4 2 15,2 4 11-15,-2-1-5 0,-8 41-14 16,15-37-3-16,-2-1 21 0,0-1-4 16,0-1-7-16,5-1-3 0,-3 1-6 15,3-3 13-15,0-2-2 0,0-1-6 16,0 26 5-16,2-31-13 16,3-3 11-16,0-4-18 0,0-3 7 15,0-1 2-15,0-5 0 0,0-1 11 16,0-2-2-16,0 5-4 15,0-6 12-15,0-4-20 16,0 2 1-16,0-2 24 0,13 0-17 0,-13 0 12 16,13 0-4-16,-3-16-5 0,0 3 0 0,13-17-7 15,-8 13 14 1,3 0-5-16,-3-4-2 0,8-2-3 0,-2 1-7 16,-4 4 14-16,1-2 3 0,-3 4-12 15,1 3 12-15,2-6-2 16,-13 15 7-16,-3 2-8 0,-2-1-10 15,0 3 3-15,0 0 5 0,0 0 6 16,0 0 2-16,0 15-19 0,-13 0 18 16,-2 22-23-16,-3-13 11 0,6 6 16 15,-9-1-12-15,6 7 10 16,-8 3 8-16,5 1-13 0,-2 0 15 16,-3 6-2-16,0-1-10 0,-25 44 5 15,25-46-11-15,7-4-3 16,-1 2-4-16,1-1-1 0,4-2-1 0,-1-2 11 15,5 0-13-15,-5 3 8 0,3 26 12 16,5-38-11-16,3-2-6 16,2-3-11-16,0-3 16 0,0-8-8 15,0-2 0-15,0-3 12 0,17-6 3 16,-1 0-7-16,14-21-9 0,-14-3-1 16,6 3-30-16,-1-5 4 0,-3-3-9 15,7-1 19-15,-2-2 2 16,0-1-25-16,0 3 8 0,0-6 28 0,20-35-5 15,-20 40 7-15,-8 1 11 16,6 1 0-16,-9 3 8 0,6-1-13 16,-7 7 24-16,4 2-2 0,-8 3 14 15,4 0-7-15,-1-6 63 16,-5 15-57-16,-3 6 11 0,-2 0-15 16,0 0-13-16,0 0-13 0,0 0 5 15,0 0-2-15,0 0 12 0,0 11-5 16,-12 18-2-16,-4-12-11 15,6 7-2-15,-8 3 17 0,1 3 15 16,-1 2 12-16,-3 5-10 0,1 5-4 0,-3 3-2 16,-23 57-15-16,26-51 5 15,-3 1-12-15,0 0-7 0,8-4 4 16,-8 1-2-16,10-5 3 0,-2 0 8 16,5-3 0-16,2-5-18 0,-7 30 4 15,15-39 14-15,0-3-4 16,0-6-1-16,0-2-15 0,0-5 2 15,0-3 5-15,0 0 3 0,0-4 1 16,0 1 3-16,0-5-11 0,0 0 4 16,0 0 10-16,10-14 9 15,-10 0-10-15,18-3-14 0,-3-4 7 16,3-4 16-16,2-3-19 0,-2 0 4 0,25-39 8 16,-20 31-2-16,0 3 5 15,5-2-8-15,-5 4 1 0,-3 0-8 16,3 2 0-16,-2 3 12 0,-8 4 2 15,2 4-9-15,3-8 38 16,-13 21-6-16,-5 1 0 0,0 4-8 16,0 0-1-16,0 16-3 0,0-2 1 15,-16 6-4-15,-1 1-2 0,1 6-16 16,-17 39 33-16,10-30-18 16,5 5-1-16,-4 3-10 0,-4 4 3 15,3-1-8-15,0-1 3 0,0 1 5 0,3-4 3 16,-13 33-9-16,18-48-10 15,7-6-2-15,8-5 7 0,0-5-10 16,0-5 2-16,0-7 8 0,10 0 10 16,3-14-10-16,10-5-19 0,20-30 5 15,-15 19 18-15,5 1 0 16,-5 0-6-16,0 1 6 0,5-3 8 16,-5 7-17-16,3 0 17 0,-6 3-8 15,-4 5 4-15,17-8-7 16,-23 17 11-16,-7 3-6 0,-3 4 2 0,0 0-3 15,0 0-5-15,-2 0 7 0,-1 0 3 16,-2 0-6-16,0 0 7 16,0 11 18-16,0-11-11 0,0 14-2 15,13 6-15-15,-13-5 5 0,13 6 11 16,-3-5-7-16,-10 2-6 0,10-2 1 16,0 1 0-16,-2 7-15 15,2-15 23-15,-5-6-16 0,8 2 15 16,-5-2-76-16,4-3-25 0,-1 0-29 15,1 0-21-15,4 0-31 0,17-31-487 16,-16 18 25-16</inkml:trace>
</inkml:ink>
</file>

<file path=ppt/ink/ink4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23.122"/>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3566-1310 312 0,'0'0'66'0,"0"0"18"16,0 0 112-16,0 0 273 15,0 0-318-15,0 0 0 0,0 0-19 0,0 0-5 16,0 0-40-16,0 0-15 0,0 0-12 16,0 0-3-16,0 0-21 15,0 0 11-15,0 0-40 0,0 0 6 16,0 0 27-16,0 0-1 0,0 0-5 15,0 0-14-15,0 0-4 0,0 0 15 16,0 0-8-16,0 0 12 16,0 0-36-16,0 0-4 0,0 0 0 15,0 0 8-15,0 0 5 0,0 0 6 16,0 0-5-16,0 0-8 0,0 9 1 16,16-9 19-16,-16 0-2 0,12 0-3 15,-12 0-20-15,0 0 4 0,0 0 13 16,0 0-2-16,0 0-13 0,0 0 8 15,11 0-5-15,4 14 12 16,-8-1 45-16,-7-3-12 0,16 5-17 16,-11-4-20-16,8 0-9 0,-8 3 2 15,5-2 0-15,0 3-3 0,8 11 3 16,-13-16 7-16,8-5 2 16,-3 1-4-16,0-2 0 0,3-4-2 15,2 0-4-15,-2 0 3 0,-3 0-16 16,0 0 9-16,13-21 15 15,-13 9-13-15,0 5-3 0,-2-6 12 0,-3 5-14 16,0-1 3-16,0-2 1 0,1 1 9 16,-1 2-7-16,-5 1 8 0,0-8-4 15,0 6 2 1,0 0-1-16,0 2-13 0,0 3 13 0,0-5 2 16,0 5-4-16,0 1-11 0,0 3 25 15,0 0-17-15,0 0 6 16,0 0 1-16,0 0-13 0,0 0 11 15,0 0-15-15,0 0 16 0,0 0-4 0,0 0-8 16,0 11 10-16,0 13-4 16,0-16-3-16,12 2-5 0,-1-3 11 15,-1 0-5-15,-3 0 2 0,4-1 6 16,1-1 4-16,4-1-12 16,-1-1 9-16,21-3 6 0,-16 0-16 15,-2 0 7-15,-3 0-12 0,8 0-1 16,-8-14-3-16,-2 14-12 0,-3-14 23 15,3 6-8-15,-8-1 17 0,5-1-10 16,-10 4-3-16,0 0 17 16,0-2-26-16,0 8 26 0,0-1-20 15,0 1 16-15,-15 0-10 0,15 0 9 16,0 0-5-16,-8 0 0 16,8 0 0-16,0 0 4 0,0 0-7 0,0 11-8 15,0-11 0-15,0 12 3 0,0-12 13 16,0 13-4-16,0-2-9 15,13-5 2-15,2-6 12 0,-2 6 8 16,2-6-13-16,3 6 1 0,-3-6 1 16,3 0-8-16,-3 0 7 0,3 0 0 15,3 0-14-15,7 0 10 16,-16 0-8-16,-1 0-22 0,-1 0 7 16,3 0 18-16,-8-10 5 0,0-1-23 15,5 0 18-15,-5 1 6 0,-5-9 0 16,0 10-13-16,0 4 5 0,0-1 5 15,0 6 10-15,0-5 2 0,0 5-3 16,0-4-22-16,0 4 16 16,0-2-7-16,0 2-5 0,0 0 20 15,0 0-15-15,0 14-1 0,0 0 7 16,0-3 7-16,0 0-10 0,0-1 2 16,13-10 15-16,-3 14-1 0,13-8-18 15,-18 0 12-15,8 0-13 16,-8-6 11-16,5 0-12 0,0 0 13 0,0 0-6 15,-2 0 3-15,2 0-2 16,-5 0-12-16,8 0-11 16,-3 0-7-16,-5 0 6 0,0 0-19 0,8-12 16 15,-8-1 17-15,0 4-5 0,0-1-1 16,-5 1 20-16,8 3 1 16,-5-7 1-16,-3 13-1 0,0 0 4 15,0 0-8-15,0 0-2 0,0 0 9 16,0 11-10-16,0 0-10 0,0 0 12 15,0 11-3-15,0-12 1 16,0-3 12-16,0 1 0 0,0-1-23 0,17-1 9 16,-4-6 16-16,-3 5-12 15,6-5 1-15,-4 0 1 0,19 0-64 16,-18 0 3-16,2 0-5 0,-2 0-20 16,2-16 9-16,-2 5-15 0,-3-2 16 15,0-1 13-15,-2 3 2 0,-3-3 6 16,5-11 12-16,-5 13 56 15,-5 5-39-15,0-1 43 0,0 3 9 16,0-1 16-16,0 4 2 0,0 2-5 16,0 0-14-16,0 0-12 15,0 0 13-15,0 0-12 0,0 0-12 16,0 15 9-16,0-15 13 0,0 13-6 16,0-1-11-16,0 1-4 0,0-13-2 15,0 12-18-15,0 8 11 0,0-15 7 16,13 2 12-16,-3-7-11 0,0 4-8 15,0-4 9-15,-2 0 4 0,2 0-1 16,3 0-14-16,15 0-13 16,-18 0-11-16,0 0 23 0,1 0 5 15,-4-11 1-15,-2 11-4 0,0-11 5 16,1 4-3-16,-1-1 6 0,-3 8-3 16,3-20 7-16,-5 13-19 15,0 2 24-15,0 1-11 0,0 1-1 0,0 3 13 16,0-4-8-16,0 4 16 0,0 0-33 15,-12 0 7-15,12 0-13 16,0 0 30-16,0 0-21 0,0 0 18 16,0 0-29-16,0 0 26 0,0 11-13 15,0-11 1-15,0 0 18 0,0 6-7 16,0 2-11-16,12-8 0 16,-7 7-10-16,0-7 4 0,1 0-18 15,-1 0 15-15,2 0-16 0,-2 0 23 16,0 0-7-16,6 0-17 15,-6 0 12-15,0 0 27 0,2 0-7 16,-7 0-4-16,6 0 19 0,-6 0-14 0,5 0 1 16,-5-10 0-16,5 10-8 15,0-14-8-15,-5 14 7 0,0 0-90 16,0 0-103-16,0 0-59 0,0 0-149 16</inkml:trace>
  <inkml:trace contextRef="#ctx0" brushRef="#br0" timeOffset="-196706.0052">999-392 920 0,'0'0'418'0,"0"0"-16"15,0 0-100-15,0 0-60 0,0 0-36 16,0 0-7-16,0 0 121 15,0 0-208-15,0 0-20 0,0 0-21 16,0 0-24-16,0 0-12 0,0 0-10 16,0 0-10-16,0 0-9 0,0 12-5 15,0-12-3-15,0 13 3 16,0-2 1-16,0-11-10 0,0 8 5 16,0-8 7-16,0 0-3 0,0 8-5 15,0-8 4-15,0 3 2 0,0-3 2 16,15 0-13-16,-5 0 3 0,-10 0-5 15,0 0 4-15,5-13-2 0,-5 2 2 16,0 11 5-16,0-13 2 0,0-4 6 16,-15 10-3-16,15 2-4 15,-18 5-8-15,3-7-6 0,2 5-19 16,3 2-4-16,0 0-16 0,2 0-26 16,-2 0-12-16,5 0-151 15,-5 0 94-15,10 0-70 0,0 0-92 16,0 0-124-16,0 0 52 0,0 0-60 0</inkml:trace>
  <inkml:trace contextRef="#ctx0" brushRef="#br0" timeOffset="-196162.3715">1236-673 655 0,'0'-5'381'0,"0"-3"26"0,0 3-75 0,-18-10 115 16,2 9-288-16,4 1-20 15,12 0-31-15,-16-1-33 0,1 6-28 16,8 0-15-16,-9 0-17 0,9 0 15 16,2 0-1-16,-18 11 37 15,15 0-41-15,0 0-12 0,-2 0-3 16,2 0-15-16,3 0 10 0,5-2-3 15,0 2-7-15,0-3 11 0,0 2-13 16,18 1-36-16,-5-7 9 16,2-4-13-16,1 0-5 0,-4 0 10 15,9 0-3-15,-4 0-1 0,1-13 18 0,3 1-10 16,-9 1 21-16,16-14-5 16,-17 14 32-16,-6-2 6 0,5 1 18 15,-10 1 22-15,5 4 16 0,-2-2 9 16,-3 8 13-16,2-2 9 0,1-1 14 15,-3 1 148-15,0 3-133 16,0 0-19-16,0 0-11 0,0 0 3 16,0 0-16-16,0 0-10 0,0 16-16 15,0 0-15-15,0 0-14 16,0 15 7-16,10-11-23 0,-10-4-5 16,15 2-4-16,-2 1-7 0,-3-2 5 15,-5-1-10-15,3-1 14 0,-3 0-8 0,15 9-59 16,-17-16-26-1,7 1-62-15,-10-3-51 0,5-2-55 0,-5-1-31 16,0 0-29-16,0-3-53 0,0 0-122 16,0 0 21-16</inkml:trace>
  <inkml:trace contextRef="#ctx0" brushRef="#br0" timeOffset="-195904.4843">1534-734 2489 0,'0'-3'19'0,"0"3"26"15,0-1-1-15,0-4 26 0,0 5 4 16,0-7 7-16,0 2-65 16,0-1 1-16,17-2-7 0,-1 0-8 15,-4 2 11-15,9-2-12 0,-3 1 7 16,-3-3-8-16,18-4-56 15,-20 11-15-15,2-2-15 0,-7 2-44 16,2-1-23-16,-5 4-86 0,0-2-81 16,0 2-30-16,-5 0 65 0,5 0 31 15</inkml:trace>
  <inkml:trace contextRef="#ctx0" brushRef="#br0" timeOffset="-195475.9391">1562-752 2044 0,'0'8'31'16,"0"-2"28"-16,0-1 152 16,0-5-93-16,0 5-3 0,0-3-4 15,0 2 5-15,0-2-4 0,0 1-4 16,0 6-26-16,10-3-18 0,3 10-2 16,-3-7-56-16,0-2 5 0,-2 1-3 15,-3 1-1-15,5-1-6 0,0-5-3 16,-5 5 1-16,3-5 0 0,-3-1-7 15,10-1-33-15,-7-1 25 16,2 0 1-16,0 0 10 0,-5 0 0 16,8-14-1-16,-3 3 1 0,-5 11 3 15,0-12-3-15,8 12 6 0,-3-16 29 16,-5 16 3-16,3 0-7 16,2 0 2-16,-10 0 6 0,10 0 1 15,-4 0 9-15,1 0 11 0,-2 0 14 0,0 0 8 16,13 11 70-16,-8 3-78 15,-5 0-9-15,1-3-2 0,-6 3 17 16,0 0-24-16,0 0 3 0,0 0-9 16,0-1-10-16,-16 14 4 15,-2-16-30-15,8-1-5 0,-2-1-26 16,-4-1-36-16,-2 1-49 0,8-5-76 16,-8-2-89-16,3 2-42 0,0 1-52 15,-18-4-788-15</inkml:trace>
  <inkml:trace contextRef="#ctx0" brushRef="#br0" timeOffset="-45776.5425">6964 760 2042 0,'0'4'37'0,"0"1"50"0,0-3 31 16,0 1 4-16,0 0 25 0,23-1 171 16,-5-1-180-16,-5 1-22 15,-1-2-19-15,9 0-34 0,-3 0-21 16,0 0-14-16,2 0-9 0,-2 0-5 15,0 0-3-15,15 0-11 16,-23 0 2-16,3 0-2 0,-3 0-26 16,-5 0-73-16,0 0-85 0,-5 0-101 15,0 0-272-15</inkml:trace>
  <inkml:trace contextRef="#ctx0" brushRef="#br0" timeOffset="-46016.7455">7046 564 2191 0,'-8'0'70'0,"8"0"16"16,0 0 17-16,-8 0 2 0,8 0-14 15,0 0-26-15,0 9-27 0,0-9-12 16,0 0 12-16,0 0 57 16,0 9-59-16,0-9 13 0,11 0-4 15,-1 0-6-15,3 0-15 0,-3 0-1 16,3 0-13-16,-3 0 4 0,18 0 5 15,-10 0-16-15,-3 0-6 0,3 0 3 16,-3 0-6-16,-2 0 1 16,2 0-52-16,0 0-71 0,-5 0-51 0,-2-7-83 15,-3 7-567-15,-2-7 221 16</inkml:trace>
  <inkml:trace contextRef="#ctx0" brushRef="#br0" timeOffset="-31297.6325">7581 721 2135 0,'-8'5'72'0,"3"2"-15"0,2-3 30 0,-2 2-1 16,5-2-7-16,-2 0-22 0,2-2 39 15,0 3 25-15,0-5-2 16,15 0 139-16,3 0-109 0,-3 0-19 15,3 0 9-15,7 0 0 0,-2 0-16 16,0 0-14-16,8 0-22 0,-1 0 9 16,37-23 12-16,-34 23-79 15,0-9 4-15,0 9-7 0,0-9-10 16,-5 9 1-16,0-7-22 0,-5 7 4 16,3 0-1-16,-4-4-10 0,19-3 9 15,-25 3 10-15,-1 4-4 16,0 0 3-16,-7-5-18 0,4 5 6 0,-4 0-116 15,-3 0-124-15,-2 0-68 0,2 0-38 16,0 0-414-16,-5 0 24 16</inkml:trace>
  <inkml:trace contextRef="#ctx0" brushRef="#br0" timeOffset="-31721.6375">7912 119 2117 0,'0'-3'72'0,"0"0"10"0,0 1 16 0,0 1 32 15,0 1-7-15,0 0-17 0,0 0 92 16,0 0-93-16,0 0 11 16,0 0 4-16,0 0 0 0,0 0 4 15,0 0 24-15,0 15 7 0,0-15-21 16,0 17-17-16,0 10 51 16,0-11-108-16,-13-2 3 0,13 0-4 0,0 2-24 15,0-3 1-15,0 3-3 16,0 0-32-16,0 1 22 0,-15 2-21 15,15 18 20-15,0-18-24 0,0 0-12 16,0-2 23-16,0 0-19 0,0-2 8 16,0-3 12-16,0-1-12 0,0 2 4 15,0 0-8-15,0-6 10 16,0-6-6-16,0 2-70 0,0-3-107 16,0 0-128-16,0 0-74 0,0 0-33 15,0 0-60-15,0 0-203 0</inkml:trace>
  <inkml:trace contextRef="#ctx0" brushRef="#br0" timeOffset="-116555.404">5380 431 2507 0,'-3'-13'31'0,"1"13"24"0,2-7 28 16,0 7 23-16,0 0-8 0,0 0 7 15,0 0 15-15,0 0 1 0,0 0 13 16,0 36 107-16,0-12-128 15,0 4 10-15,0 1 4 0,0 7-23 0,13 5-27 16,-3 0-30-16,2 0-19 16,-1 2-11-16,-1-1 2 0,13 39 0 15,-13-45-10-15,3 0-8 0,-3-1 5 16,0-4-8-16,3-4-5 0,-8-3 4 16,0-4 8-16,0-3-4 0,-5-1 1 15,0 1-17-15,0-12-51 16,0-2-66-16,0-2-90 0,0-1-78 15,0 0-31-15,0 0-41 0,0 0-86 16,0-12-110-16</inkml:trace>
  <inkml:trace contextRef="#ctx0" brushRef="#br0" timeOffset="-116276.9395">5265 855 2335 0,'0'0'3'16,"0"0"10"-16,0 0 59 0,0 0 33 15,16 0 122-15,-4 0-134 16,-2 0 5-16,8-12 11 0,-2 3 9 0,1 9-11 16,9-15-40-16,-3 7-16 15,5-1-27-15,5 0 0 0,28-7-10 16,-28 8-10-16,-5-1 3 0,-5 3-15 15,3-1 9-15,-9 1-4 0,1 1 14 16,-8 3-21-16,1 1-72 0,6-2-277 16,-11 3 119-16,-1 0-102 15,0 0-303-15</inkml:trace>
  <inkml:trace contextRef="#ctx0" brushRef="#br0" timeOffset="-114052.4943">6063 995 1382 0,'0'-2'54'0,"0"2"4"0,-11-3 66 0,-1 0 18 16,12-2-3-16,-11 1 86 15,6 2-139-15,-2 2-25 0,-3-4-8 16,4 4 5-16,1 0-21 0,0 0-1 16,-2 0 4-16,-4 0-13 0,6 0-14 15,-2 0 18-15,-1 0-26 16,0 10-4-16,3-10 16 0,-5 11-9 16,5-2-3-16,-8 1-15 0,8-2 4 15,-2-1 12-15,-1 0-3 0,-5 11-5 16,13-10 5-16,0 1-8 0,0 2 1 15,0-1 1-15,0-1 10 16,15 1-18-16,-2 1 13 0,2 1-5 16,-2-1 0-16,20 20 19 0,-10-17-12 15,-7 2-3-15,4 0-3 0,-2-1 3 16,0-3-8-16,-3 3 13 0,-2-4-3 16,2 1-11-16,3-1 1 15,5 11 8-15,-13-12 0 0,-5-2 11 16,0 0-9-16,0 3-6 0,0-2 9 15,-5 2-1-15,0-2-8 0,0-3 1 16,0 1 5-16,-20 4 12 16,12-8-14-16,-7-3 8 0,5 0-15 15,0 0 6-15,-8 0 5 0,7 0-5 16,-1 0-5-16,2-14-14 0,-13-8-4 16,18 11 12-16,-1-5 10 15,1-2 0-15,3-1 2 0,-1 0 2 0,3-3 1 16,0-1-7-16,0 0-3 0,16-2-1 15,1-24 16-15,-6 23-7 16,-1 5 1-16,-10 2-6 0,12-3 9 16,-12 3-3-16,6 3 1 0,-6 1-4 15,5 0 1-15,-5 0 3 0,0-6 10 16,0 14-13-16,0 1-6 0,0 6-1 16,0 0 8-16,-11 0-1 15,11 0-15-15,-17 0 27 0,1 0-23 16,-1 13 12-16,-11-2-71 0,15 4 9 15,3 0-48-15,-6-1-84 0,9-1-137 16,-4 4-96-16,1 0-80 0</inkml:trace>
  <inkml:trace contextRef="#ctx0" brushRef="#br0" timeOffset="-109498.9225">6628 1042 1519 0,'0'0'27'0,"0"-4"7"16,0 0 22-16,0-1 54 16,0 3-43-16,0-1-13 0,-13-1 13 15,13 0 18-15,-10 0-6 0,10 0-13 16,-10 2-13-16,2-3 3 0,-2 1-9 16,-3 2 13-16,6 2-35 15,-1 0-3-15,-2 0-21 0,2 0 14 0,-2 0 3 16,0 0-5-16,2 17-4 15,-7-8-2-15,10 3 0 0,-16 12 14 16,14-12-23-16,-3 3 6 0,10-3-4 16,-3 2 4-16,1 0 6 0,-1 1-18 15,3-4 6-15,0-1-5 0,0 14 3 16,0-14 9-16,13-3-6 16,2-2-7-16,-5-5 11 0,3 0-8 15,-3 0 3-15,3 0 1 0,2 0 1 16,-2 0 3-16,20-29-15 15,-13 17 8-15,-2-2 2 0,-5 2-8 16,2-3 8-16,-5 3-5 0,1-1 18 0,-4 2-14 16,-2 3 16-16,-5-1-15 0,5-2 52 15,-5 8 1-15,0-2 0 16,0 2 18-16,0-2-1 0,0 3 3 16,0 2 17-16,0-4-7 0,0 1 4 15,0 3-9-15,0 0 39 16,0 0-70-16,0 0-12 0,0 0 27 15,0 0-10-15,0 13-10 0,0-2-18 16,0-1 38-16,0 5-6 0,0 4 10 16,23 26 59-16,-12-19-68 15,1 3-14-15,-2 3-15 0,1-2-11 0,4 1-3 16,-7-1-6-16,2-3 3 0,0-1-3 16,8 20-1-1,-11-31-6-15,1-2 2 0,-3-3 8 0,-2-3-9 16,-3-2 5-16,0 0 0 0,0-5-4 15,0 0 3-15,0 0-3 0,0 0 14 16,0 0-15-16,0 0-2 16,0 0-6-16,0 0-63 0,0 0-72 15,0 0-60-15,0 0-50 0,0 0-21 16,0 0-7-16,0-12-454 16,0 12 97-16</inkml:trace>
  <inkml:trace contextRef="#ctx0" brushRef="#br0" timeOffset="-110436.0086">6427 1309 1979 0,'0'0'59'0,"0"0"120"15,0 0-68-15,0 0 4 0,0 0 5 16,0 0-14-16,0 0-25 0,0 0 9 16,0 0-8-16,0 0-19 0,0 0 30 15,0 0-67-15,0 0-4 0,0 0-9 16,0 0-5-16,0 0 14 0,0 0 5 15,0 0-3-15,0 12 2 0,0-3-6 16,0 16 54-16,0-12-13 16,0 2-11-16,0-2-13 0,0-1-13 15,0-1-14-15,0-1 5 0,-10 1-11 16,10-3 0-16,0 3-7 0,0 4-5 16,0-10 3-16,0-5-4 15,0 0-4-15,0 0-59 0,0 0-55 16,0 0-32-16,0 0-37 0,0 0-17 15,0 0-20-15,0-11-485 0,0 11 174 16</inkml:trace>
  <inkml:trace contextRef="#ctx0" brushRef="#br0" timeOffset="-30476.8799">7683 1183 2222 0,'-3'0'39'0,"0"0"31"16,-2 0 15-16,5 0 26 0,-5 0 7 15,5 0-18-15,0 0-35 0,0 0-19 16,0 0-4-16,0-11 15 15,0 11-39-15,0-9 7 0,0 9 7 16,0-10 8-16,0 3-7 0,16-1-19 16,-6 1-3-16,-3-2-5 0,9 1-4 15,12-10 3-15,-16 8-2 0,4 2-2 16,-4 0-1-16,4 1 0 16,-4 2-9-16,-1 2 9 0,-1-2-5 15,-2 5 6-15,-1 0 2 0,6 0 6 16,-11 0-6-16,4 16 9 0,-4-1-11 15,-2 1 9-15,0 5-2 0,0-1-3 16,0 0 4-16,0 0 16 0,-30 20 33 16,17-23-43-16,13-2 0 15,-10 0-10-15,2-6 2 0,0-1-8 16,8 0 2-16,-12-1-2 0,12-3-2 16,0-4 0-16,-3 3-3 15,3-3-3-15,0 0 0 0,0 0-1 0,0 0 2 16,0 0 3-16,0 0 0 0,0 0 4 15,13 0-3-15,-1-11 4 16,14 1-2-16,-13 10-1 0,-1 0-3 16,4 0 6-16,-6 0 0 0,5 0 4 15,-2 0 0-15,0 0 0 0,-1 19 6 16,-4-3-4-16,7 17 6 16,-10-13 4-16,1 0 38 0,-6 2 5 15,0 1 19-15,0-2 7 0,0 1 15 16,-13 1 25-16,13-5 0 0,-21 2-25 15,-12 14 88-15,21-19-96 0,-4-5-16 16,6-1-30-16,0-3 1 0,-3-3-38 16,6-3 10-16,-6 0-12 15,3 0-16-15,-1 0-16 0,-1 0-41 0,7-11-52 16,-6 11-84-16,1-11-40 0,3 0-30 16,1 0-15-16,6-9-353 15,0 11 98-15,0 1-235 0</inkml:trace>
  <inkml:trace contextRef="#ctx0" brushRef="#br0" timeOffset="-30122.0175">8223 1415 2718 0,'0'0'49'0,"-13"0"33"16,13 12 14-16,0-12-25 0,0 0-24 16,-5 0-17-16,5 0-26 15,0 0-9-15,0 0 13 0,0 0-15 16,0 0 5-16,0 0 2 0,0 0 10 0,10 0 3 16,0 0-2-16,3 0 3 15,-3 0 53-15,-2 0 36 0,-8 0 19 16,0 0-25-16,0 0-38 0,0 0-17 15,0 0-16-15,0 0-9 0,0 0-7 16,-18 0-6-16,5 0 1 16,-2 0-6-16,15 0-11 0,-10 0-66 15,2 0-85-15,8 0-72 0,-8 0-82 16,8 0-152-16,0 0-361 0</inkml:trace>
  <inkml:trace contextRef="#ctx0" brushRef="#br0" timeOffset="-29655.0297">8409 1163 2402 0,'-11'0'29'0,"11"0"-13"0,-5 0-3 15,5 0-1-15,0 0-8 0,0 0-13 0,0-11 12 16,10-3 4-16,24-10 5 16,-14 12-8-16,0 1-3 0,1 2 16 15,2 1 20-15,-3 0 25 0,-2 8 10 16,0 0 27-16,-3 0 33 0,-5 0-9 16,11 16 130-16,-14-1-133 15,-2 6-23-15,-2-1 0 0,-1 5-32 16,-2 2-13-16,0 1-15 0,0 3-18 15,-15 0-10-15,0 27 10 16,2-32-18-16,3-3 4 0,0-1 4 16,-1-1-13-16,1-5 2 0,3-5-5 0,-1 4 11 15,8-5-15-15,-5-2 4 16,5 4-15-16,0-11 18 0,0 3 3 16,0-2-3-16,15 3-2 0,-2-1 9 15,0 1 1-15,2-1-4 0,3-4 1 16,-3 0 3-16,31 0-8 15,-23 0 9-15,0 0 1 0,2-18-5 16,-4 7 8-16,-4 0-39 0,1-3-88 16,-2 3-91-16,-1-2-91 0,-5 0-96 15</inkml:trace>
  <inkml:trace contextRef="#ctx0" brushRef="#br0" timeOffset="-29043.4744">8913 1118 2468 0,'0'0'7'16,"-8"0"13"-16,6 0 26 0,2 0 15 15,0-12-37-15,0 2-2 0,0 10 33 16,18-11-1-16,-1 1-14 0,4 1 1 16,-6 0-22-16,5 1 8 0,-2 0-11 15,20-3 5-15,-22 6-22 16,-4 2-1-16,1 3 45 0,-3 0 29 16,1 0 3-16,-6 0-3 0,-5 0-4 15,0 18 28-15,0-3-6 0,0 18 25 16,0-15-75-16,-16 1-19 15,4 0-7-15,1 0-2 0,11-4-8 16,-12 0 3-16,2-4-1 0,-1 3 3 16,4-3-13-16,-1 0-17 0,3-5 7 15,5-3 0-15,0-3 8 0,0 0 1 16,0 0 4-16,0 0-5 0,0 0-1 16,18-16 1-16,17-7 7 15,-14 14 1-15,-1 1-2 0,3-1-3 16,0 0-3-16,-3 2 9 0,1 7-6 15,2 0-2-15,-5 0 6 0,-3 0 3 16,21 0 27-16,-24 15 34 16,-2-1 23-16,1 3 29 0,-6-1 15 15,2 3-4-15,-7 0 13 0,0 3-39 16,0 1 7-16,0 1-5 0,-30 18 8 16,15-20-65-16,-3-2-14 15,-3 1-14-15,-2-6 2 0,6-4 7 0,-4-1-31 16,1-1 5-16,-3-5-22 0,2-4-16 15,-17 0-212-15,20-12-31 16,1 12-97-16,-1-13-43 0,-3 0-40 16,6 2-287-16</inkml:trace>
  <inkml:trace contextRef="#ctx0" brushRef="#br0" timeOffset="-116883.4383">5288 366 2291 0,'0'0'33'16,"0"9"7"-16,0-9 102 15,0 7-78-15,0-3-27 0,0-4-6 16,0 0-9-16,0 0-6 0,0 0-4 16,0 0 22-16,0 0 11 0,0 0 25 15,10 0 74-15,6 0-75 16,-4 0-20-16,-1 0-19 0,4 0-10 16,3 0-6-16,-3 0-5 0,8-10-4 15,0 10-8-15,38-24 19 16,-28 14-16-16,0 2-3 0,5-4 1 0,-10 1 3 15,0 4-3-15,-5-2 2 0,0 5 9 16,-7-3-6-16,-6 7-6 0,5 0-75 16,-12 0-28-16,-3 0-37 15,0 0-54-15,0 0-66 0,0 15-164 16,-18-5-102-16,2 0-5 0</inkml:trace>
  <inkml:trace contextRef="#ctx0" brushRef="#br0" timeOffset="-194366.0447">670 527 14 0,'10'0'13'15,"8"0"-10"-15,10 0-4 16,-15 0 5-16,2 0 21 0,0 0 15 16,-2-14 16-16,2 4-14 0,-2 2 29 15,2-1 0-15,6-5 77 16,-13 14-85-16,-3-7 5 0,0 7-32 0,-5-6 9 16,0 3-40-16,0-5-1 15,0 2-4-15,0 2 22 0,0-11-16 16,0 5 10-16,0 5 21 0,0-1-28 15,-10 6 20-15,10 0-10 0,-13 0-7 16,13 0-4-16,-10 0-6 16,-1 0-14-16,4 10-11 0,-1 1 24 15,6 2-16-15,-4-2-1 0,6 0 13 16,-5-2-11-16,0 2 5 0,-2 8-22 16,4-11 6-16,3 0-18 15,-2 1 11-15,-1 1 3 0,0 1 9 0,3-2 22 16,0-3-10-16,0 4-16 0,0 8 1 15,0-10 13-15,0-2 3 16,0-1 14-16,0-1-15 0,8 1-6 16,-8-3 0-16,0 0-1 0,10-2 4 15,0 0 26-15,-10 0-20 16,0 0-22-16,6 0-9 0,-4-13-4 16,3 2-28-16,-5 3-25 0</inkml:trace>
  <inkml:trace contextRef="#ctx0" brushRef="#br0" timeOffset="-192197.7398">808 566 684 0,'0'0'98'0,"0"0"31"0,0 0 1 15,0 0 25-15,0 0 14 0,0 0-20 16,12-12 72-16,-12 12-134 0,0 0 6 16,0-11 12-16,0 11-12 15,0 0 22-15,0-8-2 0,0 8-9 0,0 0-11 16,0 0-2-16,0 0 72 15,0 0-94-15,0-15 14 0,0 15 8 16,0 0 8-16,0 0 7 0,0 0 15 16,0 0 13-16,0 0-10 0,0 0-12 15,0 0 81-15,0 0-121 16,0 0-29-16,0 0 17 0,0 0 9 16,0 0-27-16,0 0-3 0,0 0-7 15,0 0-5-15,16 26 0 0,-4-14-24 16,-12-2 11-16,16 6 7 15,-11-4-28-15,-5 2 12 0,13 1 0 0,-3-4-8 16,-5 3 14-16,0-2-16 0,3 6 11 16,-3-12 2-16,-5 4-1 15,5-8-13-15,-5 2 7 0,0-3 6 16,0-1-3-16,0 0-9 0,0 0 0 16,0 0-11-16,0 0-47 15,0 0 22-15,0-11-6 0,-18 1 12 16,18 0 9-16,-10 0 2 0,10-6-8 15,-10 0-1-15,2 2 9 0,8-3 8 16,-10-14-2-16,5 15 15 16,5 2 6-16,0 0-8 0,0 0 2 15,0 1 1-15,0-2 3 0,0 0 4 0,0 2-15 16,0 1 10-16,0-14-1 16,0 15-1-16,0-2 2 0,0 3 1 15,0 0 1-15,0 1-7 0,0 2 0 16,0 1 1-16,10 1 6 0,-10-4 19 15,0 9-13-15,0 0 4 0,0 0 2 16,0 0 9-16,0 0 14 16,0 0-7-16,0 0 1 0,0 0 2 15,18 0-6-15,-3 12 12 0,-2 3-26 16,2-2 5-16,-5-2-5 16,3 1-5-16,-3-3 14 0,-2 3-1 0,7 3 5 15,-5-4-14-15,-2-1 6 0,7 14 2 16,-5-13-24-16,-7 0 5 15,2-3 6-15,0 0-5 0,0-1 5 16,-5 0-13-16,5 0 4 0,0 0 9 16,-5 1-2-16,3 6-4 15,-3-4-7-15,0-2 15 0,0-3-9 16,0 0-7-16,0 1 4 0,0-1 4 16,0-3-32-16,0 0-41 0,0 2-45 15,10-4-299-15,-10 0 129 0,0 0-31 16,0 0-34-16,0 0-60 0,0 0-168 15,0 0-60-15</inkml:trace>
  <inkml:trace contextRef="#ctx0" brushRef="#br0" timeOffset="-191634.7428">1284 578 1915 0,'0'0'42'0,"0"0"95"15,0 0-65-15,0 0-15 0,0 0-23 16,0 0-18-16,0 0-11 0,0 0 12 16,0 0-8-16,0 0-2 0,0 0 21 15,0-17 30-15,0 10-34 16,0-1 19-16,13-2 6 0,-13 2-8 15,10 4-12-15,0-1 9 0,-10-1 8 16,0 3-7-16,8 0 10 0,-3 3 27 16,5 0-30-16,-10 0 3 0,5 0-19 15,-2 0-11-15,2 0 3 0,-5 0-16 16,2 0 10-16,1 0-13 0,2 13 9 16,0 10 5-16,0-14-9 15,0 3 18-15,-5-1-19 0,0 2 6 16,0-2-2-16,0 1-3 0,0 3-4 15,0 0-1-15,0-1-1 16,-15 14-9-16,2-14 8 0,3-3-3 16,0 3 3-16,10-3-10 0,-13-5 12 15,13-1-13-15,-5 0-13 0,5-2 9 16,-10-1 8-16,10-1-14 0,0-1 27 16,0 0-14-16,0 0 13 0,0 0-6 15,15 0 3-15,-7-11 18 16,7 11-5-16,-5-11-10 0,23-4 9 15,-15 8-16-15,0-1-3 0,-3 2 3 16,1 1 10-16,1-1-7 0,-1 2-7 16,-4-1-40-16,4-1-39 0,-4 2-35 15,11-7-280-15,-12 6 14 16,-1 1-143-16,-5 0-54 0</inkml:trace>
  <inkml:trace contextRef="#ctx0" brushRef="#br0" timeOffset="-191365.8774">1590 459 2693 0,'0'0'33'0,"0"0"31"0,0 0-4 16,0 0 5-16,0 0-29 0,0 0 0 15,0 0 12-15,0 0-33 16,0 0-10-16,15 0-6 0,-2 0 3 0,2-11-1 16,-5 11 6-16,3-9-6 0,0 1-11 15,-3 8-43-15,10-13-185 16,-12 8 30-16,2 3-146 0,-5-4-102 16,0 3 33-16,0-2-64 0</inkml:trace>
  <inkml:trace contextRef="#ctx0" brushRef="#br0" timeOffset="-191114.7179">1755 245 2697 0,'0'-3'62'0,"0"-1"49"0,0 4 42 16,0-5 203-16,0 2-201 15,0 1 16-15,0 2 9 0,0 0-8 16,0 0-31-16,0 0-27 0,16 0-34 15,-4 12-49-15,-12 6 5 0,28 18-2 16,-18-20-32-16,-2 4 5 16,2 0 4-16,-5 2-14 0,0-3-31 15,6 1-32-15,-9-3-83 0,3-1-99 16,5 14-411-16,-4-21 303 0,-1-1-111 16,0 0-153-16,-3-8-45 0</inkml:trace>
  <inkml:trace contextRef="#ctx0" brushRef="#br0" timeOffset="-190820.7915">2188 467 2354 0,'5'0'63'0,"0"0"17"0,1 15 22 0,4-15 108 16,-10 0-119-16,2 0-19 16,3 13-8-16,0-13 8 0,-5 12-5 15,6-3-7-15,-6 3-10 0,5-1-2 16,-5 0-20-16,0 14 6 16,0-14-25-16,0-1-6 0,0 3-30 15,0-6-36-15,0-2-35 0,0 1-45 16,0-1-45-16,0-1-66 0,0-1-193 15,0-3-717-15</inkml:trace>
  <inkml:trace contextRef="#ctx0" brushRef="#br0" timeOffset="-190250.9087">2336 334 2342 0,'0'-4'62'0,"0"1"23"15,0 3 22-15,0-4-1 0,0 1-6 0,0-2-24 16,0 5 0-16,0 0 28 16,0 0 99-16,18 0-102 0,-18 0-6 15,0 15-5-15,10 0-21 0,-10-1-6 16,13 3-3-16,-3-1-15 0,-5 3-19 15,10 17-6-15,-7-20-10 16,2-4-4-16,-5 1-3 0,0-2 4 16,-2-2-19-16,2-6-15 0,0-3-23 15,-5 0-12-15,5 0-35 0,-5 0-170 16,0 0 133-16,0-12 11 16,0 1 11-16,0 1 36 0,0-1 23 15,0-4 11-15,0-3 13 0,0-4 6 0,0 1 11 16,0-24 16-1,0 24 15-15,0 1 2 0,0 4 18 0,0-3 3 16,0 7-2-16,0 2 15 0,0 0 19 16,0-2 6-16,5 5 5 0,13-9 78 15,-18 10-67-15,5 1 27 16,5 2 10-16,-10 3-18 0,0 0-21 16,5 0-3-16,1 17-16 0,1-1-21 15,3 0-7-15,6 14-7 16,2-15-29-16,-8 1-13 0,8 0 5 15,-8 0 0-15,2 3 6 0,-6-2 3 0,4 3-21 16,-10-2-41-16,5-3-52 16,0 11-268-16,-5-18 102 0,0-1-45 15,0-3-33-15,0-4-121 0,0 0-82 16,0 0-27-16</inkml:trace>
  <inkml:trace contextRef="#ctx0" brushRef="#br0" timeOffset="-189969.1744">2731 420 1919 0,'0'0'111'16,"0"0"31"-16,0 0 8 16,15 0 27-16,-15 0 4 0,10 0-13 0,-10 0-2 15,0 0 11-15,0 0 1 0,0 0 153 16,0 0-187-16,0 0-27 15,8 0-30-15,-8 0-2 0,10 0-16 16,-5 11-24-16,5 2-14 0,-7-4-6 16,2-1-14-16,5 5-2 15,-10-5-5-15,0 1-2 0,5-1-31 0,-5-4-43 16,0 1-41-16,0-2-38 16,0 2-56-16,0-2-53 0,0-3-37 15,0 0-337-15,0 0 145 0,0 0-32 16</inkml:trace>
  <inkml:trace contextRef="#ctx0" brushRef="#br0" timeOffset="-189509.841">2986 304 2384 0,'-3'7'15'0,"-2"1"25"15,0-8 27-15,0 6 17 0,0-6 43 16,0 0-72-16,-1 0-16 16,6 0 5-16,0 0 1 0,0 0 11 15,0 0-5-15,0 0-2 0,0 0-1 16,0 0-9-16,0 0 16 15,0-10-53-15,16 10 5 0,-6 0 0 16,8-5-13-16,-8-1-55 0,8-3-37 16,-3 5-49-16,-2-1-23 0,-3 2-40 15,13-6-421-15,-18 3 257 16,5 1 20-16,-10 4-55 0</inkml:trace>
  <inkml:trace contextRef="#ctx0" brushRef="#br0" timeOffset="-184409.9215">3205 79 1055 0,'7'-9'411'15,"-2"1"-206"-15,0 5-6 0,1 0-10 16,-6 0-22-16,0 1 1 0,0 2-7 15,0 0-16-15,0 0-14 0,0 0-11 16,0 0 82-16,0 0-112 16,0 0 0-16,0 0-4 0,0 0-8 15,0 0 11-15,0 0 11 0,0 0 37 16,0 0 12-16,0 0 85 16,0 0-117-16,0 0-10 0,0 17-10 15,0-17-13-15,0 16-14 0,0 0-4 0,0-1-8 16,12 2-25-16,-2-1-1 15,1 19 38-15,-1-20-44 0,-8 1-2 16,9 0 4-16,-6 2-6 16,0-2 16-16,0 4-16 0,0-4-12 15,-3 3-1-15,4-3 4 0,-1 15-18 16,-5-20 1-16,0-1 4 0,0-5-7 16,0 5 3-16,0-4 9 0,0-2-3 15,0-3-11-15,0 4 15 0,0 0-11 16,15 0-37-16,-15-2-5 15,0 2-6-15,0 0-25 0,2-2-12 16,-2 1-89-16,0-3-121 0,11 2-128 16,-11-2-79-16,0-1-889 15</inkml:trace>
</inkml:ink>
</file>

<file path=ppt/ink/ink4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6:45.653"/>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9850 726 1721 0,'-12'0'37'0,"12"0"1"16,0 0 4-16,0 0 11 0,0 0 107 16,0 0-99-16,0 0 0 15,0 0-5-15,0 0-1 0,0 0 5 0,0 0 14 16,0 0-8-16,0 0-14 0,0 0 2 16,0 0 16-16,0 0-55 15,0 0 14-15,0 0 2 0,0 0-1 16,0 0-20-16,0 0 2 0,15 11-3 15,-2-11-4-15,7 0 13 16,-10 0-14-16,5 0-10 0,1 0-3 16,-1 0 19-16,0 0-7 0,6 0-1 15,2 0-11-15,2 0 13 0,3 0-6 16,33 0-3-16,-28-6 6 0,-2 6-3 16,-3-11 11-16,2 1-2 0,1 6-12 15,-8-3 1-15,0 3-4 0,-3-1 16 16,-2 0-15-16,13 2 3 15,-21 3 3-15,0 0 1 0,-5 0 6 16,0 0-12-16,0 0 13 0,-2 0-9 16,-3 0 0-16,2 0 12 0,-2 0-18 15,0 0 12-15,0 0 0 16,0 0 11-16,0 0-3 0,0 0-11 16,0 0 7-16,0 0-14 0,-12 0 7 15,12 0-7-15,-13 0 7 0,-10 0 2 16,10 0-13-16,1 0 19 0,-6 0-15 15,-3 0 3-15,1 0 7 0,-6 13-6 16,1-13 10-16,-3 11 1 0,0-11-9 16,-33 8-1-16,30 0-8 15,3-8 6-15,5 4-6 0,0-4 3 16,0 9 8-16,6-4 1 0,-4 1 5 16,6-2-3-16,-11 4-7 15,16 1 6-15,0-5-14 0,5 1 15 16,-3-3 2-16,3-1-4 0,5-1-3 15,0 0-3-15,0 0 7 0,0 0-10 16,0 0 3-16,0 0-4 0,0 0 14 16,0 0-12-16,0 0 6 0,0 0-2 15,0 0-11-15,0 0-5 0,0 0 19 16,0 0 0-16,0 0-6 16,16 0 11-16,-16 0 0 0,17 0-11 15,1 0-2-15,0 0 14 0,5 0-7 16,2 0-13-16,1 0 18 0,7 0-2 15,38-25-25-15,-32 13 24 16,-1 1-5-16,-5 1 13 0,0-1-13 16,0 2-5-16,-5 3 6 0,-5-3 7 15,-3 3 0-15,1 6-11 0,2-4 0 16,-18 4 11-16,5 0-7 0,-5 0-11 16,-5 0 16-16,0 0-5 0,0 0 12 15,0 0-9-15,0 0-5 0,0 0-10 16,0 0 17-16,0 0-15 15,0 0 0-15,13 0-4 0,-13 0 17 16,0 0-4-16,0 0-1 0,0 0 3 16,0 0 5-16,0 0 1 15,0 0-3-15,0 0-6 0,0 0-5 16,0 0 14-16,0 0-9 0,0 0-2 16,0 0 8-16,0 0 3 0,0 0-9 15,0-15 5-15,0 15-1 0,0-12-8 16,-13 1-11-16,13 11-5 0,0-12 7 15,0 1 14-15,-8 4-8 0,8-3 13 16,-10-1 5-16,-5-11-14 16,10 14 14-16,0-1-17 0,2 3 10 15,-4-1 6-15,4 6-15 0,1-3 17 16,-4 1-8-16,4 3-1 0,-3 0-8 16,-3 0 22-16,8 0-5 0,-5 0-12 15,5 0 3-15,-2 0 15 16,2 0-3-16,-3 0-17 0,3 0 13 15,0 0-19-15,0 0-1 0,0 0 20 16,0 0-5-16,0 0 0 0,0 0-12 16,0 0 12-16,13 0-8 0,-13 0 14 15,12 11-16-15,1-11 12 0,8 10-2 16,-14-10 0-16,6 0-2 16,-3 9-13-16,0-4 12 0,0-5 8 15,-2 0-1-15,5 0-14 0,-3 0 10 16,0 0-11-16,16 12 5 15,-16-12 3-15,0 0-2 0,3 11 3 0,-3-11 12 16,0 0-15-16,-2 0 2 16,-1 0-3-16,-1 0 12 0,-1 0 1 0,2 0-25 15,-4 0 22-15,-3 0 2 16,0 0-13-16,0 0 0 0,0 0 15 16,0 0 16-16,0 0-9 0,0 0 8 15,0 0 19-15,0 13 38 16,0-3-39-16,0 0 1 0,-15-1 4 15,2-1 14-15,3 7 6 0,-3-2 7 16,0 0-18-16,-2 1-7 0,0 2-10 16,-16 15 28-16,16-17-43 15,-1-3-5-15,6-2-6 0,3 1-9 16,2-3-10-16,-1-1 2 0,4-3-6 16,2-2-27-16,0-1-239 0,0 0 58 15,0 0-57-15,0 0-139 0,0 0-332 16</inkml:trace>
  <inkml:trace contextRef="#ctx0" brushRef="#br0" timeOffset="-127874.3548">11694 275 1917 0,'-5'5'21'0,"0"0"26"16,3-1 21-16,2-4 11 0,0 0 2 15,0 0 9-15,0 0-1 0,0 0 22 16,0 16-10-16,0 18 113 16,0-12-126-16,0 7-28 0,0 0 61 15,0 4-1-15,0 5-9 0,0-1-24 0,0 6-24 16,0 1 1-16,18 3 26 15,10 49-4-15,-13-50-68 0,-2-2 8 16,-1-4-16-16,1 1-4 0,-3-3-8 16,-2-5 5-16,-3-5-7 0,0 0 5 15,0-6-6-15,0 9-4 16,-5-21 6-16,0-6-45 0,0-4-61 16,0 0-68-16,0 0-24 0,0 0-14 15,0 0-29-15,0-15-23 0,0-14-619 16</inkml:trace>
  <inkml:trace contextRef="#ctx0" brushRef="#br0" timeOffset="-127588.61">11593 725 1948 0,'0'-2'14'0,"0"0"65"0,12-3 30 16,1-1 12-16,2 2-9 0,-2-1-36 0,5 1-37 15,0 2-11-15,22-8 9 16,-17 7-13-16,-2 0-8 0,-1-2-10 16,3 1-4-16,0-1-4 0,-5 1 2 15,2-1 4-15,-2 3-4 0,-3 2 1 16,16 0 15-16,-16 0-38 15,-2 0-53-15,0 0-84 0,-3 0-126 16,-3 0-258-16</inkml:trace>
  <inkml:trace contextRef="#ctx0" brushRef="#br0" timeOffset="-126567.368">12232 869 1606 0,'-8'-4'5'0,"1"-1"35"15,-4 3 18-15,4-5 41 0,-3 6 16 16,-1-2-20-16,-1-1-36 0,1 0-26 15,-17 4 2-15,13 0-7 16,2 0 5-16,1 0 0 0,-1 0-12 16,-2 0-3-16,2 12 24 0,0-12-17 15,0 14-4-15,6-2 1 0,-14 11-2 16,14-9-17-16,2 0-7 0,2-1-1 16,3 1 15-16,0 0-20 15,0-2 12-15,15 1 2 0,-2-3-4 16,2 0 7-16,19 1-21 0,-17-11 12 15,-1 0 0-15,2 0 6 0,-1 0-22 16,-1-12-4-16,1 1-8 0,-6 0-16 16,1 0 27-16,-1 1-2 0,9-11-4 15,-15 8 22-15,0 2 8 16,-2 1 0-16,-3 1 20 0,0 1 11 16,0-1 11-16,0 3 0 0,0 0 9 15,0 2-5-15,0 4 28 16,0 0-21-16,0 0 12 0,0 0-13 15,0 0 15-15,0 14 5 0,0-3-9 16,0 2-18-16,0 1-17 0,0 0-3 16,0 21 20-16,0-17-22 0,0 0-7 15,0 2-4-15,0 0-10 0,12-3-2 16,-12 7-4-16,11-8-1 0,-1 4 6 16,3 10-6-16,-8-15 6 15,0-3-1-15,0 1-4 0,-5-5 2 16,5 1-9-16,-3-3 5 0,-2 3-9 15,3-5-16-15,0 2-52 0,2 2-147 16,-5-6 83-16,2-1-45 0,-2 3-40 16,3-4-132-16,4 0-152 0</inkml:trace>
  <inkml:trace contextRef="#ctx0" brushRef="#br0" timeOffset="-126292.5105">12476 1055 2335 0,'3'-5'38'16,"0"2"23"-16,2 2 99 15,-5 1-53-15,0 0 13 0,0 0 0 0,0 0-30 16,0 14-19-16,0-3 8 16,0 3 8-16,0-2 6 0,0 5-8 0,0 18 26 15,0-16-80-15,0 2-15 16,0 0-7-16,0-1 4 0,0 0-10 15,10-2-2-15,-10-4-3 0,7-3-3 16,-7-2-11-16,0 7-102 16,0-15-10-16,8-1-52 0,-8 0-39 15,5 0-34-15,0 0-47 0,0-12-106 16,6-1-173-16</inkml:trace>
  <inkml:trace contextRef="#ctx0" brushRef="#br0" timeOffset="-126046.7929">12736 922 1098 0,'0'-8'-1'16,"0"5"-23"-16,0 1 21 0,0-1-38 15,0 2-6-15,0-1-26 0,0 2-22 0,0 0-8 16,0 0-107-16,0 0 130 16,0 0 16-16,0 0 34 0,0 0 3 15,0 0-20-15,0 0-13 0,0 0-10 16</inkml:trace>
  <inkml:trace contextRef="#ctx0" brushRef="#br0" timeOffset="-125422.4401">12736 887 998 0,'0'0'94'0,"0"0"20"0,0 0-15 16,0 0 48-16,10 0-6 16,-10 0 7-16,8 0-1 0,-8 0-23 15,5-12 124-15,-5 12-116 0,0 0-17 16,0 0-10-16,0 0-3 0,0 0-14 16,0 0-4-16,0 0-5 0,0 0-16 15,-13 0-20-15,3 0 2 16,3 0-37-16,7 0 1 0,-11 0-2 15,1-13-4-15,3 13 1 0,1 0-2 16,-4 0-5-16,3 0 0 0,2 0 3 16,-11 0-8-16,11 0-3 0,3 16 2 15,-3-5 1-15,5-2 8 16,0-1-1-16,0 3-6 0,0-2 4 16,0 1 5-16,15 1 2 15,10 12-14-15,-9-10 15 0,1 1-7 0,4 0 5 16,-1 0-6-16,3-1 11 0,0-1-6 15,-3-1-5-15,1 2-3 0,20 6 10 16,-24-9 1-16,1-1-5 16,-5 1-5-16,0-1 9 0,2-2-8 15,-5-1 12-15,0-1-8 0,1 0-2 16,-6-1 8-16,2 3 10 16,-7-5-4-16,0-1-6 0,0 3 4 0,0-2-12 15,-18 2-1-15,1-4 5 16,-1 4-1-16,-3-1-14 0,1 5 6 15,-21-7-12-15,23 2-2 0,1-3-13 16,4 0 11-16,3 0 0 0,-1-13-15 16,9 1 10-16,2-2 8 0,0-2 3 15,0-4 8-15,15-21-5 16,-5 15-1-16,3 1 19 0,0-3-8 16,-3 0 10-16,0 3-6 0,0 1-3 15,-4 4 5-15,-6 1 7 0,7 3 0 16,-7-4-1-16,0 13-4 0,0 3 2 15,0 1-15-15,0 0 8 16,0 3 0-16,0 0-20 0,-13 0-5 16,1 0-18-16,-19 0-143 0,11 10 32 15,-3 1-95-15,0 1-137 0,-3 0-166 16</inkml:trace>
  <inkml:trace contextRef="#ctx0" brushRef="#br0" timeOffset="-128201.8138">11521 242 1836 0,'0'4'19'0,"0"-2"30"15,0 0-10-15,0-2 54 16,0 0-28-16,13 0-12 0,-3 0-13 16,3 0-26-16,2 0 14 0,0 0-7 0,3 0-20 15,3-11 5-15,-1 11 6 16,23-10-16-16,-25 3 3 0,3 7 10 16,-6 0-10-16,0-5 11 0,-2 5-24 15,0 0 27-15,-6-7-13 0,3 7 7 16,3-4-8-16,-8 4-15 15,0 0 1-15,-2 0-35 0,2 0-41 0,0 0-42 16,-2 0-70-16,-3 0-155 16,0 12-23-16</inkml:trace>
  <inkml:trace contextRef="#ctx0" brushRef="#br0" timeOffset="1070.0532">9843 574 1732 0,'0'0'7'0,"0"0"17"15,0 0 39-15,0 0 78 0,0 0-86 16,0 0 0-16,0 0-15 0,0 0 0 16,0 0 22-16,0 0 3 15,0 0-14-15,0 0 5 0,0 15 19 16,-16-5-49-16,16 0 20 0,-15-1-15 15,5 2 7-15,0-2-15 0,10 2 1 16,-16-4-15-16,6 2-12 0,10 0 8 16,-20 7 4-16,7-7-5 15,5-2 3-15,-4 1-4 0,2 1-1 16,-3 1 2-16,0-1-15 0,3-4 14 16,-3 5-9-16,3-2 9 15,-10 6 3-15,12-6-16 0,0-1 2 0,3 0 13 16,-2-2-9-16,1-2-2 15,1 2-5-15,5-2 18 0,-2-2-11 16,-1 3 4-16,3-2-12 0,0-2 7 16,0 0 15-16,0 0-6 0,0 0-7 15,0 0-2-15,0 0 11 0,0 0-3 16,0 0-4-16,13 0-9 16,0 0 9-16,-1 0 5 0,-12 0-7 15,11 0-6-15,1 0 7 0,-1 0 17 16,-1 0-4-16,3 0-15 0,2 10 19 15,18 3 26-15,-13-1-18 0,-2-1-20 16,-3 0 12-16,3-2-11 16,-5 3 0-16,0-1-7 0,-1-2 12 15,-1-1-17-15,-4 1 2 0,6 1 14 16,-5-8-11-16,-3 0 11 0,0-2-11 16,0 0 17-16,0 0-10 0,0 0 6 15,3 0-7-15,-3 0-42 0,2 0-20 16,6-12-128-16,-8 12 46 15,-5-11-101-15,0 11-137 0,0-8-118 16</inkml:trace>
</inkml:ink>
</file>

<file path=ppt/ink/ink4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8:16.37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03D2DEA-2794-47C0-8DA3-863A34842CE5}" emma:medium="tactile" emma:mode="ink">
          <msink:context xmlns:msink="http://schemas.microsoft.com/ink/2010/main" type="writingRegion" rotatedBoundingBox="21623,4843 22122,13224 21894,13238 21395,4857"/>
        </emma:interpretation>
      </emma:emma>
    </inkml:annotationXML>
    <inkml:traceGroup>
      <inkml:annotationXML>
        <emma:emma xmlns:emma="http://www.w3.org/2003/04/emma" version="1.0">
          <emma:interpretation id="{EFBCFD14-342C-42DA-9DBD-789A61BC5126}" emma:medium="tactile" emma:mode="ink">
            <msink:context xmlns:msink="http://schemas.microsoft.com/ink/2010/main" type="paragraph" rotatedBoundingBox="21623,4843 22122,13224 21894,13238 21395,4857" alignmentLevel="1"/>
          </emma:interpretation>
        </emma:emma>
      </inkml:annotationXML>
      <inkml:traceGroup>
        <inkml:annotationXML>
          <emma:emma xmlns:emma="http://www.w3.org/2003/04/emma" version="1.0">
            <emma:interpretation id="{42D88363-66DB-42F4-9EB1-7B3D7B234301}" emma:medium="tactile" emma:mode="ink">
              <msink:context xmlns:msink="http://schemas.microsoft.com/ink/2010/main" type="line" rotatedBoundingBox="21623,4843 22122,13224 21894,13238 21395,4857"/>
            </emma:interpretation>
          </emma:emma>
        </inkml:annotationXML>
        <inkml:traceGroup>
          <inkml:annotationXML>
            <emma:emma xmlns:emma="http://www.w3.org/2003/04/emma" version="1.0">
              <emma:interpretation id="{C18C87D8-AA93-4C24-9907-202DFBA42511}" emma:medium="tactile" emma:mode="ink">
                <msink:context xmlns:msink="http://schemas.microsoft.com/ink/2010/main" type="inkWord" rotatedBoundingBox="21586,4845 21760,7770 21569,7781 21395,4857"/>
              </emma:interpretation>
            </emma:emma>
          </inkml:annotationXML>
          <inkml:trace contextRef="#ctx0" brushRef="#br0">0 6 568 0,'0'0'28'0,"10"0"140"0,-10-9 121 16,0 9 6-16,0 0-72 0,0 0-30 15,0 0 123-15,0 0-181 16,0 0-29-16,0 0-20 0,0 0-11 0,0 0-5 15,0 0-14-15,0 0-7 16,0 0 3-16,0 0-13 0,0 0 37 16,0 0-43-16,0 0 3 0,0 0-9 15,0 0 2-15,0 0-8 0,0 0-11 16,0 0 11-16,0 13 24 0,0 2-12 16,0 20 10-16,0-13-29 15,0 2-12-15,0 1 5 0,0 1-4 16,0-1-6-16,0 1 6 0,0-1-6 15,0 3 9-15,0-4-12 16,13 18 3-16,-13-22 5 0,15-1-11 16,-4-6-55-16,-11-2-59 0,12 0-53 0,-12 0-80 15,11-2-25-15,-6 2-8 16,7 12-240-16,-12-10 288 0,0 1-31 16,6-3-33-16</inkml:trace>
          <inkml:trace contextRef="#ctx0" brushRef="#br0" timeOffset="407.8476">237 1048 1949 0,'0'2'52'0,"5"1"41"0,-5-3 39 16,5 0 13-16,-5 0-16 0,0 1-17 15,0 3-25-15,0-1-19 0,0-3 2 16,0 4 43-16,0 3-66 0,0-3 10 16,0 4-3-16,0-1-5 15,0-1 4-15,0 6-3 0,0 3-11 16,0-1-8-16,0 2-9 0,0 18-4 15,0-17-5-15,0 4-4 16,0-4-4-16,-15 5-7 0,15 1 3 0,0-1 0 16,0 4-3-16,0-5 5 0,-10 32 6 15,10-25-11-15,0-2-18 16,0-6-75-16,-5 1-49 0,5 3-41 16,-8-1-40-16,3 0-38 0,5-1-9 15,-5-1-1-15,-5 28-262 16,7-25 295-16,-2 1-36 0</inkml:trace>
          <inkml:trace contextRef="#ctx0" brushRef="#br0" timeOffset="816.4058">260 2292 1771 0,'10'6'42'0,"0"8"136"0,-7-7-56 16,2 2-13-16,-5-1-19 0,5 0-17 15,-5 1-21-15,0 2-3 0,0 1 2 16,0 1 3-16,0-2 16 0,0 17 51 16,0-15-66-16,0 3 3 15,0 0-10-15,0 1-7 0,0 2-12 16,0 0-16-16,0 5-1 0,0-3 0 16,0 2-3-16,0 20-6 15,0-20-13-15,0 1 15 0,0-2-49 16,0-2-61-16,0 1-60 0,0 2-69 0,0-1-70 15,0 0 30-15,0 2 9 16,0 24-245-16,0-21 127 0</inkml:trace>
        </inkml:traceGroup>
        <inkml:traceGroup>
          <inkml:annotationXML>
            <emma:emma xmlns:emma="http://www.w3.org/2003/04/emma" version="1.0">
              <emma:interpretation id="{3A68D939-3825-4D73-99B3-42A02140F147}" emma:medium="tactile" emma:mode="ink">
                <msink:context xmlns:msink="http://schemas.microsoft.com/ink/2010/main" type="inkWord" rotatedBoundingBox="21839,8467 21886,9266 21864,9268 21816,8468"/>
              </emma:interpretation>
            </emma:emma>
          </inkml:annotationXML>
          <inkml:trace contextRef="#ctx0" brushRef="#br0" timeOffset="1164.3113">436 3608 2188 0,'0'11'23'15,"0"-1"40"-15,0 0 32 0,0 0-18 16,0 1-23-16,0 1-16 0,0 1 8 15,0-1-5-15,0 3 25 0,0 19 55 16,0-14-73-16,0 2-26 0,0 2-2 16,0-1-1-16,0 4-10 15,0 2-2-15,0-2-1 0,0 4-10 0,0 4 7 16,7 32-10-16,-7-31-13 16,11 3-58-16,-11 0-40 0,0 1-63 15,10 1-94-15,-10-3-21 0,0 5 33 16,0-1-9-16,0-2-46 15</inkml:trace>
        </inkml:traceGroup>
        <inkml:traceGroup>
          <inkml:annotationXML>
            <emma:emma xmlns:emma="http://www.w3.org/2003/04/emma" version="1.0">
              <emma:interpretation id="{5A2792D6-9CBF-43A3-A90D-A6812B55BE4F}" emma:medium="tactile" emma:mode="ink">
                <msink:context xmlns:msink="http://schemas.microsoft.com/ink/2010/main" type="inkWord" rotatedBoundingBox="21850,10041 22040,13229 21932,13236 21743,10048"/>
              </emma:interpretation>
            </emma:emma>
          </inkml:annotationXML>
          <inkml:trace contextRef="#ctx0" brushRef="#br0" timeOffset="1543.9755">359 5188 2141 0,'0'18'7'0,"0"-1"25"0,0 3 18 16,0 0 2-16,0 17 45 16,0-16-67-16,0-1-3 0,0 2-19 0,0 1 13 15,0 1-1-15,0 1 7 0,0-2-16 16,0 2 8-16,0 0-10 15,13 27-14-15,-13-25 9 0,0-1-9 16,10-1 3-16,-10 2-25 0,0 0-51 16,0 2-44-16,0 0-25 0,0-1-85 15,0 1 32-15,0 29-96 16,11-32 151-16,-11 0-20 0,0-3 49 16,0 0-48-16,0-2-107 0</inkml:trace>
          <inkml:trace contextRef="#ctx0" brushRef="#br0" timeOffset="1768.9226">443 6436 1999 0,'6'15'30'0,"-1"1"15"0,0 0 21 16,0 4 36-16,-5 2-26 0,5-1-11 15,-5 4-20-15,5 28-1 16,-2-26-35-16,-3 0 14 0,5 0-14 16,0 0-1-16,0 2-5 0,3-1-16 0,-1 2 14 15,-4 0 10-15,7-1-5 16,-5 31-37-16,0-32-61 0,-5-1-85 16,0 2-89-16,0-3-6 0,0 1 33 15,0 0-25-15,0-2-132 0</inkml:trace>
          <inkml:trace contextRef="#ctx0" brushRef="#br0" timeOffset="2047.9957">553 7722 1796 0,'5'25'30'15,"0"-4"28"-15,3 25 65 16,-3-21-68-16,0-1-6 0,0-1-15 16,-5 1-4-16,5-3 19 0,3 3-6 15,-3-1-17-15,0 4-7 0,-5 0 21 16,5 24 4-16,0-27-36 16,-5 2-9-16,5 0 7 0,-2 5 3 15,-3-6-11-15,0 0-2 0,2-2-2 16,1 3-75-16,-3 0-125 0,0 15-449 15,3-26 243-15</inkml:trace>
        </inkml:traceGroup>
      </inkml:traceGroup>
    </inkml:traceGroup>
  </inkml:traceGroup>
</inkml:ink>
</file>

<file path=ppt/ink/ink4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9:05.167"/>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22 209 1601 0,'-5'0'88'16,"5"0"6"-16,-5 0 23 16,-1 0 1-16,4 0-7 0,-1 0-21 0,1 0-15 15,-3 0 9-15,2 0-4 0,1 0-15 16,2 0 76-16,0 0-98 15,0 0 7-15,0 0 5 0,0 0-7 16,0 0 1-16,0 0 14 0,0 0 1 16,0 0-3-16,0 0 3 15,0 0 53-15,0 0-64 0,0 0-1 16,0 0-3-16,0 0-1 0,0 0-10 16,0 0-10-16,0 0-9 0,0 0-5 15,0 0 10-15,0 0-11 0,0 0-1 16,0 0-4-16,12 0-1 0,4 0-1 15,-4 0 0-15,6 0-6 0,3 0 3 16,2 0-2-16,27-8 0 16,-22 8 5-16,0-9 2 0,-2 4-3 15,2 5 4-15,-3-6 1 0,3 1-4 16,-5 2-5-16,3-4 5 0,-1 4-8 16,29-5 12-16,-29 7-4 15,1-4 3-15,2 4-6 0,2 1 3 16,1-3 1-16,2 3-6 0,0-1 3 15,3 0-6-15,-1-2 10 0,42-5 0 16,-39 3-5-16,-2-1-3 0,-3 1-2 16,5 1-1-16,-7-1 3 0,-1 1 6 15,-2 2-4-15,-2 0 5 0,-3 2-10 16,15 0 3-16,-18 0 3 16,1 0 0-16,-1 0-6 0,0 0 1 15,3 0 8-15,0 0-11 0,3 0 6 16,-3-13-5-16,-3 13 4 15,21 0-3-15,-18-10 6 0,-3 10 0 16,3 0 1-16,0-8-9 0,2 8 6 16,1-7 6-16,-1 6-9 0,1 1 2 0,25-6-5 15,-26 5 8 1,1-3-3-16,-1 3-1 0,-2-1 4 0,0-2-3 16,0 0-4-16,-3-1 4 0,1 3 0 15,-4 2 8-15,12-2-13 16,-14 0 5-16,3 2-5 0,-3 0 3 15,0 0 1-15,6 0 4 0,-1 0 3 16,5 0-5-16,-2 0 0 0,5 0-3 16,28 0 0-16,-25 0 4 15,0 0-3-15,-3 0-2 0,-3 0 6 16,3 0-16-16,-5 0 13 0,2 0 4 0,1 0 5 16,2 0-6-1,15 0 1-15,-22 0-11 0,-1 0 7 0,0 0 6 16,-2 0-4-16,0 0-3 0,0 0-1 15,2 0-1-15,1 0 2 0,-1 0-6 16,21 0 20-16,-21 0-16 16,-2 0 2-16,-3 0-1 0,3 0 8 15,-3 0-5-15,-2 0 0 0,2 0-4 16,-2 0 7-16,15 0-9 16,-15 0-1-16,-3 0 7 0,3-13 2 15,-3 13 0-15,-2 0-2 0,2 0 3 0,-5 0-3 16,3 0-8-16,2 0 7 0,0 0 6 15,-2 0-7 1,-1 0-1-16,1 0 1 0,-1 0 4 0,1 0-2 16,2 0-5-16,1 0 5 0,-1 0-4 15,-3 0 4-15,11 0-7 16,-8 0 10-16,1 0-10 0,-1 0 7 16,0 0 3-16,-2-13-6 0,4 13 3 15,-4 0 3-15,0 0 2 0,-3 0-13 16,7 0 7-16,-6 0 0 15,-1 0 0-15,0 0 1 0,0 0-4 16,0 0 11-16,0 0-13 0,0 0 6 0,0 0 5 16,-2 0-4-1,2 0 0-15,-5 0-10 0,0 0 3 0,2 0 12 16,1 0-5-16,-3 0-6 0,0 0 2 16,0 0-30-16,0 0-63 0,0 0-209 15,0 0 90-15,0 0-44 16,0 0-69-16,0 0-138 0,0 0-15 15</inkml:trace>
</inkml:ink>
</file>

<file path=ppt/ink/ink4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9:09.489"/>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94 2146 0,'0'0'86'0,"0"0"31"0,0 0-23 16,0-13-5-16,0 13 11 0,0 0 6 16,0 0-24-16,0 0-25 0,0 0-7 15,0 0 57-15,15 14-36 16,-15 2 10-16,0-4-9 0,13 1 6 15,-1 4 0-15,-1 4 6 0,-1-4 9 16,-3 2 2-16,11 21 47 16,-10-18-91-16,0-3-15 0,-3-3-7 0,0-1-17 15,-5 1-5-15,0-4-9 16,0-4 2-16,0 3 7 0,0-6 3 16,5 5-4-16,-5-8 2 0,2-2-3 15,-2 0 2-15,0 0-6 0,0 0 11 16,0 0-5-16,0-12-3 0,0 12 5 15,0-11-9-15,-12-23-2 16,12 16-3-16,-13-7 2 0,13-3 6 16,-10-2 3-16,0-3-6 0,4 2 4 15,-1 1-4-15,-3-2-2 0,4 5 9 16,-9-17 85-16,15 30-21 0,-5 3 22 16,0 3-6-16,0 8-17 15,0 0-21-15,2 0-24 0,3 0-2 16,0 0-1-16,0 32 3 0,0-12-21 15,0 0-6-15,0 5-1 0,0 5 12 16,16 4-1-16,-4-1-14 0,1 0 12 16,0-3-5-16,-6 1-10 0,4 24 20 15,-4-33 5-15,-7-5-30 16,0 0 5-16,8-4 3 0,-8-3 16 16,0-1-15-16,0-8 11 0,0-1-13 15,0 0 2-15,0 0-14 16,0-16 26-16,0-1-2 0,13-3-11 0,-13-7-3 15,12-1 1-15,-12-6 10 16,11-4-5-16,-11 2 4 0,0-1 11 16,7-27-11-16,-2 38 4 0,-5 8 2 15,0 3 20-15,0 6 2 0,0 3 12 16,0 6-13-16,0 0-4 0,0 0-17 16,0 0-2-16,0 11 5 15,0 4 19-15,0 3-38 0,0 4 28 16,0 3-16-16,0 4 13 0,0 6-6 15,0-1-16-15,0-1-2 0,0 0 9 16,0 27-5-16,0-36-6 0,0-3 0 16,0-5 14-16,0-1 3 15,0-5-10-15,0-3 2 0,0-3-2 0,0-4-6 16,0 0-8-16,0-14 7 16,0-1 4-16,0-4 0 0,0 0 3 15,0-7 0-15,0 1 12 0,0-6 3 16,0 1-6-16,0 0-5 0,0-18 12 15,0 28 2-15,0 4 6 16,0 7-11-16,0 9-21 0,0 0 19 16,0 0-27-16,0 17 31 0,0 3-11 15,0 0-2-15,0 29 18 16,0-23-31-16,0-4 5 0,0-1 1 0,-12-3 12 16,12-6-5-16,0-1-9 0,-11-2 24 15,11-5-37-15,0-4 19 16,0 0-3-16,0 0 12 0,0-15-11 15,0-5 4-15,0 4-1 0,0-5-3 16,0-2 11-16,0-2-19 0,0 2 18 16,0-17-5-16,0 30 21 15,0-1 7-15,0 3-7 0,0 8-16 16,0 0 15-16,0 0-19 0,0 17-10 16,0 2 22-16,0 0-10 0,-17 6 12 15,6 22-10-15,-1-23-2 0,12-3-12 16,0-5 2-16,0-5 20 15,0-2-11-15,0-3-13 0,0-6 12 16,0 4-8-16,0-4-2 0,0 0-5 16,0 0 7-16,0 0 2 0,0 0-4 15,0 0-7-15,0 0 18 0,0 0-24 16,0 0 5-16,0-13 25 0,0-19-11 16,0 14 11-16,0-8-12 15,10-2-11-15,0 1 16 0,-10-7 12 16,13 2-15-16,-6 3 2 0,-7 3 1 15,11 4 48-15,-11-6 31 16,0 19-49-16,0 9-12 0,0 0 0 0,-18 0-6 16,2 13 16-16,4 4-12 0,-4-1-7 15,6 1-15-15,-3 7 4 16,-9 20-6-16,11-21 10 0,4-6 1 16,7-1 10-16,0-2-24 0,0 1 4 15,0-6 7-15,0-3-11 0,0-4-3 16,18-2 4-16,17 0-14 15,-19 0 12-15,1-16 3 0,1 5 5 0,-3 0 8 16,1-2 6-16,-6 1-12 16,-2-1 10-16,-3 2-5 0,2-6-1 15,-4 9-19-15,-3 4 16 0,0-1 2 16,2 5-6-16,3 0 2 0,-2 0 6 16,0 0 3-16,-1 0 19 15,-2 0-9-15,0 0 0 0,0 0-3 16,0 9-8-16,0-9-16 0,0 13 9 15,0-1-8-15,0 7 26 0,0-4 2 16,0 0-26-16,10-3 6 0,3 15 4 16,-3-18-20-16,3-1 10 15,-5-8 1-15,-1 0-1 0,1 0-3 0,0 0-6 16,-3-14 11-16,2 2 16 16,-7 1-17-16,0-16-1 0,0 14 3 15,0 0 11-15,0 5 3 0,-15-1-8 16,0 0 4-16,-1 3 21 15,1 2-25-15,2 0 6 0,-12 4 14 16,15 0-26-16,0 0 9 0,2 0-1 16,0 14-30-16,3 1-30 0,0-4-70 15,0-1-134-15,5-10-191 0,0 15-91 16,-3 0-1114-16</inkml:trace>
</inkml:ink>
</file>

<file path=ppt/ink/ink4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8:54.02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F002E54-5622-4815-B5D2-3C425E8ECC8D}" emma:medium="tactile" emma:mode="ink">
          <msink:context xmlns:msink="http://schemas.microsoft.com/ink/2010/main" type="writingRegion" rotatedBoundingBox="27192,5370 30941,5346 30945,5961 27196,5985"/>
        </emma:interpretation>
      </emma:emma>
    </inkml:annotationXML>
    <inkml:traceGroup>
      <inkml:annotationXML>
        <emma:emma xmlns:emma="http://www.w3.org/2003/04/emma" version="1.0">
          <emma:interpretation id="{89F5453C-75FE-4AC5-9DAA-3D5F9ADA93B9}" emma:medium="tactile" emma:mode="ink">
            <msink:context xmlns:msink="http://schemas.microsoft.com/ink/2010/main" type="paragraph" rotatedBoundingBox="27192,5370 30941,5346 30945,5961 27196,5985" alignmentLevel="1"/>
          </emma:interpretation>
        </emma:emma>
      </inkml:annotationXML>
      <inkml:traceGroup>
        <inkml:annotationXML>
          <emma:emma xmlns:emma="http://www.w3.org/2003/04/emma" version="1.0">
            <emma:interpretation id="{A6F6DA52-52DC-49AC-A4CB-963768DD4E06}" emma:medium="tactile" emma:mode="ink">
              <msink:context xmlns:msink="http://schemas.microsoft.com/ink/2010/main" type="line" rotatedBoundingBox="27192,5370 30941,5346 30945,5961 27196,5985"/>
            </emma:interpretation>
          </emma:emma>
        </inkml:annotationXML>
        <inkml:traceGroup>
          <inkml:annotationXML>
            <emma:emma xmlns:emma="http://www.w3.org/2003/04/emma" version="1.0">
              <emma:interpretation id="{F72A259C-F700-4705-BB89-008B339741C9}" emma:medium="tactile" emma:mode="ink">
                <msink:context xmlns:msink="http://schemas.microsoft.com/ink/2010/main" type="inkWord" rotatedBoundingBox="27192,5378 28089,5372 28093,5885 27195,5891"/>
              </emma:interpretation>
              <emma:one-of disjunction-type="recognition" id="oneOf0">
                <emma:interpretation id="interp0" emma:lang="" emma:confidence="1">
                  <emma:literal/>
                </emma:interpretation>
              </emma:one-of>
            </emma:emma>
          </inkml:annotationXML>
          <inkml:trace contextRef="#ctx0" brushRef="#br0">5809 736 2431 0,'-8'0'21'0,"6"7"13"0,-4-7 37 0,6 7 25 16,-2-7 14-16,2 0 2 0,0 0-13 15,0 0 8-15,33 0 96 16,-15 0-121-16,0 0-4 0,0 0-27 16,2 0-17-16,-2 0-15 0,0 0-9 15,2 0 0-15,-5 0-7 0,1 0-2 16,14 0-97-16,-15 0-51 16,-4 0-36-16,1 0-12 0,-1 0-12 15,-1 0-48-15,-3 0-159 0,-2 0-149 16</inkml:trace>
          <inkml:trace contextRef="#ctx0" brushRef="#br0" timeOffset="228.0694">5875 986 2446 0,'-3'5'67'16,"3"1"54"-16,0-2 22 0,0 1-8 15,16-5 9-15,-6 0-2 0,3 0-18 16,4 0-39-16,27 0 2 16,-21-13-57-16,2 3-13 0,1 10-6 15,-1-11-26-15,-2 4-51 0,0 7-66 0,-3-8-43 16,1 0-51-16,17 8-448 16,-18 0 15-16</inkml:trace>
          <inkml:trace contextRef="#ctx0" brushRef="#br0" timeOffset="846.46">6599 528 2816 0,'-5'-3'90'0,"2"-4"106"0,0 7 65 15,3-4 21-15,0 4-42 0,0 0-39 16,0 0 71 0,0 0-193-16,0 0-12 0,0 0-15 0,0 0-21 15,0 0 3-15,0 0-17 0,0 15 17 16,0 0-9-16,0-2 13 16,0 22-11-16,11-13-8 0,-11 4-4 15,12-4-3-15,-1 3-3 0,-1 1-7 16,-10-2 0-16,7 3 6 0,1-3-7 15,0 18 4-15,-3-20 1 16,-3-1-9-16,3-5 3 0,1 0 8 0,-4 2-11 16,1-1-1-16,-1 0-41 15,1-4-40-15,-3 0-99 0,7 10-497 16,-7-13 258-16,0-4-37 0,0-1-299 16</inkml:trace>
        </inkml:traceGroup>
        <inkml:traceGroup>
          <inkml:annotationXML>
            <emma:emma xmlns:emma="http://www.w3.org/2003/04/emma" version="1.0">
              <emma:interpretation id="{9903A11F-AE61-4913-BF99-78A5B8E49235}" emma:medium="tactile" emma:mode="ink">
                <msink:context xmlns:msink="http://schemas.microsoft.com/ink/2010/main" type="inkWord" rotatedBoundingBox="28429,5362 30941,5346 30945,5961 28433,5977"/>
              </emma:interpretation>
              <emma:one-of disjunction-type="recognition" id="oneOf1">
                <emma:interpretation id="interp1" emma:lang="" emma:confidence="1">
                  <emma:literal/>
                </emma:interpretation>
              </emma:one-of>
            </emma:emma>
          </inkml:annotationXML>
          <inkml:trace contextRef="#ctx0" brushRef="#br0" timeOffset="1236.9912">7037 940 2301 0,'3'0'53'0,"-3"0"49"0,5 0 44 15,-5 0 25-15,2 0 139 16,-2 0-185-16,0 0-31 0,0 0-27 16,0 0-21-16,0 0-12 0,0 0-13 15,0 0-13-15,0 12-4 0,0-12-4 16,0 0 9-16,0 0-10 0,0 0 1 16,0 0 0-16,0 0 1 15,0 9-1-15,0-9 5 0,0 0-5 16,8 0-14-16,-8 0 8 0,15 0-17 15,-15 0 20-15,8 0-2 16,-8 0 12-16,0-9 6 0,0 9-12 0,0 0-3 16,0-7 1-16,0-2 4 0,-13 3-30 15,13 6-24-15,-13 0-27 16,13 0-25-16,-7 0-49 0,7 0-47 16,0 0-52-16,-11 0-131 0,6 0-280 15</inkml:trace>
          <inkml:trace contextRef="#ctx0" brushRef="#br0" timeOffset="1960.0222">7424 625 2085 0,'-10'0'46'15,"-5"0"90"-15,7 0-89 0,1 0-13 16,1 0 5-16,1 0-12 0,0-11-8 16,5 3-8-16,0 8-11 0,0-7 6 15,0 0 13-15,33-4 39 16,-20 8-4-16,2-1 2 0,1-1-8 15,2-1 0-15,2 0-5 0,0 3 1 16,-2 3-7-16,0-4-17 0,0 3-7 16,10 1 19-16,-18 0-22 15,-2 0 5-15,-1 0-15 0,-2 14 11 0,0-1 2 16,-5 1 0-16,0 2-5 16,0-1-10-16,0 4 12 15,0 17 2-15,0-19-16 0,-10 2 11 0,10-1-6 16,-15-1-2-16,2-2-10 15,3 0 20-15,0-4-9 0,-3-2-9 16,0 3-8-16,6-12-14 0,2 0-2 16,5 0 13-16,0 0-12 0,0 0 17 15,0 0 7-15,0 0 11 0,12 0-17 16,1 0 11-16,20-12 9 16,-17 3-9-16,1 9 19 0,1 0-2 15,0-10 9-15,-3 10-10 0,-2 0 11 16,0 0-3-16,-3 0 0 0,3 0 1 15,7 31 45-15,-15-15-48 0,0 1 1 16,0 1 4-16,-2-4-9 0,-3 3 22 16,0-3 14-16,0 4 34 0,0-5 32 15,-18 1 31-15,-12 14 157 16,14-17-185-16,-2-3-15 0,1 3-3 16,-4-2-35-16,3-1 1 0,1-4-12 15,-4-4-7-15,3 0-3 0,1 0-5 16,-17 0-19-16,19 0-12 15,-3 0-8-15,6 0 5 0,-6-10-55 0,5 10-28 16,3-8-64-16,2 2-70 16,3 6-66-16,2-8-61 15,3-3-367-15,0 11 166 0,0-5-250 0</inkml:trace>
          <inkml:trace contextRef="#ctx0" brushRef="#br0" timeOffset="2543.7498">8000 592 2987 0,'-13'-3'89'0,"-12"-1"190"0,10 4-143 15,2 0-9-15,-5 0-32 0,5 0-16 16,-4 14-24-16,1-14-12 0,1 15-6 16,2-3-16-16,3 2-10 0,-8 8 10 15,13-8-21-15,3-2-4 16,2 1 10-16,0 0-5 0,0-1-22 16,0-1-12-16,17 2-38 0,1-5-25 15,3-2-30-15,24-3-135 0,-22-3 132 16,5 0 23-16,-2 0 15 15,-1-13 17-15,-2 0 23 0,-2-2 29 0,-3 1 4 16,-3-1 24-16,-5 0 50 16,10-21 166-16,-15 23-42 0,-2 0 27 15,2 3 24-15,-5-1-15 0,0 4-27 16,3 0-38-16,-3 3-51 0,0 4-21 16,0 0 21-16,0 0-88 15,0 0 3-15,0 0 11 0,0 16-5 16,0-3 12-16,0 6 5 0,12-2-16 15,-12 7-5-15,16-1-6 0,12 27 8 16,-18-24-19-16,0-1 25 16,-2 1-24-16,-1-4-2 0,1 2 7 0,-3-5-16 15,3-4 14-15,-3-1-38 0,0-4-35 16,0 2-228-16,3-12 6 16,-3 0-90-16,-3 0-32 0,-2 0-57 15,3 0-245-15</inkml:trace>
          <inkml:trace contextRef="#ctx0" brushRef="#br0" timeOffset="2839.5702">8576 525 3072 0,'5'-7'113'0,"0"3"284"15,-5 4-191-15,0 0-21 16,0 0-44-16,0 0-31 0,0 0-17 15,0 0-15-15,0 0-25 0,0 0 3 16,0 0-2-16,0 15 11 16,0 2-23-16,0 0-10 0,0 0-23 15,0 2 17-15,0 3-21 0,0 3 8 16,0 1-8-16,0 0 4 0,-15-2-9 16,2 21 20-16,13-29-36 15,0-2 15-15,0 0 0 0,0-5-20 0,0 1 14 16,0-6 14-16,0-1-21 0,23-3 1 15,23 0-10-15,-23 0 15 16,2 0 2-16,1-12-54 0,-3 12-75 16,0-12-66-16,-3 2-64 0,-2 1-59 15,-3 1-7-15,3-1-39 0,10-10-519 16,-18 8 317-16</inkml:trace>
          <inkml:trace contextRef="#ctx0" brushRef="#br0" timeOffset="3122.2798">8805 523 2922 0,'-15'-9'138'16,"2"5"140"-16,-10-6 354 0,16 6-398 15,7 1-59-15,-5 3-33 0,5 0-56 16,0 0-9-16,0 0 2 0,0 0-8 16,0 0 38-16,0 0-15 0,0 40 177 15,0-19-48-15,10 5 18 16,-10 2-64-16,0 1-46 0,0 5-57 15,10 0-19-15,0 2-18 0,-10 1-3 16,8 1-22-16,7 35 10 16,-7-39-29-16,2-2-2 0,-5-4-14 0,3-1-22 15,-3-4-38-15,-3 1-81 16,-2-8-91-16,0-3-36 0,0-2 28 0,0-1-361 16,0-10 120-16,0 0-73 15,0 0-233-15,0-18-162 0</inkml:trace>
          <inkml:trace contextRef="#ctx0" brushRef="#br0" timeOffset="3749.063">9022 676 2537 0,'-5'-4'63'0,"0"3"41"16,0 0 22-16,0-2-13 0,5-3 45 16,0 1-105-16,0 1 1 15,0-2-8-15,0-3-3 0,18 1 7 16,-5-1 27-16,2-1 8 0,0-1-12 16,3 4-4-16,15-9 82 15,-15 9-86-15,-3 3 2 0,1 0 8 0,-1 0-7 16,-5 4-1-16,-2 0-8 0,-3 0 16 15,-3 0-11-15,1 17 4 16,-1 14 8-16,1-15-48 0,-3 3 7 16,0-3-25-16,3 4 6 0,-1 1 11 15,-2 0-14-15,0-2-2 0,0 5 10 16,0 20-4-16,0-22 2 16,-15 1-16-16,0-3 13 0,-3 1-5 15,7-1-13-15,1-2 12 0,0 0-15 16,0-4-3-16,0 1 15 0,-3 6-5 15,13-12-5-15,-5-5 4 0,0-2 2 16,0 3-4-16,5-3 7 0,0-2 0 16,0 0-6-16,0 0-12 0,0 0 11 15,28 0 7-15,-16 0 36 16,4 0-8-16,2 0-12 0,2 0 17 16,0 0 6-16,1 0 12 0,-1-9 1 15,0 9 18-15,1 0 41 16,12-10 156-16,-15 10-152 0,0-7 21 15,-1 7-12-15,1-7-51 0,0 4-21 16,0 0-27-16,0-1-6 0,-3 4-7 0,0 0-10 16,11 0 13-1,-16 0-23-15,0 0-6 0,-5 0-31 0,0 0-144 16,0 0-93-16,-2 0-14 0,0 0 14 16,-1 0-135-16,-2 0-754 15,0 0 431-15,0 0-188 0</inkml:trace>
        </inkml:traceGroup>
      </inkml:traceGroup>
    </inkml:traceGroup>
  </inkml:traceGroup>
</inkml:ink>
</file>

<file path=ppt/ink/ink4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8:35.98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EE71FE5-AF17-4983-B28B-05E00610031D}" emma:medium="tactile" emma:mode="ink">
          <msink:context xmlns:msink="http://schemas.microsoft.com/ink/2010/main" type="inkDrawing" rotatedBoundingBox="25080,5720 26502,5618 26506,5669 25084,5771" semanticType="underline" shapeName="Other">
            <msink:sourceLink direction="with" ref="{DAE58392-5E62-4CF6-989D-A10C56BB1018}"/>
          </msink:context>
        </emma:interpretation>
      </emma:emma>
    </inkml:annotationXML>
    <inkml:trace contextRef="#ctx0" brushRef="#br0">3681 887 1895 0,'0'2'38'16,"0"2"47"-16,0-1 135 0,0-1-129 16,0 0-25-16,0 2-8 0,0-4-6 15,0 0 14-15,10 0 8 0,-10 0-18 16,0 0 3-16,0 0 2 0,0 0 6 16,8 0 43-16,-8 0-73 15,0 0-13-15,0 0 1 0,0 0-7 16,0 0 61-16,0 0 24 0,0 0-10 15,20 0 36-15,26 0 19 16,-13 0-108-16,8-15-4 0,7 4 38 0,8 0-28 16,8-3 2-16,5 6-23 15,5-3-6-15,0 2-7 0,2 3-12 0,72-7 6 16,-79 10-3-16,-5 3-2 16,-3 0 6-16,-5 0-2 0,-5 0-9 15,-3 0 2-15,-5 0 1 0,-2 0-4 16,-5 0-3-16,30 0 20 15,-40 0-10-15,-6 0-9 0,0 0 2 16,-7 0 4-16,0 0 7 0,-3 0-7 16,-2 0-70-16,-3 0-65 0,-3 0-42 15,1 0-274-15,-3 0 179 16,0 0-169-16,0 0-304 0</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29.96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55AE7BE-94BF-4D6C-B036-BF6C1DD56CF4}" emma:medium="tactile" emma:mode="ink">
          <msink:context xmlns:msink="http://schemas.microsoft.com/ink/2010/main" type="inkDrawing" rotatedBoundingBox="6214,8330 6457,9448 5492,9658 5249,8540" hotPoints="6383,8986 5862,9508 5340,8986 5862,8465" semanticType="enclosure" shapeName="Circle"/>
        </emma:interpretation>
      </emma:emma>
    </inkml:annotationXML>
    <inkml:trace contextRef="#ctx0" brushRef="#br0">534 1020 1968 0,'0'0'45'16,"0"0"-15"-16,0 0 31 0,0 0-10 0,0 7 28 16,0-7-18-16,0 8-1 0,0-8 0 0,0 4-35 15,0-4-5-15,0 0 5 0,0 5 15 0,0-5-16 16,0 3 13-16,0 0-25 0,0 1 14 0,0-3 24 16,0 2-6-16,0 0-2 0,0-1 0 0,0 1-14 15,0-1 7-15,0 1-4 0,0-3-2 0,0 0-9 16,0 0-3-16,0 0 12 0,0 0-9 0,0 0-2 15,11 0-3-15,-11 0-17 0,0 0 17 0,0 0-13 16,12 0 19-16,-12 0-2 0,0 0 2 0,15 0-6 16,-9 0 5-16,0 0 14 0,3 0-1 15,0 0-10-15,3 0-22 0,0 0 13 0,0 0-8 16,0 0-4-16,3-10-7 0,-4-1 16 0,1 4-16 16,-3 7 4-16,3-11 8 0,-3 1 4 0,0 6-25 15,0 0 24-15,0 0-14 0,-3-1 5 0,0-1 14 16,0 1 11-16,0-3-11 0,0 6-10 0,0-7-2 15,-3 3 12-15,3-4-12 0,0-3-3 0,2 3 0 16,1-1 4-16,0 2 11 0,0-4-17 0,3 1-5 16,-3-1 23-16,0 2-20 0,0 2-2 0,-3-2 16 15,3 2-16-15,-6 1 17 0,3 1 0 16,0-2-16-16,0 0 6 0,-3 2-3 0,0 3 13 0,0 1-8 16,0-5 1-16,-3 0-1 0,6 0-2 15,-3-1-12-15,-1 0 12 0,1-6-9 0,0 1-1 16,3 0 10-16,-3 0-3 0,-3 1 14 0,6 1-21 15,-6-4 5-15,3 6 12 0,0 0-11 16,-3 1 16-16,0 1-5 0,0-3-3 0,0 1-14 0,0 1 21 16,0 0-4-16,0 1-3 0,0 0-4 0,0-3 2 15,0 1-11-15,0-1 8 0,0 2 12 0,0-5-21 16,0 1 3-16,0-2 3 0,0 1 19 0,0-2-6 16,0 4-20-16,0-4 2 0,0 4 23 0,-12-3-20 15,12 3 6-15,-9 3-3 0,9-2 8 16,-8 0-10-16,-1 3 24 0,3 0-14 0,6-5-3 15,-6 2 3-15,0 1 7 0,-3 0-8 0,3-1 2 0,0 2-13 16,0-1 18-16,3-1-19 0,-3 3-4 16,0 2 23-16,0-3-14 0,3 3 29 0,-3 1-22 15,0-1 5-15,0-2 3 0,3 0-4 0,-3 0 12 16,3-2-5-16,-3 4-2 0,3-3-16 0,-3 3 5 16,-2 0-11-16,2-2 5 0,-6 1 1 0,0 3 5 15,3-3 3-15,0-2 4 0,0 4-4 0,0-2-8 16,-3 0 1-16,3 1-7 0,-3 0-4 0,3-3 22 15,-3 3-15-15,1 1 15 0,-1 0-21 0,0-2 4 16,0 0 20-16,0 4-16 0,3-1-8 16,-3 0-9-16,3 1 7 0,-3-2 2 0,3 2 11 0,0 0 13 15,0 1-26-15,-2 0 23 0,-1 0-9 16,3 0 3-16,0-1-15 0,0 1 14 0,3 2-11 16,0 0 3-16,0 0-1 0,0 0 7 0,0 0 2 15,-3 0-8-15,3 0 2 0,-3 0 12 0,-3 0-6 16,0 0-11-16,1 0-12 0,2 0 19 0,-3 0 8 15,3 0-24-15,-3 0 21 0,3 0-3 0,3 0-20 16,-6 0 5-16,3 16 26 0,-3-16-25 0,0 10 24 16,-3 0-25-16,-2-10 10 0,5 9 17 0,-6-9-25 15,6 8 29-15,3 1-24 0,-3 1 14 0,6-3-7 16,-6-3-9-16,6 1 13 0,0-1-1 16,0 2 5-16,3 0-22 0,-6 0 21 0,4 1-18 0,-4 0 21 15,3 2-6-15,0-2-23 0,-6 6 29 16,6-3-24-16,-6 3 11 0,3-1 2 0,0 1 3 15,0 1-6-15,-3 1 17 0,3-1-27 0,0-1 7 16,0 2 1-16,1-2 21 0,-1 1-16 0,0-1 10 16,3 1-9-16,6-2 6 0,0 2-24 0,0 1 18 15,0-1-11-15,0 0 26 0,0 1-18 0,0-1 5 16,0 5 5-16,0 1 0 0,0-4-7 0,0-1 2 16,0 2-12-16,0 2-7 0,0-4 4 0,0 1 9 15,0 2 0-15,0-5 21 0,0 6-26 0,0-2 19 16,0 2 2-16,0-1 3 0,0 0-3 15,0 0-3-15,18 0 0 0,-7 0-19 0,4-2 20 16,-3 3-9-16,0-3 9 0,0-1 2 0,-3 2-3 16,3 1-26-16,-3-1 34 0,3 1 4 0,0 1-6 15,6-1-2-15,-1 4 0 0,4-2 3 0,-3 0-4 16,-3-4-2-16,3 3-3 0,-6-8-9 0,6 4 24 16,-7-4-22-16,1-1 2 0,3-1-1 0,-3 0 19 15,0-1-4-15,3 1-16 0,0-1 17 0,0-1-24 16,-3 0 19-16,3-3-23 0,-4 0 22 0,1-2-22 15,0 0 19-15,3 0-14 0,-6-2 15 0,0 0-14 16,0 0 0-16,-3 0 7 0,0 0 6 16,0 0-14-16,0 0 10 0,0 0-3 0,3 0 7 0,0 0-14 15,2 0 17-15,-2-14-23 0,3 14 9 16,-3-12-4-16,0 2 8 0,3 10 9 0,0-10-18 16,3 1 8-16,-3 2-3 0,0 7 2 0,-6-10 10 15,6 1 0-15,-4 9-10 0,-5-6 4 0,3 6-12 16,-3 0 15-16,3 0-13 0,-3 0 14 0,0 0-2 15,3 0-10-15,-3 0 6 0,0 0-7 0,3 0 6 16,-3 0 10-16,0 0-7 0,0 0 9 0,0-13-17 16,0 13 5-16,3 0 10 0,-3 0-17 0,-3 0 17 15,3-14-10-15,-3 14-7 0,0 0 2 0,0 0 23 16,0 0-26-16,0 0 23 0,0 0-3 0,0 0-24 16,0 0 0-16,0-12 8 0,0 12 10 15,0 0 9-15,0 0-6 0,0 0-10 0,0 0-11 16,0 0 16-16,0 0-33 0,0 0-42 0,0 0-51 15,0 0-79-15,0 0-38 0,0 0-66 0,0 0-163 16,0 0-296-16</inkml:trace>
  </inkml:traceGroup>
</inkml:ink>
</file>

<file path=ppt/ink/ink4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8:19.72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15466737-272C-4D11-9400-857B4B29FFFB}" emma:medium="tactile" emma:mode="ink">
          <msink:context xmlns:msink="http://schemas.microsoft.com/ink/2010/main" type="writingRegion" rotatedBoundingBox="22435,4790 30548,4619 30821,17589 22708,17760"/>
        </emma:interpretation>
      </emma:emma>
    </inkml:annotationXML>
    <inkml:traceGroup>
      <inkml:annotationXML>
        <emma:emma xmlns:emma="http://www.w3.org/2003/04/emma" version="1.0">
          <emma:interpretation id="{931F34EC-E92A-44E9-BF75-E3E837382527}" emma:medium="tactile" emma:mode="ink">
            <msink:context xmlns:msink="http://schemas.microsoft.com/ink/2010/main" type="paragraph" rotatedBoundingBox="22523,5057 26490,4530 26629,5580 22663,6107" alignmentLevel="1"/>
          </emma:interpretation>
        </emma:emma>
      </inkml:annotationXML>
      <inkml:traceGroup>
        <inkml:annotationXML>
          <emma:emma xmlns:emma="http://www.w3.org/2003/04/emma" version="1.0">
            <emma:interpretation id="{069778E3-FA51-480E-945C-06E4FDE8E0A2}" emma:medium="tactile" emma:mode="ink">
              <msink:context xmlns:msink="http://schemas.microsoft.com/ink/2010/main" type="line" rotatedBoundingBox="22523,5057 26490,4530 26629,5580 22663,6107"/>
            </emma:interpretation>
          </emma:emma>
        </inkml:annotationXML>
        <inkml:traceGroup>
          <inkml:annotationXML>
            <emma:emma xmlns:emma="http://www.w3.org/2003/04/emma" version="1.0">
              <emma:interpretation id="{DAA862C5-FC36-4F72-B343-43366345F104}" emma:medium="tactile" emma:mode="ink">
                <msink:context xmlns:msink="http://schemas.microsoft.com/ink/2010/main" type="inkWord" rotatedBoundingBox="22529,5104 23813,4934 23946,5936 22663,6107"/>
              </emma:interpretation>
              <emma:one-of disjunction-type="recognition" id="oneOf0">
                <emma:interpretation id="interp0" emma:lang="" emma:confidence="1">
                  <emma:literal/>
                </emma:interpretation>
              </emma:one-of>
            </emma:emma>
          </inkml:annotationXML>
          <inkml:trace contextRef="#ctx0" brushRef="#br0">125-3930 399 0,'-20'0'105'15,"9"0"-56"-15,-1 0 6 0,1 0 165 16,-1 0 99-16,-4 0-42 0,6 0-59 16,-2 0-34-16,-4 0 2 0,3 0-11 15,-15 0 109-15,13-13-173 16,8 13-17-16,-4 0-19 0,6-8 13 16,0 8 5-16,0 0 3 0,5 0-9 15,0 0-3-15,0 0 76 16,0 0-91-16,0 0-8 0,0 0-14 15,0 0-18-15,0 0-10 0,0 0-14 0,0 0-4 16,0 0-11-16,0 0 5 0,0 0 4 16,0 0 4-16,0 0-6 15,20 0 6-15,-2 0 4 0,5 0-5 16,5 0-8-16,0 0 7 0,5 0-4 16,6 0 6-16,32-11 0 15,-33 11 0-15,0 0-2 0,-5-10 4 16,1 10-5-16,-4-10-4 0,-2 10-1 15,-8-5 3-15,3 5-3 0,-7 0-7 0,2-6-184 16,-8 6 32 0,-10 0-40-16,5 0-23 0,-3 0-91 0,-2 0-182 15,0 0 21-15</inkml:trace>
          <inkml:trace contextRef="#ctx0" brushRef="#br0" timeOffset="342.3341">10-3795 2507 0,'-7'13'31'16,"2"-13"47"-16,5 0 24 0,-3 12-4 16,0-12-19-16,3 7-22 0,-5 1-1 0,0 14 93 15,5-8-76-15,0 7 29 16,0 1-32-16,0 6-19 0,0 5-21 15,0-1 60-15,18 4-21 0,-8 0-16 16,-10 4-14-16,26 43 24 16,-26-44-52-16,7 0 5 0,4-1-4 15,-6 0-4-15,0 0-1 0,2-2 2 16,-7 0-2-16,6-4-3 0,-1-4-12 16,7 18-3-16,-7-27 11 15,1-6-21-15,-6-2-55 0,0-2-59 16,0-4-63-16,0 0-11 0,0-5-44 0,0 0-66 15,0 0-94-15,0-14-370 16,0 2 303-16</inkml:trace>
          <inkml:trace contextRef="#ctx0" brushRef="#br0" timeOffset="619.8115">-168-3380 2387 0,'0'0'13'0,"0"0"34"15,0 0 8-15,0 0-22 0,0 0-22 16,0 0-4-16,0 0 6 0,18 0 20 16,-3 0 16-16,21-26 84 15,-16 16-88-15,3 0-17 0,5 1-21 16,-2 4 10-16,4-5-23 0,-4 2 5 15,-3 2 7-15,5 1-5 0,10-4 4 16,-18 8-17-16,-7-4-75 0,2 5-79 16,-7 0-114-16,2 0-171 15,0 0-44-15</inkml:trace>
          <inkml:trace contextRef="#ctx0" brushRef="#br0" timeOffset="1396.9141">841-3530 2459 0,'0'5'38'15,"0"-2"14"-15,0-1 50 0,0-2 15 0,0 5-18 16,0-5-45-16,0 0-16 16,0 1-14-16,0-1 1 15,0 0-33-15,15 0 8 0,-5 0 15 0,3-10-14 16,7 10 8-16,1-11-11 0,-1 11 2 15,3 0 13-15,-5-7-4 16,23-2-17-16,-24 4 9 0,1 1-15 16,-3 4-86-16,-2 0-49 0,-5-6-89 15,5 6-106-15,-8 0 12 0,-3 0 5 16,-2 0-206-16,0 0 222 16</inkml:trace>
        </inkml:traceGroup>
        <inkml:traceGroup>
          <inkml:annotationXML>
            <emma:emma xmlns:emma="http://www.w3.org/2003/04/emma" version="1.0">
              <emma:interpretation id="{DAE58392-5E62-4CF6-989D-A10C56BB1018}" emma:medium="tactile" emma:mode="ink">
                <msink:context xmlns:msink="http://schemas.microsoft.com/ink/2010/main" type="inkWord" rotatedBoundingBox="23542,4922 26490,4530 26598,5344 23650,5735">
                  <msink:destinationLink direction="with" ref="{BEE71FE5-AF17-4983-B28B-05E00610031D}"/>
                </msink:context>
              </emma:interpretation>
              <emma:one-of disjunction-type="recognition" id="oneOf1">
                <emma:interpretation id="interp1" emma:lang="" emma:confidence="1">
                  <emma:literal/>
                </emma:interpretation>
              </emma:one-of>
            </emma:emma>
          </inkml:annotationXML>
          <inkml:trace contextRef="#ctx0" brushRef="#br0" timeOffset="1710.6496">874-3363 2171 0,'0'4'18'0,"0"3"8"16,0-1 12-16,0-4 11 0,0 0 76 15,0-2-47-15,15 0 25 16,-5 0-6-16,-2 0-23 0,7 0-2 15,-2 0-16-15,7 0 16 0,-2 0-20 0,10 0-18 16,23 0 20-16,-25 0-41 16,-3 0-5-16,5 0 1 0,-3 0 9 15,0 0-18-15,-4 0 13 0,2-7-7 16,-3 7 1-16,-7-8-3 16,20 8-3-16,-23 0 3 0,-5 0-7 15,0-6 7-15,-5 6-44 0,0-5-85 16,0 5-64-16,0 0-99 0,0 0-129 15,0 0-56-15,0 0-447 16</inkml:trace>
          <inkml:trace contextRef="#ctx0" brushRef="#br0" timeOffset="14770.2177">2945-3759 2419 0,'0'4'79'15,"0"3"67"-15,-13-1 208 0,13-3-180 16,0 0 8-16,0 0-29 0,0-3-15 15,0 3-36-15,0-3-35 0,0 0-23 16,0 0-14-16,0 0-2 16,0 0-30-16,0 0-12 0,0 0-60 15,-13 0-101-15,13 0-97 0,0 0-71 16,-15 0-88-16,15 0-196 0</inkml:trace>
          <inkml:trace contextRef="#ctx0" brushRef="#br0" timeOffset="14504.9478">2234-4162 1605 0,'10'-6'70'0,"-2"-3"51"0,-3 2-2 15,0 0 16-15,5-8 109 16,-7 4-140-16,-3 3-17 0,2 1 11 15,-2-1 13-15,0 0 9 0,0 2-8 16,0-1-20-16,0 1 6 0,0 2 8 16,0-3 60-16,0 6-114 15,-12-2-12-15,12 0-8 0,-13-1-21 16,13 3-10-16,-8 1-1 0,-2-5-4 16,0 3 10-16,-8 2-19 15,8 0 5-15,0 0 4 0,2 0 5 0,0 0-3 16,-2 0-13-16,3 17 9 0,-1-4-1 15,0 0 3-15,3 1 8 0,-3 18-16 16,3-14-1-16,5-1 4 16,0-1 0-16,0 0 4 0,0 1 2 15,13 1 2-15,-13 0-2 0,21-2 0 16,-4-2-4-16,19 16 4 16,-13-13 13-16,0 0-8 0,2-2 4 15,3 2-2-15,3-1-1 0,-3 4-3 16,5-2 5-16,-5 4-13 0,3-5 12 0,20 14-4 15,-28-17-1-15,-3-2 8 16,-2 0 0-16,-6-3-10 0,-4 0 0 16,0-2-38-16,-8 1-33 0,0-2-21 15,0 0-4-15,-28 10-93 16,10-11 103-16,-5-4 5 0,0 2 8 16,-2-3 3-16,-1 0 39 0,-2 0-2 15,3 0 18-15,-3-14 4 0,-21-12-10 16,31 14 12-16,3-3 4 15,2 2 11-15,6-4-4 0,7 0-4 16,0-4 7-16,0-2 14 0,0-3-3 0,18-3 12 16,20-31-7-1,-18 29-13-15,-2 1 23 0,2-1-17 0,-2 0 37 16,0 2-26-16,-5 3 25 0,-6 5 9 16,9-2-16-16,-11 8 3 0,-5-7 8 15,0 17-24-15,0 2-20 16,0 3-10-16,0 0 6 0,0 0-8 15,-13 0-1-15,0 0-20 0,1 16-17 16,-4-6-29-16,-12 15-122 16,10-14 66-16,3-1-38 0,2 4-129 15,-2 0-70-15,2 3 9 0,3 1-114 16</inkml:trace>
          <inkml:trace contextRef="#ctx0" brushRef="#br0" timeOffset="15368.1838">3120-4018 2130 0,'0'0'65'0,"-12"0"29"0,12 0 18 0,0 0-29 15,-10 0-44-15,10 0-11 0,0-10-5 16,0 10-13-16,0-15 0 15,0 4-18-15,10 1 10 0,5-1-13 0,0 3-2 16,1 0 17-16,1 0-12 16,-1 2 2-16,12-8 20 15,-16 14-29-15,-1 0 14 0,-4 0 5 0,-2 0-10 16,0 0 18-16,1 0-14 0,-4 0 7 16,1 14-3-16,-1-2 2 15,-2 17 15-15,0-11-6 0,0 0-11 16,0-1-5-16,-18 0 10 0,6-5-6 15,12 3-15-15,-11-4 23 0,11-2-14 16,0-5-11-16,0 8-1 16,0-7 18-16,0-5 9 0,0 0-9 15,0 0-6-15,0 0 18 0,0 0-4 16,18 0-16-16,3 0-1 0,17-15 15 16,-18 6-16-16,3 9 1 0,-2 0 2 15,1 0 1-15,-4 0 5 16,3 0-1-16,-4 0 3 0,-1 13-3 0,2-2 0 15,5 10 25-15,-16-10-18 16,1 3 3-16,-8 0-13 0,0 3 10 16,0-1-2-16,0-1 25 0,0 0 18 15,-18 2-2-15,3-3 5 0,-16 11 24 16,16-16-19-16,0-1-8 16,2-1-17-16,0-3-13 0,0-4-13 15,3 0 0-15,0 0-3 0,0 0 11 16,-3-11-14-16,-7-3 9 15,9 3-6-15,1 2-10 0,3-1 9 0,2 3-12 16,-1 0-49-16,4 2-32 16,-1-1-73-16,1 2-72 0,2-7-700 15</inkml:trace>
          <inkml:trace contextRef="#ctx0" brushRef="#br0" timeOffset="15676.2071">3727-4299 2817 0,'0'-4'84'0,"0"4"40"0,0-1-22 0,0 1-38 15,0 0-24-15,0 0 86 0,0 0 10 16,0 15 1-16,10 31 132 15,0-20-120-15,-5 8-35 0,5-2-41 16,-5 6-36-16,1 0-9 0,-4-2-4 16,6-1-14-16,-1 1 3 0,-2-3-6 15,1 25-9-15,-6-31 1 16,0-7 3-16,0-4-9 0,0-4-3 0,0-3-127 16,0-4-151-16,0-1-111 0,0 2-70 15,0-5-345-15</inkml:trace>
        </inkml:traceGroup>
      </inkml:traceGroup>
    </inkml:traceGroup>
    <inkml:traceGroup>
      <inkml:annotationXML>
        <emma:emma xmlns:emma="http://www.w3.org/2003/04/emma" version="1.0">
          <emma:interpretation id="{55C079FB-D686-4B9C-AF8C-04F9D79BEB44}" emma:medium="tactile" emma:mode="ink">
            <msink:context xmlns:msink="http://schemas.microsoft.com/ink/2010/main" type="paragraph" rotatedBoundingBox="25291,6087 26946,6133 26929,6746 25273,6699" alignmentLevel="3"/>
          </emma:interpretation>
        </emma:emma>
      </inkml:annotationXML>
      <inkml:traceGroup>
        <inkml:annotationXML>
          <emma:emma xmlns:emma="http://www.w3.org/2003/04/emma" version="1.0">
            <emma:interpretation id="{2103C0F5-B07C-4AF5-A8EA-B4C0AC1C5A6C}" emma:medium="tactile" emma:mode="ink">
              <msink:context xmlns:msink="http://schemas.microsoft.com/ink/2010/main" type="line" rotatedBoundingBox="25291,6087 26946,6133 26929,6746 25273,6699"/>
            </emma:interpretation>
          </emma:emma>
        </inkml:annotationXML>
        <inkml:traceGroup>
          <inkml:annotationXML>
            <emma:emma xmlns:emma="http://www.w3.org/2003/04/emma" version="1.0">
              <emma:interpretation id="{0076F1E6-2E7D-4784-939F-358C8C343C37}" emma:medium="tactile" emma:mode="ink">
                <msink:context xmlns:msink="http://schemas.microsoft.com/ink/2010/main" type="inkWord" rotatedBoundingBox="25291,6087 26946,6133 26929,6746 25273,6699"/>
              </emma:interpretation>
              <emma:one-of disjunction-type="recognition" id="oneOf2">
                <emma:interpretation id="interp2" emma:lang="" emma:confidence="1">
                  <emma:literal/>
                </emma:interpretation>
              </emma:one-of>
            </emma:emma>
          </inkml:annotationXML>
          <inkml:trace contextRef="#ctx0" brushRef="#br0" timeOffset="17569.0023">2527-2743 1926 0,'-5'4'-6'0,"0"-1"19"15,2 1 12-15,3-3 2 0,0 2-4 16,0 1-13-16,0-4 2 0,0 2-27 16,0-2 23-16,0 0-8 15,0 0-3-15,0 0 23 0,0-10 8 0,0 10-4 16,0 0-15-16,0 0 3 16,0 0-6-16,0 0 12 15,0 0-22-15,0 0-11 0,0 0-4 0,0 0 14 16,0 0-18-16,0 0 18 0,0 0-6 15,0 0 8-15,0 0 3 0,0 0 52 16,0 0-22-16,0 0-6 16,0 0 22-16,0 0 12 0,0 0 8 15,0 0-3-15,0 0-18 0,0 0-2 16,0 0 8-16,0 0-2 16,0 0-37-16,0 0 3 0,0 0-8 15,0 0 14-15,10 0-12 0,-10 0 5 16,0 0 3-16,0 0 0 0,0 0 1 15,0 0-7-15,0 0-4 16,0 0 53-16,0 0-16 0,0 8-12 0,0-8-24 16,0 11 7-16,16-4-11 15,-16 3 18-15,0-2 18 0,18 13-2 16,-8-12-11-16,-10 2-21 0,15 1 0 16,-5-1 11-16,-2-2-22 0,-8 3 9 15,0-4 10-15,0 0-21 0,0-1 16 16,0 3-9-16,0-5-5 15,0-5 10-15,0 0-5 0,15 0-8 16,-15 0 11-16,0 0 0 0,13 0-5 16,-3 0-5-16,13-17-11 0,-10 3 13 15,5-1 0-15,0 0-5 0,-1 0 4 16,1 3 5-16,3-2 9 0,-1 4-12 16,-5 1 0-16,3 1 0 0,10-1-3 15,-15 9 10-15,5-4-9 16,-8 4 9-16,0 0-8 0,3-4 6 15,-3 4 0-15,3 0-6 0,-3 0 0 16,3 0 15-16,7 0-11 16,-12 13-4-16,2-1 13 0,-2 3 0 15,-1 3-16-15,-2 0 10 0,0 1 2 16,-2 2 0-16,-1 3 20 0,-2-2-7 16,0 23 22-16,0-23-8 0,-15 1 10 15,2-2-5-15,-2-4-16 0,2 0-18 16,-2 0 15-16,0-1-4 0,-6-5-16 15,1-2 4-15,-18 9 14 16,20-13-15-16,-5-5 1 0,5 0 2 16,-2 0-4-16,-1 0 1 0,4-12 2 15,-1 12-3-15,0-15-2 0,-15-9-13 16,23 13-9-16,-1 2-16 16,4 0-22-16,-1-1-28 0,3 2-18 15,0 0-42-15,5 0-32 0,0 2-48 16,0 2-158-16,0-6-683 0</inkml:trace>
          <inkml:trace contextRef="#ctx0" brushRef="#br0" timeOffset="16663.5224">2563-2847 2235 0,'-5'0'40'0,"0"0"32"0,5 0 28 16,0 0-7-16,0 0-17 0,0 0-22 15,0 0-15-15,0 0 1 0,0 0 11 16,0 0-2-16,10 0-16 15,0 0-2-15,0 0 17 0,0 0-1 16,6 0-26-16,-1 0-5 0,28 0 16 16,-17-12-32-16,2-3 7 15,0 2-16-15,2 0 12 0,1 2-8 0,-3 2-18 16,0 0-64-16,-5 2-49 0,0 7-79 16,2 0-461-16,-17 0 171 15</inkml:trace>
          <inkml:trace contextRef="#ctx0" brushRef="#br0" timeOffset="18554.0363">3544-2820 2492 0,'-13'-10'39'0,"3"4"47"15,-3 0 37-15,-15-9 68 16,18 13-137-16,-3-1 0 0,0 3-5 16,3 0-3-16,0 0-15 0,2 0-7 15,-2 0-7-15,0 15-8 0,0 0-9 16,-11 14 5-16,11-13-7 0,5-1-7 15,-3 2 8-15,3 4-2 0,3-2-2 16,2-2-3-16,0-2 10 0,0-3-10 16,33 12-11-16,-18-16-32 15,3-4-3-15,2-4-25 0,3 0-26 16,-2 0-10-16,2-16 23 0,0 2 0 16,0-3 16-16,-3 1 8 0,13-25 22 15,-20 25 43-15,-6-4 9 0,1 1 42 16,-5 1 42-16,-3-2 7 15,0 1 25-15,0 4 4 0,0 5-9 16,0 2 4-16,0-3 51 0,0 6-108 16,0 5-26-16,0 0-13 15,0 0-18-15,0 0 5 0,0 0 4 0,0 0 0 16,0 0 11-16,0 17 18 0,0 26 96 16,0-17-85-16,0 3 21 15,0-2-19-15,10 7-15 0,-10-2-11 16,10 3-13-16,0 0-1 15,-2 0-11-15,-3-4 2 0,8 30-4 16,-6-37 2-16,-2-2-7 0,3-5-1 16,-3-3-8-16,-2-4 6 0,2-3-26 15,0-5-92-15,-5-1-107 0,2-1-65 16,4 0-365-16,-1 0 176 16,0-17-223-16</inkml:trace>
          <inkml:trace contextRef="#ctx0" brushRef="#br0" timeOffset="17946.037">3358-2389 2747 0,'0'10'57'0,"0"-10"39"15,0 9 23-15,0-9-39 0,0 7-14 16,0-7-26-16,0 0-25 16,0 0-9-16,0 0-6 0,0 0-8 15,0 0 4-15,0 0-1 0,0 0-1 16,0 0-2-16,0 0 3 15,0 0-5-15,0 0 10 0,0 0-3 16,0 0 3-16,0 0 6 0,0 0-15 16,0 0-14-16,0 0-4 0,0 0-1 15,10-19-4-15,-2 11 22 16,-8-2 4-16,0-2 6 0,0 3 0 0,0-2 1 16,0 1-4-16,0 0-8 0,0 0-14 15,0 1-24-15,-13 2-207 16,13 7 35-16,0-1-163 0,-8 1-254 15</inkml:trace>
          <inkml:trace contextRef="#ctx0" brushRef="#br0" timeOffset="18920.6411">3847-2862 2359 0,'0'-10'70'0,"0"-1"63"0,0 3 51 0,0 1 22 16,0 3 10-16,0 1-15 16,0 3-32-16,0 0-5 0,0 0 188 15,0 16-208-15,0 1-20 0,0 4-15 16,-18 5-21-16,3 5-48 0,15 5 9 15,-10 3-21-15,10-2-7 0,-11 4-13 16,11 33 13-16,0-41-27 16,0-5 14-16,0 0-27 0,0-5 3 15,21-2 16-15,-3-5-5 0,5-2 17 16,-3 0-11-16,8-9 8 16,28-5-26-16,-25 0-9 0,-1-15-16 15,-2-1-7-15,0-2 16 0,-2 0 18 0,-3-3 18 16,-5 1 3-16,-3-2-9 15,-7-15 48-15,-8 20-11 0,0 4-1 16,0 0 4-16,-18 7-14 0,2 2-26 16,-1 4 19-16,1 0-16 15,-2 0 9-15,1 0 0 0,-24 24-22 16,26-13 2-16,-1 0-3 0,1 5-114 16,2 1-156-16,0 1-138 0,3 3-56 15,0 3-156-15</inkml:trace>
        </inkml:traceGroup>
      </inkml:traceGroup>
    </inkml:traceGroup>
    <inkml:traceGroup>
      <inkml:annotationXML>
        <emma:emma xmlns:emma="http://www.w3.org/2003/04/emma" version="1.0">
          <emma:interpretation id="{C40BEFA5-2DD9-4223-97EC-3E8422B04695}" emma:medium="tactile" emma:mode="ink">
            <msink:context xmlns:msink="http://schemas.microsoft.com/ink/2010/main" type="paragraph" rotatedBoundingBox="22696,8408 30654,8483 30637,10275 22679,10199" alignmentLevel="1"/>
          </emma:interpretation>
        </emma:emma>
      </inkml:annotationXML>
      <inkml:traceGroup>
        <inkml:annotationXML>
          <emma:emma xmlns:emma="http://www.w3.org/2003/04/emma" version="1.0">
            <emma:interpretation id="{22441CBF-C993-4EB2-8F31-722D11F9CCBC}" emma:medium="tactile" emma:mode="ink">
              <msink:context xmlns:msink="http://schemas.microsoft.com/ink/2010/main" type="line" rotatedBoundingBox="22696,8408 30654,8483 30643,9667 22685,9592"/>
            </emma:interpretation>
          </emma:emma>
        </inkml:annotationXML>
        <inkml:traceGroup>
          <inkml:annotationXML>
            <emma:emma xmlns:emma="http://www.w3.org/2003/04/emma" version="1.0">
              <emma:interpretation id="{8F8FBA36-B330-4855-A034-778C2F799146}" emma:medium="tactile" emma:mode="ink">
                <msink:context xmlns:msink="http://schemas.microsoft.com/ink/2010/main" type="inkWord" rotatedBoundingBox="22692,8859 23824,8870 23817,9603 22685,9592"/>
              </emma:interpretation>
              <emma:one-of disjunction-type="recognition" id="oneOf3">
                <emma:interpretation id="interp3" emma:lang="" emma:confidence="1">
                  <emma:literal/>
                </emma:interpretation>
              </emma:one-of>
            </emma:emma>
          </inkml:annotationXML>
          <inkml:trace contextRef="#ctx0" brushRef="#br0" timeOffset="85261.7255">28-2 2488 0,'-13'3'106'0,"8"0"24"0,0-3 41 16,3 0 61-16,-3 0 2 0,5 0-17 15,0 0-55-15,0 0-18 0,0 0 26 16,0 0 78-16,0 0-142 16,12 15-24-16,-12 1-21 0,16-1-12 0,-6 1 3 15,-3 5-13-15,4 8 0 0,-4-2 0 16,3 4-2-16,11 38-11 16,-14-36 1-16,4 2-18 0,1-2-2 15,-1-3-1-15,-6-4-11 0,0 2 12 16,0-4-21-16,3 0 25 0,-3 12-23 15,-5-20 4-15,2-6-43 16,-2 0-35-16,0-4-94 0,0-4-97 16,0 1-80-16,0-3-26 0,0 1-48 15,0-1-93-15,0 0-433 16,-15-12 511-16</inkml:trace>
          <inkml:trace contextRef="#ctx0" brushRef="#br0" timeOffset="85500.0962">-56 323 2279 0,'-13'0'215'0,"8"0"-117"0,5 0 27 15,-5 0 4-15,5 0 21 0,0 0 31 16,0 0 42-16,0 0 21 0,13 0-15 16,17 0 133-16,-12 0-245 15,10 0-42-15,-2 0-30 0,4-12-8 16,-2-1-26-16,-2 1 3 0,-3-1 3 0,0 2-6 15,2 3-5-15,16-6-111 16,-21 9-92-16,-2 0-97 0,-3 3-70 16,3-2-11-16,0 4-62 0,-3-4-169 15,-2 4-155-15</inkml:trace>
          <inkml:trace contextRef="#ctx0" brushRef="#br0" timeOffset="84923.1297">-36-134 2281 0,'0'0'61'0,"0"0"16"15,0 0 28-15,0 0 34 0,-20 0 23 16,10 0-2-16,-3 0 65 16,13 0-151-16,0 0-3 0,0 0 2 15,0 0 7-15,0 0 6 0,0 0 41 16,0 0 41-16,0 0-4 0,21 0 80 16,-9 13-151-16,6-13-33 0,-3 0 16 15,3 0-31-15,5 0 7 16,3 0-16-16,2 0-18 0,5 0-11 15,0 0 10-15,36-11-19 0,-34 11-9 16,1-8 7-16,-3 8 7 0,-5-9 6 16,0 9-13-16,-8 0-8 0,3-8 15 15,0 8-39-15,-7-7-66 0,9 1-318 16,-22 6 121-16,7 0-23 16,-10 0-18-16,0 0-37 0,0 0-111 15,0 0-7-15,-13 14 7 0</inkml:trace>
          <inkml:trace contextRef="#ctx0" brushRef="#br0" timeOffset="86009.3654">739 412 2672 0,'0'7'28'0,"0"-3"78"15,0 4 209-15,0-3-150 0,0-5-32 16,13 0-39-16,2 0-34 0,-2 0-19 15,7 0-17-15,3 0-25 0,0 0-67 16,10-16-114-16,33-7-373 16,-38 23 121-16,5-14-250 0</inkml:trace>
          <inkml:trace contextRef="#ctx0" brushRef="#br0" timeOffset="85786.5914">851 198 2949 0,'0'6'38'16,"-10"1"56"-16,-3 0 45 0,8-1-22 15,5-6-42-15,0 4-26 0,0-4-21 16,0 0 53-16,0 0-36 16,15 0-9-16,3 0-16 0,0 0-5 15,5 0-21-15,-3-13-2 0,3 13-79 16,0-9-80-16,20 9-261 0,-25 0 149 16,-8 0-114-16,6 0-158 0</inkml:trace>
        </inkml:traceGroup>
        <inkml:traceGroup>
          <inkml:annotationXML>
            <emma:emma xmlns:emma="http://www.w3.org/2003/04/emma" version="1.0">
              <emma:interpretation id="{B6B37351-1AC3-438F-B0D7-CE537BB22CDF}" emma:medium="tactile" emma:mode="ink">
                <msink:context xmlns:msink="http://schemas.microsoft.com/ink/2010/main" type="inkWord" rotatedBoundingBox="24509,8425 26237,8441 26231,9069 24503,9053">
                  <msink:destinationLink direction="with" ref="{C1B1E6BA-183E-46E2-B3BF-787A3BC53A15}"/>
                </msink:context>
              </emma:interpretation>
              <emma:one-of disjunction-type="recognition" id="oneOf4">
                <emma:interpretation id="interp4" emma:lang="" emma:confidence="0">
                  <emma:literal>96</emma:literal>
                </emma:interpretation>
                <emma:interpretation id="interp5" emma:lang="" emma:confidence="0">
                  <emma:literal>.96</emma:literal>
                </emma:interpretation>
                <emma:interpretation id="interp6" emma:lang="" emma:confidence="0">
                  <emma:literal>996</emma:literal>
                </emma:interpretation>
                <emma:interpretation id="interp7" emma:lang="" emma:confidence="0">
                  <emma:literal>196</emma:literal>
                </emma:interpretation>
                <emma:interpretation id="interp8" emma:lang="" emma:confidence="0">
                  <emma:literal>'96</emma:literal>
                </emma:interpretation>
              </emma:one-of>
            </emma:emma>
          </inkml:annotationXML>
          <inkml:trace contextRef="#ctx0" brushRef="#br0" timeOffset="86502.045">1776-453 2479 0,'-11'0'99'0,"6"0"31"0,0 0 17 16,0 0-18-16,-3 0-14 0,3 0-34 16,5 0 2-16,0 0 16 0,0 0 7 15,0 0 105-15,18 0-137 16,-5-15-10-16,2 4-34 0,0-1-5 16,3 12-9-16,-2-13-6 0,1 3-6 15,-1 0-1-15,7 10-6 0,12-8-5 16,-22 8 3-16,-3 0 6 0,3 0-12 15,-3 0-32-15,-5 0-38 0,0 0-44 16,0 0-49-16,-5 0-17 0,0 0-27 16,0 0-304-16,0 0 141 15,0 0-160-15,0 0 8 0</inkml:trace>
          <inkml:trace contextRef="#ctx0" brushRef="#br0" timeOffset="86981.6519">1798-474 1891 0,'-5'4'90'0,"0"-4"48"0,-2 7 127 16,4-6-143-16,1 1-19 0,2 2-10 16,-6-1 19-16,6 1 0 0,-5 4-8 15,5 5-7-15,-2-1 5 0,2 3-13 16,0 16 23-16,0-13-83 16,0-2-6-16,0-2-8 0,0-1-7 15,0-3-4-15,0 0 3 0,0-1 0 16,0-2-6-16,0 1-4 15,0-1-3-15,15-7 8 0,-5 0-4 0,0 0 0 16,1 0 2-16,1-15-3 16,4 2 1-16,1 0-1 0,-1 0 0 15,22-12 5-15,-20 17-12 0,0-2 8 16,-3 3 7-16,0 2 11 0,-2 0 15 16,-3 0 17-16,5 1 7 0,-2 4-7 15,2 0 4-15,11 0 52 16,-16 0-71-16,0 15-13 0,3-1 0 15,-5 4-14-15,-1 0-1 0,-2 3-4 16,0-1 0-16,1 1 5 0,-4 0-2 16,-2 23 26-16,0-20 17 0,0-5-6 15,0 1 21-15,-18-1 2 16,3-1 11-16,2 0 7 0,-5-3-7 16,3 3-31-16,0-6-11 0,-18 9 10 15,15-10-31-15,0-5-8 0,5-2 3 16,1-1-8-16,-1-2-7 0,5-1-7 15,1 0-38-15,2 0-74 0,5 0-422 16,0-14 165-16,0-1-88 16,12 4-279-16</inkml:trace>
          <inkml:trace contextRef="#ctx0" brushRef="#br0" timeOffset="87230.6083">2458-129 3640 0,'0'0'237'0,"-18"12"36"0,18-12-49 16,0 8-85-16,0-8-38 0,0 0-45 16,0 0-17-16,0 0-18 0,0 0 3 0,0 0 7 15,0 0-41 1,0 0-1-16,0 0-10 0,0 0-41 0,0 0-78 15,0 0-104-15,0 0-113 0,0 0-63 16,0-10-45-16,18-5-1008 16</inkml:trace>
          <inkml:trace contextRef="#ctx0" brushRef="#br0" timeOffset="87783.5755">2746-561 2534 0,'-33'-14'143'15,"20"8"11"-15,0 0 23 16,-2 2-28-16,5 1-30 0,-8 3-20 16,0 0-15-16,0 0-13 0,1 0-7 15,-1 0-11-15,-20 13 84 16,25-2-87-16,-2-2-10 0,7 2-18 15,-2 1-6-15,2 1-2 0,0-1-4 16,6 3-15-16,-3 0 5 0,2 0-4 16,3 11-1-16,0-12 2 15,16-3-27-15,-4-2-33 0,4-2-14 16,1-3-11-16,6-4-10 0,-2 0 2 0,2 0-5 16,-3 0-7-16,21 0-63 15,-21 0 119-15,1-15 15 0,-6 3 2 16,0-1 13-16,-5 0 19 0,-2-1-1 15,-3-1 52-15,0 2 17 0,0 1 38 16,-5-12 158-16,0 12-95 16,0 3 14-16,0 5 1 0,0 0-28 15,0 1-15-15,0 3-26 0,0 0-47 16,0 0 2-16,0 0 75 16,0 17-91-16,0 2 19 0,0 1-20 15,0 1 6-15,0 4 4 0,13 0-26 0,-13 7-1 16,13-2-20-16,-1 2-5 15,9 32-6-15,-16-33 6 0,3-2-3 16,-1-3-6-16,-4 1 17 0,2-2-12 16,0-3-10-16,-3-3-9 0,1-8-69 15,0-2-44-15,2 4-341 16,0-10 112-16,0-3-47 0,2 0-46 16,-1 0-183-16,4-17-283 0</inkml:trace>
          <inkml:trace contextRef="#ctx0" brushRef="#br0" timeOffset="88191.0377">3171-585 2970 0,'0'-9'250'0,"0"7"-10"15,0 2 27-15,0 0-34 0,0 0-62 16,-12 0-22-16,12 0-38 0,-11 0-13 15,11 16-25-15,-7 0-25 16,-3 10 46-16,5-8-58 0,-3 4-14 16,3-2-17-16,5 5 11 0,-5 1-4 15,5-4-9-15,0 2 6 0,0 1-5 16,15 19-1-16,3-21 2 0,-3-4-5 16,5-2 7-16,6 0-7 0,-1-3 3 15,1-4-6-15,2 2-32 0,0-12-7 16,-3 0-28-16,26 0-85 15,-28-12 72-15,-5-3-3 0,-3 0 33 16,-2-2 11-16,-5-2 25 0,-6 0 5 16,-2 5 12-16,0 0 19 0,0 2 0 15,-28-12-11-15,8 20 2 16,-3 4 8-16,-2 0-15 0,-3 0-38 16,2 0-62-16,-5 0-72 0,1 20-60 15,-1 0-35-15,3 0-19 0,-23 27-338 16,31-18 104-16,0-3-166 0</inkml:trace>
        </inkml:traceGroup>
        <inkml:traceGroup>
          <inkml:annotationXML>
            <emma:emma xmlns:emma="http://www.w3.org/2003/04/emma" version="1.0">
              <emma:interpretation id="{9AFCF47C-BD67-4CD1-A46B-DC699EFCD44D}" emma:medium="tactile" emma:mode="ink">
                <msink:context xmlns:msink="http://schemas.microsoft.com/ink/2010/main" type="inkWord" rotatedBoundingBox="26742,8976 27078,8979 27075,9237 26739,9233"/>
              </emma:interpretation>
              <emma:one-of disjunction-type="recognition" id="oneOf5">
                <emma:interpretation id="interp9" emma:lang="" emma:confidence="1">
                  <emma:literal/>
                </emma:interpretation>
              </emma:one-of>
            </emma:emma>
          </inkml:annotationXML>
          <inkml:trace contextRef="#ctx0" brushRef="#br0" timeOffset="91775.9151">3997 150 2584 0,'-8'10'86'15,"0"-2"77"-15,3 3 63 0,-2 0 315 16,7-7-276-16,0 1-24 15,0-5-39-15,0 0-40 0,15 0-22 0,3 0-27 16,2 0-28-16,6 0-38 0,-1 0-26 16,36 0 7-16,-30-9-12 15,-3 9-58-15,0-11-51 0,0 0-99 16,-8 11-192-16,1 0-146 0,-6-5-167 16</inkml:trace>
          <inkml:trace contextRef="#ctx0" brushRef="#br0" timeOffset="91562.5835">4027-38 2725 0,'0'6'91'0,"0"-2"91"15,0 0 67-15,0-4 15 0,0 3-24 16,0-2-40-16,0-1 119 16,0 0-196-16,0 0-29 0,0 0-37 15,16 0-21-15,1 0-9 0,1-10-20 16,-3 10 0-16,3-10-16 0,3 10 27 16,25-16-183-16,-24 16-95 0,-1 0-92 15,-6 0-36-15,0 0-34 0,1 0-124 16,-1 0-224-16</inkml:trace>
        </inkml:traceGroup>
        <inkml:traceGroup>
          <inkml:annotationXML>
            <emma:emma xmlns:emma="http://www.w3.org/2003/04/emma" version="1.0">
              <emma:interpretation id="{58AE2A7F-5E75-456E-A4D9-1CB0220BE294}" emma:medium="tactile" emma:mode="ink">
                <msink:context xmlns:msink="http://schemas.microsoft.com/ink/2010/main" type="inkWord" rotatedBoundingBox="27511,8660 30652,8690 30646,9359 27505,9329"/>
              </emma:interpretation>
              <emma:one-of disjunction-type="recognition" id="oneOf6">
                <emma:interpretation id="interp10" emma:lang="" emma:confidence="1">
                  <emma:literal/>
                </emma:interpretation>
              </emma:one-of>
            </emma:emma>
          </inkml:annotationXML>
          <inkml:trace contextRef="#ctx0" brushRef="#br0" timeOffset="103051.8001">4797-245 2102 0,'0'0'57'0,"-11"0"154"0,11 0-81 16,0 0 1-16,0 0-5 0,0 0-17 15,0 0 0-15,0 0 12 0,0 0 0 16,0 0 6-16,0 0 2 0,0 0 121 16,0 0-140-16,0 0-19 15,0 0-23-15,0 0-7 0,0 0-16 16,-15 12 22-16,15-1 14 0,-13 3-28 15,13 2-23-15,-12 27 17 16,4-17-15-16,8 4 4 0,0-2-11 0,0 5-19 16,0-2 1-16,0 5 0 0,0-5-7 15,0 1 13-15,0-3-13 0,25 23-16 16,-14-28 24-16,-1-5-3 16,0-2-20-16,3-2 5 0,-3-4 12 15,5 0-1-15,-2-1-15 0,0-4 2 16,2-2 18-16,18-4-10 15,-18 0-8-15,6 0-11 0,-3 0-12 16,-1 0 3-16,1-10-5 0,0-1 7 16,-3-2-2-16,-2 1-21 0,13-14-35 15,-14 13 69-15,-4-2 5 0,0 0 4 16,-3-4 4-16,-5 0 11 0,2 0-5 16,-2 1 1-16,0-8 0 0,0 2 16 15,-35-26 105-15,19 29-65 16,-2-1-21-16,3 0-3 0,-3 0-19 15,3 4 14-15,-3 4 5 0,0-2-25 16,1 5 14-16,-1-3-3 0,-10-6-26 16,15 12 7-16,0 1 4 15,3 3-6-15,2-3-35 0,6 6-57 16,-6-1-49-16,3 2-61 0,0 0-46 0,0 0-25 16,2 16-304-16,3-1 217 15,0 3-227-15,0 0-125 0</inkml:trace>
          <inkml:trace contextRef="#ctx0" brushRef="#br0" timeOffset="103459.2226">5311 210 2795 0,'-13'0'80'0,"6"0"50"15,7 0 41-15,0 0-26 0,-8 0-59 16,8 0-36-16,0 0-23 0,0 0-19 16,0 0-7-16,0 0-8 15,0 0-3-15,0 0 9 0,0-7 1 16,10 7 6-16,-10 0-6 0,10 0-3 15,-10 0 5-15,8 0-10 0,-8 0 1 16,0 0 13-16,0 0 0 0,0 0-1 16,0 0 7-16,0 0 3 0,0 0-8 15,0 0 2-15,0 0-2 0,0 0 2 16,0 0 2-16,0 0-9 16,-10 0-10-16,10 0-1 0,-10 0-23 15,10 0-31-15,-11 0-56 0,1 0-40 16,3-13-34-16,2 13-56 0,-1 0-664 15,6 0 242-15</inkml:trace>
          <inkml:trace contextRef="#ctx0" brushRef="#br0" timeOffset="103923.9559">5594-350 2747 0,'-31'0'152'0,"24"0"-5"16,-1 0 9-16,5 0-36 15,3 0-45-15,0 0-36 0,0 0-21 0,0 0 0 16,0 0 25-16,13 0-1 0,10 0 23 15,-5 0-2-15,-3 0 17 16,6-6-14-16,1 6-30 0,4-8-4 16,5 8-18-16,-3 0 29 0,-3 0 11 15,-2 0 1-15,18 0 82 16,-26 0-47-16,-5 14 0 0,0-3-23 16,-2-1-5-16,2 3-1 0,-5-5-7 15,3 5-12-15,0 2 5 0,-3 4-20 0,-3 30 0 16,-2-19-21-1,0 1 12-15,0 5-11 0,0 2-14 0,0 2 10 16,0-4 1-16,0 0-2 16,0 0 1-16,0-1 6 0,0 21 0 15,0-34-14-15,0-2 4 0,0-2-42 16,0-5-29-16,10-3-57 0,-10-2-90 16,0-8-89-16,0 0-69 0,0 0-480 15,0 0 72-15</inkml:trace>
          <inkml:trace contextRef="#ctx0" brushRef="#br0" timeOffset="104147.1567">5726-24 3075 0,'-5'0'102'15,"0"0"87"-15,5 0 28 0,0 0-12 16,0-13-70-16,0 13-39 15,0-9 108-15,13 9-135 0,2-10-13 16,-2 3-26-16,7 0-11 0,3 0-6 16,5-5-9-16,3 1-52 0,2-2-114 15,33-10-391-15,-30 13 222 0,-8-1-5 16,0 3-125-16,-5 0-233 0</inkml:trace>
          <inkml:trace contextRef="#ctx0" brushRef="#br0" timeOffset="104494.5944">6343-318 3315 0,'0'-7'139'0,"-13"3"113"0,13 4 56 15,0 0-33-15,0 0-51 0,0 0-66 16,0 0-29-16,0 0-26 15,0 0 28-15,0 0 228 0,0 0-158 16,0 15-46-16,0 2 12 0,0 7 19 16,10 1-5-16,0 5-18 0,3 6-43 15,-3 1-47-15,8 42 29 16,-5-39-57-16,-8 0-11 0,3 0-7 16,2-3-5-16,-5-4-9 0,5 1-8 15,-2-4 2-15,-1-1-4 0,-2-6-9 16,3 13 0-16,-8-25-11 0,0-2-28 15,0-3-47-15,0-2-110 16,0-1-141-16,0-1-50 0,0-2 31 16,0 0 7-16,0 0-173 0,0 0-874 15</inkml:trace>
          <inkml:trace contextRef="#ctx0" brushRef="#br0" timeOffset="108135.7599">6715-275 2012 0,'0'0'107'0,"0"3"35"0,-3 1 22 15,0 1-8-15,-2-1-4 0,3 1-11 16,2-4-7-16,-3 1 4 0,3 4 120 15,0-5-145-15,0-1-13 0,0 0 8 16,0 0-11-16,0 0-18 0,0 0-18 16,0 0-22-16,0 0 3 0,0 0-6 15,0 0 26-15,16 0-20 16,-16 0 1-16,12 0 9 0,-2 0-11 16,1 0-12-16,1 0-23 0,4 0 16 15,-6 0-4-15,3 0 18 0,10 0 47 16,-11 0-33-16,1 0-5 15,0 0 3-15,-6 0-3 0,4 0-7 16,-4 0 5-16,6 11 1 0,-3 4 3 16,0 2 0-16,8 22 1 0,-8-17-6 15,-2 5 0-15,-3 3-8 0,3-1 0 16,-6 3-3-16,3-1 4 0,0 0-4 16,-2 0-15-16,2 4 8 15,-2 23-9-15,-3-30 11 0,0-5-10 16,0-3-27-16,0 1 4 0,0-7-6 15,0-3 35-15,0-5-28 0,0 1 1 16,0 1-120-16,0-6 3 16,0 0-10-16,0-1-63 0,0 1-120 15,0-2-160-15,0 0-30 0,0 0-93 0,0 0-136 16</inkml:trace>
          <inkml:trace contextRef="#ctx0" brushRef="#br0" timeOffset="108346.6873">6763 31 2555 0,'-5'0'46'15,"-3"0"216"-15,6 0-46 16,2 0 8-16,0 0-14 0,0 0-8 0,0 0-1 16,0 0-29-16,0 0-33 0,12 0-54 15,16 0 5-15,-15 0-67 16,0 0-43-16,2-12-92 0,0 2-172 15,6 0-128-15,-1 0-32 0,3-1-138 16,5-4-111-16</inkml:trace>
          <inkml:trace contextRef="#ctx0" brushRef="#br0" timeOffset="108857.7004">7257-109 2426 0,'-10'0'45'0,"10"0"13"15,0 0 11-15,0 0 26 16,0 0-57-16,0-12-21 0,0 1-15 16,20-2-4-16,1 3 13 0,-1-3-5 15,8 0 25-15,3-3 21 0,2 3 11 16,36-10 39-16,-36 19-42 15,-5-3 19-15,-5 3 17 0,-3 4 15 16,-5 0 8-16,-7 0 11 0,0 0 1 16,-8 19-8-16,0 13 72 0,0-11-103 15,0 4-4-15,0 5-32 0,-18-2-27 16,5 0 9-16,3 2 6 0,-3 4-23 16,3-2 2-16,0-1-18 0,-21 21 12 15,18-29-14-15,-2 0-11 16,-3-2-1-16,3-3 31 0,-3 0-20 15,3-3-6-15,0 1 15 0,2-2-22 16,3 0-4-16,2 8-8 16,8-16 24-16,0-1 9 0,0-3 11 15,18 1-11-15,2-3 9 0,1 0 22 16,4 0 14-16,6 0-33 0,4 0 21 0,47 0-6 16,-44 0-28-1,0-12-1-15,-2 4 5 0,-3 8-14 0,-2-8 3 16,-6 1 11-16,-2 3-24 0,-5-1-7 15,-3 5-82-15,3-10-405 16,-10 6 77-16,-6-2-66 0,-2 3-113 16,0-1-25-16</inkml:trace>
        </inkml:traceGroup>
      </inkml:traceGroup>
      <inkml:traceGroup>
        <inkml:annotationXML>
          <emma:emma xmlns:emma="http://www.w3.org/2003/04/emma" version="1.0">
            <emma:interpretation id="{8998C862-23B3-4E10-89C4-F3F991D1E226}" emma:medium="tactile" emma:mode="ink">
              <msink:context xmlns:msink="http://schemas.microsoft.com/ink/2010/main" type="line" rotatedBoundingBox="24721,9681 26354,9698 26349,10235 24716,10218"/>
            </emma:interpretation>
          </emma:emma>
        </inkml:annotationXML>
        <inkml:traceGroup>
          <inkml:annotationXML>
            <emma:emma xmlns:emma="http://www.w3.org/2003/04/emma" version="1.0">
              <emma:interpretation id="{0F2DD462-02AD-4A2D-87C7-1022479EE55E}" emma:medium="tactile" emma:mode="ink">
                <msink:context xmlns:msink="http://schemas.microsoft.com/ink/2010/main" type="inkWord" rotatedBoundingBox="24721,9681 26354,9698 26349,10235 24716,10218"/>
              </emma:interpretation>
              <emma:one-of disjunction-type="recognition" id="oneOf7">
                <emma:interpretation id="interp11" emma:lang="" emma:confidence="1">
                  <emma:literal/>
                </emma:interpretation>
              </emma:one-of>
            </emma:emma>
          </inkml:annotationXML>
          <inkml:trace contextRef="#ctx0" brushRef="#br0" timeOffset="89792.799">2119 769 2292 0,'5'-1'57'0,"3"-5"174"16,-8 2-84-16,0 1 1 0,0 0-8 16,0-3-7-16,0 1-12 0,0 0-3 15,0 3-6-15,-13-2-21 0,13 2-22 16,-23-3 17-16,13 5-59 16,0 0-6-16,0 0 19 0,2 0 0 15,-2 0-4-15,0 13-2 0,-3 0-7 16,0-2-4-16,-12 12 14 15,15-12-22-15,-3 1 3 0,8-3-7 16,0-1-10-16,2 0-1 0,1-1-3 0,2 2 9 16,0-1 6-16,0 2-15 0,30 8 16 15,-12-11-24-15,5 2 6 16,0 0 10-16,2 1 4 0,3 1 9 16,0-1-12-16,6 1 2 0,-6 0 14 15,2 3-5-15,24 15 26 16,-31-15-30-16,-3 0-5 0,-5-1 23 15,-5 4-10-15,-2-1-16 0,-3-1-11 16,-5-1-6-16,0 1-8 0,0-1-26 16,-48 12-25-16,25-15 17 0,-5-5-30 15,5-1 18-15,-8-3 8 0,3-2 2 16,3 0 1-16,-1-13 7 0,3-2 18 16,3 0 15-16,-8-27-5 15,23 19 23-15,5-3 2 0,0 5 0 16,0-3 22-16,15 2 16 0,1 0 9 15,-4 3 0-15,6 0-15 0,-3 0-9 16,19-13 6-16,-19 17-25 16,-2-2-5-16,-1 2 6 0,-2 5-6 15,-2-1 5-15,-3 3-24 0,5 0-29 16,-7 5-84-16,2-1-291 0,-5 4 168 16,0 0-69-16,0 0-127 15,3 0-315-15</inkml:trace>
          <inkml:trace contextRef="#ctx0" brushRef="#br0" timeOffset="90049.2949">2593 1107 3269 0,'0'10'149'0,"0"-3"107"15,0 1 60-15,0-1-54 0,0 1-49 16,-10-1 18-16,10-3-157 16,0-3-36-16,0 0-20 0,0-1 0 15,0 0-18-15,0 0 7 0,0 0-16 16,0 0-36-16,0 0-34 0,0-9-349 16,0 9 26-16,0-12-81 15,0 12-160-15,0-10-388 0</inkml:trace>
          <inkml:trace contextRef="#ctx0" brushRef="#br0" timeOffset="90623.6902">2873 834 2470 0,'-12'0'39'0,"12"0"15"0,-8 0 4 15,8 0-13-15,0 0-6 0,0 0 2 0,0 0 4 16,0 0 15-16,18 0 7 16,17-13 57-16,-19 3-74 0,4-2 16 15,1 1 3-15,-4 2-14 0,1 1-20 16,-3 1 4-16,1 1-18 0,-4 2-2 16,-4 2-10-16,10 2 54 15,-10 0-24-15,-3 0 14 0,-3 13-10 16,-2 1-9-16,0 2 2 0,0 2 9 15,0 1-9-15,-18 1-8 0,-12 18 16 16,12-20-34-16,5-2-7 16,1-6-5-16,4 0-3 0,0-3 13 15,8-4-15-15,-7 2 7 0,7-5-8 0,0 0 2 16,0 0-13 0,0 0 20-16,12 0-3 0,1 0 11 0,0 0-15 15,-3-9 8-15,8 9 8 0,-3-12-13 16,3 3 7-16,2 9 2 0,21-8 12 15,-21 8-15-15,-4 0-8 16,-4 0 8-16,4 0 11 0,-1 0-9 16,-2 14 24-16,-6 1 3 0,-1 0 11 15,-4 0 12-15,1 20 90 16,-3-17-61-16,0 0-12 0,-21 2 28 16,3-1-39-16,-5-2 4 0,3-1-17 0,-3 0 13 15,-2-4-20-15,2-3-27 16,-18 1-9-16,21-7 5 0,2-3-15 15,3 0 0-15,4 0-69 0,1-13-9 16,0 13-13-16,0-17-94 0,2 3-121 16,8-22-444-16,0 21 316 15,0-3-256-15</inkml:trace>
          <inkml:trace contextRef="#ctx0" brushRef="#br0" timeOffset="90955.7183">3413 667 3368 0,'5'-5'182'0,"-2"5"89"16,2 0 29-16,-2 0-42 0,2 0-45 15,-3 0-64-15,1 0-2 0,-3 0 0 16,0 13 13-16,10 9 195 15,-5-9-196-15,3 4 13 0,-1 2 1 16,1 4-21-16,0 2-28 0,-1-1 2 16,1 2-4-16,2 3-34 0,5 29 9 15,-7-29-70-15,2-4-10 16,-5 0-4-16,3-2-9 0,-3-4 2 0,0-4-12 16,-2-1 5-16,-1-5-7 0,-2-1-68 15,3 3-380-15,-1-9 44 16,1-2 8-16,-3 0-34 0,0 0-223 15,0 0-48-15,0-21-220 0</inkml:trace>
        </inkml:traceGroup>
      </inkml:traceGroup>
    </inkml:traceGroup>
    <inkml:traceGroup>
      <inkml:annotationXML>
        <emma:emma xmlns:emma="http://www.w3.org/2003/04/emma" version="1.0">
          <emma:interpretation id="{0CAC6233-50CE-4F09-BD05-E5907D4F8B9F}" emma:medium="tactile" emma:mode="ink">
            <msink:context xmlns:msink="http://schemas.microsoft.com/ink/2010/main" type="paragraph" rotatedBoundingBox="22570,11500 30476,11252 30516,12504 22609,12752" alignmentLevel="1"/>
          </emma:interpretation>
        </emma:emma>
      </inkml:annotationXML>
      <inkml:traceGroup>
        <inkml:annotationXML>
          <emma:emma xmlns:emma="http://www.w3.org/2003/04/emma" version="1.0">
            <emma:interpretation id="{78B22E38-6505-40D6-94E9-991A768DD7E4}" emma:medium="tactile" emma:mode="ink">
              <msink:context xmlns:msink="http://schemas.microsoft.com/ink/2010/main" type="line" rotatedBoundingBox="22570,11500 30476,11252 30516,12504 22609,12752"/>
            </emma:interpretation>
          </emma:emma>
        </inkml:annotationXML>
        <inkml:traceGroup>
          <inkml:annotationXML>
            <emma:emma xmlns:emma="http://www.w3.org/2003/04/emma" version="1.0">
              <emma:interpretation id="{F8A0D0C3-D62D-45C3-AD8B-D811B56FC9A7}" emma:medium="tactile" emma:mode="ink">
                <msink:context xmlns:msink="http://schemas.microsoft.com/ink/2010/main" type="inkWord" rotatedBoundingBox="22574,11629 25378,11541 25409,12555 22606,12643"/>
              </emma:interpretation>
              <emma:one-of disjunction-type="recognition" id="oneOf8">
                <emma:interpretation id="interp12" emma:lang="" emma:confidence="1">
                  <emma:literal/>
                </emma:interpretation>
              </emma:one-of>
            </emma:emma>
          </inkml:annotationXML>
          <inkml:trace contextRef="#ctx0" brushRef="#br0" timeOffset="144431.4691">-173 3022 2647 0,'-5'0'28'0,"0"0"17"0,5 0 157 16,0 0-55-16,0 0-18 15,0 0-42-15,18 0-19 0,2 0-32 16,3-9-5-16,2 9-12 0,1-15-21 16,-1 3-48-16,31-8-207 15,-28 14 92-15,-5-1-44 0,3-1-37 16,-3 0-117-16,0 8-107 0,2 0-56 0</inkml:trace>
          <inkml:trace contextRef="#ctx0" brushRef="#br0" timeOffset="141290.2735">-79 2727 2045 0,'0'0'46'16,"0"0"11"-16,0 0 85 16,0 0-66-16,0 0 7 0,0 0-18 0,0 0-25 15,0 0 19-15,0 0-18 0,0 0 32 16,0 10-4-16,0-10 18 16,0 36 67-16,0-16-59 0,0 3-27 15,0-4-10-15,0 6 21 0,0-2-14 16,-15 1-11-16,15 3-17 0,-18 0-11 15,18-1-10-15,-10 27 14 16,10-27-24-16,0-3 0 0,-10 1-4 16,10-4-2-16,0-3 1 0,-13-1 6 15,8-4-3-15,5-5-16 0,0 10-66 16,0-14 0-16,0-3-11 16,0 0 15-16,0 0-4 0,0 0 15 15,0-16-8-15,0-4 5 0,0-3-6 16,0-9 31-16,10-36 10 0,5 28 19 15,-2 3-1-15,0-5 13 0,-6 5 7 16,6 1-1-16,-5 0 22 0,-1 1 29 16,1 6 5-16,-3 2 29 0,13-18 135 15,-18 30-88-15,5 3 11 16,0 12 4-16,-5 0-35 0,0 0-15 16,0 0 8-16,0 0 14 0,0 0-6 15,0 13-18-15,15 20 16 16,-15-13-58-16,13 6-11 0,3 5-16 0,1 5-22 15,-1 0-13-15,-4 0 16 16,4 0-21-16,-4 2 9 0,4-1 4 16,7 32-14-16,-8-38 10 0,-2-4-2 15,-3-3-39-15,0-3-31 0,-2-4-94 16,-3-4-101-16,0-4-74 0,-5-3-40 16,0 0-538-16,0-6 312 15</inkml:trace>
          <inkml:trace contextRef="#ctx0" brushRef="#br0" timeOffset="144435.4617">563 2886 2554 0,'0'-7'69'16,"0"1"27"-16,-15 6 67 0,-3-4 45 15,8-1 20-15,10-3 1 0,-13 2-21 16,3 6-24-16,-5 0 77 0,15 0-189 15,-11 0-25-15,4 0 16 16,2 14 2-16,-3 1-26 0,0 2-3 0,-4 2-8 16,1 3-17-16,-1 2 6 0,-6 31-2 15,10-29-12-15,3 4-9 16,5-5 18-16,0-1-11 0,0-3-16 16,0 0-12-16,15-4-9 0,1-3-47 15,2-3-41-15,27 2-363 16,-14-12 169-16,2-1-19 0,5 0-58 15,3-15-228-15,-3 0-162 0</inkml:trace>
          <inkml:trace contextRef="#ctx0" brushRef="#br0" timeOffset="144442.4427">741 2966 2450 0,'-23'25'78'0,"13"-14"9"16,8-11-6-16,-3 7-24 0,5-7-34 16,0 0-1-16,0 0 13 0,0 0 0 15,0 0 12-15,0 0-8 0,30 0-12 16,-15 0-14-16,3-13-10 0,3 0 9 16,2 3-2-16,0-1-19 0,2-1-23 15,-2 1 4-15,5 2-12 0,10-12-49 16,-17 13 63-16,-14 1 17 15,6-1 9-15,-11 1-11 0,1 1 17 16,-3-2-6-16,0 3 3 0,0-5 21 16,-18 5 18-16,8-5 77 15,-13 8-82-15,10-1 12 0,-7 3 5 0,5 0 23 16,-3 0 15-16,3 15-1 16,-3-2 3-16,5 0-2 0,-2 5 25 15,-3 19 72-15,13-16-147 0,0 2-5 16,0-2-3-16,5 1-18 0,0 4-6 15,0-4-6-15,15 2-9 0,-2-3-7 16,4-2 6-16,22 14-8 16,-19-17-69-16,3-6-55 0,0-1-84 15,5-3-36-15,0-6-34 0,0 0-100 16,2 0-212-16</inkml:trace>
          <inkml:trace contextRef="#ctx0" brushRef="#br0" timeOffset="144448.4522">1348 2931 2795 0,'-13'-9'118'0,"0"4"46"0,5 2 41 16,8 3-34-16,-7 0-51 0,-1 0-11 16,-2 0 0-16,10 0 3 0,0 0 34 15,0 28 132-15,0-12-176 16,0 4-2-16,0 4-19 0,0 4-23 15,0 3-35-15,18 5 2 0,-8 2 0 16,0 1-26-16,6-3 11 0,12 40-1 16,-16-39-13-16,-2 0 13 15,1-4-11-15,-4-1 9 0,-2-1-15 16,0-2-18-16,-5-6 17 0,0-5-32 16,0-5 7-16,0 7-120 0,0-20-4 15,0 0-42-15,0 0-14 0,0 0-8 16,0-20-10-16,0 1 22 0,0-5 28 15,-15-5 27-15,2-3 55 16,-17-41 1-16,15 33 73 0,2 0 33 16,0-2-11-16,3 3 22 0,2 3 13 15,8 1 10-15,-5 2 7 0,5 2 6 16,0-21 68-16,0 29-50 16,0 2-1-16,15 2-1 0,-2 2-21 15,3 5 29-15,-4-1 36 0,6 5-3 16,-3 5-14-16,8 3-2 0,15 0 56 15,-20 16-88-15,3 4-13 0,-1-1-10 16,-5 1 0-16,1 4-21 16,-11 0-5-16,5 1 8 0,-10 1-16 0,0 1 1 15,0 27 15-15,0-29-15 16,-15-1 2-16,-1-1 5 0,16-4-13 16,-12-7-59-16,-1-2-121 0,3-5-74 15,-3-5-44-15,5 0-12 16,-10-11-422-16,13-3 30 0</inkml:trace>
          <inkml:trace contextRef="#ctx0" brushRef="#br0" timeOffset="144453.4535">1633 2549 2894 0,'0'-6'69'0,"0"3"65"0,0 0 64 0,0 3 15 16,0 0-15-16,10 0-9 0,3 17-4 15,0-1-16-15,-1 7-43 0,26 37 44 16,-20-27-118-16,5 7-23 0,-2-2-4 16,-4 5-8-16,4 0-17 15,-8-4 6-15,-1-1-14 0,-2 1 11 16,-2 0-9-16,5 27-116 0,-13-38-28 15,0-2-93-15,0-1-70 0,0-6-66 16,0-3-36-16,0 0-201 0,0-7-280 16</inkml:trace>
          <inkml:trace contextRef="#ctx0" brushRef="#br0" timeOffset="144459.2237">1697 2977 2923 0,'-3'-5'88'0,"3"1"40"0,0-2 108 16,0 5-173-16,0 0-16 16,0 1-18-16,0 0-19 0,15 0-6 15,6 0-65-15,-3 0-80 0,4-13-65 16,4 2-64-16,32-13-500 16,-27 10 90-16</inkml:trace>
          <inkml:trace contextRef="#ctx0" brushRef="#br0" timeOffset="144464.2105">2193 2829 2862 0,'-15'0'85'0,"0"0"79"16,-3 0 78-16,-3 0-9 0,6 0-62 15,-20 16-2-15,19-1-124 16,1 2-11-16,2 2-2 0,8 0-20 15,0 2-2-15,0 1-7 0,2 1-5 16,3 5-7-16,0-2 7 0,0 24-21 16,13-29 16-16,5 0-4 15,-3-4-15-15,8-3-23 0,-2-3-30 0,1-1-22 16,1-5-18-16,0-5-22 0,0 0 15 16,26-15-88-16,-32 4 122 15,-1-7 30-15,-6 0 13 0,3-2 29 16,-6-4 11-16,-4 2 45 0,-3-1 34 15,0 0 40-15,0 2 61 16,0-10 173-16,0 18-185 16,0 5 8-16,-10 2-23 0,10 0-31 0,0 6-11 15,0 0-26-15,0 0-28 0,0 0-2 16,0 30-3-16,0-13-17 16,0 0-4-16,10 7-24 0,0-4 1 0,0 3-61 15,3-3-93-15,0 1-110 0,-3-1-82 16,5-2-31-16,3 8-454 15,-8-18 116-15</inkml:trace>
          <inkml:trace contextRef="#ctx0" brushRef="#br0" timeOffset="144469.1973">2440 2941 3309 0,'0'-9'121'0,"0"2"96"15,0 4 259-15,0 3-274 0,0 0-61 16,0 0-14-16,0 12-38 15,0 3-22-15,0 2-31 0,0-2-10 16,13 6-7-16,0-1-14 0,7 24-10 16,-10-24-4-16,-10 1-12 0,8-1 10 15,-8-4-9-15,0-1-21 0,0-4-10 16,0 2 13-16,0-4-27 0,0-4 13 16,18-2-68-16,-18-3 77 15,10 0 15-15,-10-20 10 0,0-1 15 16,13 1 1-16,-6-8-21 0,-7-2-73 15,11-4-66-15,1 1-70 0,11-35-389 16,-13 37 193-16,1 1-419 16</inkml:trace>
        </inkml:traceGroup>
        <inkml:traceGroup>
          <inkml:annotationXML>
            <emma:emma xmlns:emma="http://www.w3.org/2003/04/emma" version="1.0">
              <emma:interpretation id="{1AE618CE-9BEE-482F-8B30-6BBADAE2DC71}" emma:medium="tactile" emma:mode="ink">
                <msink:context xmlns:msink="http://schemas.microsoft.com/ink/2010/main" type="inkWord" rotatedBoundingBox="26321,11402 27165,11376 27194,12301 26350,12327"/>
              </emma:interpretation>
              <emma:one-of disjunction-type="recognition" id="oneOf9">
                <emma:interpretation id="interp13" emma:lang="" emma:confidence="1">
                  <emma:literal/>
                </emma:interpretation>
              </emma:one-of>
            </emma:emma>
          </inkml:annotationXML>
          <inkml:trace contextRef="#ctx0" brushRef="#br0" timeOffset="144795.5729">3561 2554 3007 0,'0'-9'85'0,"0"4"100"16,-2-1 227-16,2 6-271 0,0 0-29 15,0 0 38-15,0 13-16 16,0 2-46-16,0 5-29 0,0 7-17 15,0 0-15-15,12 5 3 16,11 54 13-16,-13-39-33 0,3 2-1 16,-5-4-8-16,2 2 8 0,0-2-18 0,0 1 22 15,-2-5-42-15,0-3-33 0,4 28-235 16,-4-42 67-16,2-4-62 16,-2-5-27-16,0-4-23 0,-1-11-96 15,3 0-299-15</inkml:trace>
          <inkml:trace contextRef="#ctx0" brushRef="#br0" timeOffset="145411.056">3663 2931 2865 0,'-3'0'62'0,"3"0"55"0,0 0 16 16,0 11 164-16,0-11-133 0,13 0-44 15,0 0-37-15,5 0-38 0,0 0-16 16,2 0-11-16,5 0-17 0,1-15-18 16,-1 3-91-16,29-7-298 15,-29 12 155-15,-2-3-35 0,0 4-68 16,0-2-305-16</inkml:trace>
          <inkml:trace contextRef="#ctx0" brushRef="#br0" timeOffset="145077.7052">3816 2402 3142 0,'-13'-14'105'0,"13"3"95"0,-25-1 239 15,17 9-300-15,8 2-51 16,0 1 5-16,-8 0 7 0,8 0 14 15,0 21-11-15,0 2-2 0,0 5-45 16,13 4-10-16,15 50 61 16,-13-34-58-16,-2 2-29 0,2 2 1 15,1 1-4-15,-1 2-7 0,-2 0-3 16,-3-6 2-16,5 2-1 0,11 42-6 16,-14-51-14-16,1-4-39 15,-3-5-9-15,3-5-34 0,-3-1-104 16,-2-7-112-16,0-5-87 0,-1-2-68 0,-4-3-80 15</inkml:trace>
          <inkml:trace contextRef="#ctx0" brushRef="#br0" timeOffset="145869.4588">4338 2947 1951 0,'-8'0'88'0,"8"0"32"0,-7 0 38 16,7 0 23-16,0 0-10 0,0 0-2 15,0 0 0-15,0 0 153 16,0 0-162-16,0 0 0 0,0 0 3 16,0 0-22-16,0 0-20 0,-18 0-25 15,5 0-7-15,13 0 16 0,-18 0-35 16,-10 25 32-16,13-14-57 16,0 3-11-16,5-1-12 0,-3 4-9 15,5-2-5-15,3 1 0 0,-3-2 8 0,3 0-24 16,5 0 7-16,0 15-22 15,0-18 47-15,23-1-30 0,-2 3 4 16,-1-2 7-16,-2 0-9 0,5-2-10 16,0-4-8-16,2 0 0 0,-4-5-4 15,12 0-47-15,-21-15 23 16,1 2 12-16,-5-5 25 0,-1 2 11 16,-4-2-3-16,-3-1 4 0,0 0-8 15,0 2 16-15,0-2-4 0,-28-14 24 16,13 21-7-16,2-1-14 0,-2 4-2 15,-1 3-41-15,-1 2-76 0,-1 4-71 16,2 0-61-16,1 0-74 0,-15 0-370 16,17 13 234-1,0-13-258-15</inkml:trace>
        </inkml:traceGroup>
        <inkml:traceGroup>
          <inkml:annotationXML>
            <emma:emma xmlns:emma="http://www.w3.org/2003/04/emma" version="1.0">
              <emma:interpretation id="{E16A8A5B-AB9A-4875-86C8-31CD15E4EBE6}" emma:medium="tactile" emma:mode="ink">
                <msink:context xmlns:msink="http://schemas.microsoft.com/ink/2010/main" type="inkWord" rotatedBoundingBox="27973,11727 28394,11714 28421,12560 28000,12573"/>
              </emma:interpretation>
              <emma:one-of disjunction-type="recognition" id="oneOf10">
                <emma:interpretation id="interp14" emma:lang="" emma:confidence="1">
                  <emma:literal/>
                </emma:interpretation>
              </emma:one-of>
            </emma:emma>
          </inkml:annotationXML>
          <inkml:trace contextRef="#ctx0" brushRef="#br0" timeOffset="147886.347">5209 2809 2608 0,'0'-8'58'16,"0"1"81"-16,0 1 89 0,0 0 49 16,0-1-13-16,0 5-54 0,0-2-48 15,0 3-33-15,0 0-37 0,0 1 10 16,0 0-65-16,0 0-18 0,0 0 27 15,0 0-12-15,0 0 3 0,0 11-22 16,0 1-9-16,0 2 9 0,0 10 1 16,0-9-20-16,0 2 6 15,0-1-12-15,0-2-2 0,15 1 21 16,-4-3-6-16,-4-2 8 0,3-1-33 16,-2-9-10-16,15 0-84 15,-10 0 60-15,0 0-18 0,4 0-15 16,-1-11-4-16,1 11-6 0,-4-16 13 15,0-3 19-15,-5 2 19 0,-1-1 24 16,3-19 14-16,-10 18 29 0,0 2-6 16,0-1 27-16,0 4 28 15,-17 1 30-15,1-2 9 0,6 4-2 0,-3 3-26 16,3 2-12-16,-8-2 4 16,18 8-46-16,-10 0-17 0,10 0 5 15,-5 0 8-15,5 12-7 0,0 3 8 16,0 2 5-16,0 2 6 0,15 4-15 15,18 37 2-15,-15-26-9 16,5-2 2-16,3 6 14 0,-1 1 2 16,3 4-13-16,0 2-6 0,-2-4-9 15,-1 5 3-15,21 41 25 0,-26-45-25 16,-7-6-7-16,-5 2 7 0,-8-5-5 16,0-4 23-16,0-5 1 0,0-2-7 15,0-4-1-15,-13-3 9 0,-15 6 37 16,15-14-66-16,-2-4 2 15,-3-3-9-15,-2 0-18 0,-1 0-27 16,-2 0-30-16,1-16-35 0,1 2-73 16,-2 1-62-16,-12-19-344 15,19 14 284-15,9 0-34 0,-1-1-161 16,8-2-267-16</inkml:trace>
        </inkml:traceGroup>
        <inkml:traceGroup>
          <inkml:annotationXML>
            <emma:emma xmlns:emma="http://www.w3.org/2003/04/emma" version="1.0">
              <emma:interpretation id="{B9704DF2-9649-4E62-A056-37E6302E4FC0}" emma:medium="tactile" emma:mode="ink">
                <msink:context xmlns:msink="http://schemas.microsoft.com/ink/2010/main" type="inkWord" rotatedBoundingBox="28998,11299 30476,11252 30516,12504 29038,12550"/>
              </emma:interpretation>
              <emma:one-of disjunction-type="recognition" id="oneOf11">
                <emma:interpretation id="interp15" emma:lang="" emma:confidence="0">
                  <emma:literal>cuy</emma:literal>
                </emma:interpretation>
                <emma:interpretation id="interp16" emma:lang="" emma:confidence="0">
                  <emma:literal>ay</emma:literal>
                </emma:interpretation>
                <emma:interpretation id="interp17" emma:lang="" emma:confidence="0">
                  <emma:literal>muy</emma:literal>
                </emma:interpretation>
                <emma:interpretation id="interp18" emma:lang="" emma:confidence="0">
                  <emma:literal>Cuy</emma:literal>
                </emma:interpretation>
                <emma:interpretation id="interp19" emma:lang="" emma:confidence="0">
                  <emma:literal>cay</emma:literal>
                </emma:interpretation>
              </emma:one-of>
            </emma:emma>
          </inkml:annotationXML>
          <inkml:trace contextRef="#ctx0" brushRef="#br0" timeOffset="152810.2808">7023 2570 2766 0,'-13'-6'79'0,"-2"4"59"16,2 0 31-16,0 2-28 0,1 0-16 16,-4 0-22-16,4 0-7 0,-4 14-12 15,4-3-7-15,-14 25 26 0,16-17-53 16,0 3-14-16,-1-2-8 15,9 4-7-15,2-1-5 0,0 1-23 0,0-2 13 16,0 1-10-16,13-2 8 16,17 18-8-16,-14-24-7 0,1-4-5 15,6-1-31-15,0-6-38 0,3-4-10 16,-1 0-19-16,3 0-9 0,0-15 12 16,0-3 3-16,23-17-33 15,-30 17 114-15,-6-4 10 0,-2 1 9 16,-3-1 42-16,-10 1 31 0,0-1 42 15,0 0 42-15,0 2 25 0,0 3 1 16,0-10 98-16,0 19-174 16,0 4-23-16,-13 0-32 0,13 4-11 0,0 0 6 15,-8 0-3-15,8 17-20 0,0-2-6 16,0-1 8 0,0 20-20-16,0-15-1 0,0 1 16 0,0 1-17 15,11 0 8-15,-11-1-7 0,15 2-58 16,-5-4-52-16,5-2-79 0,13 14-336 15,-18-20 257-15,3-5 11 16,0 0 2-16,2-5-18 0,-5 0-38 16,6 0-29-16,-1 0-7 0,-5-20 83 15,5 1 90-15,14-22-28 16,-17 22 163-16,-4-2 112 0,2-2 254 0,-5 3 40 16,0 0-39-16,-5 3-28 0,0 3 3 15,0 2 15-15,0-6 271 16,-15 11-342-16,15 3-43 0,-13 4-46 15,13 0-36-15,-10 0 1 0,10 0-23 16,0 12-18-16,0 2-31 0,0-2-2 16,0 22-11-16,0-17-18 15,0 2-18-15,0 0-2 0,0-2 13 16,0 2 1-16,0-2-20 0,13-5-1 16,2 2 8-16,-2-4 1 0,20 9-46 15,-20-15 0-15,-1-4-18 16,4 0-20-16,2 0-24 0,-3-15-8 0,3-2 11 15,-3 2 16-15,3-2 14 0,0-5 21 16,10-31 9-16,-16 27 42 16,-4-1 41-16,-5-1 47 0,-3 0 54 15,0 3 14-15,0 2-6 0,0 3-22 16,0 6-24-16,-13-8 66 16,13 19-114-16,0 0-4 0,0 3-13 15,0 0 27-15,0 0 0 0,0 22 8 16,0-2 35-16,0 8 15 0,0 8-19 15,0 55 80-15,0-40-106 16,15 2-29-16,-5 2-11 0,-10 1 11 0,13-2-24 16,-5-2-19-16,-1-4-18 0,1 0 33 15,-3 1-7-15,-5 39-96 16,0-52-97-16,0 3-30 0,0-6 22 16,0-6-52-16,0-7-118 0,0-3-136 15,0-6-57-15,0 1-112 0,-15-3-81 16</inkml:trace>
          <inkml:trace contextRef="#ctx0" brushRef="#br0" timeOffset="151888.5456">6256 2297 2738 0,'-13'-21'177'15,"13"16"-14"-15,-12 0 23 0,12 4 13 16,0 0-32-16,0 1-37 0,0 0 44 16,0 0 9-16,0 12-18 0,0 22 60 15,0-12-160-15,0 7-17 16,20 3-19-16,-7 8-17 0,2 4 15 16,-5 5-10-16,3-1 4 0,-3-1-3 15,3 2-6-15,5 42 10 0,-13-54-22 16,5-2 4-16,-2-8-9 0,-3-1 17 15,0-3-20-15,0-6 8 0,-3-2 9 16,-2-6 1-16,0 1-15 0,0-2-5 16,0-8 10-16,0 0-8 15,0 0-16-15,0 0 14 0,0 0-6 16,0 0 12-16,0 0-15 0,0 0 5 16,0 0 3-16,0 0-4 15,0 0 6-15,0 0 0 0,0-17 3 0,0 17 3 16,0-17-5-16,0 5 9 0,0 12 8 15,0-13-21-15,0 13 9 0,0-8 0 16,0-2-5-16,0 10 11 16,0 0 0-16,-7 0-1 0,7 0-6 15,0 0 5-15,0 0-8 0,0 0 12 16,0 0-11-16,0 0 10 16,0 0-11-16,0 0 9 0,0 0 12 15,0 0-20-15,0 0-1 0,0 0 3 16,0 0 10-16,0 0 7 0,0 0-18 15,0 0 3-15,0 0 0 0,0 0-3 16,0 0 8-16,0 0-23 0,0 0-8 16,0 0 2-16,0 0-2 15,0-12-8-15,0-2-62 0,0-1 48 16,0 2 6-16,0-1 11 0,0-4 8 16,0-1 11-16,0-3 4 0,0 0-1 15,0-2 5-15,0 3 7 0,0-20 0 16,13 22 0-16,-1 3-6 15,-12 5 2-15,13 2-4 0,0 4 1 16,-3-1 4-16,3 5 12 0,-3 1 9 16,0 0-3-16,16 0-3 15,-11 0 2-15,-2 0 13 0,2 11-3 0,0-1 19 16,0 5-5-16,1 2-5 0,-4-2 3 16,4 3-9-16,-4 4 5 15,9 31-6-15,-11-25-20 0,-2-5-11 16,-1 2 1-16,3 2 17 0,-4-3-8 15,1-3 1-15,1 0-10 0,-3-1 0 16,8 16-45-16,-8-25-50 16,-3-5-75-16,3 0-85 0,0-2-77 15,-2-1-6-15,0-3-46 0,2 0-150 16,2 0-66-16</inkml:trace>
        </inkml:traceGroup>
      </inkml:traceGroup>
    </inkml:traceGroup>
    <inkml:traceGroup>
      <inkml:annotationXML>
        <emma:emma xmlns:emma="http://www.w3.org/2003/04/emma" version="1.0">
          <emma:interpretation id="{3232AB73-58C8-48F3-BFEE-5981D455264F}" emma:medium="tactile" emma:mode="ink">
            <msink:context xmlns:msink="http://schemas.microsoft.com/ink/2010/main" type="paragraph" rotatedBoundingBox="23043,13465 30024,13571 30008,14629 23027,14522" alignmentLevel="1"/>
          </emma:interpretation>
        </emma:emma>
      </inkml:annotationXML>
      <inkml:traceGroup>
        <inkml:annotationXML>
          <emma:emma xmlns:emma="http://www.w3.org/2003/04/emma" version="1.0">
            <emma:interpretation id="{1FAAE228-5051-4EF0-B445-525076AA1CF6}" emma:medium="tactile" emma:mode="ink">
              <msink:context xmlns:msink="http://schemas.microsoft.com/ink/2010/main" type="line" rotatedBoundingBox="23043,13465 30024,13571 30008,14629 23027,14522"/>
            </emma:interpretation>
          </emma:emma>
        </inkml:annotationXML>
        <inkml:traceGroup>
          <inkml:annotationXML>
            <emma:emma xmlns:emma="http://www.w3.org/2003/04/emma" version="1.0">
              <emma:interpretation id="{45AEB318-8351-43BE-AEFC-45747D71E5F2}" emma:medium="tactile" emma:mode="ink">
                <msink:context xmlns:msink="http://schemas.microsoft.com/ink/2010/main" type="inkWord" rotatedBoundingBox="23043,13465 26663,13520 26655,14091 23035,14036"/>
              </emma:interpretation>
              <emma:one-of disjunction-type="recognition" id="oneOf12">
                <emma:interpretation id="interp20" emma:lang="" emma:confidence="1">
                  <emma:literal/>
                </emma:interpretation>
              </emma:one-of>
            </emma:emma>
          </inkml:annotationXML>
          <inkml:trace contextRef="#ctx0" brushRef="#br0" timeOffset="154611.0081">1279 4738 2284 0,'-5'-29'77'0,"0"4"38"0,-3 3 42 15,3-14 105-15,0 27-186 16,5 1-25-16,0 2-30 0,0 6-4 15,0 0-4-15,0 0 0 0,0 0-79 16,0 0-65-16,0 0-100 16,10 0-708-16</inkml:trace>
          <inkml:trace contextRef="#ctx0" brushRef="#br0" timeOffset="154474.6943">1276 4779 2261 0,'0'-23'82'0,"-15"1"83"0,15-14 236 16,0 22-161-16,0 3 12 0,0 5-6 16,0 1-15-16,0 1-2 0,0 4-31 15,0 0-54-15,0 0-45 0,0 40 50 16,0-18-94-16,0 1-24 16,18 2-7-16,-8 0 3 0,0 1-17 15,0-1-15-15,-2 0 18 0,2-5-69 16,0-1-17-16,1 10-340 15,-11-17 94-15,0-5-56 0,0 0-30 0,0-3-24 16,0-4-165-16,0 0-76 16</inkml:trace>
          <inkml:trace contextRef="#ctx0" brushRef="#br0" timeOffset="155205.7041">1781 4727 2270 0,'-26'-29'190'0,"13"15"-3"16,1-1 56-16,-4 4 18 0,1 1-17 15,0 1-42-15,0 3-30 0,2 6-22 16,0 0-43-16,3 0-11 0,-13 14 26 16,15 1-75-16,1 1-8 15,2 2-5-15,-3 1-16 0,3 2-8 16,-3 1-6-16,6-4-7 0,2 3-7 15,0 0 11-15,0 18-19 16,10-27-13-16,5-2-7 0,0 0-1 0,1-2-7 16,-1-3-29-16,3-5-24 0,-3 0 3 15,5 0-6-15,-2 0-5 0,28-33-83 16,-25 15 102-16,-4-1 33 16,1-5 16-16,-3-2 21 0,-4-1-1 15,-1-3 17-15,-10-1 35 0,0-1 44 16,0 0 52-16,-15-33 222 15,2 36-167-15,3 7-32 0,-3 1-38 16,3 4-45-16,10 6-38 0,-10 3 6 0,10 4-5 16,0 4 15-16,-8 0-18 15,8 20 52-15,0 2-44 0,0 3-3 16,0 5-27-16,18 1 6 0,-6 5-4 16,6-1-9-16,-2-3-2 0,1 4 1 15,17 30-106-15,-22-36-67 16,4-2-144-16,-1-3-104 0,0-1-27 15,-2-2-91-15,-3-4-246 0</inkml:trace>
          <inkml:trace contextRef="#ctx0" brushRef="#br0" timeOffset="153835.1736">270 4614 2616 0,'0'8'17'0,"0"0"29"0,0-1 29 16,0 4 36-16,0-6-73 0,0 0-17 15,0-1-14-15,21-3 7 0,-4 3-14 16,1-4 1-16,5 0 6 0,-3 0-1 15,3 0-11-15,23-15 4 16,-25 0 4-16,-1 4-13 0,-2 2-4 16,-3 1 10-16,-2-1 8 0,-3-1 1 15,-2 1-4-15,-1 0 0 0,-7-7 26 16,0 7-14-16,0 3 42 16,0 0 25-16,-20-2-5 0,10 3 3 15,0 0-2-15,-3-1 22 0,3 4 16 0,-6-1 0 16,-7 3 90-16,11 0-104 15,-4 0-17-15,4 14-20 0,-4-3 15 16,6 5 1-16,-3 6 11 0,1 0-29 16,2 4-10-16,-1 2-14 0,6 40-4 15,5-32-14-15,0 0-13 16,0-2-8-16,13-1-2 0,2-3-5 16,1 0 21-16,1-6-41 0,4-3-47 15,4-2-79-15,29 3-315 0,-21-15 186 16,0-7-22-16,0 0-14 15,5 0-50-15,-2-13-159 0,-3-2-109 0</inkml:trace>
          <inkml:trace contextRef="#ctx0" brushRef="#br0" timeOffset="154267.5922">869 4689 2659 0,'-31'-31'175'16,"11"20"30"-16,7 1 90 15,-2 6 12-15,5-3-78 0,2 3-60 16,0-1-75-16,1 5-10 0,7 0 1 15,0 0 3-15,0 19 62 0,0-2-116 16,0 3 4-16,0 1-15 16,10 5 6-16,3-1-23 0,7 2 7 15,-2 1-17-15,2 2 14 0,3-3-1 16,28 18-13-16,-23-27-29 0,-2-1-30 16,-4-5-14-16,-4-1-36 0,5-6-25 15,-5-5-17-15,-8 0-34 0,0 0 10 16,-5-19-89-16,-5-2 184 15,0-2 21-15,0 0 18 0,0-3 15 16,-12-4 45-16,12-1 42 0,-16-1 46 16,1-3 41-16,5 2 34 0,-13-22 175 15,13 35-205-15,-3 3-49 16,8 5-5-16,0 5-33 0,5 7 9 0,0 0 6 16,0 0-9-16,0 0-30 0,0 18-13 15,0 16 26-15,18-15-42 16,-3 2 2-16,3 2-17 0,-5 3 20 15,-1 1-6-15,4 0-13 0,-4 1-3 16,9-2-27-16,-8 1-29 0,15 18-247 16,-13-27-6-16,0-5-74 15,0 0-6-15,1-3 6 0,-6-5-55 16,8-5-122-16,-8 0-43 0</inkml:trace>
          <inkml:trace contextRef="#ctx0" brushRef="#br0" timeOffset="156309.6466">1984 4851 3110 0,'-7'0'58'0,"7"0"21"16,0 0-7-16,0 0-30 0,0 0 4 15,0 0 9-15,0 0-27 16,15 0-3-16,5-11 15 0,-2 11-11 16,5-15-7-16,0 5-15 0,3-5-4 15,2 4 7-15,-5-2-11 0,30-14-1 16,-30 12-9-16,0 3-6 0,-8-1 19 16,-5-4-1-16,3 3-1 15,-5 3 39-15,-6-3 40 0,1 4 37 0,-3 0 13 16,0 3 17-16,0 7-97 15,-18 0 14-15,8 0 6 0,10 17 12 16,-18-2 12-16,8 5-21 0,-3 2-28 16,5 3-10-16,-2 1-3 15,5 27 5-15,5-25-19 0,0-3 7 16,0 1-29-16,0-2 2 0,18 0 11 16,-5-3-2-16,-3-4-18 0,10-2-15 15,13 6-35-15,-15-13 7 0,-3-8-19 16,3 0-16-16,-2 0-32 15,1-12-2-15,1-2 1 0,0 1 18 16,-3-5 40-16,-2-5 22 0,7-27 3 16,-9 24 35-16,-9 2 20 15,1-3 27-15,-1 6 31 0,-2-1-3 0,3 4 31 16,-3 5-5-16,0 3 7 0,0 5-18 16,0 5 84-16,0 0-97 15,0 0-20-15,0 17-20 0,13 4-7 16,2-4 6-16,-5 4-16 0,3 1-20 15,-3-4 8-15,3 6 7 16,12 14-14-16,-12-21-2 0,-3-3 7 16,0-2-27-16,-2-4-20 0,2-2-41 15,-2-2-15-15,-3 0-24 0,0-4-11 0,5 0-128 16,-2-19 141-16,-1 7 8 16,1-5 37-16,2-2 31 0,3-5 8 15,-3-1 26-15,8 0 8 0,-5-2 21 16,2 3 54-16,5-19 217 15,-12 28-108-15,0 5-14 0,-6 4-10 16,1 6-41-16,-3 0-14 0,0 0-33 16,0 0-18-16,0 15-2 0,0 1-23 15,0 20 0-15,0-12-16 16,0-3 2-16,0 2 3 0,0-1-5 16,13-1-3-16,-13 0-5 0,15-2-1 0,-2 0-12 15,2-4-26-15,13 13-70 16,-15-18 39-16,2-7-34 0,0-3-39 15,6 0-53-15,1 0-2 0,1-15-16 16,3-1 12-16,-1-4 72 0,1-4 50 16,20-19 2-16,-34 20 70 15,4 0 43-15,-9 0 52 0,-2 5 73 16,-2 2 42-16,-1 5 4 0,-2 1-25 16,0 5-22-16,0 1 86 15,0 4-156-15,0 0-17 0,0 0-3 0,0 0-11 16,0 15-6-16,0-3-2 15,13 4-15-15,-13-1-14 0,16 6-2 0,14 21 9 16,-15-23-11-16,1 1-3 16,-1-1-15-16,0-1 8 0,3-2-14 15,-3-4-8-15,6-1-27 0,-9 1-33 16,4-3-18-16,4 1-173 16,-12-10-24-16,-3 0-90 0,-3 0-17 15,-2-19 40-15,0 0 20 0,0-3 66 16,0 2 62-16,-12-6 128 0,-4 3 69 15,-14-26 234-15,17 28-27 16,0-1 53-16,-2 3 64 0,2 5 1 0,6-1-26 16,2 6-45-16,5 4-58 0,0 0-29 15,0 0-54-15,-6 5-3 16,6 0-79-16,0 0-4 0,0 0 10 16,0 0-20-16,11 0 8 0,-1 0-65 15,8 0-170-15,-6 0-232 0,4 0-130 16</inkml:trace>
          <inkml:trace contextRef="#ctx0" brushRef="#br0" timeOffset="156724.4063">3668 4779 3393 0,'-23'0'292'16,"13"0"-132"-16,2 0-34 0,3 0-22 16,-2 0-2-16,-1 0-1 0,0 0-3 15,-2 13-27-15,5 0-6 0,-5 3-22 16,-11 20-11-16,11-21-39 0,5 2 0 16,5-1 23-16,0 2-21 15,0-5-16-15,0-3-6 0,15 0-9 16,-2 1-8-16,15-1-86 0,-12-10 48 15,1 0-47-15,4 0-6 0,-1 0-6 16,-2-20 34-16,2 0 33 0,-2-1 34 16,0-2 17-16,-3-2 21 0,13-28 95 15,-18 30-12-15,-2 1 40 16,0 4 27-16,-3 2 4 0,0 5-19 16,-3 6-27-16,1 5-27 0,0 0-4 15,-1 0-23-15,1 18-11 16,-1-1-16-16,3 0-9 0,0 0-57 0,1 2-83 15,1-4-182-15,3-2-162 16,1 2-82-16,-4-3-381 0</inkml:trace>
        </inkml:traceGroup>
        <inkml:traceGroup>
          <inkml:annotationXML>
            <emma:emma xmlns:emma="http://www.w3.org/2003/04/emma" version="1.0">
              <emma:interpretation id="{9A42AE19-45E0-4CBE-BEB8-5E1D1807979B}" emma:medium="tactile" emma:mode="ink">
                <msink:context xmlns:msink="http://schemas.microsoft.com/ink/2010/main" type="inkWord" rotatedBoundingBox="27682,13604 30023,13640 30008,14629 27667,14593"/>
              </emma:interpretation>
              <emma:one-of disjunction-type="recognition" id="oneOf13">
                <emma:interpretation id="interp21" emma:lang="" emma:confidence="0">
                  <emma:literal>pura</emma:literal>
                </emma:interpretation>
                <emma:interpretation id="interp22" emma:lang="" emma:confidence="0">
                  <emma:literal>para</emma:literal>
                </emma:interpretation>
                <emma:interpretation id="interp23" emma:lang="" emma:confidence="0">
                  <emma:literal>parra</emma:literal>
                </emma:interpretation>
                <emma:interpretation id="interp24" emma:lang="" emma:confidence="0">
                  <emma:literal>pará</emma:literal>
                </emma:interpretation>
                <emma:interpretation id="interp25" emma:lang="" emma:confidence="0">
                  <emma:literal>psora</emma:literal>
                </emma:interpretation>
              </emma:one-of>
            </emma:emma>
          </inkml:annotationXML>
          <inkml:trace contextRef="#ctx0" brushRef="#br0" timeOffset="157396.2186">4909 4722 3090 0,'0'-5'80'0,"0"5"103"0,12 0 87 15,-12 0 6-15,0 0-32 0,0 0-19 16,0 0-50-16,0 0-34 0,13 13 1 0,5 27 111 16,0-11-153-16,-6 4-27 15,6 4-23-15,-2 6-42 0,-1 1 7 16,-2 2 3-16,2 1-16 0,-2 2 0 15,-1 4-2-15,19 53-152 16,-18-52 24-16,-1-2 1 0,4-4-20 16,-4-3-54-16,-1-5-75 0,-6-10-59 15,2-7-30-15,-2-9-1 0,-5-14 33 16,0 0-129-16,0-24 313 16,-15-4 71-16,-3-8 34 0,6-8 48 15,-6-4 27-15,2-6 39 0,1-2 35 16,0 0 16-16,2 1 9 0,-10-45 99 15,16 53-113-15,7 4 1 0,0 4 27 16,0 6-5-16,0 1 10 0,23-1 11 16,-3 3 16-16,3 4-3 0,30-17 69 15,-27 27-110-15,4 3-41 16,-2 4-41-16,5 9-13 0,-7 0-7 16,-1 0 6-16,-2 0-14 0,-2 19-8 15,-6-2 2-15,5 24 2 16,-17-20-6-16,-3 2 0 0,0 2-2 15,0 0-1-15,-15-1-13 0,2-2 3 16,-5 0-38-16,0-3-24 0,0-3-17 0,-17 7-205 16,19-15 7-16,6-3-88 15,0 0-19-15,5-5-26 0,5 0-15 16,0 0-162-16,15-16-92 0</inkml:trace>
          <inkml:trace contextRef="#ctx0" brushRef="#br0" timeOffset="158092.3147">5716 4789 2663 0,'8'-4'73'16,"-8"-2"72"-16,0 1 72 0,0 1 30 15,0 2 7-15,-16 2-34 0,4-2-48 16,-4-1 45-16,16 1-160 16,-7 2 2-16,7 0 21 0,0 0-2 0,0 0-26 15,0 15-7-15,0 1-2 0,0 0-22 16,0 24 19-16,0-19-31 15,15 3-14-15,0-5 14 0,3 0-6 16,5-4-7-16,3 0 20 0,4-4-40 16,1-6-29-16,4 2-61 0,34-7-305 15,-33 0 130-15,-8-12-12 0,-3-4 40 16,-4 1 34-16,-6-6 76 16,-5-2 56-16,-5-3 35 0,-5-1 46 15,0-2 39-15,-18-26 136 0,6 29-23 16,-1 6 10-16,0 4-17 0,13 2-19 15,-10 8 56-15,10-1 43 0,0 7-10 16,0 0-37-16,0 0-37 0,13 17 60 16,-1-1-112-16,4 0-34 15,-4 2-17-15,1 2-7 0,5-2 4 16,-3 0-14-16,6 0-34 0,-3-3-74 16,2-2-107-16,16 4-477 15,-19-13 330-15,-4-4-36 0,-3 0-41 0,-2 0-22 16,-5 0 44-16,-3-13 125 15,0-2 87-15,0-3 271 0,-16-18 533 16,16 15-282-16,-15 3 25 0,5 3 11 16,10 3-11-16,-13 2-54 0,3 1-21 15,10 4-21-15,0 5-37 0,0 0-42 16,0 0 66-16,0 14-159 16,15 0 10-16,0 1-9 0,1 2-9 15,-1-2-33-15,0 3-4 0,1 4-23 16,-1-3 2-16,-2 2-13 0,9 14-35 15,-16-18-11-15,-1-3-11 16,-5-4 10-16,0-3-24 0,0-1-36 16,0-1 7-16,0-2-4 0,0-3 28 15,0 0 30-15,0-16-14 0,0-1 49 16,-13-2 9-16,13-2-5 16,0-5-3-16,0 0 0 0,0 2 8 0,15-2-3 15,1 0 1-15,22-20-56 16,-15 25-120-16,5 6-129 0,-5 2-65 15,5 4-13-15,2 3-76 0,-4 2-112 16,4 0-58-16</inkml:trace>
          <inkml:trace contextRef="#ctx0" brushRef="#br0" timeOffset="158493.7528">6852 4612 3367 0,'-13'-6'166'0,"-2"-1"286"16,5 7-237-16,0 0-65 0,-3 0-54 16,0 0-15-16,1 0-21 0,1 18-19 15,-4 2-20-15,2-1-9 0,-12 23 12 16,15-23-25-16,5 2 12 16,-1 1-9-16,6-7-11 0,0 2 9 0,0-4-5 15,18-2-10-15,3-2-9 16,-4-1-14-16,27-5-49 0,-19-3 25 15,-2 0-21-15,5-13 8 0,0 1-8 16,0-3 30-16,-2-2 7 0,-1-1 21 16,-2 0 17-16,0-3 1 0,15-20 46 15,-22 20 22-15,-4 4 21 16,-2 0 4-16,-2 5 13 0,-3 4-4 16,0 8-6-16,0 0-6 0,-2 0-7 15,-1 0-9-15,9 35 78 16,-4-16-84-16,1 2-33 0,2 1-9 0,0 0-8 15,3 2-2-15,-3-3-24 16,3-2-75-16,-3 0-32 0,0-4-118 16,13 6-690-16,-18-17 367 0,0-4-245 15</inkml:trace>
        </inkml:traceGroup>
      </inkml:traceGroup>
    </inkml:traceGroup>
    <inkml:traceGroup>
      <inkml:annotationXML>
        <emma:emma xmlns:emma="http://www.w3.org/2003/04/emma" version="1.0">
          <emma:interpretation id="{FDB7465E-0E99-4935-90AB-79735BC3B033}" emma:medium="tactile" emma:mode="ink">
            <msink:context xmlns:msink="http://schemas.microsoft.com/ink/2010/main" type="paragraph" rotatedBoundingBox="23525,14909 30458,14763 30480,15836 23547,15982" alignmentLevel="2"/>
          </emma:interpretation>
        </emma:emma>
      </inkml:annotationXML>
      <inkml:traceGroup>
        <inkml:annotationXML>
          <emma:emma xmlns:emma="http://www.w3.org/2003/04/emma" version="1.0">
            <emma:interpretation id="{0E37245C-F126-4C1A-835B-ADFA7DB2B51A}" emma:medium="tactile" emma:mode="ink">
              <msink:context xmlns:msink="http://schemas.microsoft.com/ink/2010/main" type="line" rotatedBoundingBox="23525,14909 30458,14763 30480,15836 23547,15982"/>
            </emma:interpretation>
          </emma:emma>
        </inkml:annotationXML>
        <inkml:traceGroup>
          <inkml:annotationXML>
            <emma:emma xmlns:emma="http://www.w3.org/2003/04/emma" version="1.0">
              <emma:interpretation id="{A009BED3-F01E-4D3E-B481-7CEC23D36643}" emma:medium="tactile" emma:mode="ink">
                <msink:context xmlns:msink="http://schemas.microsoft.com/ink/2010/main" type="inkWord" rotatedBoundingBox="23527,14988 27705,14900 27726,15894 23547,15982"/>
              </emma:interpretation>
              <emma:one-of disjunction-type="recognition" id="oneOf14">
                <emma:interpretation id="interp26" emma:lang="" emma:confidence="1">
                  <emma:literal/>
                </emma:interpretation>
              </emma:one-of>
            </emma:emma>
          </inkml:annotationXML>
          <inkml:trace contextRef="#ctx0" brushRef="#br0" timeOffset="160658.1952">1913 6115 2482 0,'0'7'34'0,"0"1"-24"0,0-8 27 15,0 0-4-15,0 0 9 0,0 0-20 16,13 0-19-16,7 0 5 0,-2-15 7 15,7 4-8-15,26-18-13 16,-23 14 1-16,0 2 3 0,-5-2 17 16,-2 3-9-16,-8 1-7 0,4 1 29 15,-6 0 33-15,-6 3 22 0,-5 2 8 16,0-4 113-16,0 9-119 0,-16-4-2 16,-1 4-21-16,1 0 34 0,-2 0 24 15,3 0 4-15,-3 0-23 16,0 18 32-16,1 0-8 0,-22 19 40 15,24-18-127-15,0 6-10 0,-3-2-3 16,10-1-4-16,1 0-9 0,2 2-4 16,5-3-6-16,0-2-19 0,0 19-120 15,15-21-23-15,-2 0-66 16,2-2-59-16,5-4-38 0,-2-4-28 16,8-1-81-16,2-6-207 0</inkml:trace>
          <inkml:trace contextRef="#ctx0" brushRef="#br0" timeOffset="161328.4382">2496 6072 2939 0,'0'-6'93'0,"0"-1"88"16,0 4 81-16,-15-4 14 0,2 1 84 16,1 6-272-16,-4 0-18 15,16 0-18-15,-7 0 3 0,7 13-1 16,-10 1-15-16,-1 1-23 0,6 4 6 15,0 3-1-15,0 25-10 16,0-21-11-16,5 2-2 0,0-3-6 0,0-2-3 16,0-1 17-16,0-2-28 15,15-2-8-15,6-4-24 0,-1-3-36 16,23 4-127-16,-15-15 62 0,0 0-24 16,3 0-1-16,-3-15 26 0,0-4 16 15,0 2 1-15,0-5 32 0,-8-2 30 16,6-26 2-16,-19 24 79 15,-7-1 46-15,0 3 55 0,-17 3 29 16,-1 2 30-16,0-1 41 0,-5 4-30 16,5 5-42-16,0 3-43 0,-5-5 2 15,23 10-69-15,-10 3 24 0,10 0 12 16,0 0-6-16,0 0-21 0,0 16 9 16,21-2 2-16,-6 5-7 0,8 3 9 15,25 29 32-15,-25-22-54 16,5 2 1-16,0 3 2 0,0 9 2 15,-2-4-19-15,-1 6 5 0,1 2-9 16,-3 2-10-16,-3 1-3 16,3 55 21-16,-15-60-25 0,-8-1 18 15,0-5-6-15,0-5 5 0,-18-2-20 16,5-4-13-16,-2-9-3 0,-3-4-32 16,-3-7-10-16,-24-2-43 15,19-6 31-15,-2 0-19 0,0 0-6 0,0 0 19 16,-2-16 21-16,4-1 20 0,6 3 19 15,2-2 11-15,5-21-7 16,13 18 20-16,0 2 18 0,18 1 36 16,5 1 20-16,5-1-5 0,0-2-12 15,5-1-2-15,3 1 17 0,2 0-11 16,43-20 10-16,-40 16-63 16,0 5 15-16,-3 1-15 0,3-1-7 15,-5 3-44-15,-3-2-82 0,-3 0-104 16,-4 3-82-16,-3 0-46 0,5-10-436 15,-21 11 139-15</inkml:trace>
          <inkml:trace contextRef="#ctx0" brushRef="#br0" timeOffset="161787.8886">3151 6187 2778 0,'-8'-8'58'16,"6"1"68"-16,-6-2 123 0,3 3 71 15,-3 0-35-15,1-1-62 0,-1 3-75 16,1 1-25-16,-6 2 27 16,10 1-91-16,1 0-6 0,-1 0-21 15,3 12-4-15,0 2-6 0,0 4-18 0,0 1 1 16,0 4 15-16,15 1-8 0,16 27-2 16,-16-28-23-16,1 1 18 15,1-4-15-15,4-4-11 0,2-5 4 16,0-2-28-16,0-9-19 0,2 0 5 15,0 0-25-15,26-33-159 16,-28 14 109-16,-2-5 29 0,-6-1 27 16,0-3 19-16,-5 3 34 0,-4-4 5 15,-6-2 10-15,0 0 29 0,0-1 34 16,0-23 133-16,-13 34-77 16,13 2-12-16,-13 4-4 0,13 6-28 0,-10 4-16 15,10 5 2-15,0 0 14 0,0 0-3 16,0 0 37-16,0 12-57 15,0 2-6-15,0 1 3 0,13 4-19 16,-1 3-5-16,1 1-3 0,2 3 3 16,-4 1-27-16,1-1 7 0,11 22-13 15,-13-26-30-15,1-4-60 16,-4-3-138-16,3-9-135 0,1 3-50 16,-6-4-12-16,2-1-74 0,4-4-319 15</inkml:trace>
          <inkml:trace contextRef="#ctx0" brushRef="#br0" timeOffset="162090.8238">3694 6047 3032 0,'0'-15'131'0,"0"7"94"0,0 4 49 15,0-2-20-15,0 5-64 0,0 1-43 16,0 0-16-16,0 0-29 0,0 15 60 16,0-3-92-16,0 4-20 15,12-2-26-15,1 5 3 0,-3 1-13 16,3 2 2-16,-5 2-20 0,2 1 7 15,-3-1-3-15,6 25-36 16,-5-26-8-16,-3-7-14 0,-3-2-5 0,4-3-18 16,-4-4-17-16,3-7 11 0,0 0 35 15,-5 0 17-15,5-14 11 0,0-21 3 16,1 10 11-16,-1-3-5 16,2-1 8-16,1-1-26 0,-3 0-51 15,5 1-67-15,0 3-52 0,3 4-10 16,-5 6-3-16,15 0-255 15,-13 16 195-15,0 0-97 0,0 0-144 16,3 15-68-16</inkml:trace>
          <inkml:trace contextRef="#ctx0" brushRef="#br0" timeOffset="162762.5131">4282 6039 2513 0,'0'-9'87'0,"0"-1"94"15,0 1 77-15,0 2 34 0,-18-2-6 16,-18 7 176-16,21 2-256 16,2 0-46-16,-2 0-53 0,-3 20-23 15,3-2-9-15,2 2-33 0,1 1-18 16,-1 2-3-16,3 2-17 0,-8 23-9 16,18-23 9-16,0-3-13 0,0-1 21 15,0-2-24-15,18-3-4 16,2-3-19-16,3-5-14 0,5-1-2 0,3-4-31 15,32-3-149-15,-25-14 84 16,-2 0-15-16,-3-5 21 0,3 0 7 16,-6 0 55-16,1-3 34 0,-8 0 34 15,-3 0 65-15,-7 1 83 16,0-14 233-16,-13 21-223 0,0 1-32 16,0 7-45-16,0 2-9 0,-18 4-4 15,18 0-13-15,-10 0-36 0,10 0 14 16,0 29-19-16,0-12 14 0,0-1-5 15,15 1-16-15,-2 3-18 16,0-2-1-16,2 0-63 0,-5-3-97 16,5 0-91-16,1 0-86 0,12-1-317 15,-13-11 372-15,-2-3-34 0,2 0-63 16,-5 0-45-16,3-13 38 0,-6 0 72 16,1-1 116-16,-3-4 175 0,0-22 748 15,-5 20-279-15,0-2-25 16,0 3-40-16,0 4-36 0,0 0-33 15,0 5-21-15,0 1-26 0,0 5 1 16,0 4-14-16,0 0 90 16,0 13-210-16,0 1-16 0,0 0-29 15,13 2-16-15,0-1-10 0,-1 0-22 0,1 3-4 16,0-4 7-16,-3 3-13 0,5 10 2 16,-7-16-9-16,-5-3 24 15,-3-2-32-15,5-6-5 0,-5 5 3 16,5-5-12-16,-3 0-5 0,3 0 4 15,-2-13-6-15,10-15-39 16,-8 9-5-16,2 0-16 0,1-5-17 16,0-1-45-16,-1-2-64 0,4 2-84 15,-4-1-23-15,3 0-12 0,1-1-96 16</inkml:trace>
          <inkml:trace contextRef="#ctx0" brushRef="#br0" timeOffset="159882.1746">981 6109 2326 0,'5'0'54'0,"-5"-13"36"16,0 2 67-16,0 1 27 0,0 10 25 15,0-11 15-15,-18 3-19 0,-10 0 142 16,15 3-243-16,3 5-37 15,0 0-28-15,-5 0-5 0,2 0-5 0,0 0-12 16,-2 19 4-16,2 0 10 0,-2 0-17 16,-16 29 12-1,19-23-22-15,4 1-1 0,3 2-5 0,2-2-3 16,3 3 3-16,0-4-8 0,0-2-30 16,16-1-18-16,6-5-26 15,29 5-128-15,-20-18 99 0,2-4 6 16,3 0 0-16,-1 0 11 0,-1-16 14 15,-4-3 8-15,-4-3 29 0,-3 1 23 16,-1-4-5-16,1-21 23 16,-15 19 14-16,-5 3 33 0,-3 1 26 15,0-1 19-15,0 2 24 0,-16 4-6 0,16 1-26 16,-15 7-14-16,2-5-1 16,13 11-49-16,0 4 37 0,0 0 6 15,0 0 12-15,0 13-23 0,0-13-16 16,0 20-19-16,0 0 5 0,16 1-6 15,12 18-6-15,-13-19-3 16,-2 0-14-16,-3-2-65 0,2-1-80 16,-1-3-75-16,-1-4-33 0,0-4-23 15,3 0-38-15,-3-6-145 0</inkml:trace>
          <inkml:trace contextRef="#ctx0" brushRef="#br0" timeOffset="160270.4103">1600 5967 2575 0,'-33'-17'98'0,"10"10"49"0,7 5 32 15,-1 1-18-15,-1 1-43 0,-3 0-29 16,4 0-25-16,-1 0-13 0,-3 0-17 16,9 16-12-16,-14 7-11 0,16-9-8 15,2-3-4-15,-2-1-1 0,5 4 3 16,5-2-3-16,0 4-7 0,0-6-12 15,0 0-10-15,0-1 1 16,38 12 1-16,-15-15 26 0,3 1-5 16,2-4 1-16,0 1 4 0,5 0-3 15,0 3 2-15,0-4 7 0,-5 5-3 16,5-1 9-16,23 10 2 16,-35-6-1-16,-9-1 10 0,4 1 1 15,-9 2 4-15,-2 1 2 0,-5 3 16 16,0-4-3-16,0 2-14 0,-23 0-14 15,-15 7 17 1,18-15-29-16,-3-3 6 0,-3-4-5 0,1 0-5 0,7 0-30 16,-2 0-42-16,-3 0-54 0,5-14-45 15,3-1-28-15,-13-10-256 16,18 11 75-16,2 2-288 0</inkml:trace>
        </inkml:traceGroup>
        <inkml:traceGroup>
          <inkml:annotationXML>
            <emma:emma xmlns:emma="http://www.w3.org/2003/04/emma" version="1.0">
              <emma:interpretation id="{AA15720E-299F-41ED-9AA3-1B42CB951270}" emma:medium="tactile" emma:mode="ink">
                <msink:context xmlns:msink="http://schemas.microsoft.com/ink/2010/main" type="inkWord" rotatedBoundingBox="28793,14798 30458,14763 30478,15735 28814,15770"/>
              </emma:interpretation>
              <emma:one-of disjunction-type="recognition" id="oneOf15">
                <emma:interpretation id="interp27" emma:lang="" emma:confidence="0">
                  <emma:literal>que</emma:literal>
                </emma:interpretation>
                <emma:interpretation id="interp28" emma:lang="" emma:confidence="0">
                  <emma:literal>que e</emma:literal>
                </emma:interpretation>
                <emma:interpretation id="interp29" emma:lang="" emma:confidence="0">
                  <emma:literal>qu e</emma:literal>
                </emma:interpretation>
                <emma:interpretation id="interp30" emma:lang="" emma:confidence="0">
                  <emma:literal>ya e</emma:literal>
                </emma:interpretation>
                <emma:interpretation id="interp31" emma:lang="" emma:confidence="0">
                  <emma:literal>qui e</emma:literal>
                </emma:interpretation>
              </emma:one-of>
            </emma:emma>
          </inkml:annotationXML>
          <inkml:trace contextRef="#ctx0" brushRef="#br0" timeOffset="163371.3058">6149 5973 3338 0,'0'0'105'0,"0"15"60"0,-20-3 82 16,-11 13 108-16,16-15-267 0,-3-2-28 16,5 5-23-16,3-1-19 0,0 3-15 15,10-2-2-15,0 2-1 0,0 0-3 16,0 18-25-16,0-16 6 15,0 0 3-15,15-6-9 0,0 1-6 0,1-1-14 16,2-3-13-16,-3-1-13 0,5-7-21 16,6 0-42-16,25 0-156 15,-26-14 152-15,1-2 0 0,-1-1 25 16,-2-3 51-16,0 0 14 0,-3-4 48 16,-4 4 65-16,-4-2 62 0,-1 3 67 15,-1-14 249-15,-10 21-247 16,0 7-29-16,0-1-40 0,0 3-34 15,0 3-18-15,0 0-1 0,0 0 8 16,0 17-27-16,0-2-1 16,0 27 35-16,0-16-25 0,0 3-1 15,0 6-22-15,15 5 12 0,-2-2-32 0,-3 1 7 16,3 4-9-16,-1 1 6 0,19 45-10 16,-16-47-8-16,1 0-9 15,-1-6-5-15,0 0-50 0,-2-5-38 16,-3-8-10-16,3-6-44 0,-8-2-111 15,2-7-105-15,6-3-416 16,-8-5 389-16,-2-15-42 0,2-5-58 16,3-7-5-16,-3-4-10 0</inkml:trace>
          <inkml:trace contextRef="#ctx0" brushRef="#br0" timeOffset="163780.3528">6681 6115 3100 0,'0'-30'163'0,"0"7"151"0,0 1 46 16,0-1 154-16,-12 13-362 15,12 10-47-15,-16 0-35 0,16 0-23 16,0 0-10-16,0 0-21 0,0 0 11 16,0 0-9-16,0 36 13 15,0-20-15-15,0 3-10 0,0 3 3 16,11-2-13-16,1 0 6 0,-1 2 5 16,4-1-8-16,-2 0-4 0,-1-6-22 15,21 12-3-15,-17-20-5 0,2-4-17 16,-1-3-3-16,6 0-10 15,0 0-20-15,0-18-26 0,0-3 13 0,0-3 19 16,-3-3 41-16,11-30 2 16,-21 29 31-16,-7-2 29 0,-1 3 44 15,-2 3 22-15,0 6-4 0,0 4-7 16,0 4-14-16,-13 4-14 0,13 4-21 16,-10 2 16-16,10 0-32 15,0 0-2-15,0 0-12 0,0 17 9 16,0-6 6-16,0 0-9 0,0 4 6 15,0 5 4-15,0-4-13 16,28 25-8-16,-15-22 7 0,0 1 9 16,-3 0-15-16,3-1 0 0,-1-2-28 0,4 4-9 15,-4-3-46-15,-4-4-101 0,18 9-519 16,-19-19 277-16,1 4-34 16,-3-8-244-16</inkml:trace>
          <inkml:trace contextRef="#ctx0" brushRef="#br0" timeOffset="164188.0117">7173 5876 2463 0,'0'11'87'15,"0"1"5"-15,0-12-19 0,0 15-21 16,0-15-2-16,13 7-10 0,5-7-23 15,2 0 11-15,3 0 3 0,2 0-6 16,26 0-2-16,-25-14-6 16,-6 2-22-16,3 1 5 0,-5-4 2 15,-3 3 16-15,-2-1-19 0,-3 0 50 16,-2-3 33-16,-3 3 57 16,-5-20 177-16,0 21-177 0,-15 4-12 0,15-3-38 15,-21 8 39-15,1 3-28 16,-1 0-23-16,1 0-15 0,0 19-9 15,2 4-17-15,-13 29 19 0,19-24-40 16,4 3 9-16,8 2 4 0,0-2 5 16,15 1-8-16,3 1-24 0,2-5 17 15,6 0-15-15,40 18 3 16,-33-32-3-16,3 0-6 0,-3-10 3 16,5 0-10-16,-7-4-56 0,-1 0-97 15,-4 0-136-15,-3-15-80 0,-8 5-51 16,-5-16-691-16</inkml:trace>
        </inkml:traceGroup>
      </inkml:traceGroup>
    </inkml:traceGroup>
    <inkml:traceGroup>
      <inkml:annotationXML>
        <emma:emma xmlns:emma="http://www.w3.org/2003/04/emma" version="1.0">
          <emma:interpretation id="{9A5E4BD4-A293-4F39-9070-4F6291A51A1C}" emma:medium="tactile" emma:mode="ink">
            <msink:context xmlns:msink="http://schemas.microsoft.com/ink/2010/main" type="paragraph" rotatedBoundingBox="25636,16563 29780,16149 29908,17433 25764,17846" alignmentLevel="3"/>
          </emma:interpretation>
        </emma:emma>
      </inkml:annotationXML>
      <inkml:traceGroup>
        <inkml:annotationXML>
          <emma:emma xmlns:emma="http://www.w3.org/2003/04/emma" version="1.0">
            <emma:interpretation id="{EC4A2552-96E1-4FBB-9831-52D847980CED}" emma:medium="tactile" emma:mode="ink">
              <msink:context xmlns:msink="http://schemas.microsoft.com/ink/2010/main" type="line" rotatedBoundingBox="25636,16563 29780,16149 29908,17433 25764,17846"/>
            </emma:interpretation>
          </emma:emma>
        </inkml:annotationXML>
        <inkml:traceGroup>
          <inkml:annotationXML>
            <emma:emma xmlns:emma="http://www.w3.org/2003/04/emma" version="1.0">
              <emma:interpretation id="{479054E1-1DD3-494C-9CC2-B192FAEE3C79}" emma:medium="tactile" emma:mode="ink">
                <msink:context xmlns:msink="http://schemas.microsoft.com/ink/2010/main" type="inkWord" rotatedBoundingBox="25649,16692 26981,16559 27089,17638 25757,17772"/>
              </emma:interpretation>
              <emma:one-of disjunction-type="recognition" id="oneOf16">
                <emma:interpretation id="interp32" emma:lang="" emma:confidence="1">
                  <emma:literal/>
                </emma:interpretation>
              </emma:one-of>
            </emma:emma>
          </inkml:annotationXML>
          <inkml:trace contextRef="#ctx0" brushRef="#br0" timeOffset="165071.9481">2978 8019 2762 0,'-15'-13'28'0,"-3"2"65"0,5 3 86 16,3 1 24-16,5 1-35 16,-3-7 61-16,8 11-39 0,0 2 25 15,0 0-16-15,18 0-34 0,-3 0-30 16,3 19-30-16,0 2-21 0,5 2-26 16,20 33 50-16,-20-24-87 15,2 4-2-15,1 1-1 0,-1 2-9 0,-2-1-4 16,3 3 2-16,-3 0-19 15,0-6 5-15,-6 1 8 0,14 29 9 16,-21-36-16-16,-2-2-14 0,-3-3-5 16,-5-4-4-16,0-3-31 15,0-3-61-15,-15 1-62 0,-3-6 6 16,-3-3 10-16,-24-6-71 0,19 0 150 16,-2-15-19-16,0-6-1 0,3-9 36 15,2-3 17-15,2-6 20 0,3-6 19 16,6-9 1-16,4 1 13 0,3-58 30 15,5 61 3-15,0 1 19 16,18 5 13-16,-5 7 1 0,4 6 2 16,1 3 20-16,0 5-10 0,2 2-9 15,3 0-20-15,26-7-11 0,-24 16-24 16,3 1-6-16,0 2-5 16,-2 3 1-16,-3 6 6 0,2 0-46 15,-2 0-76-15,0 0-80 0,18 35-370 16,-23-15 197-16,-1 2-194 0,-1 3-240 15</inkml:trace>
          <inkml:trace contextRef="#ctx0" brushRef="#br0" timeOffset="165333.7756">3823 8300 3515 0,'0'0'112'16,"0"0"114"-16,0 0 33 0,0 0-39 16,0 0-49-16,0 19-42 0,0-2-15 15,0 4-18-15,0-1-23 0,0 27 17 16,11-25-44-16,1 5-30 16,-12-1-8-16,16 0-18 0,-4-4 12 15,1 0-9-15,-3-4-35 0,1-2-56 16,-4 1-39-16,8 0-479 15,-7-13 152-15,-3-4-67 0,0 0-317 0</inkml:trace>
          <inkml:trace contextRef="#ctx0" brushRef="#br0" timeOffset="165742.0074">3808 7621 2088 0,'0'-5'40'0,"0"1"62"15,15-1 6-15,-4 2 6 0,1-2-23 16,16-3 47-16,-10 2-84 16,0 0-6-16,5-2-10 0,0 2-20 15,0 0 3-15,-3-1 18 0,1 1 36 16,-6 2 4-16,8 4 84 15,-18 0-108-15,-5 18-22 0,0 1-6 16,0 3-11-16,0 1-10 0,-13 3-4 16,-2 2-3-16,2 0 7 0,0 0 0 15,3 21-9-15,-5-30 3 16,7-3-6-16,8-6-2 0,0 1 15 16,0-3-10-16,0-5 22 0,0 0 18 15,0-3 38-15,0 0 16 0,28 0 84 16,-15 0-118-16,2 0-17 0,-2 0-11 15,5-14-16-15,0 3-3 0,2 2-18 16,3-1-93-16,-3 2-126 0,6-3-70 16,20-3-539-16,-26 14 99 15</inkml:trace>
        </inkml:traceGroup>
        <inkml:traceGroup>
          <inkml:annotationXML>
            <emma:emma xmlns:emma="http://www.w3.org/2003/04/emma" version="1.0">
              <emma:interpretation id="{BD75E841-4D03-4757-B421-7BAC541FA161}" emma:medium="tactile" emma:mode="ink">
                <msink:context xmlns:msink="http://schemas.microsoft.com/ink/2010/main" type="inkWord" rotatedBoundingBox="27350,16973 27948,16913 27976,17197 27379,17257"/>
              </emma:interpretation>
              <emma:one-of disjunction-type="recognition" id="oneOf17">
                <emma:interpretation id="interp33" emma:lang="" emma:confidence="1">
                  <emma:literal/>
                </emma:interpretation>
              </emma:one-of>
            </emma:emma>
          </inkml:annotationXML>
          <inkml:trace contextRef="#ctx0" brushRef="#br0" timeOffset="166054.4051">4616 7987 3106 0,'-11'12'105'0,"4"-1"64"0,2-5 8 15,0 0-53-15,5-6-51 16,0 0-27-16,0 0-3 0,0 0-18 16,12 0-7-16,27-27-2 0,-16 17-14 15,5-1 3-15,2 0-5 0,3-1-4 16,3 1 0-16,0 1-95 0,-6 0-86 16,3 0-69-16,-7 5-19 15,14 2-391-15,-22 3 102 0,-8 0-132 16</inkml:trace>
          <inkml:trace contextRef="#ctx0" brushRef="#br0" timeOffset="166263.1207">4695 8156 2779 0,'-8'13'28'0,"5"-3"64"0,3-1 108 0,0-3 45 15,0-2 14-15,0 0-4 0,21-1-20 16,2-3-57-16,33 0 71 15,-23-12-171-15,3 1-22 0,4 0-26 16,-1-2 1-16,-1 2-19 0,0-4-20 16,-2 2-48-16,-1 1-111 0,-7 1-174 15,23-5-572-15,-30 10 305 16,-4-5-332-16</inkml:trace>
        </inkml:traceGroup>
        <inkml:traceGroup>
          <inkml:annotationXML>
            <emma:emma xmlns:emma="http://www.w3.org/2003/04/emma" version="1.0">
              <emma:interpretation id="{FDCC4B53-0E73-4E17-AA40-707C02F51E55}" emma:medium="tactile" emma:mode="ink">
                <msink:context xmlns:msink="http://schemas.microsoft.com/ink/2010/main" type="inkWord" rotatedBoundingBox="28380,16626 29517,16512 29612,17462 28475,17576"/>
              </emma:interpretation>
              <emma:one-of disjunction-type="recognition" id="oneOf18">
                <emma:interpretation id="interp34" emma:lang="" emma:confidence="1">
                  <emma:literal/>
                </emma:interpretation>
              </emma:one-of>
            </emma:emma>
          </inkml:annotationXML>
          <inkml:trace contextRef="#ctx0" brushRef="#br0" timeOffset="166939.7795">5823 7749 3459 0,'-10'-6'68'15,"2"1"66"-15,3 2 37 0,5 0-26 16,-8-1-28-16,8 4 144 0,0 0-170 16,0 0 3-16,0 15-20 15,0 2 4-15,18 3-1 0,-2 3 3 0,4-1 24 16,3 8-2-16,0-5-20 16,35 46 81-16,-27-37-88 0,2 5-24 15,-5 2-33-15,-2-4 7 0,-1 0-9 16,-5-2-16-16,-4-2 10 0,-1 0-47 15,-2 23-51-15,-13-31-4 16,0-2-9-16,0-3-32 0,-18-6 42 16,0-3-5-16,-5-5-7 0,-5-6-12 15,-5 0-15-15,-5 0-25 0,-46-40-88 16,40 14 167-16,-1-3 6 0,1-5 14 16,6-4 15-16,2-5 14 15,11-1 13-15,7-1 11 0,8-2 0 0,10 0 12 16,18-44 92-16,7 48-23 15,1 3-1-15,7 1 28 0,2 3-5 16,4 5-9-16,-1-1-13 0,3 3-27 16,-6 3-14-16,1 0 3 0,28-11-3 15,-36 21-30-15,-3 8-3 16,1 0 1-16,-3 7-6 0,-3 1-2 16,-2 0-38-16,0 0-46 0,-1 0-85 15,1 0-127-15,8 28-480 16,-11-14 291-16,-2 2-226 0</inkml:trace>
          <inkml:trace contextRef="#ctx0" brushRef="#br0" timeOffset="167382.1128">6524 8287 2914 0,'-16'0'48'0,"-2"0"67"0,-10 0 183 15,16 0-192-15,-1 0-42 16,5 0-23-16,3 0-18 0,3-14-13 16,2 2-2-16,0 0 5 0,15-1 10 15,-2-3 6-15,25-17 74 16,-20 17 0-16,2-1 16 0,0 4-16 15,1 1-37-15,-1 3-4 0,1 1-1 16,-6 8 3-16,-2 0 4 0,2 0-13 16,5 0 48-16,-12 0-67 15,-6 16 13-15,4 1-23 0,-6 1-14 0,0 0-2 16,0 5-3-16,0 4-6 0,0-1-1 16,0 4 2-16,-11 26-1 15,11-35-6-15,0-1 9 0,0-4-3 16,0-1-16-16,0-5 12 0,0-4 1 15,0 0 8-15,13-6 0 0,0 0-14 16,17 0-51-16,-14 0-49 16,-4-14-117-16,6-1-158 0,-2-4-61 15,-1 3-9-15,-2-4-155 0,-3-1-271 0</inkml:trace>
        </inkml:traceGroup>
        <inkml:traceGroup>
          <inkml:annotationXML>
            <emma:emma xmlns:emma="http://www.w3.org/2003/04/emma" version="1.0">
              <emma:interpretation id="{B2B8C7B6-BA52-4D4E-90BC-70A3BD149BF5}" emma:medium="tactile" emma:mode="ink">
                <msink:context xmlns:msink="http://schemas.microsoft.com/ink/2010/main" type="inkWord" rotatedBoundingBox="29272,16200 29780,16149 29824,16591 29317,16642"/>
              </emma:interpretation>
              <emma:one-of disjunction-type="recognition" id="oneOf19">
                <emma:interpretation id="interp35" emma:lang="" emma:confidence="0">
                  <emma:literal>z</emma:literal>
                </emma:interpretation>
                <emma:interpretation id="interp36" emma:lang="" emma:confidence="0">
                  <emma:literal>2</emma:literal>
                </emma:interpretation>
                <emma:interpretation id="interp37" emma:lang="" emma:confidence="0">
                  <emma:literal>r</emma:literal>
                </emma:interpretation>
                <emma:interpretation id="interp38" emma:lang="" emma:confidence="0">
                  <emma:literal>~</emma:literal>
                </emma:interpretation>
                <emma:interpretation id="interp39" emma:lang="" emma:confidence="0">
                  <emma:literal>a</emma:literal>
                </emma:interpretation>
              </emma:one-of>
            </emma:emma>
          </inkml:annotationXML>
          <inkml:trace contextRef="#ctx0" brushRef="#br0" timeOffset="167906.4697">6516 7228 2667 0,'0'11'41'0,"0"-11"54"15,-3 9 37-15,1-9 1 0,2 9-43 16,0-9 12-16,0 0-78 16,0 0-3-16,13 0-20 0,2-16 12 15,0 2-17-15,3-1 15 0,2-1 2 16,1 1 17-16,-1 1 30 16,21-5 86-16,-23 19-29 0,-6 0 4 15,4 0 12-15,-4 0-8 0,-4 0-8 16,0 0-4-16,-1 13-8 0,-2 2-18 15,1 21 4-15,-6-13-63 0,0 1 4 16,0 1-22-16,0 6 8 16,0-3-12-16,-16 1-1 0,16 0 2 0,-13-1-1 15,1-2-6-15,12 23 14 16,-10-32 1-16,10-2 4 0,0 0-11 16,0-4 1-16,0-3 15 0,0-2 10 15,0-2 20-15,12-2-6 0,4-2-16 16,22 0 34-16,-18 0-29 15,3-12 3-15,3 1 10 0,2 0-19 16,-3-1-8-16,1 5-16 0,-6-1-12 16,0-3 15-16,-2 5-6 0,13 0-55 15,-21-1-57-15,-5 5-26 16,0 2-68-16,0-7-179 0,-2 7-160 0,-3 0-133 16,0 0-399-16</inkml:trace>
        </inkml:traceGroup>
      </inkml:traceGroup>
    </inkml:traceGroup>
  </inkml:traceGroup>
</inkml:ink>
</file>

<file path=ppt/ink/ink4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30:11.894"/>
    </inkml:context>
    <inkml:brush xml:id="br0">
      <inkml:brushProperty name="width" value="0.33333" units="cm"/>
      <inkml:brushProperty name="height" value="0.66667" units="cm"/>
      <inkml:brushProperty name="color" value="#FF00FF"/>
      <inkml:brushProperty name="tip" value="rectangle"/>
      <inkml:brushProperty name="rasterOp" value="maskPen"/>
      <inkml:brushProperty name="fitToCurve" value="1"/>
    </inkml:brush>
  </inkml:definitions>
  <inkml:trace contextRef="#ctx0" brushRef="#br0">0 233 2132 0,'8'8'28'0,"-3"-1"45"16,0 0 32-16,0-1 31 0,0-1 9 15,0-5-1-15,-2 0-5 0,4 0 138 16,-1 0-130-16,1 0 27 16,-2 0-10-16,5 0-47 0,-2 0-20 0,2 0 5 15,0 0 15-15,1 0-29 0,-1 0 6 16,23 0 41-16,-13 0-93 16,3 0 2-16,3 0-9 0,-1 0-1 15,6 0-5-15,2 0-12 0,3-11-2 16,-3 1-2-16,0 10-9 0,36-20 8 15,-36 9-4-15,2-2-17 16,-7 4 24-16,5 0-5 0,-2-2-9 16,2 0 5-16,-2 1-5 0,2 3-12 15,-3-1 17-15,39-3 32 16,-31 4-23-16,3 1-16 0,-3-3 14 16,6 1-5-16,-1-2-17 0,0 1 21 0,3 1-5 15,0 1-13-15,-3 1 15 16,49-4-13-16,-51 10 7 0,-1 0 1 15,-1 0-13-15,1 0 7 0,-4 0 10 16,-5 0 9-16,-1 0-12 0,1-11-7 16,25 0 26-16,-31 11-1 15,1 0-3-15,4-10-16 0,-2 10 12 16,3 0-9-16,0 0-12 0,-1 0 10 16,1 0 10-16,4 0-1 0,32 0-3 15,-34 0-21-15,-3 0 19 16,1 0-7-16,-1 0-6 0,1 0 0 0,-1 0 1 15,1 0-5-15,0 0 6 0,-1-11-6 16,24 11 15-16,-26 0-10 16,0 0-4-16,0 0-1 0,-3 0 8 15,3 0-2-15,0 0-4 0,3 0 21 16,-3 0-13-16,-3 0 8 16,21 0 17-16,-23 0-23 0,-3 0-1 15,-2 0-2-15,0 10 9 0,2-10 30 16,-2 6-25-16,-2-6 7 0,-4 6-4 15,4-2-14-15,9 4 15 0,-10-2-17 16,1-2 4-16,-1 1 8 16,3 1-14-16,0-1 5 0,-1 3-3 0,1-2 13 15,0-1-4-15,15 5-11 16,-15-4 63-16,-3-3 19 0,3 3-19 16,-5 0-13-16,2-3-29 0,-2 2 3 15,-3 0 7-15,3-4-12 0,-6 1 6 16,9-2 24-16,-11 1-45 15,0 3-15-15,0-1 4 0,-2-2 30 16,-3 1-2-16,0-1-21 0,0-1-7 16,0 4 10-16,0 0-8 0,0-4-44 15,0 0-28-15,0 0-39 0,0 0-38 16,0 0 6-16,0 0-41 0,0 0-149 16,0 0-177-16,0 0-35 0,0 0-136 15</inkml:trace>
</inkml:ink>
</file>

<file path=ppt/ink/ink4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30:15.324"/>
    </inkml:context>
    <inkml:brush xml:id="br0">
      <inkml:brushProperty name="width" value="0.33333" units="cm"/>
      <inkml:brushProperty name="height" value="0.66667" units="cm"/>
      <inkml:brushProperty name="color" value="#FF00FF"/>
      <inkml:brushProperty name="tip" value="rectangle"/>
      <inkml:brushProperty name="rasterOp" value="maskPen"/>
      <inkml:brushProperty name="fitToCurve" value="1"/>
    </inkml:brush>
  </inkml:definitions>
  <inkml:trace contextRef="#ctx0" brushRef="#br0">28-3 369 0,'0'0'-8'0,"0"0"25"0,0 0 22 16,0 0 18-16,0 0-8 0,0 0 12 15,0 0 100-15,0 0-114 16,0 0 12-16,0 0-46 0,0 0 3 16,0 0 6-16,0 0-16 0,0 0 19 15,0 0-30-15,0 0 38 16,0 0-48-16,0 0 77 0,0 0-41 16,0 0 30-16,0 0-3 0,0 0-35 15,0 0 22-15,0 0-34 0,0 0 44 16,0 13-51-16,0-13-8 0,0 0-5 15,0 0 53-15,0 0-17 16,0 14-7-16,-13-14 2 0,13 0-25 0,0 0 24 16,0 0-34-16,0 0-7 15,0 0 63-15,0 0-27 0,0 0 18 16,0 0 20-16,-15 0 7 0,15 0 19 16,0 0 3-16,0 0 82 15,0 0-79-15,0 0-23 0,0 0 10 16,0 0 21-16,0 0-4 0,0 0-7 15,0 0-6-15,0 0-9 0,0 0-9 16,0 0 37-16,0 0-43 0,0 0 5 16,0 0-6-16,0 0-8 15,0 0 1-15,0 0 11 0,0 0-6 0,0 0-6 16,0 0 19-16,0 0 23 16,0 0-37-16,0 0 3 0,0 0 3 15,0 0 3-15,0 0-8 0,0 0-4 16,0 0-21-16,0 0 10 0,0 0 3 15,0 0-15-15,0 0-1 16,0 0 3-16,0 13-11 0,0-13-7 16,0 13 4-16,0-5 1 0,0 2 6 15,13-1-11-15,-3 8 9 0,0-10-3 16,-10 1-9-16,8-4 13 0,-8 4-10 16,0 0 6-16,7-4-9 0,-1 2 1 15,-1 0-1-15,0-2 6 0,0 4 12 16,-3-5-13-16,3 0-5 15,-5-1 13-15,0 2-3 0,0-4-3 16,0 0 0-16,0 0-4 0,0 0 6 16,0 0-10-16,0 0 0 15,0 0 11-15,0 0 0 0,0 0-11 16,0-12 4-16,0 3 3 0,0 0-5 16,0-1 7-16,0-3-3 0,0-9 6 15,-10 12-7-15,10-1-1 0,-7 0 7 16,7 1-9-16,-8-1-2 0,0 5 13 15,8 0 0-15,0-1-12 0,-2 3 7 16,2 2 8-16,0 2 0 16,0 0 12-16,0 0-8 0,0 0 1 15,0 0 5-15,0 0-7 0,0 0 8 16,0 0-4-16,0 0-2 0,0 0 8 16,0 0-11-16,0 0-8 15,0 0-5-15,0 0 3 0,0 11-3 16,0-11 9-16,0 13-11 0,0-3-1 15,0-2-2-15,0 10 10 0,0-10-2 16,0 1 6-16,0-3-7 0,0 0 2 16,10 2-7-16,-2-3 10 0,-8-2-6 15,7 0 1-15,-2 2 0 0,0-5-12 16,1 4 10-16,-4-4-1 16,-2 0-5-16,0 0-9 0,0 0 11 15,0 0 0-15,0 0 4 0,5 0 1 16,-5 0-2-16,0-24 2 15,0 16-8-15,0 1 7 0,0 1 0 0,0-3 3 16,0-1-2-16,0 2 1 16,0-1 0-16,0 1-7 0,0-7 17 15,-10 10-14-15,10 2 6 0,-8 3 1 16,8 0 5-16,0 0-7 0,0 0 3 16,0 0 1-16,-7 0-2 0,7 0-3 15,0 0 2-15,0 0-3 16,0 0-4-16,0 12-9 0,0-1-49 15,0 0-39-15,0-11-30 0,0 12-54 16,0-3-59-16,0-3-187 0</inkml:trace>
</inkml:ink>
</file>

<file path=ppt/ink/ink4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29:48.51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C1B1E6BA-183E-46E2-B3BF-787A3BC53A15}" emma:medium="tactile" emma:mode="ink">
          <msink:context xmlns:msink="http://schemas.microsoft.com/ink/2010/main" type="inkDrawing" rotatedBoundingBox="24335,9394 26277,9142 26283,9188 24341,9440" semanticType="underline" shapeName="Other">
            <msink:sourceLink direction="with" ref="{B6B37351-1AC3-438F-B0D7-CE537BB22CDF}"/>
          </msink:context>
        </emma:interpretation>
      </emma:emma>
    </inkml:annotationXML>
    <inkml:trace contextRef="#ctx0" brushRef="#br0">1577 392 2321 0,'-3'0'67'0,"1"0"16"0,2 0 42 15,0 0 11-15,-3 0 21 0,3 0-2 16,0 0 10-16,0 0 30 0,18 0-24 15,15 0 173-15,-15 0-173 16,15 0-15-16,-2-15-31 0,4 2-26 16,9 1-9-16,1 3-26 0,6-2-22 15,3 1 5-15,7 0-25 0,66-12 41 16,-55 12-12-16,-6 0-28 16,8 3 7-16,-3 0 35 0,6 1-27 0,-6 0-2 15,0-3-6-15,3 3-27 0,-3 0 4 16,62-8 29-16,-72 9-43 15,-5-4 25-15,5 2-29 0,-7 3 24 16,-1-1-10-16,-4-2 3 0,-1 0-20 16,-2 1 23-16,33-1-42 15,-51 3 22-15,-3 0-25 0,-7 1-47 16,-3-2-17-16,-4 5-68 0,-4 0-120 16,-7 0-143-16,0 0-68 0,0 0-96 15</inkml:trace>
  </inkml:traceGroup>
</inkml:ink>
</file>

<file path=ppt/ink/ink4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2:48:07.787"/>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29D5DC6D-1B88-4F40-94AE-F72E5D58443A}" emma:medium="tactile" emma:mode="ink">
          <msink:context xmlns:msink="http://schemas.microsoft.com/ink/2010/main" type="writingRegion" rotatedBoundingBox="20638,7032 29435,7152 29417,8476 20620,8356"/>
        </emma:interpretation>
      </emma:emma>
    </inkml:annotationXML>
    <inkml:traceGroup>
      <inkml:annotationXML>
        <emma:emma xmlns:emma="http://www.w3.org/2003/04/emma" version="1.0">
          <emma:interpretation id="{D0606485-3CC1-4873-B45E-F14C8668F9C7}" emma:medium="tactile" emma:mode="ink">
            <msink:context xmlns:msink="http://schemas.microsoft.com/ink/2010/main" type="paragraph" rotatedBoundingBox="20638,7032 29435,7152 29417,8476 20620,8356" alignmentLevel="1"/>
          </emma:interpretation>
        </emma:emma>
      </inkml:annotationXML>
      <inkml:traceGroup>
        <inkml:annotationXML>
          <emma:emma xmlns:emma="http://www.w3.org/2003/04/emma" version="1.0">
            <emma:interpretation id="{1D071C0B-E1FE-4512-AF5F-B64F311FBAAD}" emma:medium="tactile" emma:mode="ink">
              <msink:context xmlns:msink="http://schemas.microsoft.com/ink/2010/main" type="line" rotatedBoundingBox="20638,7032 29435,7152 29417,8476 20620,8356"/>
            </emma:interpretation>
          </emma:emma>
        </inkml:annotationXML>
        <inkml:traceGroup>
          <inkml:annotationXML>
            <emma:emma xmlns:emma="http://www.w3.org/2003/04/emma" version="1.0">
              <emma:interpretation id="{D19A9CF8-90C6-4306-AA40-6BC01043B88E}" emma:medium="tactile" emma:mode="ink">
                <msink:context xmlns:msink="http://schemas.microsoft.com/ink/2010/main" type="inkWord" rotatedBoundingBox="20626,7907 21301,7916 21300,7943 20625,7933"/>
              </emma:interpretation>
              <emma:one-of disjunction-type="recognition" id="oneOf0">
                <emma:interpretation id="interp0" emma:lang="" emma:confidence="1">
                  <emma:literal/>
                </emma:interpretation>
              </emma:one-of>
            </emma:emma>
          </inkml:annotationXML>
          <inkml:trace contextRef="#ctx0" brushRef="#br0">11 1 627 0,'0'0'69'15,"0"0"459"-15,0 0-56 0,0 15-112 0,-13-15 72 16,13 0-268-16,0 0 13 15,0 11 10-15,0-11-18 0,0 0-25 16,0 0-32-16,0 0-14 0,0 0-9 16,0 0 3-16,0 0 80 15,0 0-77-15,0 0 28 0,0 0 1 16,13 0-18-16,2 0-14 0,3 0-1 16,5 0-23-16,3 0-42 0,35 0 80 15,-28 0-54-15,5 0-43 16,-2 0-5-16,2 0 5 0,0 0 9 15,-5 0-11-15,5 0-4 0,-10 0 6 0,1 0-5 16,27 0 18-16,-28 0-36 16,-8 0 9-16,3 0 15 0,-5 0 3 15,-3 0-36-15,-2 0 16 0,-8 0 14 16,5 0-38-16,-5 0 2 0,0 0-172 16,0 0-23-16,-2 0-99 15,-1 0-46-15,-2 0-21 0,0 0-39 16,0 0-101-16,0 0-7 0</inkml:trace>
        </inkml:traceGroup>
        <inkml:traceGroup>
          <inkml:annotationXML>
            <emma:emma xmlns:emma="http://www.w3.org/2003/04/emma" version="1.0">
              <emma:interpretation id="{3A6A90A4-274D-46AD-8DCF-F7080799A46F}" emma:medium="tactile" emma:mode="ink">
                <msink:context xmlns:msink="http://schemas.microsoft.com/ink/2010/main" type="inkWord" rotatedBoundingBox="21726,7400 23417,7423 23405,8251 21715,8229"/>
              </emma:interpretation>
              <emma:one-of disjunction-type="recognition" id="oneOf1">
                <emma:interpretation id="interp1" emma:lang="" emma:confidence="1">
                  <emma:literal/>
                </emma:interpretation>
              </emma:one-of>
            </emma:emma>
          </inkml:annotationXML>
          <inkml:trace contextRef="#ctx0" brushRef="#br0" timeOffset="583.7923">1122-204 658 0,'0'0'28'0,"0"0"348"16,0 0 26-16,0 0-119 0,-16 0-121 15,16 0-48-15,-10-13-23 0,10 13 2 16,0-18-24-16,0 1 4 0,0 6-24 15,0-15 37-15,0 8-45 16,21 4 16-16,-4 0 19 0,4 3 3 16,-3-3 3-16,5 4 9 0,-1 1-13 15,-1 1-13-15,2 4 14 0,20-1 82 16,-25 5-83-16,0 0-3 16,-3 0-3-16,3 15 0 0,-8 1-4 0,0 3-1 15,3 3-30-15,-8 2-5 16,0 5 4-16,-5 31 2 0,0-30-28 15,0-1 0-15,0 3-8 0,-10-2-1 16,-8 2 0-16,5-2-1 0,-2 3 1 16,-5-2-5-16,-21 32-9 15,18-33 11-15,-2 0-10 0,7-3 7 16,2-2-3-16,-1-3 10 0,6-3-9 16,1-4-9-16,3-2-1 0,2-5 13 15,5-1-3-15,0-7 14 16,17 0-6-16,-1 0 5 0,1 0 0 0,4 0-3 15,2-14-6-15,5 3 0 0,5-3 3 16,-5 2-3-16,33-14-2 16,-33 14-49-16,-2 0-70 0,-4-1-68 15,1 1-60-15,-2 1-33 0,-3 0-71 16,2-1-192-16,-2 1 9 0</inkml:trace>
          <inkml:trace contextRef="#ctx0" brushRef="#br0" timeOffset="1188.7618">1955-256 1019 0,'-13'-4'464'0,"-2"0"-66"15,4-3-129-15,-12-7 59 16,16 6-193-16,7-3-4 0,0 2-25 15,0-2-27-15,0-4-10 0,0 2-14 16,0-3 1-16,23 2 1 0,0-1-6 16,30-16 20-16,-27 16-44 15,7 5-2-15,-5-1 5 0,-3 1 5 16,3 4 8-16,-5-2-10 0,0 5 1 16,-8 3-9-16,13 0 10 0,-22 12-11 15,4 3-6-15,-5 0 1 0,-5 2-6 16,0 3 2-16,0 3-11 0,0 2-1 15,0-1 0-15,-21 3 1 0,-14 26-8 16,20-29 6-16,-1-1-13 16,3-2-11-16,-2-3-1 0,8-4-10 15,-4 1-27-15,1-8 4 0,10-5 12 16,0 3 12-16,0-5 11 16,0 0 9-16,0-12 9 0,23 12-6 15,-3-13 0-15,-2 0 9 0,5 1-5 16,3-3 11-16,-3 3-2 0,5 3-4 0,28 2 17 15,-31 7 13 1,3 0 4-16,-5 14 18 0,0 4 5 0,3 7-17 16,-4 6 2-16,-9 5 6 0,5 1 31 15,-8 1-5-15,-5 41 143 16,-5-40-91-16,0-3-14 0,-12-3-21 16,-4 0 2-16,-2-4 5 0,-2-3-33 15,2-6-22-15,-2 0-25 0,-3-5 5 16,-28 6 3-16,26-14-4 15,2-3-31-15,0-4 16 0,2 0-31 16,3 0-5-16,8 0-273 0,-2 0 88 0,-1-12-37 16,-8-17-380-1,16 10 203-15,-2-3-138 0,-4 0-36 0</inkml:trace>
          <inkml:trace contextRef="#ctx0" brushRef="#br0" timeOffset="1431.3564">2780 186 4030 0,'-18'8'143'0,"3"-2"19"0,2-1-11 15,0-1-28-15,3 0-6 0,0 0-39 16,10-4-20-16,0 0-61 15,0 0-40-15,0 0-56 0,0-12-104 16,0 1-161 0,15 0-77-16,-2-2-27 0,2-1-144 0,-2 0-88 0</inkml:trace>
        </inkml:traceGroup>
        <inkml:traceGroup>
          <inkml:annotationXML>
            <emma:emma xmlns:emma="http://www.w3.org/2003/04/emma" version="1.0">
              <emma:interpretation id="{69D3DF50-C9D3-4F91-AEE6-9E1487367D3C}" emma:medium="tactile" emma:mode="ink">
                <msink:context xmlns:msink="http://schemas.microsoft.com/ink/2010/main" type="inkWord" rotatedBoundingBox="23825,7076 25185,7094 25171,8174 23810,8155"/>
              </emma:interpretation>
              <emma:one-of disjunction-type="recognition" id="oneOf2">
                <emma:interpretation id="interp2" emma:lang="" emma:confidence="1">
                  <emma:literal/>
                </emma:interpretation>
              </emma:one-of>
            </emma:emma>
          </inkml:annotationXML>
          <inkml:trace contextRef="#ctx0" brushRef="#br0" timeOffset="2025.7714">3353-408 1101 0,'-33'-5'492'16,"-18"-10"142"-16,26 7-472 16,7 1-30-16,2-5-8 0,4 1-28 15,7-2-21-15,5-1-36 0,0 3-14 0,0-1 3 16,12-2-12-16,32-14 5 15,-16 17-21-15,0-4 16 0,5 3-10 16,0-2-11-16,0 4 16 0,0 0-11 16,0 4 10-16,-5 1-7 0,0 5 8 15,21 0 15-15,-32 0 25 16,1 16 2-16,-7-1 17 0,-1 4-6 16,-5 1-9-16,-3 0-11 0,-2 4-2 15,0 3 0-15,-12 25 3 16,-1-27-36-16,-8 1-6 0,9-5 0 15,-4-2 7-15,4-3-13 0,-1-2 4 16,0-5-4-16,8 1 1 0,5-6-9 16,0-4-22-16,0 0 22 0,0 0 3 15,0 0 0-15,0 0 6 0,10-12 7 16,6 1 1-16,-6 2-11 16,5-2 3-16,3-2 4 0,28-14 6 15,-23 18 4-15,2 3-3 0,-2 6 13 16,0 0 31-16,-3 0 15 0,1 0 35 15,-6 15 1-15,0 7-5 0,-2 0-20 16,7 35 67-16,-14-24-80 16,-1-2 15-16,-5 3-18 0,0 2 3 15,0-4 15-15,-26 0 0 0,8 1-41 16,-2-3-19-16,-3-4-9 16,-25 25 30-16,22-30-24 0,1-1-14 0,2-5-24 15,5-6-44-15,3-4-49 0,2-3-59 16,0-2-53-16,0 0-97 15,8 0-53-15,-7-34-412 0,7 16 298 16,2-4-132-16</inkml:trace>
          <inkml:trace contextRef="#ctx0" brushRef="#br0" timeOffset="2339.335">4161-632 3472 0,'17'-8'300'16,"-9"8"-45"-16,-3 0-8 0,-2 0-49 15,-1 0-44-15,-2 0-83 0,0 0-13 16,0 0-5-16,0 0-25 0,0 0-3 16,0 35 4-16,0-17-18 15,0 4-24-15,0 3 10 0,0 2 24 16,-13 1-24-16,13 4 7 0,0-4-4 15,0 1 0-15,0-1 1 16,0 25-12-16,18-27-6 0,0-5-4 16,-3-3-3-16,8-4-42 0,0-4 14 0,5-1-75 15,0-5-61-15,5-4-78 0,3 0-81 16,33-13-395-16,-34 0 322 16,1-1-266-16</inkml:trace>
          <inkml:trace contextRef="#ctx0" brushRef="#br0" timeOffset="2637.6063">4550-731 3116 0,'-20'-24'151'0,"-1"6"119"0,1 5 77 16,5 1-43-16,2 3-93 0,0 5-51 0,3 1-52 16,5 3-34-16,5 0-23 0,0 12 46 15,0 5-17-15,0 3 129 16,0 10 37-16,0 4 6 0,13 9-40 15,-3 7-41-15,0 6-26 0,0 5-9 16,-2 5-50-16,2 67 18 16,0-67-78-16,-2-6-8 0,-3-1-6 15,-5-6-6-15,5-4-10 0,-5-6 3 16,0-2-9-16,5-3-69 0,-5-7-92 16,0 24-431-16,0-35 282 15,0-3 27-15,0-6-33 0,0-6-130 0,0 1-53 16,0-3-19-16,16-1-168 0,-16-2-248 15</inkml:trace>
        </inkml:traceGroup>
        <inkml:traceGroup>
          <inkml:annotationXML>
            <emma:emma xmlns:emma="http://www.w3.org/2003/04/emma" version="1.0">
              <emma:interpretation id="{D72A171A-DEDA-4C42-8553-190153C0DC89}" emma:medium="tactile" emma:mode="ink">
                <msink:context xmlns:msink="http://schemas.microsoft.com/ink/2010/main" type="inkWord" rotatedBoundingBox="25873,8054 25945,8055 25940,8428 25868,8427"/>
              </emma:interpretation>
              <emma:one-of disjunction-type="recognition" id="oneOf3">
                <emma:interpretation id="interp3" emma:lang="" emma:confidence="1">
                  <emma:literal/>
                </emma:interpretation>
              </emma:one-of>
            </emma:emma>
          </inkml:annotationXML>
          <inkml:trace contextRef="#ctx0" brushRef="#br0" timeOffset="6001.0806">5307 195 1343 0,'0'0'77'0,"0"0"8"15,0 0-9-15,0 0 32 0,0 0-30 0,0 0 3 16,0-11-21-16,0 11 1 0,0 0 13 16,0-8 42-16,0 8-41 15,0 0 4-15,0 0-1 0,0 0 9 16,0 0-10-16,0 0 14 0,0 0-15 16,0 0 16-16,0 0 56 15,0 0-89-15,0 0-2 0,0 0-4 16,0 0-12-16,0 0 1 0,0 0-14 15,0 0-10-15,0 0 2 0,0 0-10 16,0 0 19-16,0 0-26 16,0 13-1-16,0-13 1 0,0 10-3 0,0-10 5 15,0 9-2-15,0-9-4 0,0 8-2 16,0-8 6-16,0 7-8 16,0-7 2-16,0 0 1 0,0 0 1 15,0 0-12-15,0 0 1 0,0 0-12 16,0 0-3-16,0 0 0 15,0 0 0-15,0-8-42 0,0 8 41 16,0-9 1-16,0 2 3 0,0 1 18 16,0 2-5-16,0-4 3 0,0 0 9 15,0 4 3-15,0 0-9 16,0-4 20-16,0 5-4 0,0-1 4 0,0 2 3 16,0 2 2-16,0 0-2 0,0 0-6 15,0 0 0-15,0 0-5 0,0 0 12 16,0 0-11-16,0 0 1 15,0 0-3-15,0 0 0 0,0 0 0 16,0 0-6-16,0 0-2 0,0 0 3 16,0 0-10-16,0 0 11 15,0 0-6-15,0 10 4 0,0-10 2 16,0 0 2-16,0 0 0 0,0 0 0 16,0 0-9-16,0 0-1 0,0 0 10 0,0 0-11 15,0 0 3 1,0 0 1-16,0 0 3 0,0 0 1 0,0 0-9 15,0 0 0-15,0 0 5 0,0 0-8 16,0 0 2-16,0 0-13 16,0 0 22-16,0 0-3 0,0 0-3 15,0 0 2-15,0 0 4 0,0 0-1 16,0 0 8-16,0 0-6 0,0 0 13 16,0 0-5-16,0 0 6 15,0 0-8-15,10 0 9 0,-10 0-9 16,0 0 0-16,0 0 3 0,0 0-10 0,0 0 5 15,0 0 5-15,0 0-18 16,0 0 6-16,0 0 3 0,0 0 7 16,0 0-5-16,0 0-6 0,0 0 6 15,0 0-1-15,0 0-10 0,0 0 2 16,0 0 8-16,0 0-7 16,0 0 2-16,0 0 7 0,0 0-10 15,0 0 1-15,0 0-3 0,0 0-5 16,0 0 2-16,0 0-21 15,0 0 22-15,0 0-7 0,0 0 7 16,0 0 6-16,0 0-7 0,0 0 13 0,0 0-7 16,0 0 0-16,0 0 0 0,0 0 3 15,0 0-1-15,0 0 3 16,0 0-6-16,0 0 8 0,0 0-12 16,0 0 10-16,0 0-1 0,0 0-2 15,0 0 3-15,-10 9 6 16,0-9-5-16,-1 6-3 0,11-6 9 15,-5 7-6-15,-2-1-4 0,2-3-1 16,-1 2 3-16,4 0 1 0,2-1 0 16,0-3-11-16,0-1 18 15,0 0-12-15,0 0 0 0,0 0 0 16,0 0-1-16,0 0-2 0,0 0 11 0,0 0-5 16,0 0-3-1,0 0 0-15,0 0 5 0,0 0-12 0,0 0-4 16,13 0-1-16,-13 0-8 0,0 0-2 15,0 0 5-15,12 0-7 0,-4 0-21 16,-8 0 47-16,0-9-2 16,8 3 0-16,-8 6-3 0,0 0 5 15,0-8 6-15,0 8 6 0,0-5 0 16,0 5 3-16,0 0 10 16,0 0-17-16,0 0 8 0,0 0-19 15,0 0 8-15,0 0 8 0,0 0-15 0,0 0 13 16,0 13-13-16,-16-13 1 15,6 8 11-15,10-8-15 0,0 0 9 16,0 8 5-16,0-8-5 0,0 9-7 16,0-5 0-16,0 3 7 0,0-7 1 15,0 4 0-15,0 4-15 16,0-4 7-16,0-1-1 0,0-2 0 16,0 4-1-16,0-4 4 0,0-1-1 15,0 0 6-15,0 0 0 0,0 0-9 16,0 0 16-16,0 0-5 15,10-11-14-15,-10 11 6 0,5 0 10 16,-5-10-2-16,8 10-5 0,-8 0 1 0,0-7 7 16,0 7-9-16,0 0 5 15,0 0 4-15,0 0-3 0,0 0-4 16,0 0 10-16,0 0-12 0,0 0 3 16,0 0 0-16,0 0 9 0,0 0-4 15,0 0-3-15,0 0-10 16,0 0 12-16,0 0-6 0,0 0 15 15,0 0-11-15,0 0 10 0,0 0-5 16,0 0-9-16,0 0 10 16,0 0-6-16,0 0-1 0,0 0-3 15,0 0 0-15,0 0 11 0,0 0-5 0,0 0-6 16,0 0-3-16,0 0 7 16,0 0-1-16,0 0-3 0,0 0-3 15,0 0 6-15,0 0 5 0,0-12-10 16,0 12 2-16,0 0 2 0,0 0 3 15,0-8 9-15,0 8-18 16,0 0 7-16,0 0-11 0,0 0 14 16,0 0 5-16,0 0-9 0,0 0 0 15,0 0 18-15,0 0-16 0,0 0 19 16,0 0 0-16,0 0-7 16,0 0 1-16,0 0-3 0,0 0 3 0,0 0-5 15,0 0 6-15,0 0-10 16,0 0 1-16,0 0 1 0,0 0-8 15,0 0-1-15,0 0 10 0,0 0-3 16,0 0 1-16,0 0-1 0,0 0 0 16,0 0-6-16,0 0 5 0,0 0 14 15,0 0-11-15,0 0-1 16,0 0-5-16,0 0 7 0,0 0-5 16,0 0 3-16,0 0 15 0,0 0-12 15,0 0 8-15,0 0 6 16,0 0 1-16,0 0-5 0,0 0 9 15,0 0-11-15,0 0 11 0,0 0-5 0,0 0 2 16,13 0 5-16,-13 0 25 16,0 0-28-16,0 0 7 0,0 0-3 15,0 0 7-15,0 0-2 0,0 0 6 16,0 0-3-16,0 0 2 0,0 0 6 16,0 0 44-16,0 0-53 15,0 0 1-15,0 0 5 0,0 0-17 16,0 0-1-16,0 0-6 0,0 0 6 15,0 0-16-15,0 0 3 0,0 0-4 16,0 0-5-16,0 0 4 16,0 0-10-16,0 0 14 0,0 8 1 0,0-1 15 15,0 4 5-15,0 0 8 0,0 3-4 16,0 13 40-16,0-11-48 16,-10 3-2-16,10-2 5 0,-11-1-20 15,11-3 29-15,0 2-3 0,0-3-31 16,-5 4 11-16,5 11 12 15,0-14-22-15,0-1 3 0,0 1-4 16,0-1 7-16,-15-3-6 0,15 0-14 16,-10-3-3-16,10 1 9 0,0-2 0 15,-10-2 8-15,10-3-7 16,0 0-25-16,0 0-40 0,-10 0-17 0,10 0-49 16,0 0-84-16,0 0-68 0,0 0-50 15,0 0 1-15,0 0-323 16,0-10 135-16,0 10-204 0</inkml:trace>
        </inkml:traceGroup>
        <inkml:traceGroup>
          <inkml:annotationXML>
            <emma:emma xmlns:emma="http://www.w3.org/2003/04/emma" version="1.0">
              <emma:interpretation id="{F5FCFD97-59F3-43A9-83EA-989B769A2182}" emma:medium="tactile" emma:mode="ink">
                <msink:context xmlns:msink="http://schemas.microsoft.com/ink/2010/main" type="inkWord" rotatedBoundingBox="26481,7278 27048,7286 27035,8213 26468,8205"/>
              </emma:interpretation>
              <emma:one-of disjunction-type="recognition" id="oneOf4">
                <emma:interpretation id="interp4" emma:lang="" emma:confidence="1">
                  <emma:literal/>
                </emma:interpretation>
              </emma:one-of>
            </emma:emma>
          </inkml:annotationXML>
          <inkml:trace contextRef="#ctx0" brushRef="#br0" timeOffset="7907.5155">5918-477 2397 0,'-8'5'22'16,"-12"6"122"-16,15-6-31 16,0 2 4-16,0-2-7 0,2 3-8 0,-2 2-22 15,0 1-1-15,3-1 4 0,-1 5-13 16,0 0-21-16,1 26 2 16,-1-19-39-16,3 1-5 0,0-3 2 15,0 6-5-15,0-6-6 0,0 0 1 16,0-2 5-16,16-1-4 0,-4 0 6 15,11 13-13-15,-13-19 4 16,3-2 0-16,0-2-2 0,0-2 3 16,2-5-6-16,3 0 3 0,2 0 3 15,1 0 0-15,4-17 1 16,31-12 3-16,-28 18 1 0,0-2 5 16,0 4 1-16,-2-1 5 0,-1 3 9 0,3 7-4 15,-5 0-3-15,0 0-3 0,20 0 4 16,-25 0 14-16,0 15 12 15,-5 2 18-15,-6 4-11 0,-7 1 13 16,0 1-8-16,0 4 0 0,0 4-1 16,0 0-9-16,-35 32 26 15,17-33-23-15,-5 0 24 0,-3-1-15 16,1 1-5-16,-6-6-5 0,-2-3-13 16,3-3-16-16,-3-3 15 0,-1 0-30 15,-34 5 33-15,37-17-45 16,3-3-24-16,8 0-47 0,2 0-52 0,0 0-59 15,8-12-82-15,-3 1-58 0,5-2-59 16,1-1-161-16</inkml:trace>
          <inkml:trace contextRef="#ctx0" brushRef="#br0" timeOffset="7409.8607">5890-531 2822 0,'-8'0'30'15,"8"0"32"-15,-10 0 68 0,5 0 23 0,5 0-26 16,-5 0-34-16,5 0-36 15,0 0-24-15,0 0-11 0,0 0 8 16,0 0-5-16,15 0 5 0,3 0 4 16,3 0 12-16,4 0 6 0,3-11-3 15,0 11-27-15,8-11-5 0,35 0 3 16,-33 3-20-16,-5 2 20 16,-2-3-24-16,5 3 6 0,-6 1-10 15,-2 1-11-15,-5 4-37 0,-3-4-35 16,1-2-48-16,7 0-186 15,-18 3 136-15,-5 3-22 0,-5 0-73 0,0 0-90 16,0 0-145-16,-15 0-86 0</inkml:trace>
        </inkml:traceGroup>
        <inkml:traceGroup>
          <inkml:annotationXML>
            <emma:emma xmlns:emma="http://www.w3.org/2003/04/emma" version="1.0">
              <emma:interpretation id="{6CFD9D0C-0C6E-4C77-80DF-BB15E3C2FA45}" emma:medium="tactile" emma:mode="ink">
                <msink:context xmlns:msink="http://schemas.microsoft.com/ink/2010/main" type="inkWord" rotatedBoundingBox="27452,8233 27528,7494 27882,7530 27806,8270"/>
              </emma:interpretation>
              <emma:one-of disjunction-type="recognition" id="oneOf5">
                <emma:interpretation id="interp5" emma:lang="" emma:confidence="1">
                  <emma:literal/>
                </emma:interpretation>
              </emma:one-of>
            </emma:emma>
          </inkml:annotationXML>
          <inkml:trace contextRef="#ctx0" brushRef="#br0" timeOffset="8492.5331">7092-333 2574 0,'0'-12'26'0,"-15"-1"46"15,-15-4 141-15,17 8-83 16,-3-1-22-16,4 6-34 0,-1-1-4 15,3 5-25-15,-3 0-2 0,3 0-9 16,0 0 8-16,0 0 4 16,-8 26 4-16,7-13-23 0,6 0 21 0,-2 1-7 15,2 5-3-15,0 2-13 0,2 3-11 16,3 1-8-16,0-2-2 16,0 5 7-16,25 34-3 15,-7-28-3-15,-2-1-4 0,7-1-3 0,-3 2 2 16,0-3 0-16,3 2-2 0,-2-2 3 15,-1-2-2-15,13 29 2 16,-23-33-2-16,-2-1-6 0,-3-3-26 16,-5-6-20-16,0 1-19 0,0 0 7 15,-20-1 7-15,-3-4 24 0,0-4-4 16,-33 0-44-16,25-7 63 0,3 0 0 16,3 0 2-16,2-21 14 15,5 2-5-15,0-3 7 0,8-1-2 0,10-4 8 16,0-5-4-16,15-36 21 15,3 32-7-15,5 0-1 0,2-3-2 16,3 1 0-16,3 0 0 0,-3 5-7 16,3-1-2-16,-3 1 3 0,2-1-6 15,21-24-1-15,-30 33-4 16,-1 1-5-16,-5 7-18 0,-2 3-19 16,-3 5-53-16,-5 1-33 0,0 0-28 15,-2 3-67-15,-3 0-95 16,0-1-856-16</inkml:trace>
        </inkml:traceGroup>
        <inkml:traceGroup>
          <inkml:annotationXML>
            <emma:emma xmlns:emma="http://www.w3.org/2003/04/emma" version="1.0">
              <emma:interpretation id="{FF4492BD-5DFA-4250-BD89-406C4708E9CB}" emma:medium="tactile" emma:mode="ink">
                <msink:context xmlns:msink="http://schemas.microsoft.com/ink/2010/main" type="inkWord" rotatedBoundingBox="28011,8339 28110,8341 28109,8397 28010,8395"/>
              </emma:interpretation>
              <emma:one-of disjunction-type="recognition" id="oneOf6">
                <emma:interpretation id="interp6" emma:lang="" emma:confidence="0">
                  <emma:literal>-</emma:literal>
                </emma:interpretation>
                <emma:interpretation id="interp7" emma:lang="" emma:confidence="0">
                  <emma:literal>o</emma:literal>
                </emma:interpretation>
                <emma:interpretation id="interp8" emma:lang="" emma:confidence="0">
                  <emma:literal>°</emma:literal>
                </emma:interpretation>
                <emma:interpretation id="interp9" emma:lang="" emma:confidence="0">
                  <emma:literal>_</emma:literal>
                </emma:interpretation>
                <emma:interpretation id="interp10" emma:lang="" emma:confidence="0">
                  <emma:literal>.</emma:literal>
                </emma:interpretation>
              </emma:one-of>
            </emma:emma>
          </inkml:annotationXML>
          <inkml:trace contextRef="#ctx0" brushRef="#br0" timeOffset="10379.1807">7383 433 2418 0,'5'0'191'15,"-5"0"-19"-15,0 0 52 0,0 0 35 16,0 0 4-16,0 0-23 0,0 0-23 16,0 0-54-16,0 9-36 0,0-9-49 15,0 8 26-15,0-1-74 16,0-7-17-16,0 6 3 0,0-6-19 16,0 5 9-16,0 1 4 0,0-2-14 15,0 0 1-15,0-4 16 16,0 7-6-16,0-7 0 0,0 0-18 0,15 0-8 15,0 0 27-15,-2 0-9 16,-3 0 1-16,1-11-15 0,-1 3 25 16,8-2-28-16,-18 10 37 0,0 0-22 15,0-7 44-15,2 7-23 0,-2 0 24 16,0 0-28-16,0 0-2 0,0 0-5 16,0 0-22-16,0 0-92 15,-13 0-9-15,3 0-130 0,-3 0-119 16,1 0-65-16,1 0-126 0,-4 0-478 15</inkml:trace>
        </inkml:traceGroup>
        <inkml:traceGroup>
          <inkml:annotationXML>
            <emma:emma xmlns:emma="http://www.w3.org/2003/04/emma" version="1.0">
              <emma:interpretation id="{8C1EBBC9-4163-4478-A901-7F0A0AF72F08}" emma:medium="tactile" emma:mode="ink">
                <msink:context xmlns:msink="http://schemas.microsoft.com/ink/2010/main" type="inkWord" rotatedBoundingBox="28067,7548 28463,7553 28452,8342 28056,8337"/>
              </emma:interpretation>
              <emma:one-of disjunction-type="recognition" id="oneOf7">
                <emma:interpretation id="interp11" emma:lang="" emma:confidence="1">
                  <emma:literal/>
                </emma:interpretation>
              </emma:one-of>
            </emma:emma>
          </inkml:annotationXML>
          <inkml:trace contextRef="#ctx0" brushRef="#br0" timeOffset="9089.598">7492 101 3710 0,'-15'-8'85'0,"-13"-1"267"15,20 6-214-15,1-6-52 0,7 1-31 16,0-2 8-16,0 1-46 0,20-2-3 16,3-2 3-16,5 1-32 0,5 1-32 15,44-13-284-15,-34 16 20 16,0 2-41-16,0 0-67 0,3 1-153 16,-5 3-337-16</inkml:trace>
          <inkml:trace contextRef="#ctx0" brushRef="#br0" timeOffset="8880.9386">7497-335 3033 0,'-10'0'53'0,"-3"0"37"0,13 0 28 0,-10 0-12 15,10 0 51 1,0 0-113-16,0 0-7 0,18 0 4 0,0-11 0 16,2 11-16-16,6-10-1 0,-1 10 27 15,-2 0 3-15,0 0 9 0,18 0 122 16,-21 13-113-16,-5 2 27 15,-2 3-4-15,0 4 2 0,-3 7-18 16,0 4-9-16,-5 2-4 0,3 3-14 16,-5 3-18-16,-1 52 24 15,-2-46-49-15,0-3-12 0,0-4-5 16,0 1 4-16,-15 0 8 0,15-5-14 0,-13-2-1 16,13-3-25-16,-7-3-50 15,-4 22-280-15,11-29 40 0,-7-6-64 16,7-4-32-16,-3-1-108 0,3-6-328 15</inkml:trace>
        </inkml:traceGroup>
        <inkml:traceGroup>
          <inkml:annotationXML>
            <emma:emma xmlns:emma="http://www.w3.org/2003/04/emma" version="1.0">
              <emma:interpretation id="{21C7948E-260E-45B6-98E3-4D9C1536BDB0}" emma:medium="tactile" emma:mode="ink">
                <msink:context xmlns:msink="http://schemas.microsoft.com/ink/2010/main" type="inkWord" rotatedBoundingBox="28825,7475 29430,7484 29422,8136 28816,8128"/>
              </emma:interpretation>
              <emma:one-of disjunction-type="recognition" id="oneOf8">
                <emma:interpretation id="interp12" emma:lang="" emma:confidence="0">
                  <emma:literal>r</emma:literal>
                </emma:interpretation>
                <emma:interpretation id="interp13" emma:lang="" emma:confidence="0">
                  <emma:literal>2</emma:literal>
                </emma:interpretation>
                <emma:interpretation id="interp14" emma:lang="" emma:confidence="0">
                  <emma:literal>y</emma:literal>
                </emma:interpretation>
                <emma:interpretation id="interp15" emma:lang="" emma:confidence="0">
                  <emma:literal>a</emma:literal>
                </emma:interpretation>
                <emma:interpretation id="interp16" emma:lang="" emma:confidence="0">
                  <emma:literal>K</emma:literal>
                </emma:interpretation>
              </emma:one-of>
            </emma:emma>
          </inkml:annotationXML>
          <inkml:trace contextRef="#ctx0" brushRef="#br0" timeOffset="9686.869">8249-171 2466 0,'-13'0'30'15,"-12"-18"132"-15,14 5-78 0,6 3-18 16,5-4-27-16,0 2-14 0,0-1-5 16,0 1 15-16,13-3 1 0,5 1 14 15,0-1 8-15,25-18 64 16,-20 20-33-16,2 0 14 0,1 1 5 15,2 1-3-15,-5 4-2 0,0-2-10 16,0 3-4-16,0 2-14 0,-3-1-29 16,16-1 67-16,-24 6-50 15,4 0-10-15,-9 0 14 0,1 0 8 16,-3 14 17-16,0 2-45 0,-2 3-19 16,-3 7 14-16,0 1-22 0,0 41 27 15,0-33-35-15,-21 1-12 0,3 3 7 16,3-8-4-16,0 5-1 0,0-3 5 15,2-2-19-15,-2 1 15 0,-11 19-17 16,18-28 31-16,1 0-21 16,-1-1 8-16,3-4-4 0,3-2 13 15,2-2-23-15,0-4 24 0,0 0-29 16,0-3 18-16,20 4 1 16,-5-8-18-16,3-3 12 0,2 0 15 0,6 0-26 15,-1 0 12-15,1-11 2 0,2-3-20 16,0 14-13-16,0-14-26 15,23-11-183-15,-33 14 59 0,-1 0-42 16,-1 0-18-16,-1 1-30 0,-5 0-22 16,-5 2-34-16,0-1-51 0,-5 2-223 15,0 2-31-15</inkml:trace>
        </inkml:traceGroup>
      </inkml:traceGroup>
    </inkml:traceGroup>
  </inkml:traceGroup>
</inkml:ink>
</file>

<file path=ppt/ink/ink4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1.95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86179F3-1D4E-4305-901F-C15EC85156A4}" emma:medium="tactile" emma:mode="ink">
          <msink:context xmlns:msink="http://schemas.microsoft.com/ink/2010/main" type="inkDrawing" rotatedBoundingBox="11210,10969 11335,6721 11457,6725 11331,10973" semanticType="callout" shapeName="Other">
            <msink:sourceLink direction="with" ref="{DE8202D4-DFAD-40C6-8F2B-8C4092378B54}"/>
            <msink:sourceLink direction="with" ref="{A676D0C9-095C-4DE9-9606-4A25A75D88FC}"/>
          </msink:context>
        </emma:interpretation>
      </emma:emma>
    </inkml:annotationXML>
    <inkml:trace contextRef="#ctx0" brushRef="#br0">217 91 2273 0,'0'-22'33'0,"0"-11"66"15,0 22-4-15,0 0 3 0,0 3 4 0,0 1-5 16,0 7-15-16,-10 0-8 0,10 0-8 15,0 0-22-15,0 0 3 16,0 0 83-16,0 15-31 0,0 4-11 16,0 3-16-16,0 7 12 0,0 8 14 15,-13 9-10-15,13 8 6 0,-15 4 1 16,-6 75 59-16,11-59-100 16,0 7-2-16,0 2-7 0,0 3 1 15,2 8 0-15,-2 5-13 0,0 7 18 16,2 4-13-16,0 5 11 0,-7 117 9 15,10-113-23-15,0 0-16 0,0 4-19 16,2 4 17-16,1 6-1 0,-4 5-22 16,4 4 28-16,2 3-27 15,0-1 2-15,0 134 8 0,0-151 5 16,13-9 1-16,2-7-8 0,-7-6-12 16,-8-5-6-16,15-7 29 0,-10-4-19 15,3-4 9-15,-8-7-9 0,0 62-67 16,0-85-44-16,0-8-79 15,0-7-68-15,0-7-36 0,0-6-18 16,0-9-35-16,0-5-47 0,-13-5-249 16</inkml:trace>
  </inkml:traceGroup>
</inkml:ink>
</file>

<file path=ppt/ink/ink4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2.88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DE8202D4-DFAD-40C6-8F2B-8C4092378B54}" emma:medium="tactile" emma:mode="ink">
          <msink:context xmlns:msink="http://schemas.microsoft.com/ink/2010/main" type="inkDrawing" rotatedBoundingBox="3740,10839 17212,10712 17214,10945 3742,11073" semanticType="strikethrough" shapeName="Other">
            <msink:destinationLink direction="with" ref="{386179F3-1D4E-4305-901F-C15EC85156A4}"/>
            <msink:destinationLink direction="with" ref="{95E3D8B7-856A-4EB7-9B4E-5DE03E6B52E2}"/>
            <msink:destinationLink direction="with" ref="{3789144F-365F-4694-8A99-9BB65282B20D}"/>
            <msink:destinationLink direction="with" ref="{AB018E6A-8E0A-48C7-9153-CBCEB04B61F4}"/>
          </msink:context>
        </emma:interpretation>
      </emma:emma>
    </inkml:annotationXML>
    <inkml:trace contextRef="#ctx0" brushRef="#br0">-1 203 2013 0,'-5'7'30'0,"5"-3"-22"15,0 1 27-15,0-2 12 0,18-3-18 16,-3 2 23-16,8 1-9 0,41 7 86 16,-21-5-69-16,8-4 1 15,13 3 14-15,9-2 6 0,14-2-11 16,10 0-13-16,10 0-3 0,10 0 2 15,13 0 4-15,155 0 65 16,-129 0-47-16,9 0-31 0,13 0-8 16,8 0-22-16,13 0 1 0,5 0 4 0,15 0 0 15,247 0 12 1,-221 0-17-16,2 0-12 0,10 0-2 0,13 0 30 16,5 0 18-16,10 0 3 0,6 0-13 15,310 0 26-15,-298 0-53 16,0 0-7-16,0 0-6 0,-5 0 0 15,0 0 8-15,0 0-2 0,275 0-9 16,-292 8-2-16,-11-8 16 16,-3 8 1-16,-7-8-10 0,-3 0 1 15,-10 0 10-15,-7 0-11 0,236 0 8 16,-247-13 11-16,-2 3 0 0,-11-2-14 16,-4 3-3-16,-3-1 2 15,-16 1-2-15,3 1-10 0,-7 0 3 0,170-11 23 16,-191 12-18-16,-7-1-6 15,-11-2 4-15,-5 2 2 0,-12 1-4 16,-11-2-4-16,-18 4-8 0,-7-3-24 16,-15 1-10-16,27-4-20 15,-71 9 22-15,-10-2-38 0,-15-2-47 16,-13-3-44-16,0-1-1 0,0-1-27 16,-13-3-48-16,-12-2-129 0,-6 1-55 15</inkml:trace>
  </inkml:traceGroup>
</inkml:ink>
</file>

<file path=ppt/ink/ink4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4.88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789144F-365F-4694-8A99-9BB65282B20D}" emma:medium="tactile" emma:mode="ink">
          <msink:context xmlns:msink="http://schemas.microsoft.com/ink/2010/main" type="inkDrawing" rotatedBoundingBox="5176,7385 17214,7309 17236,10707 5198,10783" semanticType="callout" shapeName="Other">
            <msink:sourceLink direction="with" ref="{DE8202D4-DFAD-40C6-8F2B-8C4092378B54}"/>
            <msink:sourceLink direction="with" ref="{A676D0C9-095C-4DE9-9606-4A25A75D88FC}"/>
          </msink:context>
        </emma:interpretation>
      </emma:emma>
    </inkml:annotationXML>
    <inkml:trace contextRef="#ctx0" brushRef="#br0">0 2911 1063 0,'8'7'307'0,"-3"0"-76"16,-5 0-46-16,5-1-82 0,-2-2-23 16,-3 0-14-16,0-4-5 0,0 0 24 15,5 0 61-15,0 0-71 16,0 0-8-16,3 0 10 0,4 0-2 15,1 0-12-15,8 0-6 0,1 0-19 16,9 0-12-16,2 0-3 0,46-23 7 16,-36 12-26-16,6-1 13 15,2 0-13-15,2-1 10 0,3-5 0 0,0 4-2 16,3-4 3-16,5-3 0 0,-1 1-3 16,62-23 16-16,-66 22-30 15,-1 0 4-15,-2-3 0 0,-2 1 2 16,2-1-5-16,-5-1 1 0,0-2 8 15,-3 2-12-15,3-3 0 16,48-31 18-16,-53 29-13 0,3 0-4 16,-4 1-2-16,6-4 12 0,0 0-11 15,0 0 0-15,5 0 6 0,3 2 7 16,63-37-3-16,-61 38-6 16,-2-4 4-16,0 3-4 0,-1 0 7 0,1 1-6 15,-3-1 3-15,0-4-5 16,0 1-3-16,0-2 5 0,46-35 5 15,-51 35-7-15,-3 0 3 0,-2 3-1 16,0-1-9-16,-3-2 4 0,3 0 4 16,0 3 1-16,0 0-8 0,-1 2 10 15,45-30 0-15,-47 34-1 16,-2 0-5-16,-1 2 5 0,4 1-2 16,-4 1-2-16,-1-1-2 0,1 2 5 15,1-2-1-15,0-1 1 16,40-22 6-16,-40 21 0 0,0 2-15 15,5-2 3-15,0 0 7 0,0 1-7 0,2 2 3 16,0-2 0-16,1 1 15 16,-1-1-14-16,41-24 0 0,-43 28-1 15,-5-4 2-15,0-1-2 0,-3 0 0 16,0 3 3-16,-5-2 0 0,3 0-4 16,-3 1 7-16,36-27-7 15,-39 28 3-15,3-1 4 0,1 2-3 16,4-2-10-16,-3-2 9 0,4 1-6 15,1 1 11-15,4-4-13 0,1 2 5 0,55-28-3 16,-52 27 10 0,3 2-1-16,3 4 5 0,-3-2-14 0,2 1 6 15,3 4-1-15,0-1 2 0,3 2 8 16,-1-1-12-16,60-11 10 16,-60 16-14-16,-2 2 12 0,-2 2-3 15,2-1-4-15,0 1 4 0,0 0-6 16,2 2 4-16,1-4 2 0,2 3-2 15,64-9 6-15,-64 9-2 16,0 2-10-16,-2 1-2 0,2 3 21 16,-3-1-2-16,1 3-7 0,0 0-4 15,-1 0 9-15,1 0-1 16,50 0 2-16,-55 13-9 0,-3-2 4 16,0-11-4-16,0 16 3 0,-6 1-7 0,1-2 12 15,-5 3-12-15,5-2 6 0,43 21 8 16,-48-14-16-16,0-2 17 15,2 3-16-15,-2-4 2 0,5 6 12 16,-3 1-1-16,3 3-2 0,2 0-6 16,-2 1 5-16,51 37 6 15,-49-32-6-15,-2 1-8 0,5 1-2 16,-3-1 6-16,1 2 4 0,-1 1-7 16,3 0 3-16,-3 1-2 0,3 3 1 0,49 40 14 15,-49-41-17 1,2 0 4-16,-2-1-6 0,-3 0 6 0,3 1 2 15,-5-1 1-15,54 43-6 16,-57-40 5-16,0 1-1 0,-2 0 2 16,2 3 0-16,-2 0 4 0,2-1-6 15,-2 5 6-15,0 2 0 0,5 6-9 16,-3-1-4-16,5 1 4 0,3-2 8 16,49 66 5-16,-52-63-11 15,6-2 1-15,2-3 4 0,0-2 4 16,2-1-1-16,3 0-4 0,-5-6-12 0,11 3 10 15,57 42 2 1,-60-49 2-16,2-2-11 0,1-4 1 0,-1-1 4 16,0-2 1-16,0 0-8 0,1-3-1 15,1 0 10-15,1-3-4 0,71 31-2 16,-69-34 2-16,-4-2 0 16,1 2 3-16,1-3-8 0,3-2 11 15,-4 3-5-15,-1 1-6 0,4-4 8 16,-5-2 7-16,67 25 18 15,-70-22-21-15,-2-3 2 0,3-2-1 16,-3 0-8-16,-5 1 5 0,-5-3-7 16,41 16 2-16,-46-16-1 15,-8-3 0-15,23 12-68 16,-41-14-16-16,3-4-39 0,-5-1-37 0,-8-1-105 16,-2-4-128-16,-8 0-116 0</inkml:trace>
  </inkml:traceGroup>
</inkml:ink>
</file>

<file path=ppt/ink/ink4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6.47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AEB413E-7F94-4779-B529-C7CCB63EF254}" emma:medium="tactile" emma:mode="ink">
          <msink:context xmlns:msink="http://schemas.microsoft.com/ink/2010/main" type="inkDrawing" rotatedBoundingBox="7279,9392 7380,11373 7298,11377 7197,9396" semanticType="verticalRange" shapeName="Line">
            <msink:sourceLink direction="with" ref="{A4CB7D6E-45D8-4C6A-AB66-F61F82615872}"/>
          </msink:context>
        </emma:interpretation>
      </emma:emma>
    </inkml:annotationXML>
    <inkml:trace contextRef="#ctx0" brushRef="#br0">0 172 674 0,'10'-25'33'16,"0"0"43"-16,5 2 362 0,-7 3 68 0,-3 1-111 15,8-13 90-15,-11 19-324 16,6 3 7-16,-8 4 4 0,0 6 3 15,0 0-21-15,0 0-32 0,0 0-29 16,0 0-9-16,0 0-12 16,0 55 111-16,-10-19-61 0,-3 9 23 15,13 11-43-15,-10 9-19 0,10 10 1 16,0 5-16-16,0 3-16 0,0 9-16 16,0 93 12-16,0-94-32 15,0 1-18-15,15-4 9 0,-5 0-6 16,3-1 1-16,-5-4-1 0,-8-1 2 15,10-2-22-15,0-4 7 0,8 60-159 16,-13-78-8-16,3-4-78 16,-3-7-61-16,2-6-9 0,-4-6-23 0,0-6-49 15,-3-5-187-15,0-5 31 0</inkml:trace>
  </inkml:traceGroup>
</inkml:ink>
</file>

<file path=ppt/ink/ink4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8.646"/>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4CB7D6E-45D8-4C6A-AB66-F61F82615872}" emma:medium="tactile" emma:mode="ink">
          <msink:context xmlns:msink="http://schemas.microsoft.com/ink/2010/main" type="writingRegion" rotatedBoundingBox="15352,10027 16908,10621 16674,11235 15118,10642">
            <msink:destinationLink direction="with" ref="{7AEB413E-7F94-4779-B529-C7CCB63EF254}"/>
          </msink:context>
        </emma:interpretation>
      </emma:emma>
    </inkml:annotationXML>
    <inkml:traceGroup>
      <inkml:annotationXML>
        <emma:emma xmlns:emma="http://www.w3.org/2003/04/emma" version="1.0">
          <emma:interpretation id="{56447C56-50C9-4A98-8F71-7CACE010CCB3}" emma:medium="tactile" emma:mode="ink">
            <msink:context xmlns:msink="http://schemas.microsoft.com/ink/2010/main" type="paragraph" rotatedBoundingBox="15352,10027 16908,10621 16674,11235 15118,10642" alignmentLevel="1"/>
          </emma:interpretation>
        </emma:emma>
      </inkml:annotationXML>
      <inkml:traceGroup>
        <inkml:annotationXML>
          <emma:emma xmlns:emma="http://www.w3.org/2003/04/emma" version="1.0">
            <emma:interpretation id="{FE52F0E3-9C73-4A20-90EA-DCEDD0D656A1}" emma:medium="tactile" emma:mode="ink">
              <msink:context xmlns:msink="http://schemas.microsoft.com/ink/2010/main" type="line" rotatedBoundingBox="15352,10027 16908,10621 16674,11235 15118,10642"/>
            </emma:interpretation>
          </emma:emma>
        </inkml:annotationXML>
        <inkml:traceGroup>
          <inkml:annotationXML>
            <emma:emma xmlns:emma="http://www.w3.org/2003/04/emma" version="1.0">
              <emma:interpretation id="{A676D0C9-095C-4DE9-9606-4A25A75D88FC}" emma:medium="tactile" emma:mode="ink">
                <msink:context xmlns:msink="http://schemas.microsoft.com/ink/2010/main" type="inkWord" rotatedBoundingBox="15352,10027 16908,10621 16674,11235 15118,10642">
                  <msink:destinationLink direction="with" ref="{386179F3-1D4E-4305-901F-C15EC85156A4}"/>
                  <msink:destinationLink direction="with" ref="{95E3D8B7-856A-4EB7-9B4E-5DE03E6B52E2}"/>
                  <msink:destinationLink direction="with" ref="{3789144F-365F-4694-8A99-9BB65282B20D}"/>
                </msink:context>
              </emma:interpretation>
              <emma:one-of disjunction-type="recognition" id="oneOf0">
                <emma:interpretation id="interp0" emma:lang="" emma:confidence="0">
                  <emma:literal>un</emma:literal>
                </emma:interpretation>
                <emma:interpretation id="interp1" emma:lang="" emma:confidence="0">
                  <emma:literal>cm</emma:literal>
                </emma:interpretation>
                <emma:interpretation id="interp2" emma:lang="" emma:confidence="0">
                  <emma:literal>em</emma:literal>
                </emma:interpretation>
                <emma:interpretation id="interp3" emma:lang="" emma:confidence="0">
                  <emma:literal>lm</emma:literal>
                </emma:interpretation>
                <emma:interpretation id="interp4" emma:lang="" emma:confidence="0">
                  <emma:literal>ñu</emma:literal>
                </emma:interpretation>
              </emma:one-of>
            </emma:emma>
          </inkml:annotationXML>
          <inkml:trace contextRef="#ctx0" brushRef="#br0">11091-9 2870 0,'-23'0'40'0,"-5"0"43"16,-5 16 60-16,-5-1 5 0,-6 3 28 16,-2 6-40-16,-5 3-22 0,-2 4-31 15,5-1-37-15,-44 28 4 16,54-30-46-16,5-4-22 0,12-6-51 15,8-2-52-15,13-5-11 0,0-3-9 0,18-5 7 16,8-3 5-16,9 0 6 16,55-12-86-16,-37-2 148 0,-2 0 14 15,5-5 19-15,3 2 8 0,-8-2 23 16,-3 3 0-16,3 3 24 0,-13 2 9 16,0 1 44-16,23 3 213 15,-45 7-127-15,-4 0 7 0,-12 23 1 16,0 0-30-16,-20 3-13 0,-5 7-28 15,-8 3 8-15,-6 5-26 0,-1 0-28 16,-45 36-6-16,50-45-36 16,2-2-6-16,7-4-20 0,8-3-1 0,8-6-26 15,10-6-7-15,0-6-13 0,33-5-19 16,44 0-57-16,-29 0 86 16,8-16-2-16,5-1 20 0,3 2 0 15,0 0 5-15,-3 1 15 16,2 3-1-16,1-4-2 0,-3 5 8 0,41 10 33 15,-59 0 6-15,-9 0 39 16,-6 0 34-16,-13 0 15 0,-15 16-21 16,0-1-20-16,-15 5 3 0,-8 1-30 15,-5-1-11-15,-39 25 10 16,27-23-41-16,7-1 8 0,5-7-5 16,7-2-22-16,11-1-12 0,10 0 24 0,0-3-6 15,15-2-27-15,8-1 19 16,51-2-12-16,-28-3 20 0,5 0 9 15,0 0-5-15,5-17-9 0,0 4 1 16,-3-1 0-16,-4 5-1 0,-3 0 9 16,-6 9 13-16,27-8-9 15,-47 8-4-15,-7 0-2 0,-6 0 11 16,-7 18-3-16,0 1-26 0,0 2-81 16,-20 2-136-16,0 1-162 0,-26 16-673 15,23-20 91-15</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7:53.42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1DAD415-7E88-4D1A-9FC4-609B6492E181}" emma:medium="tactile" emma:mode="ink">
          <msink:context xmlns:msink="http://schemas.microsoft.com/ink/2010/main" type="inkDrawing" rotatedBoundingBox="3848,13917 4911,13359 5393,14277 4330,14835" hotPoints="5231,14027 4672,14586 4113,14027 4672,13467" semanticType="enclosure" shapeName="Circle"/>
        </emma:interpretation>
      </emma:emma>
    </inkml:annotationXML>
    <inkml:trace contextRef="#ctx0" brushRef="#br0">-681 6137 1803 0,'0'0'13'0,"0"0"2"0,0 0 31 15,0 0-15-15,0 0 3 0,0 0 20 0,0 0-24 16,0 0-1-16,0 0-8 0,0 0-18 0,0 0 5 16,0 0-12-16,0 0 12 0,0 0 2 0,0 0 9 15,0 0-9-15,0 0 4 0,15 0 25 0,-15 0-20 16,9 0 21-16,-9 0-16 0,12 0 15 16,-6 0-14-16,3 0 2 0,0 0-2 0,0 0-5 0,-3 0 8 15,2 0-4-15,4 0-6 0,0 0 4 16,0-12-10-16,-3 12-10 0,0-12 8 0,6 12-3 15,-3-13 5-15,3 2-18 0,0 2 15 0,-1 0-15 16,1-1 23-16,3 1-27 0,-3 1 9 0,0 0 13 16,0 1-22-16,0-3 23 0,3 0-5 0,-4 4-14 15,1-4 3-15,-3 0 3 0,6 0 9 0,-3-2 2 16,-3 1-4-16,3 0-18 0,0 1 15 0,-3 0 3 16,-3 1 7-16,-1 2-3 0,1-3-5 0,-3 4 1 15,0 0-10-15,-3-2 3 0,0 0 9 0,3-2-19 16,0 2 17-16,0-3-6 0,0 0 14 15,0 3-15-15,-3-5-11 0,3 5 26 0,-3-3-18 0,3-1-5 16,-3 1 4-16,-3 2 6 0,6-3-2 16,-3 0 3-16,0 0 15 0,0-3-28 0,-3 3 24 15,0 2-10-15,0-2-11 0,0-2 26 0,0 1-1 16,0 1-3-16,0-2-12 0,0 2-6 0,0 0 26 16,0-2-13-16,0 2-17 0,-12-2 25 0,12 0-15 15,-12-1-8-15,0 1 23 0,12-1-13 0,-12-1-9 16,0 0 25-16,0 1-27 0,3 2 15 0,-3-1 2 15,-2 0 17-15,2-2-22 0,-3 4 4 0,0-2 4 16,3 2 1-16,0-1 10 0,3 0-18 0,0 2-4 16,0 0 9-16,0 0-2 0,0 0-4 15,3 3-17-15,1-3 2 0,-4 2 20 0,0 3-2 16,0-4-3-16,0 1-16 0,3-2 14 0,-3 3-9 16,0-1-1-16,0 1 8 0,0-3 5 0,-3 1-7 15,0 1 4-15,0 3-17 0,-2-5 17 0,-1 3 3 16,0 2-11-16,3 0 4 0,-3-2-15 0,-3 3 23 15,0 2-19-15,0-5 6 0,1 8-1 0,-4 0 6 16,3 0-7-16,-3 0 11 0,0 0-2 0,0 0-8 16,3 0 3-16,1 0 14 0,-4 0-4 0,3 13-17 15,3-13 3-15,-6 0 18 0,9 15-21 0,-6-15 13 16,4 12-14-16,2-3 3 0,0 2 10 16,-3-6-9-16,-3 2-6 0,6 1 25 0,0 1-7 0,0-1-4 15,0 1-15-15,3 1 12 0,-2-1-1 16,-1 2 7-16,0 1 3 0,3 1-6 0,-3-2-18 15,0 4 14-15,3-1 4 0,-3-1 11 0,3 2-15 16,0-1 0-16,-3 0-4 0,3-2 16 0,1 4-20 16,-4-3 5-16,0 1 10 0,3-2 4 0,0 3-17 15,0-3-2-15,0 1 20 0,-3-1 1 0,3 0-5 16,0 3-9-16,3-3-8 0,-3 1 4 0,0-1 4 16,0-1 0-16,-2 2 4 0,5-1 9 0,-6-1-2 15,6 3-1-15,0-1-1 0,-3 1-14 16,3 0 1-16,0 0-1 0,0 2 14 0,0-4 5 15,6 4-6-15,-6-1-19 0,0-2 10 0,6 1 16 16,-6 0-11-16,6 2-13 0,0-2 11 0,0 0-4 16,0-1 12-16,0 2-7 0,0 1 1 0,15 0-12 15,-6-1 23-15,3 2-1 0,3-1-19 0,-3 3 15 16,0-1 0-16,3-1-6 0,-1 2 2 0,4 2 4 16,3-4-15-16,-3 7 4 0,0-4 2 0,6 0 8 15,-4 1-7-15,1 0 14 0,3-2-24 0,-3-3 6 16,0 2 9-16,0-5 1 0,-1-5 4 0,-2 5-5 15,3-9 0-15,-3 3 2 0,-3-3-2 0,-3 2 0 16,3-6-8-16,-3 0 21 0,-1 0-16 16,1 0 11-16,0 0 8 0,0 0 11 0,0 0-20 0,0 0 3 15,0 0-5-15,-3 0-14 0,0 0 13 16,0 0-12-16,-3 0 15 0,0 0-13 0,-3 0 8 16,0 0-2-16,0 0 1 0,0 0-10 0,-3 0 12 15,3 0-8-15,-3 0 7 0,2 0-10 0,-2 0 15 16,3 0-16-16,-3 0 21 0,0 0-20 0,0 0 23 15,0 0-10-15,0 0 4 0,0 0-16 0,0 0 14 16,0 0-8-16,0 0 18 0,0 0-21 0,0 0-2 16,0 0 12-16,0 0-14 0,0 0 12 0,0 0-13 15,0 0 3-15,0-12 2 0,0 12 15 16,0 0-14-16,0 0 4 0,0 0-22 0,0 0-15 16,0 0-33-16,0 0-34 0,0 0-22 0,0 0-34 0,0 0-73 15,0 0-108-15,0 0-193 0</inkml:trace>
  </inkml:traceGroup>
</inkml:ink>
</file>

<file path=ppt/ink/ink4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10:01.984"/>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B564342D-6FAF-4B14-8060-A6ADE50C43DF}" emma:medium="tactile" emma:mode="ink">
          <msink:context xmlns:msink="http://schemas.microsoft.com/ink/2010/main" type="inkDrawing" rotatedBoundingBox="16849,10559 21228,10917 21207,11175 16828,10817" shapeName="Other"/>
        </emma:interpretation>
      </emma:emma>
    </inkml:annotationXML>
    <inkml:trace contextRef="#ctx0" brushRef="#br0">0-7 1085 0,'0'0'30'0,"0"0"-5"0,0 0 11 16,8 0 64-16,-8 0-9 0,0 0 20 16,0 0-73-16,0 0-5 15,0 0-5-15,0 0 12 0,0 0 0 16,0 0 27-16,0 0-18 0,0 0 39 16,0 0-33-16,12 0 66 15,-12 0-61-15,0 0-4 0,0 0-16 16,0 0-26-16,0 0-2 0,0 0-15 15,0 0 12-15,0 0-13 0,0 0 20 16,0 0-27-16,0 0 8 0,0 0 22 16,0 0-19-16,0 0-7 0,0 0 18 15,0 0-4-15,0 0 21 0,0 0-12 16,0 0-14-16,0 0 16 16,0 0 7-16,0 0 20 0,0 0 10 15,0 0-31-15,0 0 5 0,0 0-20 16,0 11 35-16,10-11-20 0,1 10 5 15,6-10-17-15,-9 0 5 16,2 8-14-16,0-8 0 0,-2 7-7 16,0 1 1-16,-1-3 7 0,-2 0-7 15,1 2 6-15,4 3 8 0,-5-3-8 16,0 0 39-16,3-2-9 0,2 0-14 16,-5 3-2-16,8 0-8 0,-8 0-5 15,7-1 6-15,-1-1 0 0,9 9 14 16,-12-10-17-16,7 1-7 15,-7-1-1-15,2 1 8 0,5 0-12 16,-10-3 4-16,8 2 11 0,-3 2-9 16,0-4 0-16,8 7 85 15,-8-4-65-15,0-1-9 0,3 0-16 16,-3 0 5-16,3 0 5 0,2 0 6 16,-2 2-8-16,2-2-4 0,1-1 6 15,12 6-6-15,-16-5 1 0,-1-2-7 16,-1 2 12-16,3-4-14 0,-3 2 11 15,0-1-2-15,0 1-6 0,3-2 0 16,10 3 11-16,-8-1-9 16,-5-2 8-16,8 2-9 0,0 1 16 15,2-1-11-15,-2-3-1 0,5 4 3 16,0-3-9-16,2 2 11 0,14 1-10 16,-21-1 5-16,-3 0-6 15,3-1 4-15,-6 0 11 0,4 1-11 0,-6-2 3 16,5 2-1-16,3 1-3 0,0-4 4 15,30 4-4-15,-25-4 1 16,10 3 10-16,-5 1-8 0,0-3-2 16,5 2 9-16,0 0-5 0,-7-1 2 15,5 1 0-15,-3 0-9 0,30 0 3 16,-35-3 6-16,0 2 4 16,-3-1-5-16,-2 3-8 0,0-4 5 15,2 0-10-15,3 0 8 0,0 0 10 16,3 0-4-16,30 0-1 0,-23 0-8 15,0 0 2-15,28 0 4 16,33 0 9 0,-33 0-13-16,-32 0 7 0,4 0-6 15,0 0-3-15,0 0 5 0,0 0-3 16,0 0 1-16,10 0 11 16,36 9-11-16,-30-9-7 0,-3 8 11 15,2-8 5-15,3 8-21 0,0-8 20 16,7 6-5-16,-1-6 2 0,-1 5-11 15,58-1 14-15,-63-2-2 16,5 0-6-16,-2 1 8 0,2-1-14 0,-5-1 12 16,5-1-7-16,2 1 7 0,-2-1-4 15,0 2 0-15,54 0 8 16,-54-1-11-16,-5 2 5 0,2-1-4 16,-2 2 4-16,3-4 1 0,-3 3-12 15,0-1-1-15,2 0 1 0,3-2 5 16,56 0-5-16,-53 0 10 15,-8 0-7-15,0 0-12 0,-3 0-12 16,-2 0-26-16,-3 0-20 0,-5 0-22 16,-4 0-14-16,-1 11-17 0,18-3-182 15,-36-8 4-15,-2 0-58 16,-3 0 27-16</inkml:trace>
  </inkml:traceGroup>
</inkml:ink>
</file>

<file path=ppt/ink/ink4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5.458"/>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95E3D8B7-856A-4EB7-9B4E-5DE03E6B52E2}" emma:medium="tactile" emma:mode="ink">
          <msink:context xmlns:msink="http://schemas.microsoft.com/ink/2010/main" type="inkDrawing" rotatedBoundingBox="15018,11636 15267,9049 15361,9058 15113,11645" semanticType="callout" shapeName="Other">
            <msink:sourceLink direction="with" ref="{DE8202D4-DFAD-40C6-8F2B-8C4092378B54}"/>
            <msink:sourceLink direction="with" ref="{A676D0C9-095C-4DE9-9606-4A25A75D88FC}"/>
          </msink:context>
        </emma:interpretation>
      </emma:emma>
    </inkml:annotationXML>
    <inkml:trace contextRef="#ctx0" brushRef="#br0">10706-1065 2378 0,'0'-18'46'15,"0"3"18"-15,0 4 32 0,-15 3 13 16,15-1 28-16,-13 5 80 16,3 4-135-16,10 0 18 0,0 0 6 15,-8 14 21-15,8 5 31 0,-7 9 8 16,-1 8-19-16,0 10 16 0,-2 16 9 15,-13 93 81-15,16-65-171 16,-9 8-32-16,6 9 27 0,-3 2-21 16,-4 9-5-16,6 2-15 0,-6 0 9 15,1 3 0-15,4-1-4 0,-9 114 16 16,11-125-49-16,5-10-4 0,2-9-5 16,3-4-1-16,0-6 21 0,0-8-11 15,0-5-13-15,0-6-3 0,0 49 27 16,0-66-12-16,0-5-54 15,0-7-42-15,0-7-5 0,0-7-95 16,0-6-176-16,0-6-165 0,0-4-59 16,0-4-514-16</inkml:trace>
  </inkml:traceGroup>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10:03.522"/>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DA0FED7-4786-4B42-B0FD-177911DF9E93}" emma:medium="tactile" emma:mode="ink">
          <msink:context xmlns:msink="http://schemas.microsoft.com/ink/2010/main" type="inkDrawing" rotatedBoundingBox="16654,10975 21469,11204 21459,11409 16645,11181" shapeName="Other"/>
        </emma:interpretation>
      </emma:emma>
    </inkml:annotationXML>
    <inkml:trace contextRef="#ctx0" brushRef="#br0">0 0 826 0,'23'9'22'16,"-18"-6"-5"-16,5 2 34 0,-2 0 29 16,-3-2 17-16,13 3 12 15,-8-2-58-15,0-4 0 0,3 0-32 0,2 0 28 16,0 0 14-16,3 0 12 0,-3 0-27 15,8 0 16-15,-5 0-7 0,2 0-1 16,3 0-40-16,0 0 6 0,-2 0-7 16,25 0 19-16,-24 0-14 15,4 0-29-15,-3 0 22 0,0 0-31 16,0 0 17-16,2 0 4 0,-2 0-7 16,5 0 2-16,0 0 15 0,28 0 4 15,-25 10-21-15,-1-10 34 16,1 0-21-16,2 0 12 0,-5 6-3 15,5-6-5-15,0 0-29 0,-5 10 21 0,5-10 23 16,28 10-33-16,-27-6 23 16,-1-2-1-16,0 0-15 0,0 1 7 15,3 1 17-15,2-3-20 0,0 4 0 16,0-2 2-16,41 4 3 16,-43-3-23-16,5-1 19 0,-8 1-11 15,-5 0-5-15,5 1 12 0,-8-4 35 16,3 4 6-16,0 0-11 0,0 0-21 15,28 2 27-15,-33-3-19 0,10 0-18 16,-7 1-12-16,4-1 10 16,4 0 1-16,-4-1-6 0,1 2 0 15,-1 0 19-15,3-1-3 0,23 3-17 16,-33-2 8-16,5 0-5 0,-7 0-5 16,2 0 17-16,0-1-4 0,0-1 14 15,2 3-26-15,3-1 23 0,0 0-18 16,33 3 19-16,-33-3-11 15,10-1-21-15,-4-1 32 0,-1 0-7 16,0 0-4-16,0 0-3 0,0 1 0 16,0-3-5-16,-5 2-9 0,33 4 24 15,-33-4-19-15,5 2 19 16,-5-3-16-16,0 0 5 0,0 1 8 16,0 0 0-16,6 0-16 0,-1-1 11 0,5 0 4 15,38-1-3 1,-37 2-13-16,-4-3 20 0,3 0-26 0,1 0 27 15,-6 0-14-15,5 0 2 0,-10 0-5 16,5 0 9-16,28 0-18 16,-33 0 10-16,0 0 4 0,0 0 13 15,-2 0-4-15,-3 0-3 0,5 0-20 16,0 0 3-16,-5-11 10 0,2 11-10 16,31-14-2-16,-28 14 5 15,-5-4-14-15,5-3-13 0,-2 3 30 16,2 1-25-16,0-1 20 0,0 0 4 15,0 2-5-15,0-1 21 0,25-5-1 16,-30 7 4-16,5-4-16 0,0 2-3 16,-5 0 16-16,3-1-7 0,-4 1 0 15,1 1-8-15,0-2-14 0,3 1 16 16,20-2 6-16,-23 1-4 16,-3 1 18-16,3-1-12 0,0 1-9 15,2 0-11-15,26 0 27 16,-28 3-27-16,3-2 16 0,2 2-10 15,23 0 23-15,-23 0-22 0,0 0 5 16,0 0 19-16,-3 0-23 0,-2 0-8 16,5 0 16-16,-5 0 2 0,2 0-5 15,-2 0 17-15,-5 0-12 0,3 0 8 16,-9 0-23-16,4 0-39 0,-4 0-54 16,-2 0 6-16,1 0-132 0,-1 0 9 15,-3 0-15-15</inkml:trace>
  </inkml:traceGroup>
</inkml:ink>
</file>

<file path=ppt/ink/ink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10:05.341"/>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71D1A603-C6AB-4088-B15D-ECF1388F9CA9}" emma:medium="tactile" emma:mode="ink">
          <msink:context xmlns:msink="http://schemas.microsoft.com/ink/2010/main" type="writingRegion" rotatedBoundingBox="20581,11290 20686,10931 20962,11012 20856,11371"/>
        </emma:interpretation>
      </emma:emma>
    </inkml:annotationXML>
    <inkml:traceGroup>
      <inkml:annotationXML>
        <emma:emma xmlns:emma="http://www.w3.org/2003/04/emma" version="1.0">
          <emma:interpretation id="{1276CC4F-AA20-4171-AEEC-BCD76AEAFDD9}" emma:medium="tactile" emma:mode="ink">
            <msink:context xmlns:msink="http://schemas.microsoft.com/ink/2010/main" type="paragraph" rotatedBoundingBox="20581,11290 20686,10931 20962,11012 20856,11371" alignmentLevel="1"/>
          </emma:interpretation>
        </emma:emma>
      </inkml:annotationXML>
      <inkml:traceGroup>
        <inkml:annotationXML>
          <emma:emma xmlns:emma="http://www.w3.org/2003/04/emma" version="1.0">
            <emma:interpretation id="{9E111DC9-B69F-4F66-B1B7-8801F715E28D}" emma:medium="tactile" emma:mode="ink">
              <msink:context xmlns:msink="http://schemas.microsoft.com/ink/2010/main" type="line" rotatedBoundingBox="20581,11290 20686,10931 20962,11012 20856,11371"/>
            </emma:interpretation>
          </emma:emma>
        </inkml:annotationXML>
        <inkml:traceGroup>
          <inkml:annotationXML>
            <emma:emma xmlns:emma="http://www.w3.org/2003/04/emma" version="1.0">
              <emma:interpretation id="{87279E38-603F-4958-9CEA-FB4AFCA9CB65}" emma:medium="tactile" emma:mode="ink">
                <msink:context xmlns:msink="http://schemas.microsoft.com/ink/2010/main" type="inkWord" rotatedBoundingBox="20587,11292 20672,11002 20941,11081 20856,11371"/>
              </emma:interpretation>
              <emma:one-of disjunction-type="recognition" id="oneOf0">
                <emma:interpretation id="interp0" emma:lang="" emma:confidence="1">
                  <emma:literal/>
                </emma:interpretation>
              </emma:one-of>
            </emma:emma>
          </inkml:annotationXML>
          <inkml:trace contextRef="#ctx0" brushRef="#br0">0 109 796 0,'8'-8'112'0,"2"-2"88"0,-5 5-7 15,0 0 47-15,-5 0-35 0,5-1-37 16,-5 3-42-16,0 1 75 0,0 2-133 16,0 0-12-16,0 0-2 0,0 0 27 15,0 0-18-15,0 0 10 0,0 0-24 16,0 0-21-16,0 9 35 15,0 3-48-15,0-1 8 0,0-1-18 16,0 0 15-16,0 0-15 0,0 1-2 16,0 1 2-16,0 0 6 0,0-1-13 15,0 8 10-15,0-10-14 16,0 1 9-16,0-3 2 0,0 0-5 0,0-1 1 16,0-1 0-16,13-1 1 15,-13-1-2-15,0 1 1 0,15-4 10 16,-15 0-9-16,0 0-2 0,0 0-7 15,0 0-3-15,0-11 10 0,13 1-2 16,-13-1-2-16,10 0-1 0,-10-1 4 16,11-15 6-16,1 13-4 15,-12-2-4-15,5 2-4 0,-5-1 7 0,0 0 5 16,0 0-9-16,0 2 12 16,0 0-5-16,0 1-3 0,0-6 17 15,0 12-19-15,0 1-4 0,0 5 11 16,0-3-3-16,0 3-8 15,0 0 10-15,0 0-2 0,0 0 8 16,0 0 1-16,0 25 48 0,0-11-41 16,0-2 5-16,0 2-17 0,0 1-5 15,0 0 11-15,0 1-6 0,0-4 2 16,0 2-8-16,0 8 2 16,0-13-8-16,0-2 0 0,0 1 11 15,0-3-5-15,0-1 2 0,0-1-2 16,0-3 0-16,0 0 6 0,0 0-8 0,0 0-9 15,0 0 3-15,0 0-3 16,0 0-7-16,0 0 11 0,0-14 3 16,0 1-2-16,0 0-4 0,0-2 16 15,0 0-15-15,11-20-1 16,-11 20 13-16,0-3 0 0,0 4 5 16,0 0-11-16,0 3 8 0,0 0-1 15,0 4 4-15,0 0-3 0,0 3 10 16,0 2-9-16,0-1 1 15,0 3-3-15,0 0-4 0,0 0 2 16,0 0-1-16,0 0 35 16,0 27 21-16,0-15-51 0,0 2 6 15,0-2-5-15,0 3-9 0,0-3 3 0,0 2 3 16,0-1-1-16,0-1-2 0,0 0 3 16,0-2-4-16,0 0 0 15,0 2-5-15,0-8 3 0,0-2-3 16,0 0 5-16,0-2-8 0,0 0-1 15,0 0 4-15,0 0 2 0,12-12 1 16,-2-3 6-16,6-11-2 16,-9 12-4-16,-2-5-3 0,-5 3 8 15,6 1-1-15,-1 4 13 0,-5 0-14 16,5 1 18-16,-5 3 1 0,0 0-4 16,0 7 5-16,0 0-10 0,0 0-6 15,0 0-7-15,0 0 8 0,0 0-8 16,0 0 3-16,0 0 0 0,0 0-1 15,0 0 4-15,0 24 2 16,0-16-3-16,0 0-1 0,0-2-1 16,0-1-4-16,0 1 7 0,0-2 1 15,0 1-2-15,0-2-1 0,10-1-7 16,3-2 10-16,-13 0-1 16,5 0-2-16,5 0-4 0,-2 0 0 15,2 0-1-15,-5-11 13 0,0 11-4 16,5-13-5-16,-2 5 14 15,-3 8 0-15,-5 0 3 0,0 0 2 0,0 0-22 16,0 0 13-16,0 0-5 16,0 0-5-16,0 0 8 0,0 0-6 0,0 0-7 15,0 0 8-15,0 0-8 16,0 0 8-16,0 0 4 0,0 0-8 16,0 0 2-16,0 0 8 0,0 0-1 15,0 0-8-15,0 0-8 16,0 0 7-16,0 0-6 0,0 0 7 15,0 0-2-15,0 0-4 0,10-11 13 16,-10 11-3-16,0-8-6 0,8 2 10 16,2-1 11-16,-10 7 5 0,5-7 8 15,-5 7-10-15,0 0-5 0,0 0-11 16,0 0-1-16,0 0 2 0,0 0 2 16,0 0-7-16,0 13-2 15,0-5 1-15,0-8-7 0,0 9 8 16,0-3-5-16,-10-6-7 0,10 7-26 15,0-7-10-15,0 4-26 0,0 4-158 16,0-3 71-16,0-4-27 16,0-1-80-16,0 0-115 0,0 0-92 15,0 0-134-15</inkml:trace>
        </inkml:traceGroup>
        <inkml:traceGroup>
          <inkml:annotationXML>
            <emma:emma xmlns:emma="http://www.w3.org/2003/04/emma" version="1.0">
              <emma:interpretation id="{D439D906-6AFD-4214-B0D5-5C92A0898F74}" emma:medium="tactile" emma:mode="ink">
                <msink:context xmlns:msink="http://schemas.microsoft.com/ink/2010/main" type="inkWord" rotatedBoundingBox="20652,11049 20686,10931 20820,10970 20785,11088"/>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d</emma:literal>
                </emma:interpretation>
                <emma:interpretation id="interp4" emma:lang="" emma:confidence="0">
                  <emma:literal>o</emma:literal>
                </emma:interpretation>
                <emma:interpretation id="interp5" emma:lang="" emma:confidence="0">
                  <emma:literal>g</emma:literal>
                </emma:interpretation>
              </emma:one-of>
            </emma:emma>
          </inkml:annotationXML>
          <inkml:trace contextRef="#ctx0" brushRef="#br0" timeOffset="1139.7867">89-121 372 0,'-5'0'12'0,"5"0"-17"0,0 0 42 16,-5 0-23-16,5 0 6 0,-5 0-15 15,-2 0 7-15,1 0-3 16,6 0-22-16,0 0 31 0,0 0-26 0,0 0 14 16,0 0-13-16,0 0-10 15,0 0 9-15,0 0 7 0,13 0 1 16,-3 0 15-16,1 0-19 0,-1 0 19 16,-8 0-26-16,8 0 28 0,-10 0 34 15,0 0 2-15,0 0 49 16,0 0-46-16,0 0-20 0,0 0-24 15,0 0 10-15,0 0-7 0,0 8-21 16,0-8-8-16,0 0 30 0,0 9-12 16,0-4-25-16,0-5 7 15,0 0 31-15,0 0-5 0,0 0 48 16,0 8-16-16,0-8 14 0,0 0-9 16,0 0-65-16,0 0 52 15,0 0-19-15,0 0-25 0,18 0 3 0,-18 0 14 16,10 0-9-16,-10 0-12 0,0 0 32 15,0 0-5-15,0 0-24 16,0 0 35-16,0 0 46 0,0 0 23 16,0 0-6-16,0 0 1 0,0 0 6 15,0-8 83-15,0 8-100 16,0-10 4 0,0 10-4-16,0-5-12 0,0 5-6 0,0 0-30 0,-12 0-14 15,12 0 17-15,0 0 8 0,-10 0 19 16,-1 0-43-16,11 0 10 15,0 0-17-15,0 12-8 0,0-12 18 0,0 11-12 16,0-1-3-16,0-2 0 0,0 0-9 16,0 10-2-16,0-9 5 15,0-1 13-15,0 0-15 0,0-3-4 16,0 1 1-16,0-1 24 0,0-1-27 16,0-3 14-16,0-1 12 0,0 3-18 15,0-1-7-15,0-2 8 16,11 0 13-16,-6 0-16 0,-5 0 13 15,7 0-14-15,3 0 7 0,-4-10-3 16,-1-1-7-16,7 2-11 0,-7-2 8 16,-5 5 11-16,6-3 1 15,-1 3 8-15,0 1-1 0,-5 2-22 0,0-1 15 16,0 1 0-16,0 3 18 16,0 0-12-16,0 0 0 0,0 0-20 15,0 0 18-15,0 0 0 0,-16 0 8 16,16 0-20-16,-12 0 9 0,12 10 2 15,-21 0-21-15,14-4 12 16,7-6 8-16,-10 9-22 0,4-3 0 16,6-1-36-16,0-4-31 0,0 3-113 15,0-1-40-15,0-1-57 0,18-2-419 16</inkml:trace>
        </inkml:traceGroup>
      </inkml:traceGroup>
    </inkml:traceGroup>
  </inkml:traceGroup>
</inkml:ink>
</file>

<file path=ppt/ink/ink4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2-01T03:09:37.373"/>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AB018E6A-8E0A-48C7-9153-CBCEB04B61F4}" emma:medium="tactile" emma:mode="ink">
          <msink:context xmlns:msink="http://schemas.microsoft.com/ink/2010/main" type="inkDrawing" rotatedBoundingBox="4642,10561 7219,10058 7400,10987 4824,11490" semanticType="callout" shapeName="Other">
            <msink:sourceLink direction="with" ref="{DE8202D4-DFAD-40C6-8F2B-8C4092378B54}"/>
          </msink:context>
        </emma:interpretation>
      </emma:emma>
    </inkml:annotationXML>
    <inkml:trace contextRef="#ctx0" brushRef="#br0">2430 132 709 0,'28'-21'204'15,"0"1"114"-15,-2 4-15 0,20-12 201 16,-28 18-287-16,-6-1-4 16,-2 6-29-16,-10 5 24 0,0 0-16 15,0 0-26-15,-15 23-9 0,-8 4-7 16,-5 9-38-16,-51 58 80 0,33-38-109 16,-5 7-13-16,-5 6-19 15,-5-2-22-15,3 0-11 0,-1-1-12 16,3 0-8-16,3-3-37 0,-47 50-66 15,59-66-8-15,6-6-60 0,9-9-48 16,6-8-3-16,5-6 25 0,10-18 26 16,5 0 29-16,0 0-2 0,0-28 26 15,40-52-39-15,-19 28 82 16,2-6 54-16,0-11-5 0,-1-7 16 0,7-3 29 16,-1-3 36-16,0 0 38 15,-3 2 23-15,0 7 27 0,16-50 195 16,-23 78-91-16,-8 13 8 0,-5 9-72 15,-5 11-35-15,0 12-33 16,-12 0-18-16,-9 16-26 0,-9 8-19 0,-3 7-4 16,-67 50-12-16,39-31-30 15,-8 6 11-15,-7 5-16 0,-8 0 1 16,0 6 1-16,-8-5-1 0,0-1-3 16,6-9-26-16,7-7-19 0,-46 24-160 15,84-49 88-15,13-9 30 16,28-11 5-16,0 0 18 0,0-22 4 15,28-4-3-15,8-7 22 0,10-8 14 16,58-49 4-16,-45 41 14 16,-1-2 9-16,-2 3 8 0,-2 5-7 0,-6 3 27 15,-7 7 67-15,-8 6 8 16,-10 10-11-16,-23 17-7 0,0 0 49 16,-33 22-91-16,-13 7 5 0,-12 7 22 15,-19 6-36-15,-12 5 10 0,-13 3-10 16,-7 1-15-16,-9 5-6 0,-1 1-15 15,-118 49 6-15,127-57 5 16,13-7-17-16,13-6-4 0,13-7-46 16,12-8-24-16,16-3 1 0,20-18 3 15,23 0 28-15,0-18-10 0,69-39-55 16,-15 16 59-16,9-6 7 0,11-9 17 16,8-4-15-16,4 0-3 15,3-2 20-15,-2-1 18 0,-3 5 14 0,-8 4 67 16,36-33 152-16,-81 57-117 15,-31 9-23-15,0 8-20 0,-41 13 11 16,-15 0-11-16,-15 0-22 0,-11 20-9 16,-12-1 0-16,-99 27-10 15,93-23-56-15,9 1-74 0,7-5-56 16,12-1-85-16,14-3-100 0,12-4-206 16,20-2-219-16</inkml:trace>
  </inkml:traceGroup>
</inkml:ink>
</file>

<file path=ppt/ink/ink425.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2:32.645"/>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15 0,'25'0'188,"1"0"-173,-1 0 1,51 0 0,51 0-16,-76 0 15,76 0-15,-51 0 16,0 0-16,-25 0 15,0 0-15,25 0 16,-50 0 0,24 0-16,1 0 47,-25 0-47,24 0 15,1 0 1,-25 0-1,24 0 1,27 0 0,-52 0-1,0 0-15,26 0 16,0 26 0,0-26 15,-26 0-31,77 25 15,-77-25-15,1 0 16,-1 0-16,0 0 16,26 0-16,-25 0 15,-1 25 1,0-25 0,1 0-16,-1 0 15,51 0 1,-25 0-1,-25 0-15,50 0 16,0 0 0,-76 26-16,51-26 0,0 0 15,-26 0 1,0 25-16,1-25 16,25 0-1,-26 26 1,26-26-1,-26 0-15,26 0 16,-26 25-16,1-25 16,25 0-16,-26 0 15,0 0 1,1 0-16,-1 0 0,1 0 16,24 25-1,1-25 1,51 0-16,-102 26 15,51-26-15,-26 0 16,0 0 0,1 0-1</inkml:trace>
</inkml:ink>
</file>

<file path=ppt/ink/ink426.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2:34.623"/>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0 0,'76'0'46,"-25"0"-30,25 0-16,25 0 16,-50 0-16,25 0 15,26 0-15,-26 0 16,0 25-16,1-25 16,-1 0-16,0 0 15,-51 0 1,1 0 15,-1 0-15,128 0 31,-52 0-47,26 0 15,0 0-15,51 0 31,-102 0-31,-50 0 0,24 0 16,1 0-16,-25 0 16,24 0-16,1 0 15,-25 0-15,24 0 16,1 0 0,51 0-16,-1 0 15,-24 0 1,-52 0-1,51 0-15,-25 0 16,0 0-16,-26 0 16,1 0-16,-1 0 15,0 0 1,26 0 0,-25 0-1,24 0 1,1 0 15,-25 0-15</inkml:trace>
</inkml:ink>
</file>

<file path=ppt/ink/ink427.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2:41.300"/>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9577-1 0,'-25'0'78,"-1"0"-31,1 0-31,25 25 15,-102-25-15,-25 0-1,0 0-15,51 25 16,25-25-16,-25 0 15,-25 0-15,50 0 16,-25 0-16,50 0 16,-50 0-16,51 0 15,-1 0-15,-75 0 16,75 0-16,-50 0 16,0 0-16,25 0 15,-25 0-15,25 0 16,0 0-16,-50 0 15,75 0-15,-50 26 16,-102-26-16,102 0 16,0 0-16,-51 0 15,51 0-15,25 0 16,0 0-16,-25 0 16,-26 0-16,51 0 15,1 0-15,-27 0 16,27 0-16,-1 0 15,-76 0-15,25 0 16,51 0-16,-101 0 16,101 0-16,-127 0 15,102 0-15,-25 0 16,-26 0-16,0 0 16,25 0-16,0 0 15,-25 0-15,0 0 16,77 0-16,-52 0 15,0 0-15,26 0 16,25 0-16,-76 0 16,26 0-16,25 0 15,-1 0 1,52 0-16,-51 0 16,25 0-16,0 0 15,-25 0 1,51 0-16,-1 0 15,1 0-15,-26 0 16,-51 0-16,52 0 16,-77 0-16,25 25 15,0-25-15,-25 0 16,0 0-16,0 0 16,-50 0-16,50 0 15,0 0-15,50 0 16,-50 0-16,51 0 15,25 0-15,-25 0 16,-25 0-16,50 0 16,-76 0-16,51 0 15,-26 0-15,26 0 16,25 0-16,-25 0 16,50 0-16,-50 0 15,0 0-15,0 0 16,50 0-16,-24 0 15,-1 0-15,-25 0 16,50 0-16,-50 0 16,25 0-16,26 0 15,-51 0-15,50 0 16,-50 0-16,-26-25 16,52 25-16,-1 0 15,0 0-15,26 0 16,-1 0-16,1 0 15,-1 0-15,1 0 47,0 0-15,-1 0-1,1 0-16,-1 0 48,1 0-47,0 0 30,-1 0 95,1 0-125,-26-26 31,26 26-32,-1 0 1,1 0-1,-1 0 1,1 0 15,0 0-15,-1 0 0,1-25 187,-1 25-172</inkml:trace>
</inkml:ink>
</file>

<file path=ppt/ink/ink428.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2:43.642"/>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8 0,'203'0'125,"-76"0"-109,76 0-16,26 0 15,-51 0-15,-26 0 16,26 0-16,-26 26 16,-101-26-16,25 25 15,1-25-15,-27 0 16,-24 0 0,50 26-16,-51-26 15,153 0-15,-127 0 16,101 25-16,-25-25 15,-50 25-15,50-25 16,0 26-16,-51-26 16,-25 0-16,25 25 15,0-25-15,-25 0 16,-26 0-16,26 0 16,0 0-1,-26 0 1,1 0-1,-1 0 1,26 0-16,0 0 16,-26 0-1,77 0-15,-26 0 16,-25 0-16,50 0 16,-25 0-16,-25 0 15,0 0-15,25 0 16,-50 0-16,24 0 15,-24 0 1,-1 0 0,26 0-1,0 0-15,0 0 16,25 0-16,0 0 16,0 0-16,51 0 15,0 0-15,-51 0 16,51 0-16,-76 0 15,51 0-15,-26 0 16,-51 0-16,26 0 16,25 0-16,-50 0 15,25 0-15,-26 0 16,51 0-16,-50 0 16,-1 0-16,0 0 15,1 0-15,-1 0 16,1 0-1,-1 0 1,26 0 0,-26 0-1,26 0-15,25 0 16,0 0-16,1 0 16,50 0-16,-51 0 15,-51 0-15,51 0 16,1 0-16,-52 0 15,0 0-15,26 0 32,51 0-17,-51 0 1,50 0-16,-50 0 16,25 0-16,26 0 15,-51-25-15,76 25 16,-51 0-16,0 0 15,0 0-15,-50 0 16,50 0-16,0 0 16,51 0-16,-25 0 15,-26 0-15,-25 0 16,76 0-16,-102 0 16,26 0-16,50 0 15,-75 0-15,25 0 16,-1 0-16,52 0 15,-26 0-15,51 0 16,0 0-16,26 0 16,-26 0-16,-77 0 15,52 0-15,-26 0 0,0-26 16,-50 26-16,-1 0 16,1 0-16,-1 0 15,0 0-15,1 0 16,25 0-1,25 0-15,-25 0 16,-1 0-16,1 0 16,0 0-16,25 0 15,26 0-15,-26 0 16,-51 0 0,52 0-16,-52 0 15,51 0-15,-25 0 16,25 0-16,0 0 15,51 0-15,-50 0 16,-27 0-16,52-25 16,-77 25-16,52 0 15,-1 0-15,0 0 16,-51-25 0,1 25 77,-1 0-77</inkml:trace>
</inkml:ink>
</file>

<file path=ppt/ink/ink429.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3:03.961"/>
    </inkml:context>
    <inkml:brush xml:id="br0">
      <inkml:brushProperty name="width" value="0.33333" units="cm"/>
      <inkml:brushProperty name="height" value="0.66667" units="cm"/>
      <inkml:brushProperty name="color" value="#FF00FF"/>
      <inkml:brushProperty name="tip" value="rectangle"/>
      <inkml:brushProperty name="rasterOp" value="maskPen"/>
      <inkml:brushProperty name="fitToCurve" value="1"/>
    </inkml:brush>
  </inkml:definitions>
  <inkml:trace contextRef="#ctx0" brushRef="#br0">0 16 0,'25'0'15,"0"0"32,1 0 16,50 0-32,-51 25-15,52-25-1,-27 0-15,27 0 16,-1 0-16,51 25 16,-51-25-16,51 0 15,-25 0-15,-52 0 16,27 26-16,-1-26 15,-25 0-15,-1 0 16,-24 0-16,25 0 16,-1 0-16,-24 0 15,-1 0-15,1 0 16,-1 0-16,26 0 16,-26 0-16,1 0 15,-1 0 1,0 0-16,1 0 15,-1 0 32,153 0 16,-102 0-63,-50 0 15,-1 0-15,26-26 16,-26 26-16,1 0 16,-1 0-16,0 0 15,102-25-15,-101 25 16,50 0-16,0 0 16,0 0-16,1 0 15,-1 0-15,-25 0 16,25 0-16,-25 0 15,-1 0-15,27 0 16,-27 0-16,27 0 16,-52 0-16,26 0 15,0 0-15,25 0 16,-51 0-16,1 0 16,24 0-16,1-25 15,-25 25 1,-1 0-16,26 0 15,-26 0 1,1 0-16,-1 0 16,26 0-16,50 0 15,-75 0-15,50 0 16,26 0-16,-52 0 16,27 0-16,75 0 15,-76 0-15,51 0 16,-51 0-16,-25 0 15,25 0-15,-50 0 16,25 0-16,-26 0 16,0 0-1,26 0-15,51 0 16,-77 0-16,1 0 16,24 0-16,1 0 15,-25 0-15,-1 0 16,0 0-1,26 0 1,-25 0-16,24 0 16,1 0-16,0 0 15,0 0-15,-26 0 16,51 0-16,1 0 16,-52 0-16,0 0 15,1 0-15,-1 0 16,26 0-1,-26 0 1,1 0-16,-1 0 16,1 0-1,24 0 126,27 0-125,-52 0-1,0 0 1,1 0-16,-1 0 31,1 0 0,-1 0 1,0 0-1,1 0-16,-1 0 1,1 0 15,-1 0-15,26 0 0,-26 0-1,26 0 32,-26 0-31,1 0-1,25 0 1,-26 0 0,26 0-1,0 0 1,-26 0-16,0 0 15,1 0 1,-1 0 0,26 25-1,-51-50 110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9:50.52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758A064-A527-46B2-8532-CDC82DC06D79}" emma:medium="tactile" emma:mode="ink">
          <msink:context xmlns:msink="http://schemas.microsoft.com/ink/2010/main" type="writingRegion" rotatedBoundingBox="19626,9976 19650,9976 19650,10006 19626,10006"/>
        </emma:interpretation>
      </emma:emma>
    </inkml:annotationXML>
    <inkml:traceGroup>
      <inkml:annotationXML>
        <emma:emma xmlns:emma="http://www.w3.org/2003/04/emma" version="1.0">
          <emma:interpretation id="{946EA852-4F0E-4797-8210-55DB031E36C9}" emma:medium="tactile" emma:mode="ink">
            <msink:context xmlns:msink="http://schemas.microsoft.com/ink/2010/main" type="paragraph" rotatedBoundingBox="19626,9976 19650,9976 19650,10006 19626,10006" alignmentLevel="1"/>
          </emma:interpretation>
        </emma:emma>
      </inkml:annotationXML>
      <inkml:traceGroup>
        <inkml:annotationXML>
          <emma:emma xmlns:emma="http://www.w3.org/2003/04/emma" version="1.0">
            <emma:interpretation id="{A5A67D6D-D78E-441F-AB8E-A4D61AAE9C4D}" emma:medium="tactile" emma:mode="ink">
              <msink:context xmlns:msink="http://schemas.microsoft.com/ink/2010/main" type="line" rotatedBoundingBox="19626,9976 19650,9976 19650,10006 19626,10006"/>
            </emma:interpretation>
          </emma:emma>
        </inkml:annotationXML>
        <inkml:traceGroup>
          <inkml:annotationXML>
            <emma:emma xmlns:emma="http://www.w3.org/2003/04/emma" version="1.0">
              <emma:interpretation id="{C5A5AE05-0BF4-4DD3-8F47-405AD8440912}" emma:medium="tactile" emma:mode="ink">
                <msink:context xmlns:msink="http://schemas.microsoft.com/ink/2010/main" type="inkWord" rotatedBoundingBox="19626,9976 19650,9976 19650,10006 19626,1000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_</emma:literal>
                </emma:interpretation>
                <emma:interpretation id="interp3" emma:lang="" emma:confidence="0">
                  <emma:literal>r</emma:literal>
                </emma:interpretation>
                <emma:interpretation id="interp4" emma:lang="" emma:confidence="0">
                  <emma:literal>T</emma:literal>
                </emma:interpretation>
              </emma:one-of>
            </emma:emma>
          </inkml:annotationXML>
          <inkml:trace contextRef="#ctx0" brushRef="#br0">0 30 1906 0,'0'-7'40'0,"0"3"-38"0,0-1 19 0,0 2 34 16,0-2-13-16,0 2 1 0,0 0 0 0,0 3-12 16,0 0 9-16,0 0-13 0,0 0-24 0,0 0 11 15,0 0-23-15,0 0 25 0,0 0-9 0,0 0-21 16,0 0 7-16,0 0 9 0,0 0 6 0,0 0 21 15,0 0 1-15,0 0-3 0,0 0 2 0,0 0-8 16,12 0 17-16,-12 0-12 0,12 0 2 0,-12 0-3 16,0 0 5-16,0 0 7 0,0 0 18 0,0 0-5 15,0 0-13-15,0 0-4 0,0 0 3 0,0 0-26 16,0 0 7-16,0 0 13 0,0 0-12 0,0 0-21 16,0 0 23-16,0 0-16 0,0 0-8 15,0 0 22-15,0 0-6 0,0 0-12 0,0 0-10 16,0 0-3-16,0 0 27 0,0 0-6 0,0 0-5 15,0 0-19-15,0 0 10 0,0 0 20 0,0 0-7 16,0 0-15-16,0 0 15 0,0 0-3 0,0 0 2 16,0 0-3-16,0 0-20 0,0 0 11 0,0 0 10 15,0 0 2-15,0 0 2 0,0 0-7 0,0 0 1 16,0 0-19-16,0 0 23 0,0 0 0 0,0 0-10 16,0 0-3-16,0 0-4 0,0 0 3 0,0 0-27 15,0 0 17-15,0 0 14 0,0 0-11 0,0 0 1 16,0 0 0-16,0 0-26 0,0 0-2 15,0 0 24-15,0 0-29 0,0 0 2 0,0 0 15 16,0 0-20-16,0 0-18 0,0 0 11 0,0 0 2 16,0 0-39-16,0 0 1 0,0 0-20 0,0 0 17 15,0 0-29-15,0 0-30 0,0 0-9 0,0 0-56 16,0 0-69-16,0 0-42 0</inkml:trace>
        </inkml:traceGroup>
      </inkml:traceGroup>
    </inkml:traceGroup>
  </inkml:traceGroup>
</inkml:ink>
</file>

<file path=ppt/ink/ink430.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3:06.037"/>
    </inkml:context>
    <inkml:brush xml:id="br0">
      <inkml:brushProperty name="width" value="0.33333" units="cm"/>
      <inkml:brushProperty name="height" value="0.66667" units="cm"/>
      <inkml:brushProperty name="color" value="#FF00FF"/>
      <inkml:brushProperty name="tip" value="rectangle"/>
      <inkml:brushProperty name="rasterOp" value="maskPen"/>
      <inkml:brushProperty name="fitToCurve" value="1"/>
    </inkml:brush>
  </inkml:definitions>
  <inkml:trace contextRef="#ctx0" brushRef="#br0">5766 197 0,'-26'0'47,"-50"0"0,-51 0-32,26 0-15,-1 0 16,26 0-16,0 0 15,-51 0-15,50 0 16,27 0-16,-27 0 16,1 0-16,51 0 15,-51 0-15,25 0 16,0 0-16,0 0 16,26 0-16,-1 0 15,1 0-15,0 0 16,-1 0-16,1 0 15,-26 0 1,0 0-16,-50 0 16,75 0-1,1 0-15,-51 0 16,-1 0-16,27 0 16,24 0-16,-25 0 15,1 0 1,-1 0-16,0 0 15,26 0 1,-1 0 0,1-26-1,-26 26-15,-25 0 16,50 0-16,-24 0 16,-1 0-16,51-51 15,-102 26-15,26 25 16,0-25-16,25 25 15,26 0-15,-52 0 16,52 0-16,-26 0 16,0 0-16,1 0 15,-1 0-15,0 0 16,-51 0-16,52 0 16,-27 0-16,-24 0 15,50 0-15,26 0 0,-77-26 16,51 26-16,-76 0 15,51 0-15,51 0 16,-52-25-16,27 25 16,-1 0-16,-25 0 15,25 0-15,25 0 16,-24 0 0,24 0-1,-25 0-15,-25 0 16,51 0-16,-51 0 15,-26 0-15,77 0 16,-52 0-16,27 0 16,-77 0-16,50 0 15,27 0-15,-27 0 16,52 0 0,-26 0-16,26 0 15,-1 0-15,1 0 16,0 0-16,-26 0 15,0 0-15,0 0 16,26 0 0,-26 0-1,0 0 1,26 0 0,-26 0-1,26 0-15,-52 0 16,52 0-16</inkml:trace>
</inkml:ink>
</file>

<file path=ppt/ink/ink431.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3:17.833"/>
    </inkml:context>
    <inkml:brush xml:id="br0">
      <inkml:brushProperty name="width" value="0.33333" units="cm"/>
      <inkml:brushProperty name="height" value="0.66667" units="cm"/>
      <inkml:brushProperty name="color" value="#FF00FF"/>
      <inkml:brushProperty name="tip" value="rectangle"/>
      <inkml:brushProperty name="rasterOp" value="maskPen"/>
      <inkml:brushProperty name="fitToCurve" value="1"/>
    </inkml:brush>
  </inkml:definitions>
  <inkml:trace contextRef="#ctx0" brushRef="#br0">1 1 0,'26'0'78,"-1"0"-31,1 0-32,-1 26 17,0-1-17,26-25 1,25 0 31,-50 0-32,-1 0 17,1 0 30,-1 0 1,0 26-17,1-26-30,-1 0 15,1 0 32</inkml:trace>
</inkml:ink>
</file>

<file path=ppt/ink/ink432.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38:44.739"/>
    </inkml:context>
    <inkml:brush xml:id="br0">
      <inkml:brushProperty name="width" value="0.33333" units="cm"/>
      <inkml:brushProperty name="height" value="0.66667" units="cm"/>
      <inkml:brushProperty name="color" value="#FFFF00"/>
      <inkml:brushProperty name="tip" value="rectangle"/>
      <inkml:brushProperty name="rasterOp" value="maskPen"/>
      <inkml:brushProperty name="fitToCurve" value="1"/>
    </inkml:brush>
  </inkml:definitions>
  <inkml:trace contextRef="#ctx0" brushRef="#br0">0 30 0,'50'0'78,"-24"-26"-62,101 26 0,-51 0-1,51 0-15,-51 0 16,-25 0-16,25 0 15,26 0-15,25 0 16,0 0-16,-76 0 16,25 0-16,-51 0 15,51 0-15,-50 0 16,-1 0-16,1 0 16,-1 0-16,26 0 15,-26 0-15,1 0 16,-1 26-16,26-26 15,0 0-15,-1 0 16,-24 0 0,-1 0-16,77 0 15,-1 0-15,-75 0 16,50 0-16,0 0 16,0 25-16,1-25 15,-1 0-15,-51 0 16,51 0-16,1 0 15,-1 0-15,-51 0 16,51 0-16,1 0 16,-1 0-16,0 0 15,-25 0-15,0 0 16,25 0-16,-51 0 16,51 0-16,-50 0 15,-1 0-15,51 25 16,-50-25-16,50 0 15,-51 0-15,52 0 16,-1 0-16,-25 0 16,25 0-1,-51 0-15,26 0 16,-26 0-16,1 0 16,75 0-16,-50 0 15,0 0-15,25 0 16,26 0-16,-51 0 15,25 0-15,0 0 16,0 0-16,0 26 16,1-26-16,24 0 15,-50 0-15,-26 25 16,153-25 0,-152 0-16,50 0 15,0 0-15,-25 0 16,0 0-16,25 0 15,-51 0 1,1 0-16,-1 0 16,26 0-1</inkml:trace>
</inkml:ink>
</file>

<file path=ppt/ink/ink433.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40:49.491"/>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0 117 0,'25'0'62,"1"0"-30,50 0-1,51 26-31,-26-26 16,-50 0-16,25 0 15,51 0-15,-25 0 16,25 0-16,-25 0 15,-26 0-15,0 0 16,0 0-16,-25 0 16,25 0-16,-50 0 15,-1 0-15,77 0 16,-77 0-16,51 0 16,0 0-16,1 0 15,-1 0-15,0 0 16,76-26-16,-75 26 15,50 0-15,0-25 16,101 25-16,-101 0 16,-25 0-16,-51 0 15,76-25-15,-51 25 16,-25 0-16,-1 0 16,27 0-16,-52 0 15,0 0-15,26-26 16,25 26-16,-25 0 15,51 0 1,-26 0-16,0 0 16,0 0-16,51 0 15,-76 0-15,51 0 16,-26 0-16,-25 0 16,50 0-16,-24 0 15,-1 0-15,-25 0 16,-1-25-16,27 25 15,-27 0 1,-24 0-16,-1 0 16,26 0-16,51 0 15,-77 0 1,153 0-16,-127 0 16,76 0-16,0 0 15,25 0-15,-25 0 16,-51 0-16,26 0 15,-26 0-15,0 0 16,-25 0-16,0 0 16,-26 0-16,1 0 15,-1 0 1,0 0 93,1 0-31</inkml:trace>
</inkml:ink>
</file>

<file path=ppt/ink/ink434.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40:52.049"/>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6504 261 0,'-51'0'31,"-25"0"-15,-51 0-16,51 0 15,-1 0-15,1 0 16,0 0-16,0 0 16,0 0-16,-51 0 15,50 0-15,1 0 16,0 25-16,0-25 15,0 26-15,-26-26 16,51 0-16,-25 0 16,51 0-16,-1 0 15,-25 0 32,-76 0-31,77-26-1,-1 26-15,-51 0 16,51-25-16,-76 0 31,102 25-31,-51-26 94,25 26-78,26-25-1,-26 25-15,0 0 16,26 0 0,-26 0-16,-25-26 15,50 26-15,1 0 16,-26-25-16,51 0 15,-51 25-15,26 0 16,25-26 0,-51 1-1,0-1 1,26 26 0,-1-25-1,1 25 1,-51 0 46,-51 0-62,101 0 16,-50 0-16,0 0 16,51 0-16,-52 25 15,-24 1-15,25-1 16,50-25-16,-50 0 15,0 51-15,0-26 16,-1 1-16,1-1 31,25-25-31,1 51 16,-27-26-16,1 26 16,25-51-16,1 51 15,-1-51-15,-25 25 16,-1-25-16,52 0 15,-51 0-15,50 0 16,1 0 0,0 0 15,-52 0-15,27 0-1,24 0-15,-25 0 0,-50-25 31,75 25-31,-24 0 0,24 0 0,-25-25 16,1-1-16,-52 26 16,51-25-16,-25 25 15,25 0-15,-25 0 16,51 0 0,-26 0-16,25 0 15,-50-26-15,25 26 16,1 0-16,-1 0 15,-25 0-15,-26 0 16,51 0 0,-25 0-1,51 0-15,-26 0 16,-51 0 15,26 0-15,51 0-16,-1 0 0,1 0 31,-1 0 47</inkml:trace>
</inkml:ink>
</file>

<file path=ppt/ink/ink435.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40:53.443"/>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0 152 0,'50'0'62,"154"0"-46,-27 0-16,1 0 16,25 0-16,1 0 15,-27 0-15,52 0 16,-51-50-16,-51 50 16,76 0-16,-101-26 15,25 26-15,-51 0 31,0 0-31,26 0 16,-52 0-16,27 0 0,-1 0 16,0 0-1,0 0-15,51 0 16,-25 0-16,-51 0 16,152 0-1,-127 0-15,-25 0 0,0 0 16,25 0-16,25-25 15,-50 25-15,76 0 16,-51 0 0,26 0-16,25 0 15,0-26-15,0 26 0,0 0 16,0 0-16,25 0 16,1 0-1,-1 0-15,-25 0 16,0 0-16,0 0 15,0 0-15,-51 0 0,51 0 16,-50 0-16,-27 0 31,-24 0-15,25 0 0,-26 0-1,26 0 1,50 0-1,-50 0-15,-25 0 16,24-25-16,-24 25 16</inkml:trace>
</inkml:ink>
</file>

<file path=ppt/ink/ink436.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4.9711" units="1/cm"/>
          <inkml:channelProperty channel="Y" name="resolution" value="55.6701" units="1/cm"/>
          <inkml:channelProperty channel="T" name="resolution" value="1" units="1/dev"/>
        </inkml:channelProperties>
      </inkml:inkSource>
      <inkml:timestamp xml:id="ts0" timeString="2021-11-30T23:40:54.818"/>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2261-1 0,'0'25'15,"-26"-25"32,-25 0-16,1 0-15,-1 0 0,0 0-16,0 0 15,0 0-15,-25 0 0,0 0 16,0 0-16,-51 0 15,101 0-15,-24 0 16,-27 0 0,27 0-16,50 26 15,-51-26-15,0 0 16,0 0-16,51 25 16,-51-25-1,26 0-15,0 0 78,-1 0-62,-50 0 0,25 0-16,26 0 31,-26 0-16,0 0 1,-25 0 0,25 0-16,0 0 15,26 0 1,0 0 31,-26 0-47,25 0 15,-24 0-15,24 0 16,-50 25-16,51-25 16,-1 0-16,1 0 15,-1 0-15,1 0 16,0 0 0,-1 0-1,1 0 1,-1 0-1,1 0 1,-26 0 15,26 0-15,-1 0 0,1 0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0:00.10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DBA72EC-E202-49B8-AB39-FA2C2C152B69}" emma:medium="tactile" emma:mode="ink">
          <msink:context xmlns:msink="http://schemas.microsoft.com/ink/2010/main" type="writingRegion" rotatedBoundingBox="22788,14657 23557,14019 23704,14196 22934,14833"/>
        </emma:interpretation>
      </emma:emma>
    </inkml:annotationXML>
    <inkml:traceGroup>
      <inkml:annotationXML>
        <emma:emma xmlns:emma="http://www.w3.org/2003/04/emma" version="1.0">
          <emma:interpretation id="{CBE331D7-6238-43C3-A0C5-723703F9FA96}" emma:medium="tactile" emma:mode="ink">
            <msink:context xmlns:msink="http://schemas.microsoft.com/ink/2010/main" type="paragraph" rotatedBoundingBox="22788,14657 23557,14019 23704,14196 22934,14833" alignmentLevel="1"/>
          </emma:interpretation>
        </emma:emma>
      </inkml:annotationXML>
      <inkml:traceGroup>
        <inkml:annotationXML>
          <emma:emma xmlns:emma="http://www.w3.org/2003/04/emma" version="1.0">
            <emma:interpretation id="{B89D068D-32A9-4505-95DE-6CAB067DC66E}" emma:medium="tactile" emma:mode="ink">
              <msink:context xmlns:msink="http://schemas.microsoft.com/ink/2010/main" type="line" rotatedBoundingBox="22788,14657 23557,14019 23704,14196 22934,14833"/>
            </emma:interpretation>
          </emma:emma>
        </inkml:annotationXML>
        <inkml:traceGroup>
          <inkml:annotationXML>
            <emma:emma xmlns:emma="http://www.w3.org/2003/04/emma" version="1.0">
              <emma:interpretation id="{93A27EA5-34C5-4D70-A95D-777C7B8A6CF4}" emma:medium="tactile" emma:mode="ink">
                <msink:context xmlns:msink="http://schemas.microsoft.com/ink/2010/main" type="inkWord" rotatedBoundingBox="22788,14657 23557,14019 23704,14196 22934,14833"/>
              </emma:interpretation>
              <emma:one-of disjunction-type="recognition" id="oneOf0">
                <emma:interpretation id="interp0" emma:lang="" emma:confidence="0">
                  <emma:literal>de</emma:literal>
                </emma:interpretation>
                <emma:interpretation id="interp1" emma:lang="" emma:confidence="0">
                  <emma:literal>del</emma:literal>
                </emma:interpretation>
                <emma:interpretation id="interp2" emma:lang="" emma:confidence="0">
                  <emma:literal>den</emma:literal>
                </emma:interpretation>
                <emma:interpretation id="interp3" emma:lang="" emma:confidence="0">
                  <emma:literal>des</emma:literal>
                </emma:interpretation>
                <emma:interpretation id="interp4" emma:lang="" emma:confidence="0">
                  <emma:literal>da</emma:literal>
                </emma:interpretation>
              </emma:one-of>
            </emma:emma>
          </inkml:annotationXML>
          <inkml:trace contextRef="#ctx0" brushRef="#br0">112 649 2177 0,'0'-9'42'16,"0"2"19"-16,0-1 23 0,0 5 6 0,0 1 15 15,0-1-12-15,0 0-7 0,0 3-2 0,0 0-23 16,0 0-25-16,0 0 13 0,0 0-19 15,0 0 1-15,0 0 2 0,0 0-24 0,0 0 12 0,0 0 12 16,0 0-19-16,0 0 4 0,0 0-2 16,0 0 20-16,0 0 1 0,0 0 32 0,0 0-1 15,0 0-18-15,0 0-1 0,0 11-15 0,0 3-13 16,0-2-18-16,0 0 13 0,0 1-19 0,0 0 6 16,0-5 7-16,0 2-10 0,0-2 7 0,0 0-3 15,0-8-3-15,0 0-9 0,0 0 12 0,0 0 3 16,0 0-29-16,0 0-5 0,0 0-8 0,0 0-7 15,0 0-25-15,0 0 17 0,0 0-6 0,0 0-3 16,0-11 21-16,0 1-10 0,-12-3 27 0,12 3 8 16,-15-3-8-16,3 3 6 0,0-3-11 0,12 2 23 15,-9-4-23-15,-2 1 28 0,2 2 6 0,0 1-10 16,0 0 11-16,3 0 5 0,3 1 7 16,-3 1 19-16,6 5-4 0,0-1-19 0,0 2 17 15,0-2-21-15,0 5 11 0,0 0 3 0,0 0-12 16,0 0-22-16,0 0 19 0,0 0-9 0,0 0 7 15,0 0-8-15,0 0-17 0,0 0 12 0,0 0 7 16,0 0 5-16,0 0-4 0,0 0-4 0,0 0-18 16,0 0 28-16,0 0-12 0,0 0 7 0,0 13-1 15,9-13-10-15,-9 9 2 0,0-9-9 0,12 11 13 16,-12-11 6-16,3 7-1 0,3-7 0 0,3 6-14 16,-6-1 3-16,3-1-19 0,-1-4-16 15,-5 0 28-15,6 0 0 0,-6 0-3 0,0 0-16 16,0 0 20-16,0 0 5 0,0-11 6 0,0 11-7 15,0-11-4-15,0 1-1 0,0 2 7 0,0 8-12 16,0-11 24-16,0 2-1 0,0 9-2 0,0-5 11 16,0 0 1-16,0 4 2 0,0 1 8 0,0-4-15 15,0 1 10-15,0 0 5 0,0 2-17 0,0-3-2 16,0 1 9-16,0-1-6 0,0 1-2 0,0 3-9 16,0 0 9-16,0 0 10 0,0 0-8 0,0 0 6 15,0 0-16-15,0 10 2 0,0-10-5 0,0 15 1 16,0-5-3-16,0-10-2 0,0 0 17 15,0 0-16-15,0 0 14 0,0 12-13 0,0-12 12 0,0 0-1 16,0 0-12-16,0 0-3 0,0 0 5 16,0 0-1-16,0 0 12 0,0 0-16 0,0 0 5 15,0 0-20-15,0 0 19 0,0 0-6 0,0 0-5 16,0 0 11-16,0 0-17 0,0 0 17 0,0 0 6 16,0 0-21-16,0 0 18 0,0 0 7 0,0 0-11 15,0 0-7-15,0 0 22 0,0 0-16 0,0-8 18 16,0 8-5-16,0 0-12 0,0 0 24 0,0 0-15 15,0 0 6-15,0 0 3 0,0 0 21 0,0 0-20 16,0 0 6-16,0 0 4 0,0 0-19 0,0 0 13 16,0 0 6-16,0 0 2 0,0 0-21 15,0 0 18-15,0 15-2 0,0-15-20 0,0 13 20 16,0-13-10-16,0 12 2 0,0-3-4 0,0-1-13 16,0-8-3-16,9 0 4 0,-9 11 20 0,0-7 2 15,0 2 3-15,12-1 6 0,-12 2-9 0,12 0-9 16,-6 1 15-16,0 0-9 0,3 2 13 0,-3-4-15 15,0 5-14-15,6-7 17 0,-9 2-19 0,0-6 10 16,3 0-2-16,-3 0-9 0,3 0 11 0,-6 0 0 16,0 0-18-16,0 0 6 0,0 0 9 0,0 0 9 15,0 0-9-15,0 0 0 0,12 0 3 0,-1 0-22 16,-2-17 16-16,3 7-3 0,0-5-6 16,0 2-14-16,3-4 14 0,-3 0-22 0,3-4 11 15,3-2 19-15,-6 2 1 0,2-4-17 0,1 4 8 16,3-5-11-16,-3-1 11 0,9 3 15 0,-9 3-4 15,3 0-17-15,0 1 28 0,2-5-26 0,-2 2 1 16,3 2 15-16,-3 1-11 0,3 3 12 0,-3-4 5 16,2 5-18-16,-5-2 26 0,3 1-24 0,3 3-3 15,3-4 1-15,-9 6 7 0,3-4 19 0,-1 4-18 16,-5-1 18-16,3 3-11 0,-3 1 10 0,-6 1-28 16,3 0 20-16,3 1-9 0,-6-1 4 0,0 2 11 15,0 2-3-15,3-1-10 0,-3 3-1 0,0 2-1 16,0 0 2-16,-6 0-31 0,0-3-32 0,0 3-16 15,0 0-58-15,0 0-31 0,0 0-40 16,0 0-51-16,0 0-60 0,0 0-240 0,-18 0-113 16</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6:07.51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882310C-846D-4044-B478-62B234B04EBE}" emma:medium="tactile" emma:mode="ink">
          <msink:context xmlns:msink="http://schemas.microsoft.com/ink/2010/main" type="inkDrawing" rotatedBoundingBox="21314,12708 28931,13933 28632,15795 21014,14570" semanticType="callout" shapeName="Other">
            <msink:sourceLink direction="with" ref="{662D18E7-EAED-48DF-B956-2D365A99AFCA}"/>
            <msink:sourceLink direction="with" ref="{E3AE1336-2BA6-4F07-8757-322A8EA9B143}"/>
          </msink:context>
        </emma:interpretation>
      </emma:emma>
    </inkml:annotationXML>
    <inkml:trace contextRef="#ctx0" brushRef="#br0">1-3 1630 0,'0'0'19'0,"0"0"-6"0,3 0 14 0,-3 0 48 16,0 0-20-16,0 0 11 0,0 0-34 0,0 0 9 15,0 0-17-15,0 0 8 0,0 0-14 16,0 0-11-16,0 0 27 0,0 0-5 0,0 0-16 0,0 0 12 16,0 0 17-16,0 0 7 0,0 0-11 15,0 0 17-15,0 0-8 0,0 9 2 0,0-9-15 16,0 13 6-16,0-5-25 0,0 3 15 0,0-1-5 15,0 0-10-15,0 0-18 0,0 0 40 0,0 1 2 16,0 2-17-16,0-1-9 0,0 4 14 0,0-1-12 16,12 3 16-16,-12-1 17 0,6 5-23 0,-6-3-1 15,0-1-19-15,0 3 0 0,0-1 7 0,0 2-3 16,6 0 21-16,-6 0-7 0,5 1-17 0,-2 0 18 16,0-2-20-16,-3 6 18 0,6-2-4 0,-6 0-4 15,0 0-6-15,6-4-4 0,-6 5-1 0,0 2 7 16,3-1 23-16,-3-2 3 0,0-2-16 15,0 4 8-15,0-1-9 0,0 1-5 0,0-1-5 16,0 0-5-16,0-1 2 0,12-2-7 0,-12 2 1 16,9 2-12-16,-9-2 25 0,0 0-10 0,0 0-9 15,0 0 13-15,9-3 6 0,-9 5-10 0,0-1 11 16,0-3-13-16,0 0-6 0,0 0-2 0,0 1 18 16,0-3-8-16,0-2 10 0,0 2 0 0,0-1-3 15,0 0-1-15,0-4-13 0,0 3 16 0,0-1 6 16,0 1 12-16,0 2 6 0,0-3-17 0,0 3 2 15,0-4-3-15,0 3-7 0,0-1-15 0,0-1-3 16,0 0 20-16,0-4-5 0,0 3-1 16,0-2-8-16,0-2 6 0,0-1-13 0,0 2 1 15,0 1 10-15,0-4-11 0,0 5 4 0,0-4 1 16,0 3 3-16,0 0-2 0,0-1 1 0,0-3 15 16,0-1-16-16,0-1 12 0,0 2-10 0,0-1-12 15,0 0 7-15,0-5 15 0,0 1-15 0,0 3-2 16,0-1 5-16,0 0 2 0,0 0 4 0,0-1-3 15,0 2-3-15,0-3 14 0,0 0-4 0,0-3-12 16,0 2-3-16,0 0 1 0,0 1 4 0,0-1 18 16,0-5-8-16,12 0-11 0,-12 0-2 0,0 0 11 15,0 0 1-15,0 0-23 0,9 0 14 16,-9 0-1-16,6 14 15 0,-6-14-1 0,6 0-1 0,-6 0-14 16,6 12 14-16,-3-12-9 0,-3 0-1 15,3 0 11-15,6 0 0 0,-9 0-4 0,6 14 6 16,-3-14-15-16,3 0 1 0,-1 0 2 0,1 11-1 15,6-11 14-15,0 15-16 0,3-5 20 0,3 1-8 16,0-1-4-16,0-1 2 0,3 0-18 0,2 1 8 16,1-10 16-16,-6 0-2 0,9 0-18 0,-9 0 7 15,3 0 7-15,-1 13-6 0,7-13-5 0,-3 0 5 16,-3 0 13-16,3 0-1 0,-7 15-19 0,7-15 11 16,0 0 6-16,-3 0-7 0,3 0-4 0,3 0 7 15,-4 0-3-15,1 0-25 0,6 0 20 0,3 0-3 16,-4 0 26-16,-2 0-8 0,3 0-18 0,0 0 16 15,-6 0-1-15,5 0-9 0,1 0-8 16,-3 0-2-16,0 0 19 0,5 0-18 0,-2 0 26 16,6 0-12-16,3 0-13 0,-4 0 12 0,1 0-15 15,3 0 24-15,-1 0-13 0,-2 0-10 0,3 0 2 16,-6 0 20-16,5 0-17 0,1 0 11 0,-6 11-5 16,5-11 9-16,1 11 5 0,0-11-4 0,-3 0 4 15,2 0-10-15,4 0 0 0,-3 0 16 0,-1 0-8 16,4 0 9-16,-3 0-15 0,2 0 12 0,1 0-13 15,3 0 6-15,-7 0-12 0,7 13-2 0,-3-13-10 16,2 0 16-16,-2 0-18 0,0 0 16 0,2 0 6 16,-5 0 4-16,6 0-14 0,-4 0 17 15,4 0 8-15,0 0-7 0,5 0 2 0,-2 0 5 16,3 0-6-16,-1 0-13 0,4 0 9 0,-4 0-6 16,1 0-5-16,-3 0 8 0,8 0-9 0,-11 0-10 15,5 0 10-15,4 0-1 0,-9 0-6 0,8 0 0 16,4 0 4-16,-7 0-9 0,4 0 20 0,-1 0-20 15,4 0 12-15,0 0-8 0,2 0 1 0,-2 0 16 16,2 0 8-16,1 0-15 0,2 0-5 0,4 0-4 16,-1 0-3-16,-5 15 9 0,2-15-6 0,-8 0 14 15,8 0-14-15,-2 0 1 0,-4 0 8 16,-2 14-6-16,3-14-3 0,-4 0 4 0,4 14 4 16,2-14 0-16,-8 13 2 0,8-2-13 0,-2-11-2 15,-3 14 16-15,2-4 2 0,4-4-2 0,-4-6 2 16,4 0-20-16,-4 7 16 0,4 1 2 0,-1-3-6 15,4 1 9-15,-10-2-20 0,10-3 8 0,-4 3-13 16,7 0 10-16,-10-1 10 0,-2 1-14 0,3 0 18 16,2-3-19-16,-2 2 5 0,2 1 4 0,-8 0 3 15,2 3-2-15,4-5 5 0,-3 3-7 0,-4-4-10 16,7 3 18-16,-10-3-15 0,10 3 14 0,-4-3-16 16,4-1 8-16,-3 3-9 0,2-1 7 0,-2-2 12 15,8 0-8-15,-2 0-7 0,-1 0 14 16,-2 0-1-16,2 0 1 0,-2 0-19 0,3 0 13 0,-10 0-30 15,1 0 22-15,-4 0 3 0,-2 0-16 16,0 0-11-16,-7 0 2 0,-5 0-39 0,-6 0-11 16,-9 0-26-16,3 0-36 0,-4 0-25 0,-2 0-11 15,-9 0-51-15,0 0-56 0,-6 0-106 0,0-10-324 16</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6:11.88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E504DC0-92E7-4A23-A329-B612669931E6}" emma:medium="tactile" emma:mode="ink">
          <msink:context xmlns:msink="http://schemas.microsoft.com/ink/2010/main" type="writingRegion" rotatedBoundingBox="23161,15717 22868,13705 24903,13409 25196,15421"/>
        </emma:interpretation>
      </emma:emma>
    </inkml:annotationXML>
    <inkml:traceGroup>
      <inkml:annotationXML>
        <emma:emma xmlns:emma="http://www.w3.org/2003/04/emma" version="1.0">
          <emma:interpretation id="{82A3D9B6-1518-477A-965F-1021BCC87983}" emma:medium="tactile" emma:mode="ink">
            <msink:context xmlns:msink="http://schemas.microsoft.com/ink/2010/main" type="paragraph" rotatedBoundingBox="23082,15122 23469,15122 23469,15545 23082,15545" alignmentLevel="1"/>
          </emma:interpretation>
        </emma:emma>
      </inkml:annotationXML>
      <inkml:traceGroup>
        <inkml:annotationXML>
          <emma:emma xmlns:emma="http://www.w3.org/2003/04/emma" version="1.0">
            <emma:interpretation id="{227E8A26-BD13-4ECE-8E80-88B521E8E806}" emma:medium="tactile" emma:mode="ink">
              <msink:context xmlns:msink="http://schemas.microsoft.com/ink/2010/main" type="inkBullet" rotatedBoundingBox="23367,15609 23082,15169 23294,15031 23579,15472"/>
            </emma:interpretation>
            <emma:one-of disjunction-type="recognition" id="oneOf0">
              <emma:interpretation id="interp0" emma:lang="" emma:confidence="0">
                <emma:literal>→</emma:literal>
              </emma:interpretation>
            </emma:one-of>
          </emma:emma>
        </inkml:annotationXML>
        <inkml:trace contextRef="#ctx0" brushRef="#br0">71 691 1763 0,'0'0'44'0,"-6"0"18"0,0 0-22 0,6 0 23 15,-3 0-5-15,0 0-16 0,3 0-14 0,0 0 6 16,0 0-13-16,0 0 20 0,0 0-17 0,0 0-4 16,0 0-8-16,0 0-4 0,0 0-1 0,0 0-18 15,0 0 23-15,0 0-18 0,12 0 15 16,0 0-16-16,-6 0 14 0,6 0 0 0,-4 0-20 0,4-7 11 15,-3 7 14-15,3-11-24 0,3 11 20 16,-3-8-3-16,6 2 2 0,-6-1-4 0,9 3-14 16,-9 0 1-16,5 4 22 0,-2 0-6 0,-3 0 3 15,3 0-4-15,-3 0 4 0,-3 0 3 0,0 0-14 16,0 0 18-16,-3 18-6 0,0-6 20 0,-3 2 13 16,0-1-4-16,0 2-5 0,3 1-13 0,-6 0-5 15,2 1 7-15,1-2-9 0,-3 1-3 0,0 0 5 16,0 3-3-16,0-8 17 0,0 5-12 0,0-6-3 15,-11 0 15-15,11-4-27 0,0 0 7 0,-9-2-12 16,9-4 11-16,-12 0-13 0,12 0-1 0,0 0 14 16,0 0-12-16,0 0 4 0,0 0-18 15,0 0 4-15,-18 0-7 0,18-11-24 0,0 11 28 16,-15-12 1-16,15 1-6 0,-6 3 4 0,6 3 15 16,0-3-10-16,0 3 6 0,0-1 11 0,0 5-4 15,0-4-20-15,0 4 8 0,12 0 14 0,-6-2 12 16,6 3-7-16,-3 0 0 0,3 0-19 0,-9 0 2 15,9 0 19-15,-1 0-2 0,-5 14-15 0,3-3 23 16,-3-1-7-16,3 1-6 0,6 4-11 0,-9-1 31 16,0-2-2-16,-3 3 4 0,0 0-12 0,6 1 5 15,-9-1 11-15,6-1 6 0,-6 1-1 16,0-1 13-16,0 0-13 0,0-4 11 0,0-2 22 0,0-1-15 16,0 1-19-16,0-4-6 0,0-2 2 15,0 3-5-15,-15-4 9 0,15-1 4 0,-12 0-6 16,12 0-8-16,-12 0-7 0,12 0-21 0,-9 0-9 15,3 0-2-15,0 0 22 0,0 0-35 0,0 0-39 16,-6-12-15-16,1-1-8 0,2 1-16 0,-9 1 20 16,6-1 4-16,3 1-47 0,-3 1-37 0,0-1-48 15,3 0-171-15,9-3-94 0</inkml:trace>
      </inkml:traceGroup>
    </inkml:traceGroup>
    <inkml:traceGroup>
      <inkml:annotationXML>
        <emma:emma xmlns:emma="http://www.w3.org/2003/04/emma" version="1.0">
          <emma:interpretation id="{8CCA7B4B-9B38-4F29-B9E9-6EDE3CA33F84}" emma:medium="tactile" emma:mode="ink">
            <msink:context xmlns:msink="http://schemas.microsoft.com/ink/2010/main" type="paragraph" rotatedBoundingBox="24907,15463 24614,13451 24903,13409 25196,15421" alignmentLevel="1"/>
          </emma:interpretation>
        </emma:emma>
      </inkml:annotationXML>
      <inkml:traceGroup>
        <inkml:annotationXML>
          <emma:emma xmlns:emma="http://www.w3.org/2003/04/emma" version="1.0">
            <emma:interpretation id="{D9892AA7-0326-4C48-A294-1B4BD01494E7}" emma:medium="tactile" emma:mode="ink">
              <msink:context xmlns:msink="http://schemas.microsoft.com/ink/2010/main" type="line" rotatedBoundingBox="24907,15463 24614,13451 24903,13409 25196,15421"/>
            </emma:interpretation>
          </emma:emma>
        </inkml:annotationXML>
        <inkml:traceGroup>
          <inkml:annotationXML>
            <emma:emma xmlns:emma="http://www.w3.org/2003/04/emma" version="1.0">
              <emma:interpretation id="{DD440222-87E5-4654-A00E-4E663697B4BD}" emma:medium="tactile" emma:mode="ink">
                <msink:context xmlns:msink="http://schemas.microsoft.com/ink/2010/main" type="inkWord" rotatedBoundingBox="24907,15463 24777,14573 25066,14531 25196,15421"/>
              </emma:interpretation>
              <emma:one-of disjunction-type="recognition" id="oneOf1">
                <emma:interpretation id="interp1" emma:lang="" emma:confidence="1">
                  <emma:literal/>
                </emma:interpretation>
              </emma:one-of>
            </emma:emma>
          </inkml:annotationXML>
          <inkml:trace contextRef="#ctx0" brushRef="#br0" timeOffset="592.8995">1785 101 2110 0,'0'-5'12'0,"0"3"19"0,0-1 17 0,0 2-11 15,0 1-22-15,0 0 0 0,0 0-11 0,0 0 23 16,0 0-14-16,0 0-10 0,0 0-6 0,0 0 53 15,0 0 1-15,0 0 25 0,0 0-3 0,0 0 20 16,0 0-3-16,0 0-25 0,0 0 3 0,0 0 7 16,0 0-15-16,0 0 2 0,0 0-20 0,0 0-12 15,0 0-6-15,0 14-8 0,0-14-17 0,0 11 5 16,0 0 2-16,0-4-12 0,0 0 20 0,0 1-5 16,0-8-4-16,0 0-1 0,0 9-12 15,0-9 12-15,0 0-5 0,0 0 18 0,0 0 5 16,0 0-8-16,0 0 23 0,0 0-18 0,0 0-7 15,0 0 15-15,0 0 28 0,0 0 15 0,0 0-19 16,0 0-23-16,0 0 15 0,0 18 0 0,0-2 12 16,0-1-26-16,0-4 6 0,0 0-4 0,0 0-24 15,0 3 20-15,12 0-17 0,-12 0 7 0,0 2-25 16,0 3 29-16,0 0-28 0,0 0 1 16,0-2 7-16,0 0-5 0,0-2 5 0,0 0-6 0,0-5-1 15,15-2-3-15,-15-1-13 0,0-3-43 16,12 3-14-16,-12-7-61 0,0 0-15 0,0 0-21 0,0 0-36 15,0 0-24-15,0 0-56 0,0 0-92 16,0 0-123-16,0 0-20 0</inkml:trace>
          <inkml:trace contextRef="#ctx0" brushRef="#br0" timeOffset="952.0811">1895 541 2071 0,'0'0'57'0,"0"0"0"16,0 0 36-16,0 0 4 0,0 0-3 0,0 0 15 16,0 0-19-16,0 0-18 0,0 12-10 0,0-2-3 15,0 1-24-15,0-2 14 0,0 2-7 0,0 0-20 16,0 0-3-16,-12 0-6 0,12 3-6 0,0-1-3 15,0 0 19-15,0 0-20 0,0-2 7 0,0 2-1 16,0-1-10-16,0-2 6 0,0 1-8 0,0-5 21 16,0 0-23-16,0-3 7 0,0 0 13 0,0-1 4 15,12 0-25-15,-6-2 18 0,3 0-1 0,3 0-18 16,6 0-4-16,-3 0 20 0,9 0-14 0,-3 0-11 16,-4 0-2-16,4 0-20 0,-3 0-26 15,-3 0-27-15,3 0-7 0,-6-11-12 0,-3 11-21 16,3-9-46-16,-6 9 6 0,0-7-74 0,-6 1-114 15,0-1-105-15,0 2 27 0</inkml:trace>
          <inkml:trace contextRef="#ctx0" brushRef="#br0" timeOffset="1196.3153">1961 528 2533 0,'0'0'22'0,"0"-1"3"0,0 0 28 0,0-1 6 15,0 2 8-15,0 0 41 0,0 0 18 16,0 0-30-16,0 0-10 0,0 15-10 0,0 1-3 16,18-1-40-16,3 4-9 0,-10 2 16 0,4-1 7 15,3 2-7-15,-12 0 2 0,6 0-25 0,-3 1 4 16,-3 0-9-16,-6 2-20 0,6-6 14 0,0 1-14 16,0 1 4-16,3 0-13 0,3-2 9 0,-6-2-54 15,0 0-28-15,5-3-50 0,-2-3-9 0,-9-3-25 16,0-2-9-16,0-1-82 0,0-5-158 0,6 0-217 15</inkml:trace>
        </inkml:traceGroup>
        <inkml:traceGroup>
          <inkml:annotationXML>
            <emma:emma xmlns:emma="http://www.w3.org/2003/04/emma" version="1.0">
              <emma:interpretation id="{02812CAF-1440-4ED7-BF11-8ED3119AA3F7}" emma:medium="tactile" emma:mode="ink">
                <msink:context xmlns:msink="http://schemas.microsoft.com/ink/2010/main" type="inkWord" rotatedBoundingBox="24755,14342 24680,13829 24790,13814 24864,14326"/>
              </emma:interpretation>
              <emma:one-of disjunction-type="recognition" id="oneOf2">
                <emma:interpretation id="interp2" emma:lang="" emma:confidence="1">
                  <emma:literal/>
                </emma:interpretation>
              </emma:one-of>
            </emma:emma>
          </inkml:annotationXML>
          <inkml:trace contextRef="#ctx0" brushRef="#br0" timeOffset="19508.6498">1741-138 2235 0,'-6'0'55'0,"3"0"-9"16,-3 0 33-16,6 0 2 0,0 0 0 0,0 0-6 16,0 0 2-16,0 0-24 0,0 0-22 15,0 0 3-15,0 0 1 0,0 0-5 0,0 0 2 16,0 0 21-16,0 0 14 0,0 0-10 0,0 0-26 15,0 0 11-15,0 0-24 0,0 0-15 0,0 0 19 16,0 0-25-16,0 0-5 0,0 0 21 0,0 0-26 16,0 0-15-16,0 0-20 0,0 0-65 0,0 0-71 15,0 0-28-15,0 0-105 0,0 0-113 0,0-11-118 16</inkml:trace>
          <inkml:trace contextRef="#ctx0" brushRef="#br0" timeOffset="19701.8138">1758-362 2329 0,'0'-4'38'0,"0"-1"6"16,-11 3 1-16,11-1 8 0,0 0 3 0,0 1-23 16,0 1-11-16,0 1-18 0,0 0 14 0,0 0-28 15,0-1-4-15,0 0-42 0,0 1-37 0,0-3-32 16,0 3-41-16,0-2-58 0,0-1-51 0,0-1-85 15,0-2-17-15</inkml:trace>
          <inkml:trace contextRef="#ctx0" brushRef="#br0" timeOffset="19882.9311">1747-633 1951 0,'0'-2'45'0,"0"1"22"15,0 0-17-15,0 1 23 0,-6 0-30 0,6 0-20 16,0 0 1-16,0 0-22 0,0 0-2 0,0 0-5 16,0 0 6-16,0 0-15 0,0 0-54 0,0 0-79 15,0-15-89-15,12 15-149 0,-4-12-48 0</inkml:trace>
        </inkml:traceGroup>
        <inkml:traceGroup>
          <inkml:annotationXML>
            <emma:emma xmlns:emma="http://www.w3.org/2003/04/emma" version="1.0">
              <emma:interpretation id="{5298E225-3188-41F0-AADF-3A4136B8EAFA}" emma:medium="tactile" emma:mode="ink">
                <msink:context xmlns:msink="http://schemas.microsoft.com/ink/2010/main" type="inkWord" rotatedBoundingBox="24800,13601 24774,13427 24835,13419 24860,13593"/>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r</emma:literal>
                </emma:interpretation>
              </emma:one-of>
            </emma:emma>
          </inkml:annotationXML>
          <inkml:trace contextRef="#ctx0" brushRef="#br0" timeOffset="20223.6963">1791-879 1941 0,'-6'-6'12'0,"-6"3"10"0,9 0 30 16,3-3-27-16,0-1 17 0,-3 5-9 0,3-4-36 16,0 2 21-16,0 4-27 0,0-5 10 0,0-1-6 15,0 4-28-15,0-1 6 0,0-5-33 0,0 0-39 16,12-1 11-16,-12 0 17 0,12-1 23 0,-12 3 18 15,0-1-39-15,0 0 35 0,6 2-5 16,3 1 1-16,-9 1-39 0,0 2 64 0,0-3 0 16,0 2-10-16,0 0 4 0,0 3 31 0,0 0-39 15,0 0 21-15,0 0 49 0,0 0 20 0,0 0-12 16,0 0 13-16,0 0 32 0,0 0 16 0,0 0-24 16,0 0 3-16,0 0 17 0,0 0-28 0,0 0-8 15,0 0-37-15,0 0-15 0,0 0 11 0,0 0-22 16,0-8-9-16,0 8 0 0,0 0 21 0,0 0-31 15,0 0-11-15,0 0-21 0,0 0-54 0,0-13-75 16,0 13-165-16,0-11-153 0</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6:17.38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616C41F-4F00-4FC3-9B05-4C808D823A5D}" emma:medium="tactile" emma:mode="ink">
          <msink:context xmlns:msink="http://schemas.microsoft.com/ink/2010/main" type="writingRegion" rotatedBoundingBox="20754,12998 26496,13002 26495,13387 20753,13382"/>
        </emma:interpretation>
      </emma:emma>
    </inkml:annotationXML>
    <inkml:traceGroup>
      <inkml:annotationXML>
        <emma:emma xmlns:emma="http://www.w3.org/2003/04/emma" version="1.0">
          <emma:interpretation id="{999067FD-AADF-4EA4-89B6-FD001F5BC646}" emma:medium="tactile" emma:mode="ink">
            <msink:context xmlns:msink="http://schemas.microsoft.com/ink/2010/main" type="paragraph" rotatedBoundingBox="20754,12998 26496,13002 26495,13387 20753,13382" alignmentLevel="1"/>
          </emma:interpretation>
        </emma:emma>
      </inkml:annotationXML>
      <inkml:traceGroup>
        <inkml:annotationXML>
          <emma:emma xmlns:emma="http://www.w3.org/2003/04/emma" version="1.0">
            <emma:interpretation id="{300E8365-97FB-4286-9680-B4DD523171CD}" emma:medium="tactile" emma:mode="ink">
              <msink:context xmlns:msink="http://schemas.microsoft.com/ink/2010/main" type="line" rotatedBoundingBox="20754,12998 26496,13002 26495,13387 20753,13382"/>
            </emma:interpretation>
          </emma:emma>
        </inkml:annotationXML>
        <inkml:traceGroup>
          <inkml:annotationXML>
            <emma:emma xmlns:emma="http://www.w3.org/2003/04/emma" version="1.0">
              <emma:interpretation id="{662D18E7-EAED-48DF-B956-2D365A99AFCA}" emma:medium="tactile" emma:mode="ink">
                <msink:context xmlns:msink="http://schemas.microsoft.com/ink/2010/main" type="inkWord" rotatedBoundingBox="20754,13052 21495,13053 21494,13383 20753,13382">
                  <msink:destinationLink direction="with" ref="{5882310C-846D-4044-B478-62B234B04EBE}"/>
                </msink:context>
              </emma:interpretation>
              <emma:one-of disjunction-type="recognition" id="oneOf0">
                <emma:interpretation id="interp0" emma:lang="" emma:confidence="1">
                  <emma:literal/>
                </emma:interpretation>
              </emma:one-of>
            </emma:emma>
          </inkml:annotationXML>
          <inkml:trace contextRef="#ctx0" brushRef="#br0">-534 163 1087 0,'0'4'40'0,"0"-3"83"16,12 1 42-16,-12-1 22 0,12-1-5 0,-12 0-32 16,12 0-36-16,0 0-32 0,0 0 3 0,3 0-1 15,-4 0 8-15,4 0-32 0,-3 0 3 16,6-14-28-16,3 2-31 0,-3 12 12 0,-3-11-7 15,6 11-14-15,-1-8 4 0,-2 8-1 0,0-8-1 16,-3 5 1-16,0 3 20 0,0 0-18 0,-6 0-30 16,3 0-28-16,-7 0-22 0,1 0-60 0,-3 0-64 15,0 0-50-15,3 0-137 0,-3 0-37 0</inkml:trace>
          <inkml:trace contextRef="#ctx0" brushRef="#br0" timeOffset="-255.9917">-409 26 1708 0,'0'0'66'0,"0"0"4"16,0 0 5-16,0 0-1 0,0 0-31 0,0 0 0 16,0 0 9-16,0 0-20 0,0 0-31 0,0 0 3 15,0 0-2-15,0 0 27 0,0 0-11 0,0 0-24 16,0 0 18-16,0 0-20 0,0 0 3 0,0-11 5 16,0-4-7-16,0 5 10 0,0-1 12 0,0 2-10 15,0-2 1-15,0 3-27 0,0-3 18 0,0 1 16 16,0 2-17-16,0-4-9 0,0 0 31 15,0 1-34-15,0 1 33 0,0 1-1 0,0 3-24 16,0-2 47-16,0 1-22 0,0 3 31 0,0 2-11 16,0 2-20-16,0 0 3 0,0 0 3 0,0 0-16 15,0 0 14-15,0 0 14 0,0 0-19 0,0 0-1 16,0 0-14-16,0 0 18 0,0 0 0 0,0 0-16 16,0 0-14-16,0 0 6 0,0 0 21 0,0 0-17 15,0 0 9-15,0 13 4 0,0-2 0 0,0 1-11 16,0-1-6-16,0 0 8 0,0 0-6 0,0-2 11 15,0 1-4-15,0-1 1 0,0 2-21 0,0-2 12 16,0-2 6-16,0 2-9 0,0 2-48 16,0 0-21-16,0 3-49 0,0-3-28 0,0 2-106 15,0-1-107-15,0-1-59 0,0-2 11 0</inkml:trace>
          <inkml:trace contextRef="#ctx0" brushRef="#br0" timeOffset="-831.2224">14 40 1665 0,'0'0'21'0,"-12"0"27"16,12 0 11-16,0 0 7 0,-6 0-1 0,6 0-19 15,0 0 3-15,0 0-18 0,0 0 2 0,0 0-21 16,0 0-19-16,0 0 34 0,0 0 12 0,0 0-3 16,0 0-1-16,0 0 5 0,0 0-15 0,0 0 24 15,0 0-10-15,0 0 3 0,0 0-20 0,0 0 7 16,0 0 22-16,0 0-11 0,12 0-22 0,-12 0 2 15,0 0-10-15,15 0 7 0,-6 0-11 16,3 0 1-16,-3 0-14 0,2 0 6 0,-2 0 5 16,3 0 9-16,0 0-22 0,-3 0 22 0,0 0-9 15,6 0-10-15,-6 0 4 0,-3 0 0 0,3 0 13 16,6 0-24-16,-12 0 3 0,6 0-1 0,-4 0-19 16,4-8-3-16,-3 2-40 0,0 6-53 0,-6-9-46 15,0 2-131-15,0 2-137 0,0 0-67 0</inkml:trace>
        </inkml:traceGroup>
        <inkml:traceGroup>
          <inkml:annotationXML>
            <emma:emma xmlns:emma="http://www.w3.org/2003/04/emma" version="1.0">
              <emma:interpretation id="{365F8147-60AC-4A60-9E2F-B553826DB156}" emma:medium="tactile" emma:mode="ink">
                <msink:context xmlns:msink="http://schemas.microsoft.com/ink/2010/main" type="inkWord" rotatedBoundingBox="22734,12999 22879,13000 22878,13136 22733,13135"/>
              </emma:interpretation>
              <emma:one-of disjunction-type="recognition" id="oneOf1">
                <emma:interpretation id="interp1" emma:lang="" emma:confidence="1">
                  <emma:literal/>
                </emma:interpretation>
              </emma:one-of>
            </emma:emma>
          </inkml:annotationXML>
          <inkml:trace contextRef="#ctx0" brushRef="#br0" timeOffset="3423.7592">1449-212 1492 0,'0'0'17'0,"-3"0"-14"0,3 0 44 0,0 0 8 0,0 0 33 16,0 13-8-16,0-13-23 0,0 12-22 15,0-3-20-15,0 1 13 0,0-10 3 0,0 11 24 16,0-3-13-16,0-1-5 0,0 0-28 0,0-1 14 15,0 0 1-15,0-1 12 0,0 0-27 0,0 2-7 16,14-3 16-16,-14 0-24 0,15 3 17 0,-15-3-7 16,6 1-1-16,-6-1-1 0,9-2 8 0,-3-2-13 15,-6 0 31-15,6 0-7 0,0 0-14 0,-6 0-7 16,6 0-17-16,-6 0 3 0,6 0 27 0,0 0-2 16,-3 0-10-16,3 0-3 0,-3 0 0 0,0 0 9 15,3 0-16-15,-6-11 16 0,6 11-8 0,-6 0 12 16,0-14 18-16,0 14-7 0,0-16 7 0,0 7-3 15,0 1-23-15,0 8 23 0,0-8 9 16,0 0 10-16,0 2-17 0,0 3 22 0,0-1-3 16,0 4-25-16,0 0 6 0,0 0 1 0,0 0 3 15,0 0 17-15,0 0-27 0,0 0 17 0,0 0-28 16,0 0 18-16,0 0-20 0,0 0 1 0,0 0-3 16,0 0-2-16,-15 13 0 0,15-13 15 0,-12 15-10 15,12-15-19-15,-12 12 17 0,12-2-17 0,-6-10 21 16,6 0-19-16,0 0 8 0,0 7 10 0,0-7-27 15,0 5 26-15,0-5-3 0,0 0-20 0,0 0 7 16,0 0 15-16,0 0-20 0,0 0 5 16,0 0 25-16,12 0-22 0,-12 0 10 0,12 0 0 15,-3 0-19-15,-3 0 23 0,0 0-5 0,-6 0-3 16,6 0 3-16,0 0-8 0,0-12-15 0,-6 2 26 16,0 1-11-16,9 9-3 0,-9-10-1 0,5 3 17 15,-5 2-16-15,0-2 3 0,0 3-5 0,6-2 16 16,-6 4-14-16,0-1 21 0,0-1-15 0,0 0 12 15,0 1 7-15,0 0-3 0,0 0 15 0,0 3-7 16,0 0 9-16,0 0-12 0,0 0-16 0,0 0 0 16,0 0 0-16,0 0-7 0,0 0-3 0,-20 0 8 15,5 0-3-15,15 0-9 0,-15 14 18 0,15-5-21 16,-15-9 10-16,3 11-7 0,6-11 13 16,6 13-25-16,-9-5-30 0,9-2-49 0,0-6-14 15,0 5-26-15,0-5-16 0,0 4-94 0,0-2-100 16,0-2-184-16</inkml:trace>
        </inkml:traceGroup>
        <inkml:traceGroup>
          <inkml:annotationXML>
            <emma:emma xmlns:emma="http://www.w3.org/2003/04/emma" version="1.0">
              <emma:interpretation id="{44B647FA-4ED1-43E0-BDB0-A81696C91501}" emma:medium="tactile" emma:mode="ink">
                <msink:context xmlns:msink="http://schemas.microsoft.com/ink/2010/main" type="inkWord" rotatedBoundingBox="24549,13032 24731,13033 24730,13174 24548,13173"/>
              </emma:interpretation>
              <emma:one-of disjunction-type="recognition" id="oneOf2">
                <emma:interpretation id="interp2" emma:lang="" emma:confidence="1">
                  <emma:literal/>
                </emma:interpretation>
              </emma:one-of>
            </emma:emma>
          </inkml:annotationXML>
          <inkml:trace contextRef="#ctx0" brushRef="#br0" timeOffset="4831.6667">3360-154 1863 0,'0'-2'64'0,"0"2"27"16,0 0 2-16,0 0 35 0,0 0-22 0,0 0 6 15,0 0-14-15,0 0 13 0,0 0-16 0,0 0-6 16,0 0-11-16,0 0 0 0,0 0 12 0,0 0-22 16,0 0-34-16,0 0 2 0,0 0-4 15,0 0-6-15,0 0-3 0,0 0-15 0,0 0-3 16,0 0 37-16,0 0-8 0,0 0-8 0,0 0-5 16,0 0-24-16,0 13 14 0,0-1 1 0,0-1-21 15,-9-11 27-15,9 12-28 0,0-3 22 0,0-1-5 16,0 1-8-16,0-9 2 0,0 6-10 0,0-6 3 15,0 9 16-15,0-2-18 0,0-2 15 0,0-3-12 16,0 0 2-16,0 3 11 0,0-1-3 0,0 0-13 16,0-4-1-16,9 0 15 0,-9 0-21 0,11 0 6 15,-5 0 24-15,-6 0-21 0,12 0 0 16,-6 0 11-16,3 0-1 0,-3 0-19 0,0 0 24 0,0-13-6 16,3 13 0-16,-3 0-2 0,0-14 2 0,-6 3-20 15,0 0 5-15,0 0 22 0,0 3-1 16,0 1-21-16,0-1 29 0,0 0-13 0,0 2 6 15,0-1-1-15,0 3 13 0,-15-3 5 0,15-1 1 16,-12 2-12-16,6 2 3 0,0 2 4 0,-6-1 1 16,9 1-14-16,-3 1 8 0,-6 1-14 0,7 0 2 15,-4 0-7-15,3 0 13 0,-6 0-12 0,6 0 11 16,-9 0-13-16,9 14 5 0,-6-5 6 0,6 1-9 16,-3-10 9-16,3 8-4 0,0-8-2 0,0 9-17 15,0-1 15-15,6-1-9 0,0-1 5 0,0 0 12 16,0-2-3-16,0 1-1 0,0 1-11 15,0-1-6-15,0 1 2 0,0-2 7 0,0 1 9 16,12-3 5-16,-3 3-15 0,3 1 14 0,0-1-7 16,-3-1-5-16,3-1-6 0,0-2 7 0,-6-1-16 15,3 0 7-15,3 0 11 0,-1 0-5 0,-5 0-17 16,0-12 20-16,0 12-18 0,3-13 14 0,-3 1 1 16,-6 3 1-16,6-2 16 0,-6 1-5 0,6 0-4 15,-6-1 5-15,0 2-7 0,0 1 7 0,0 0-9 16,0 3 3-16,0 1 2 0,0-3 6 0,0 3 10 15,0 4-15-15,-12 0 23 0,12 0-28 0,-12 0 2 16,3 0 15-16,3 0-14 0,0 0 0 16,0 0 6-16,-5 0 2 0,2 0-12 0,3 0 12 15,-6 0-8-15,3 0-4 0,0 0 0 0,0 0 13 16,-3 12-23-16,6-12 6 0,0 9 16 0,3 2-18 16,-3-3 0-16,0-1 15 0,6 2-15 0,-6-3 17 15,6 3-14-15,0-1-3 0,0 0 12 0,0-8-6 16,0 6-23-16,0-1-13 0,0-1-51 0,0-2-61 15,0 2-50-15,0-3-21 0,0 2-39 0,12 2-84 16,-12-5-265-16</inkml:trace>
        </inkml:traceGroup>
        <inkml:traceGroup>
          <inkml:annotationXML>
            <emma:emma xmlns:emma="http://www.w3.org/2003/04/emma" version="1.0">
              <emma:interpretation id="{E3E0BBFF-1E6D-4C10-8CD6-BE8C65E940DD}" emma:medium="tactile" emma:mode="ink">
                <msink:context xmlns:msink="http://schemas.microsoft.com/ink/2010/main" type="inkWord" rotatedBoundingBox="26243,13118 26496,13119 26495,13338 26242,13337"/>
              </emma:interpretation>
              <emma:one-of disjunction-type="recognition" id="oneOf3">
                <emma:interpretation id="interp3" emma:lang="" emma:confidence="0">
                  <emma:literal>@</emma:literal>
                </emma:interpretation>
                <emma:interpretation id="interp4" emma:lang="" emma:confidence="0">
                  <emma:literal>.</emma:literal>
                </emma:interpretation>
                <emma:interpretation id="interp5" emma:lang="" emma:confidence="0">
                  <emma:literal>8</emma:literal>
                </emma:interpretation>
                <emma:interpretation id="interp6" emma:lang="" emma:confidence="0">
                  <emma:literal>o</emma:literal>
                </emma:interpretation>
                <emma:interpretation id="interp7" emma:lang="" emma:confidence="0">
                  <emma:literal>Do</emma:literal>
                </emma:interpretation>
              </emma:one-of>
            </emma:emma>
          </inkml:annotationXML>
          <inkml:trace contextRef="#ctx0" brushRef="#br0" timeOffset="6347.61">5038-38 1924 0,'0'0'39'0,"0"0"42"0,0 0 3 0,0 0 18 0,0 0 7 15,0 0 2-15,0 0-42 0,0 0 0 0,0 0-35 16,0 0 7-16,0 0 6 0,0 0 4 0,0 0 1 15,0 0-23-15,0 0-10 0,0 0 4 16,0 0-4-16,0 0 5 0,0 0 28 0,0 0 2 16,0 0 4-16,0 0-12 0,0 0-8 0,0 11-17 15,0-1 5-15,0 2 7 0,0 2-13 0,0-2-10 16,0-3 13-16,0 3-6 0,0 1 2 0,0-1-7 16,0 2-15-16,0-5 9 0,0-1-12 0,0-3 0 15,0 2 21-15,0-3-14 0,0-1 8 0,0-2-9 16,0 2-9-16,0-1 21 0,15 1-15 0,-9-3 3 15,0 0 7-15,6 0 12 0,3 0-13 16,-3 0-18-16,3 0 7 0,-3-16-12 0,0 4 0 0,2 1 0 16,-2-2 11-16,-6-1-2 0,0-1 1 0,0-1 5 15,3 2 9-15,-3-1-1 0,0 0-11 16,-6 4 5-16,0 0-3 0,0 2 15 0,0 1-11 16,0 0 3-16,0 4-7 0,0-2 18 0,0 2-2 15,0 2 15-15,0-2 4 0,0-1 5 0,0 5-8 16,-18-4 2-16,18 2-21 0,0 2 4 0,-9 0-1 15,-3 0-16-15,0 0 9 0,-2 0 19 0,8 0-4 16,-6 0 10-16,0 0 6 0,3 15-9 0,-3-15 11 16,-3 16-24-16,3-3 13 0,6 1-5 0,-6-3-24 15,3-2 11-15,3-9-14 0,1 10 10 16,-1-1-15-16,6 2 19 0,0-5-14 0,0-1 14 0,0-1-19 16,0 2 17-16,0 0-20 0,0-6 21 15,0 0-18-15,0 0 11 0,0 0 3 0,0 0-3 16,11 0-6-16,-11 13 1 0,9-13-7 0,3 12 18 15,-6-12-15-15,6 0 17 0,-3 0-16 0,3 0 1 16,-6 0 13-16,6 0-13 0,-3 0 8 0,3 0-12 16,-6 0-3-16,6 0 21 0,-4-12-1 0,-2 12-6 15,0-15-7-15,0 1 15 0,-6 3-17 0,6 1 4 16,-6 0 16-16,0 0-16 0,0-1-6 0,0 2 14 16,0 2-7-16,-12 3-7 0,12-3 24 0,-17 5-3 15,8-3-24-15,9-1 12 0,-12 6 3 0,0 0 22 16,3 0-4-16,-3 0-7 0,6 0 1 0,0 0-4 15,-9 0 11-15,9 0 7 0,-6 0 2 16,6 0-12-16,-9 15-13 0,4-2 9 0,-1-2-12 16,3-3-20-16,-3 4 12 0,6-12 12 0,0 9-8 15,0-9-3-15,6 8-4 0,-6-8 5 0,6 9 0 16,0-2 16-16,0 1-12 0,0-2 5 0,18 0-9 16,-18-1 10-16,6-1-25 0,6 0 12 0,-3-1 7 15,3-3-16-15,-6 0-2 0,5 0-16 0,-2 0 1 16,3 0-1-16,0-13 12 0,3 13-3 0,-3-12 18 15,0 1-2-15,-9 11 12 0,9-7-7 16,-6-2 4-16,0 4-3 0,0-1 12 0,-6-3-4 16,0-2-21-16,0 1 35 0,0-1-29 0,0 2 22 15,0 3-1-15,-12 1-21 0,12 1 24 0,-21 0-22 16,15 3 16-16,-6 1 3 0,6 0-5 0,-9 0 5 16,3 0 3-16,6 0 4 0,-9 0-13 0,4 14-12 15,-1-3 13-15,0-1-11 0,3 0-4 0,-3-3-1 16,6 2 1-16,-6-9 5 0,9 10-39 0,-3-4-64 15,6 3-31-15,0-9-49 0,0 4-13 0,0 0-13 16,0 2 17-16,0 1-37 0,0-1-76 0,0-2-195 16,9 3-78-16</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6:11.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42E5814-E94A-44A3-A4F0-77F84E93DCFC}" emma:medium="tactile" emma:mode="ink">
          <msink:context xmlns:msink="http://schemas.microsoft.com/ink/2010/main" type="inkDrawing" rotatedBoundingBox="23028,14478 23064,14857 23043,14859 23006,14480" semanticType="callout" shapeName="Other"/>
        </emma:interpretation>
      </emma:emma>
    </inkml:annotationXML>
    <inkml:trace contextRef="#ctx0" brushRef="#br0">-1 0 1832 0,'0'0'16'0,"0"0"-11"0,0 0 15 15,0 0-2-15,0 0 37 0,0 0-15 0,0 0 12 16,0 0 23-16,0 0 6 0,0 0-13 0,0 15 13 16,0 2-12-16,0-1-5 0,0 2 18 15,0 0-17-15,0 2 6 0,0 2-6 0,0 0-7 0,0 2 11 16,0-4 12-16,0 3-15 0,3 0 12 15,-3-5-37-15,6 1-12 0,0-3 8 0,-6-5-27 16,3 0-9-16,6 0 6 0,-9-2-1 0,0-3 1 0,0 3-9 16,0-2 1-16,0-1 16 0,6 0-13 15,-6 0-5-15,0-2-17 0,0-2-25 0,0-1-51 16,0-1-39-16,0 0-3 0,0 0-38 0,0 0-43 16,0 0-169-16,0 0-143 0,0 0-29 0</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26:13.99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C2ADEA2-0366-43DC-86DC-58C18485F01B}" emma:medium="tactile" emma:mode="ink">
          <msink:context xmlns:msink="http://schemas.microsoft.com/ink/2010/main" type="writingRegion" rotatedBoundingBox="26508,14621 26963,14621 26963,15708 26508,15708"/>
        </emma:interpretation>
      </emma:emma>
    </inkml:annotationXML>
    <inkml:traceGroup>
      <inkml:annotationXML>
        <emma:emma xmlns:emma="http://www.w3.org/2003/04/emma" version="1.0">
          <emma:interpretation id="{1EB5D1DC-5569-46B6-A158-FC313C2630E9}" emma:medium="tactile" emma:mode="ink">
            <msink:context xmlns:msink="http://schemas.microsoft.com/ink/2010/main" type="paragraph" rotatedBoundingBox="26508,14621 26963,14621 26963,15708 26508,15708" alignmentLevel="1"/>
          </emma:interpretation>
        </emma:emma>
      </inkml:annotationXML>
      <inkml:traceGroup>
        <inkml:annotationXML>
          <emma:emma xmlns:emma="http://www.w3.org/2003/04/emma" version="1.0">
            <emma:interpretation id="{DB6E9FB3-DC7B-4965-832B-0AB66EEF8DF8}" emma:medium="tactile" emma:mode="ink">
              <msink:context xmlns:msink="http://schemas.microsoft.com/ink/2010/main" type="line" rotatedBoundingBox="26508,14621 26963,14621 26963,15708 26508,15708"/>
            </emma:interpretation>
          </emma:emma>
        </inkml:annotationXML>
        <inkml:traceGroup>
          <inkml:annotationXML>
            <emma:emma xmlns:emma="http://www.w3.org/2003/04/emma" version="1.0">
              <emma:interpretation id="{E3AE1336-2BA6-4F07-8757-322A8EA9B143}" emma:medium="tactile" emma:mode="ink">
                <msink:context xmlns:msink="http://schemas.microsoft.com/ink/2010/main" type="inkWord" rotatedBoundingBox="26508,14621 26963,14621 26963,15708 26508,15708">
                  <msink:destinationLink direction="with" ref="{5882310C-846D-4044-B478-62B234B04EBE}"/>
                </msink:context>
              </emma:interpretation>
              <emma:one-of disjunction-type="recognition" id="oneOf0">
                <emma:interpretation id="interp0" emma:lang="" emma:confidence="0">
                  <emma:literal>5</emma:literal>
                </emma:interpretation>
                <emma:interpretation id="interp1" emma:lang="" emma:confidence="0">
                  <emma:literal>' 5</emma:literal>
                </emma:interpretation>
                <emma:interpretation id="interp2" emma:lang="" emma:confidence="0">
                  <emma:literal>| 5</emma:literal>
                </emma:interpretation>
                <emma:interpretation id="interp3" emma:lang="" emma:confidence="0">
                  <emma:literal>\ 5</emma:literal>
                </emma:interpretation>
                <emma:interpretation id="interp4" emma:lang="" emma:confidence="0">
                  <emma:literal>l 5</emma:literal>
                </emma:interpretation>
              </emma:one-of>
            </emma:emma>
          </inkml:annotationXML>
          <inkml:trace contextRef="#ctx0" brushRef="#br0">3506 812 2069 0,'-6'4'47'0,"0"-4"6"16,6 0 28-16,0 0-26 0,0 0-18 0,0 0 0 16,0 0-30-16,0 0 6 0,0 0-1 0,12 0-3 15,-12 0 7-15,12 0-24 0,-12 0 8 0,15 0 13 16,-9-10 12-16,5 10-7 0,4-10-12 0,-9 10 3 16,12-6 12-16,-3 6 0 0,3-6-18 0,-6 0-10 15,3-1 2-15,3 7 8 0,2-3-9 0,-2 3 21 16,-3-3-17-16,9-2-6 0,-9 2-4 15,3 1 0-15,-3 2-11 0,-4 0 0 0,-5-3-12 16,0 1-19-16,3 0-26 0,-9 2-43 0,0 0-12 16,0 0-57-16,0 0-103 0,0 0-21 0,0 0-40 15</inkml:trace>
          <inkml:trace contextRef="#ctx0" brushRef="#br0" timeOffset="471.8072">3577 780 1758 0,'-6'4'-8'0,"6"-2"36"16,0 2 30-16,0-2 22 0,0 1 7 15,0-2-20-15,0 2-40 0,0 1-14 0,0 0-3 16,0 1 14-16,0 4 38 0,0-3-10 0,0 4 0 16,0 0-24-16,0 1 21 0,0-1-14 0,0 5 5 15,0-4-2-15,0 2-34 0,0-1 11 0,0 3-8 16,0-4 20-16,0-2-8 0,0 2 1 0,0-4-6 15,0 0-7-15,0 1-15 0,0-1 4 0,18-1 15 16,-9-4-15-16,3 0 16 0,0-2-12 0,3 0-8 16,3 0 3-16,2 0 3 0,-2 0 19 15,-3 0-8-15,3-10-2 0,3 10-20 0,-3-13 5 0,-6 4 7 16,3 9-5-16,-4-11 23 0,1 4-16 0,-3 7-3 16,3 0 28-16,0-7-11 0,-6 7 12 15,3 0-9-15,3 0-8 0,-6 0-6 0,6 0-3 16,-3 0 11-16,-3 0-11 0,0 0 15 0,0 14 12 15,-1 0 10-15,1-3 20 0,-6 0-18 0,3 3 8 16,-3 0-8-16,0 0 14 0,0 2 20 0,0-1-3 16,0-2 19-16,0 2 9 0,0-3 33 0,0-2-44 15,-9 4 15-15,-2-2-13 0,-7-3-1 0,3-1-18 16,3 1-18-16,3 2-23 0,-9-3-1 0,0 0-16 16,9-4-3-16,-3 4-12 0,1 0 17 0,2 0-12 15,-3-7-46-15,6 1-10 0,-6-2-40 16,-3 0-45-16,3 0-33 0,0 0-26 0,-3 0-4 0,-3 0 0 15,4 0-20-15,-4 0-76 0,3 0-102 16,3-12-198-16</inkml:trace>
          <inkml:trace contextRef="#ctx0" brushRef="#br0" timeOffset="-336.2464">3479 143 2380 0,'0'0'45'0,"0"0"39"0,0 0 28 16,0 14-10-16,0-3 21 0,0-11-34 0,0 11-5 15,0 1-28-15,15-1-5 0,-15-1 6 0,12 5-4 16,-12-4 14-16,0 2-27 0,0 2 6 0,0 0-18 15,12 3 4-15,-12-1-7 0,0-3-24 0,0 2 16 16,0-1-18-16,0 1 0 0,0-5 1 16,0 1 19-16,0-1-23 0,0 3-5 0,0-3-5 15,0-1 3-15,0-5-64 0,0 5-60 0,15-3-40 16,-15 0-7-16,0 0-36 0,0-1-39 0,0-1-57 16,0 1-157-16,0 2-65 0</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8.24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FC2FE44-78F6-45AD-A05E-2D4639E04BCC}" emma:medium="tactile" emma:mode="ink">
          <msink:context xmlns:msink="http://schemas.microsoft.com/ink/2010/main" type="inkDrawing" rotatedBoundingBox="12339,10753 17649,9797 17673,9931 12363,10887" shapeName="Other">
            <msink:destinationLink direction="with" ref="{626928E5-64C4-410C-B777-43B115A473C0}"/>
            <msink:destinationLink direction="with" ref="{E459C056-5715-4CB0-B521-2043A114DD17}"/>
          </msink:context>
        </emma:interpretation>
      </emma:emma>
    </inkml:annotationXML>
    <inkml:trace contextRef="#ctx0" brushRef="#br0">-1 958 1730 0,'0'6'14'0,"0"-4"-16"0,0 2 3 15,0 0 78-15,0 1-1 0,0-4 22 0,15-1-23 16,-3 0-8-16,6 0-11 0,-3 0 0 0,-1 0-1 15,4 0-5-15,3 0-6 0,6 0-5 0,0 0-12 16,2 0 32-16,10-11-14 0,3 11 7 0,2-20-2 16,7 4 2-16,6-1 3 0,5 0 1 0,7-2 30 15,2 1 2-15,3-1-12 0,4 0-30 0,2 0 0 16,4 0-24-16,-1-4-11 0,0 1-1 0,-2 1 10 16,2 2-24-16,-3-2 11 0,1-3-8 15,-1 4 0-15,3-1 6 0,-2 3 6 0,2 1 22 0,0-1 5 16,7-2 3-16,5 0-6 0,3 1-16 15,3 0 18-15,4 1 32 0,2-3 17 0,-6 0 1 16,6 0-11-16,-6 5 13 0,1-1-13 0,-1 3-16 16,0 1-13-16,-3 1-19 0,6 1 10 0,1 1-3 15,-1 3-17-15,0-6 6 0,0 1-20 0,3-1-8 16,-3 0 20-16,-2 0-7 0,-1 1-6 0,-6-1 6 16,3 1-2-16,-5-2-5 0,-1 5-7 0,-6 1-2 15,4-6 3-15,-4-1 5 0,-6 5-6 0,1-6-20 16,-7 6-9-16,-6 0 8 0,-5-4-19 0,-9 3-7 15,-7 2-3-15,-11 0 0 0,-3 2-12 16,-12 1-27-16,-10 0-47 0,-5 1-38 0,-3 0-50 0,-3 0-44 16,0 1-62-16,0-4-163 0,-18 1-232 15</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1:45.33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BCAB9AD-B4FE-4204-8B7D-1BEAC3ABBB78}" emma:medium="tactile" emma:mode="ink">
          <msink:context xmlns:msink="http://schemas.microsoft.com/ink/2010/main" type="writingRegion" rotatedBoundingBox="30691,9481 32553,9513 32520,11443 30658,11412"/>
        </emma:interpretation>
      </emma:emma>
    </inkml:annotationXML>
    <inkml:traceGroup>
      <inkml:annotationXML>
        <emma:emma xmlns:emma="http://www.w3.org/2003/04/emma" version="1.0">
          <emma:interpretation id="{E7157E32-A42D-4D7D-B3F0-42C69545D3B4}" emma:medium="tactile" emma:mode="ink">
            <msink:context xmlns:msink="http://schemas.microsoft.com/ink/2010/main" type="paragraph" rotatedBoundingBox="30691,9481 32553,9513 32541,10214 30679,10183" alignmentLevel="1"/>
          </emma:interpretation>
        </emma:emma>
      </inkml:annotationXML>
      <inkml:traceGroup>
        <inkml:annotationXML>
          <emma:emma xmlns:emma="http://www.w3.org/2003/04/emma" version="1.0">
            <emma:interpretation id="{661631A3-679E-415C-BFBA-40CB2A015399}" emma:medium="tactile" emma:mode="ink">
              <msink:context xmlns:msink="http://schemas.microsoft.com/ink/2010/main" type="line" rotatedBoundingBox="30691,9481 32553,9513 32541,10214 30679,10183"/>
            </emma:interpretation>
          </emma:emma>
        </inkml:annotationXML>
        <inkml:traceGroup>
          <inkml:annotationXML>
            <emma:emma xmlns:emma="http://www.w3.org/2003/04/emma" version="1.0">
              <emma:interpretation id="{7A6F4805-4F71-426D-8625-4799C44D20BD}" emma:medium="tactile" emma:mode="ink">
                <msink:context xmlns:msink="http://schemas.microsoft.com/ink/2010/main" type="inkWord" rotatedBoundingBox="30691,9481 32553,9513 32541,10214 30679,10183"/>
              </emma:interpretation>
              <emma:one-of disjunction-type="recognition" id="oneOf0">
                <emma:interpretation id="interp0" emma:lang="" emma:confidence="0">
                  <emma:literal>N=3</emma:literal>
                </emma:interpretation>
                <emma:interpretation id="interp1" emma:lang="" emma:confidence="0">
                  <emma:literal>N =3</emma:literal>
                </emma:interpretation>
                <emma:interpretation id="interp2" emma:lang="" emma:confidence="0">
                  <emma:literal>N = 3</emma:literal>
                </emma:interpretation>
                <emma:interpretation id="interp3" emma:lang="" emma:confidence="0">
                  <emma:literal>N 33</emma:literal>
                </emma:interpretation>
                <emma:interpretation id="interp4" emma:lang="" emma:confidence="0">
                  <emma:literal>~ =3</emma:literal>
                </emma:interpretation>
              </emma:one-of>
            </emma:emma>
          </inkml:annotationXML>
          <inkml:trace contextRef="#ctx0" brushRef="#br0">-39-533 1869 0,'-6'5'53'0,"0"1"31"0,6-2 12 0,0-1 25 0,0-2-17 15,0-1 19-15,0 0-13 0,0 0-6 0,0 0-21 16,0 0 10-16,0 0-10 0,0 0 13 0,0 0-22 16,0 0-8-16,0 0 9 0,0 0-32 0,0 0 17 15,0 0-16-15,0 0 16 0,0 0-10 0,0 0 18 16,0 0-41-16,0 0 1 0,0 0-8 16,0 0-13-16,0-12-1 0,0-1-4 0,0 0-13 15,0-2-1-15,12-4 12 0,-12-1-7 0,9-2 16 16,-9-1-14-16,12-1-1 0,-6 2 3 0,6-3 3 15,-3-2 10-15,-3 2-21 0,0 4 9 0,0-3 9 16,6 3 8-16,-4 0-25 0,-5 1 3 0,0 4 0 16,3-1 20-16,0 1-16 0,0 4 10 0,-3-1-4 15,0 5 34-15,0 0 3 0,0 4-5 16,-3 1-23-16,0 1 13 0,0 0-21 0,0 2-3 0,0 0-6 16,0 0 8-16,0 0-2 0,0 0-3 15,0 0 9-15,0 0-18 0,0 0 30 0,0 19-14 16,0 2 1-16,0-1 11 0,9 0-20 0,-9 6-2 15,21 2 13-15,-9-1-1 0,9 0-11 0,-9 3 2 16,5-5 14-16,-2 2-18 0,3-1 6 0,3-2 9 16,-9-3-17-16,6-2 24 0,-3-2-10 0,-3 0 0 15,2-4-17-15,-2-2 14 0,0-1 4 0,-3-6-12 16,0 3 15-16,0-3-15 0,-3 0 20 0,0-4-9 16,0 0-1-16,-3 0-10 0,6 0-2 0,0-16 12 15,-3 0 2-15,0-3 1 0,0-1-4 16,3-4-11-16,2-1 13 0,-5-4-24 0,6-6 17 15,-6-1-11-15,3 0 18 0,-3-3 1 0,6 3-14 16,-6-1 10-16,0 1-2 0,-3 1 9 0,0 7-7 16,-3 0-7-16,0 6-2 0,0 1 10 0,0 6 12 15,0 1-22-15,0 3 3 0,0 1 16 0,0 0-9 16,0 6-5-16,0-2-9 0,0 4 7 0,0 0 16 16,0 2-16-16,0 0-9 0,0 0 15 0,0 0-5 15,0 0-39-15,0 0-46 0,0 0-29 0,0 0-69 16,0 0-7-16,0 0-19 0,0 0-44 0,0 0-9 15,0 0-34-15,0 0-149 0,0 0-93 0</inkml:trace>
          <inkml:trace contextRef="#ctx0" brushRef="#br0" timeOffset="608.683">753-683 2013 0,'-6'6'27'0,"0"0"37"0,3-1 38 0,3-1 7 15,0-1-22-15,0-2-14 0,0-1 7 0,0 0 47 16,0 0 8-16,12 0-8 0,0 0-2 0,-12 0 2 15,15 0-4-15,3 0 11 0,-3 0 6 0,5 0-4 16,-2 10-21-16,9-10-34 0,0 0-25 0,3 0 0 16,-4 0-21-16,7 0-23 0,-3 0 1 15,0 0-1-15,-4 0-8 0,-5 0 2 0,0 0-10 16,-6 0-1-16,-3 0 2 0,3 0 8 0,-3 0-7 16,-6 0-19-16,0 0-28 0,2 0-54 0,-2 0-57 15,-3 0-41-15,0 0-41 0,-3 0-14 0,0 0-25 16,0 0-49-16,0 0-183 0,0 0-124 0</inkml:trace>
          <inkml:trace contextRef="#ctx0" brushRef="#br0" timeOffset="328.0263">762-831 2386 0,'-9'1'24'0,"9"-1"37"0,0 3 29 0,-6 1 7 16,6-4 31-16,0 2-39 0,0-1-26 0,0-1-6 15,0 0-32-15,0 0 8 0,0 0-27 16,0 0 12-16,0 0-15 0,0 0-6 0,9 0 5 15,-9 0 23-15,15 0-19 0,-3 0 3 0,3 0 12 16,-3 0-15-16,5 0-14 0,4 0 23 0,0 0-3 16,3 0-8-16,3 0 1 0,-7 0-15 0,-2 0 2 15,9 0-7-15,-6 0-15 0,-6 10-16 0,3-10-34 16,-3 0-19-16,-6 0-27 0,5 0-54 0,-5 6-41 16,0-6-96-16,-3 0-145 0,0 0-34 0</inkml:trace>
          <inkml:trace contextRef="#ctx0" brushRef="#br0" timeOffset="1483.8367">1509-917 1963 0,'0'0'38'0,"-6"0"40"0,6 0 15 0,-3 0-22 16,0-10-1-16,0 10-2 0,3 0-46 0,0-6 12 15,0 6-5-15,0 0 7 0,0 0-29 0,0 0 19 16,0 0-30-16,0 0 3 0,0 0 14 0,0 0-7 15,0 0 3-15,0 0-2 0,0 0-9 0,0 0 4 16,12 0-16-16,-12 0 23 0,9-13-12 16,9 13 8-16,-6-10-25 0,-3 10 23 0,6-11 6 15,2 3-6-15,-2 1-13 16,3 0 20-16,3 2-21 0,-3 0 2 0,0 5 11 0,0-3-1 0,-9 3-8 16,5 0 3-16,-5 0 14 0,-3 0 7 0,3 0 5 15,-3 0-13-15,-6 0-8 0,3 16 27 0,-3-5-12 16,3 0 9-16,-3 1-8 0,0 2 14 0,0 0-7 15,0 0-24-15,0 2 8 0,-18-3 7 0,9 2 1 16,-3 1-12-16,1-2 3 0,-1-1-15 0,-3 0 17 16,3-2-15-16,0-1 0 0,0 1 0 0,-3-1 15 15,3-1-4-15,0-1-19 0,3-1 11 16,-3-2 12-16,1 1-10 0,5-1 4 0,-3-2-8 0,3 0-6 16,3 0 17-16,-3-1-34 0,6 0 16 15,-3-1-24-15,3 0 22 0,0-1 2 0,0 0-11 16,0 0 20-16,0 0-25 0,0 0 21 0,12 0 11 15,6 0-6-15,-7 0 3 0,4-10-7 0,0 10 2 16,3-11-8-16,0 11 8 0,-3-8 9 0,3 8-6 16,0 0 5-16,-4 0 2 0,1-6 18 0,-3 6-32 15,3 0 32-15,-3 0-9 0,0 0 10 0,-6 0-15 16,3 0 23-16,0 0-8 0,-3 11 8 0,-3 0-9 16,0-4 20-16,0 4 8 0,-3 1-20 0,0 0-3 15,0 1 6-15,0 3 22 0,0 0-4 0,-15 1 19 16,15 2 27-16,-18-2-9 0,6 2 4 15,-3-2-7-15,-3 0 15 0,9 0 17 0,-3-4 11 16,-5 0 0-16,2-1-4 0,3 1-27 0,-3-3-11 16,0-1-16-16,0-2-26 0,-3-2-8 0,3 0-12 15,-2-5-11-15,2 0 3 0,0 0-6 0,0 0-12 16,0 0 6-16,6 0 4 0,-3 0-10 0,0 0-24 16,6 0 6-16,-3 0-53 0,0 0-65 0,0-16-12 15,-2 0-60-15,5 4-44 0,0 0-36 0,-3-2-8 16,3 2-53-16,0 1-200 0,0 0-188 0</inkml:trace>
        </inkml:traceGroup>
      </inkml:traceGroup>
    </inkml:traceGroup>
    <inkml:traceGroup>
      <inkml:annotationXML>
        <emma:emma xmlns:emma="http://www.w3.org/2003/04/emma" version="1.0">
          <emma:interpretation id="{06ECB441-94BC-492F-B1BB-05E1899C20D6}" emma:medium="tactile" emma:mode="ink">
            <msink:context xmlns:msink="http://schemas.microsoft.com/ink/2010/main" type="paragraph" rotatedBoundingBox="30862,10523 32541,10996 32368,11608 30690,11136" alignmentLevel="1"/>
          </emma:interpretation>
        </emma:emma>
      </inkml:annotationXML>
      <inkml:traceGroup>
        <inkml:annotationXML>
          <emma:emma xmlns:emma="http://www.w3.org/2003/04/emma" version="1.0">
            <emma:interpretation id="{202CB1AE-57F2-47CF-967D-27FEBD0C8291}" emma:medium="tactile" emma:mode="ink">
              <msink:context xmlns:msink="http://schemas.microsoft.com/ink/2010/main" type="line" rotatedBoundingBox="30862,10523 32541,10996 32368,11608 30690,11136"/>
            </emma:interpretation>
          </emma:emma>
        </inkml:annotationXML>
        <inkml:traceGroup>
          <inkml:annotationXML>
            <emma:emma xmlns:emma="http://www.w3.org/2003/04/emma" version="1.0">
              <emma:interpretation id="{D02A04B6-BB2F-40C6-8D1B-314CED9FF621}" emma:medium="tactile" emma:mode="ink">
                <msink:context xmlns:msink="http://schemas.microsoft.com/ink/2010/main" type="inkWord" rotatedBoundingBox="30862,10523 32541,10996 32368,11608 30690,11136"/>
              </emma:interpretation>
              <emma:one-of disjunction-type="recognition" id="oneOf1">
                <emma:interpretation id="interp5" emma:lang="" emma:confidence="1">
                  <emma:literal/>
                </emma:interpretation>
              </emma:one-of>
            </emma:emma>
          </inkml:annotationXML>
          <inkml:trace contextRef="#ctx0" brushRef="#br0" timeOffset="-2339.2595">98 161 2089 0,'-12'-5'25'0,"9"1"3"0,3-1 53 0,-6 3 0 16,0-1 4-16,6 2-10 0,-6 1-11 0,0 0-9 16,6 0-3-16,0 0 15 0,0 0 3 0,0 0 7 15,0 0 21-15,0 0 32 0,0 0 7 0,0 0-17 16,0 0 6-16,0 0-3 0,0 0-15 0,0 0-14 16,0 0-12-16,0 0-16 0,0 0-10 15,0 0 15-15,0 11-13 0,0-2 14 0,0-1-13 16,0 3-2-16,0 2-17 0,0-1-30 0,-12 7 5 15,12-2-7-15,-8 2 2 0,2-2 5 0,-6 3-17 16,12 0-3-16,-6-4 23 0,0 4-7 0,6-4-24 16,-3 4 10-16,0-4 7 0,0 0-10 0,3 0 22 15,0-3-26-15,0 2 26 0,0-6-9 0,0-2-6 16,0 4-9-16,0-5 10 0,0-2-17 0,0 1 20 16,0-5-11-16,0 3-6 0,0-3 9 0,0 0-7 15,0 0 12-15,0 0-16 0,0 0 9 0,0 0-16 16,0 0-4-16,0 0 8 0,0 0-15 0,0-13-25 15,0 1-21-15,0-4-17 0,0 2-6 16,15-6-5-16,-15-1-4 0,12 0 17 0,0-3 17 16,-4-2-11-16,-2 0 33 0,6-2 33 0,0 0-1 15,-3 5 4-15,-3-2 7 0,6 1 15 0,-3 2-8 16,0 0-8-16,-6 5 7 0,9 0 2 0,-12 4 16 16,9 0-9-16,-3-2-10 0,0 5-4 0,0-1 2 15,0-1 6-15,5 1 10 0,-8 4 6 0,3 1-12 16,0 1 4-16,0 0-20 0,0 2-1 0,-6 3 27 15,6 0 15-15,-6 0 2 0,0 0 21 0,6 0-6 16,-3 0 12-16,0 13 21 0,0-1-6 0,0 5 2 16,0 1-21-16,0 2-2 0,0-2-6 15,3 4-1-15,-6 3-9 0,6 3-12 0,-6-1-16 16,9-2 14-16,-6 0-20 0,0 2 4 0,-3 0-7 16,3-6 16-16,-3 0-16 0,0-2 4 0,0 0 0 15,0-4-6-15,0 0 14 0,0 0-8 0,0-4-8 16,0 3 5-16,0-6 2 0,0-1 12 0,0 0-11 15,0-2-9-15,0 0 0 0,0-4-19 0,0-1-14 16,15 0-29-16,-15 0-41 0,0 0-65 0,0 0-32 16,0 0-57-16,0 0-27 0,0 0-88 0,0 0-229 15</inkml:trace>
          <inkml:trace contextRef="#ctx0" brushRef="#br0" timeOffset="-2072.1761">536 260 2393 0,'-6'0'-3'0,"0"0"7"0,0 0 43 16,6 0-12-16,0 0-11 0,0 0-23 0,0 0 34 15,0 0-5-15,0 0-17 0,0 0 32 0,15 0 5 16,-3 16-2-16,2-4 11 0,1-12-18 0,3 0-12 15,-3 14-1-15,0-14-12 0,3 11-6 16,3-11-3-16,-3 8 2 0,2-8-12 0,-2 6-1 16,-3-6-27-16,3 5-14 0,-3-5-27 0,0 0-63 15,0 5-42-15,-12-2-67 0,9 0-109 0,-4-3-108 16,-2 0-61-16</inkml:trace>
          <inkml:trace contextRef="#ctx0" brushRef="#br0" timeOffset="-1841.2553">518 476 2630 0,'-6'5'19'0,"0"-2"15"0,0-1 8 0,6-2 48 0,0 0-9 16,0 0-9-16,0 0 13 0,0 0 4 15,0 0-25-15,0 0 4 0,18 0-20 0,0 0-20 16,-3 0-25-16,5 0-3 0,-2 0 14 0,0 0-22 15,-3 0 5-15,9 10-8 0,-9-10 8 0,6 6-47 16,-10-6-30-16,10 0-47 0,-3 0-53 0,-3 0-50 16,3 0-60-16,0 0-253 0,-3 0-102 0</inkml:trace>
          <inkml:trace contextRef="#ctx0" brushRef="#br0" timeOffset="-1003.965">1196 385 1787 0,'-5'-1'21'0,"-1"-3"0"16,6 4 28-16,0 0-14 0,0 0-29 0,0 0-9 15,0 0 20-15,0 0-7 0,0 0-3 0,0 0-9 16,0-11-23-16,17 11 8 0,-8-11 3 0,6 2 27 15,0-2-2-15,0 2-14 0,3 1-3 16,-3-1 3-16,0 1 0 0,2-2 25 0,7 1-25 16,-9 1 4-16,3 3 20 0,0 1 37 0,-9-3-19 15,9 7 16-15,-6 0-8 0,-3 0-6 0,-4 0 26 16,4 0-3-16,-3 0-2 0,0 11-4 0,0-11-5 16,0 14-16-16,0 1 6 0,-6 1 12 0,3-1-3 15,-3 5-6-15,0-3-1 0,0 5-20 0,0 1 2 16,0-2-8-16,0 0 26 0,0-1-3 0,-15 2-15 15,15 1 16-15,-12-3-13 0,-3 1 4 0,4-1 8 16,2-2-19-16,-3 2 5 0,0-2 0 0,0 0-25 16,0-4 1-16,-3 1 4 0,3 0 14 0,0-2-16 15,-3 0-16-15,4-1 2 0,-4-1 12 0,0 1-40 16,-3-4 20-16,0-1-31 0,3 1 6 16,3-2-19-16,-3-3 22 0,0-1-15 0,1-2-18 15,8 0-10-15,-6 0 20 0,3 0-1 0,3 0 31 16,0-15 15-16,6 0-17 0,-3 4 22 0,0-1-6 15,3-1 18-15,0 2-9 0,0 1 11 0,12 2-20 16,6-3 27-16,-3 1-23 0,-3 2 14 0,2 1 0 16,-2 0-4-16,0 3 10 0,0 0 17 0,3 1-6 15,-3 2-7-15,0 1 3 0,-3 0 19 0,6 0-20 16,0 0 8-16,-7 0 0 0,13 0-7 0,-9 11 5 16,3-11 4-16,0 12-16 0,-6-3 5 15,9-9-19-15,-6 12 4 0,-3-4-2 0,8-1-3 16,-5 3 7-16,-3-4 9 0,6 2 10 0,-3-2 10 15,0 0 5-15,0 3-14 0,0-4 12 0,-6 2-9 16,-3-4 17-16,9 2-3 0,-6-2-1 0,3 1-14 16,-4 1-6-16,1-2 5 0,0-2-14 0,3 0 4 15,0 3-17-15,0-4 36 0,-3 3-16 0,6 1-10 16,-3-4 4-16,-3 0 0 0,0 0 7 0,0 3-18 16,0-3 6-16,0 0 10 0,-3 0-8 0,0 0 11 15,-3 0 11-15,0 0-10 0,3 0 13 16,-3 0-1-16,0 0-23 0,0 0 1 0,0 0 14 15,0 0-24-15,0 0 5 0,0 0 0 0,0 0 2 16,0 0 16-16,0 0-22 0,0 0 9 0,0 0-12 16,0 0 14-16,0 0-7 0,0 0 20 0,0 0-3 15,0 0 20-15,0 0 2 0,0 0-26 0,0 0-7 16,0 0 17-16,0 0-7 0,0 0-6 0,0 0-13 16,0 0-9-16,0 0 8 0,0 0-8 0,0 0 1 15,0 0 12-15,0 0-33 0,0 0-33 0,0 0-52 16,0 0-45-16,0 0-29 0,0 0-73 0,0 0-101 15,-15 0-223-15,15 0-39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1:51.76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DCC8D12-D944-43BE-9F1B-D642972C6F43}" emma:medium="tactile" emma:mode="ink">
          <msink:context xmlns:msink="http://schemas.microsoft.com/ink/2010/main" type="writingRegion" rotatedBoundingBox="29494,12646 33489,12545 33554,15142 29559,15243"/>
        </emma:interpretation>
      </emma:emma>
    </inkml:annotationXML>
    <inkml:traceGroup>
      <inkml:annotationXML>
        <emma:emma xmlns:emma="http://www.w3.org/2003/04/emma" version="1.0">
          <emma:interpretation id="{908FEC56-B064-416E-ABAA-BEE870BA9196}" emma:medium="tactile" emma:mode="ink">
            <msink:context xmlns:msink="http://schemas.microsoft.com/ink/2010/main" type="paragraph" rotatedBoundingBox="29858,12635 33491,12563 33509,13482 29877,13555" alignmentLevel="1"/>
          </emma:interpretation>
        </emma:emma>
      </inkml:annotationXML>
      <inkml:traceGroup>
        <inkml:annotationXML>
          <emma:emma xmlns:emma="http://www.w3.org/2003/04/emma" version="1.0">
            <emma:interpretation id="{B42AF87C-586B-4BF5-A0FB-A325C2389F6F}" emma:medium="tactile" emma:mode="ink">
              <msink:context xmlns:msink="http://schemas.microsoft.com/ink/2010/main" type="line" rotatedBoundingBox="29858,12635 33491,12563 33509,13482 29877,13555"/>
            </emma:interpretation>
          </emma:emma>
        </inkml:annotationXML>
        <inkml:traceGroup>
          <inkml:annotationXML>
            <emma:emma xmlns:emma="http://www.w3.org/2003/04/emma" version="1.0">
              <emma:interpretation id="{17A10D4D-6197-4353-BC55-3D10489E8FF1}" emma:medium="tactile" emma:mode="ink">
                <msink:context xmlns:msink="http://schemas.microsoft.com/ink/2010/main" type="inkWord" rotatedBoundingBox="29858,12635 30305,12626 30321,13428 29874,13437"/>
              </emma:interpretation>
              <emma:one-of disjunction-type="recognition" id="oneOf0">
                <emma:interpretation id="interp0" emma:lang="" emma:confidence="1">
                  <emma:literal/>
                </emma:interpretation>
              </emma:one-of>
            </emma:emma>
          </inkml:annotationXML>
          <inkml:trace contextRef="#ctx0" brushRef="#br0">-810-50 2018 0,'-6'0'45'16,"0"0"-15"-16,0 2 29 0,6-2 33 0,-5 0 2 15,-1 0-19-15,-3 0-33 0,9 0-8 0,-6 0-15 16,6 0 3-16,0 0-6 0,0 0-15 0,0 0 22 15,0 0-22-15,0 0 26 0,0 0-17 16,0 0 20-16,0 0-11 0,0 0 1 0,0 0-14 16,0 0 11-16,0 0-19 0,0 0 20 0,0 0-7 15,0 0 4-15,0 0-7 0,0 0-14 0,0 0-10 16,0 0 10-16,15 0 18 0,-15 0-13 0,11 0 10 16,1 0-22-16,0-13 16 0,3 5-17 0,3-1 14 15,-3 3 10-15,-3 0-5 0,9-1-14 0,2 7 9 16,-2-4-7-16,3-1 14 0,-3 2-8 0,-3 0 0 15,-3 3 8-15,9 0-7 0,-10 0-8 0,4 0 3 16,-3 0 3-16,-9 0 3 0,6 12 17 16,0-1 6-16,-3 0-2 0,-3 2-13 0,-6-1 3 0,0 0 15 15,0 3-19-15,0 2 8 0,0-1-1 16,0 1-22-16,0 1 22 0,0 0-4 0,0 1-26 16,0 1 14-16,0 0 5 0,-9-1-10 0,-3 3 7 15,0-7 6-15,6 3-8 0,-3 0 12 0,-3-3 6 16,0-5-10-16,0 1-10 0,4-3 11 0,-4-1-19 15,0-1 2-15,6-3 2 0,3-3 16 0,-3 0-17 16,0 0-4-16,0 0 0 0,0 0 6 0,6 0-24 16,0 0 26-16,-6 0-11 0,6 0-5 0,-3-12 23 15,3 12-5-15,0-10-15 0,0 2 8 0,0 8 0 16,0-6 15-16,15 6-17 0,0-3 10 16,-15 3 13-16,12-5-14 0,0 5-1 0,0 0 23 0,-4 0-28 15,4 0 7-15,0 0-2 0,-3 0 23 16,3 0-27-16,6 14 19 0,-6-2-10 0,-3 3 13 15,9-1 14-15,-6 2-17 0,-4 2 2 0,7 4 19 16,-6 1-8-16,-6 3 15 0,9 2 1 0,-6 0 16 16,-6-2-16-16,6 0 28 0,-6-1-20 0,0-5 19 15,0 0-19-15,0-1 36 0,-18-6 2 0,18 1-1 16,-12 2 13-16,-3-6-10 0,15-2-2 0,-11 2-16 16,2-5-8-16,-3 1 4 0,0-1-12 0,3-1-10 15,0-1 1-15,-6 0-15 0,3 2-12 16,-9-1 9-16,9-2-34 0,-2 0 6 0,-4-2 9 0,3 0 3 15,-3 0-25-15,6-13 18 0,3 13-8 16,-3-12-12-16,0 2-48 0,0 10-43 0,-3-14-4 16,10 6-61-16,-7 8-24 0,6-6-23 0,0 2-32 15,-3-5 14-15,9-1-27 0,0-1-39 0,0-2-159 16,0 1-105-16</inkml:trace>
        </inkml:traceGroup>
        <inkml:traceGroup>
          <inkml:annotationXML>
            <emma:emma xmlns:emma="http://www.w3.org/2003/04/emma" version="1.0">
              <emma:interpretation id="{0B0E8F1A-93C0-4DD8-871B-856A5AEF7AC1}" emma:medium="tactile" emma:mode="ink">
                <msink:context xmlns:msink="http://schemas.microsoft.com/ink/2010/main" type="inkWord" rotatedBoundingBox="30713,12743 31241,12732 31257,13527 30729,13538"/>
              </emma:interpretation>
              <emma:one-of disjunction-type="recognition" id="oneOf1">
                <emma:interpretation id="interp1" emma:lang="" emma:confidence="1">
                  <emma:literal/>
                </emma:interpretation>
              </emma:one-of>
            </emma:emma>
          </inkml:annotationXML>
          <inkml:trace contextRef="#ctx0" brushRef="#br0" timeOffset="488.551">65 0 2324 0,'-8'0'25'16,"-4"0"-17"-16,0 0 55 0,6 0-6 0,0 0 13 16,0 0-13-16,3 0-35 0,-3 0 1 0,0 0-17 15,6 0 18-15,0 0-12 0,0 0 15 0,0 0-5 16,0 13-14-16,0-13 6 0,0 11-1 0,0-11 9 16,18 12-9-16,-9-5 20 0,3-7-2 15,-6 9-18-15,9-1-2 0,-4-1 4 0,7-1-5 16,-3-1-4-16,-3 0-1 0,9 2-20 0,-3 0 14 15,0-1 12-15,-3-1-21 0,-4 2 29 0,1 0-5 16,-3-1-3-16,3 1 6 0,-6 2-6 0,0-3 16 16,-3 4 24-16,0-2-1 0,-3 3-8 0,0 0 15 15,0-1 24-15,0 6-19 0,0 0 1 0,0-1-5 16,0 4-9-16,0-2 4 0,-18-1-12 0,6 1-8 16,-3 1 9-16,-2-1-5 0,8-1-11 0,-3-1-9 15,-6-2-20-15,6 1 8 0,-3 0 2 0,3 1-15 16,3-3-1-16,-3-2 7 0,0-1 6 15,6 1-9-15,-2-5-4 0,2 3-5 0,-6-1-16 0,6-1-48 16,0-2-39-16,6 1-30 0,-6 1-44 16,6-2-23-16,-3-2-2 0,3 1 1 0,0-1-65 15,0-2-104-15,0 0-178 0</inkml:trace>
          <inkml:trace contextRef="#ctx0" brushRef="#br0" timeOffset="787.828">536 424 2669 0,'0'-6'40'0,"0"0"37"0,0 1 33 16,0 4 19-16,0-2-32 0,0 3-21 0,-12 0 10 16,0 0-14-16,-3 0 10 0,3 20 24 0,6-4-6 15,-6 1 17-15,-3 1-12 0,4 3-13 0,-4-1 12 16,-3 4-1-16,6-4-22 0,-9 0-12 0,0-1-23 15,-3-2 4-15,4 0-11 0,-1-2-12 0,3-1 4 16,0 1-7-16,-3 0-18 0,6-2 9 0,0 2 2 16,1-1-14-16,2 1 5 0,-3-4-25 0,-3-1 17 15,9-4 1-15,-3 0-28 0,6-3-11 0,-6 1-45 16,9 1-33-16,3-5-65 0,-3 0-59 16,3 0-10-16,0 0 5 0,0 0-16 0,0 0-16 0,0 0-65 15,12 0-170-15,0 0-157 0</inkml:trace>
        </inkml:traceGroup>
        <inkml:traceGroup>
          <inkml:annotationXML>
            <emma:emma xmlns:emma="http://www.w3.org/2003/04/emma" version="1.0">
              <emma:interpretation id="{1F915944-9EBF-4B7B-BC22-23A83227F475}" emma:medium="tactile" emma:mode="ink">
                <msink:context xmlns:msink="http://schemas.microsoft.com/ink/2010/main" type="inkWord" rotatedBoundingBox="31871,12600 33491,12568 33508,13425 31888,13458"/>
              </emma:interpretation>
              <emma:one-of disjunction-type="recognition" id="oneOf2">
                <emma:interpretation id="interp2" emma:lang="" emma:confidence="0">
                  <emma:literal>20(2)</emma:literal>
                </emma:interpretation>
                <emma:interpretation id="interp3" emma:lang="" emma:confidence="0">
                  <emma:literal>2012)</emma:literal>
                </emma:interpretation>
                <emma:interpretation id="interp4" emma:lang="" emma:confidence="0">
                  <emma:literal>20[2)</emma:literal>
                </emma:interpretation>
                <emma:interpretation id="interp5" emma:lang="" emma:confidence="0">
                  <emma:literal>2012/</emma:literal>
                </emma:interpretation>
                <emma:interpretation id="interp6" emma:lang="" emma:confidence="0">
                  <emma:literal>20/2)</emma:literal>
                </emma:interpretation>
              </emma:one-of>
            </emma:emma>
          </inkml:annotationXML>
          <inkml:trace contextRef="#ctx0" brushRef="#br0" timeOffset="2529.281">1268-69 1352 0,'0'0'36'0,"0"0"13"0,0 0-27 0,0 0-4 16,0 0 2-16,0 0 8 0,0 0-6 0,0 0 13 15,0 0-21-15,0 0 10 0,0 0 32 0,0 0 0 16,0 0 5-16,0 0 38 0,0 0-18 0,0 0-15 15,0 0-38-15,0 0-1 0,0 0 19 0,0 0-25 16,0 0-16-16,0 0 5 0,0 0 7 0,0 0-25 16,0 0 7-16,0 0 13 0,0 0-12 15,0 0 13-15,18-11-24 0,-18 11 26 0,18-12-4 16,-9 3-5-16,3 1-8 0,-3 0-15 0,-4 8 14 16,7-8 8-16,-6 2-13 0,3 1 1 0,-3 0 6 15,0 5 11-15,0-4-4 0,0 2-11 0,0 2 20 16,-3 0-15-16,0 0 3 0,0 0 19 0,0 0 27 15,3 0 3-15,-3 0 3 0,-3 0 17 0,6 0-16 16,-6 0 2-16,6 14 21 0,0 2-22 0,-3 0 4 16,-3 1-21-16,0 3-3 0,0 3 11 0,0 4-14 15,0 3-22-15,0-2 9 0,0 2 1 0,0 4 3 16,0 1 6-16,-15-3-9 0,3 0 5 0,3-1 15 16,0-1-7-16,0 0-10 0,3-2-1 15,-6-3 13-15,3-5-10 0,3 0-4 0,-6-2-2 16,7 0-22-16,-7-6 14 0,3-1-15 0,0-1 5 15,-3-1 5-15,0 1-19 0,0 1 8 0,6-6-11 16,-3 3 5-16,-3-5 0 0,6-3-9 0,-6 0-20 16,3 0 3-16,-2 0 27 0,5 0-29 0,-3 0 5 15,3-14 15-15,0 1-4 0,0 5 14 0,6-1-12 16,0 9 5-16,0-12 10 0,0 1-5 0,0-1 5 16,0 0-2-16,15 3-1 0,-3 0 23 0,0-1-20 15,-1 1 7-15,4 2 0 0,-3 7-11 0,3 0 14 16,-3 0-11-16,12 0 17 0,-15 0-5 0,12 0 0 15,-10 0-6-15,10 0-6 0,-3 0 0 16,-3 0-2-16,0 0 19 0,0 0-6 0,3 0-12 16,-3 0 6-16,-1 11 2 0,-2-11-9 0,0 6-1 15,0-6 11-15,0 9 9 0,-3-9-23 0,-3 5 14 16,3-5-29-16,0 0-43 0,-3 0-32 0,0 0-7 16,-3 0-61-16,3 0-42 0,3 0-125 0,-3 0-201 15</inkml:trace>
          <inkml:trace contextRef="#ctx0" brushRef="#br0" timeOffset="2912.2817">1851 116 2473 0,'0'-7'57'0,"0"1"23"16,-11 3 46-16,11 2 24 0,-9-1-8 0,9-1-24 15,0 3-57-15,-12 0-15 0,3 0 18 0,-3 0-16 16,6 0 0-16,-3 15 0 0,0 0-6 0,-6-4 8 16,6 1-3-16,-6 1-19 0,1 1 11 0,8 2-29 15,-9 1 8-15,9 0 2 0,-6-1-12 0,6 1-10 16,6 2 1-16,-3-2 9 0,3 0-13 0,0-1 0 16,0 0 4-16,0-3 2 0,15-2 14 15,-15-3-8-15,12 0-1 0,0 1-4 0,-3-3-8 16,2-4-3-16,-2 3-4 0,3-2 21 0,3-3-2 15,0 0-21-15,-6 0 11 0,9 0-24 0,-3-12 25 16,0-1-2-16,-4-3-4 0,1-1 13 0,0 2-3 16,-3-3-12-16,3 4 4 0,-6-1 17 0,0 0-18 15,3 2-10-15,-3-2-10 0,-3 3-11 0,-3-1-27 16,3 2-30-16,-3 2-29 0,0-2-9 0,0-2-14 16,0 2-13-16,0 2 2 0,-12-1-66 0,12 0-71 15,-15 1-123-15,15-2-102 0</inkml:trace>
          <inkml:trace contextRef="#ctx0" brushRef="#br0" timeOffset="3195.5516">2206-75 2606 0,'0'-3'24'0,"-15"1"38"0,15-1 26 0,-15 2 35 15,3 1-12-15,3 0-22 0,9 0-10 0,-15 0-18 16,3 0 15-16,-3 18-6 0,6 0 7 0,-5 0-24 16,5 3-1-16,0-1 5 0,-6 5-5 15,9-1 0-15,0 4-30 0,0 0-4 0,3 0-8 16,-3-1-1-16,3-2 16 0,0 1-4 0,3-1-15 16,0 0 1-16,0-1-9 0,0-4 8 0,0 1 9 15,0 3-18-15,0-3-15 0,18 0-32 0,-9-1-55 16,9-1-71-16,-3-1-42 0,5 0-21 0,-2-4-19 15,3-5-84-15,0 1-229 0,0-6-130 0</inkml:trace>
          <inkml:trace contextRef="#ctx0" brushRef="#br0" timeOffset="3592.4232">2313 199 1486 0,'-9'-3'5'0,"0"3"-12"16,9 0 35-16,0 0-39 0,0 0 27 0,0 0-24 16,0 0 16-16,18 0 5 0,0 0-1 0,3-13-28 15,2 13 36-15,-5-9-7 0,0 9 20 0,-3-8 35 16,3 8 30-16,0-6-33 0,-3 0 5 0,-4 6-11 16,-2-7 12-16,3 4-22 0,-3 3 27 0,0 0 1 15,-6 0-9-15,3 0 11 0,-3 0-18 0,0 0 14 16,-3 14-5-16,0-1-28 0,0 1 22 0,0 0-6 15,0 2-13-15,0-1-16 0,-15 2 2 16,0 4 1-16,3 0-2 0,0-3-3 0,1 2-4 16,-1-1-18-16,3-4 9 0,-9 2 0 0,6-4-20 15,0 0 17-15,-3-2-10 0,6 1 3 0,0-6-6 16,3 0-12-16,-3 3 17 0,6-5-13 0,-5 3-2 16,8-7-11-16,0 0 10 0,0 0 0 0,0 0 4 15,0 0 13-15,0 0-8 0,14 0 5 0,-2 0 15 16,0 0-12-16,3 0-14 0,3 0 11 0,0 0-10 15,0 0-21-15,0 0-48 0,2-11-48 0,1 1-14 16,0 3-73-16,0-4-82 0,-3 5-149 0,3-2-66 16</inkml:trace>
          <inkml:trace contextRef="#ctx0" brushRef="#br0" timeOffset="3895.6123">2739-128 2390 0,'-12'-6'9'0,"6"3"26"0,6-2 25 0,0 2-3 0,0 3 12 15,0 0-35-15,0 0 13 0,0 0 21 0,0 0-5 16,0 0 13-16,0 0 20 0,0 12 4 0,0 1 22 16,15-2-21-16,-15 3-34 0,8 1 2 15,1 1-8-15,-9 3 32 0,9 3-12 0,-3 1-2 16,0-1-27-16,-6 3-11 0,3 6 10 0,3-1-4 15,-6 2-14-15,0 3-13 0,0 1 10 0,0-1-15 16,0 1-17-16,0-2 17 0,0 2-4 0,0-1-2 16,0-2-8-16,0 1 7 0,0-2-16 0,0-3-2 15,0 2 22-15,0-1-45 0,0-3-47 0,0-4-54 16,0-6-54-16,-15-5-53 0,15 0-47 0,-15-3-23 16,3-1-148-16,1-8-291 0</inkml:trace>
        </inkml:traceGroup>
      </inkml:traceGroup>
    </inkml:traceGroup>
    <inkml:traceGroup>
      <inkml:annotationXML>
        <emma:emma xmlns:emma="http://www.w3.org/2003/04/emma" version="1.0">
          <emma:interpretation id="{59D90C4B-605F-4959-81D4-57DAED3EA4B7}" emma:medium="tactile" emma:mode="ink">
            <msink:context xmlns:msink="http://schemas.microsoft.com/ink/2010/main" type="paragraph" rotatedBoundingBox="29529,14048 33490,13949 33520,15143 29559,15243" alignmentLevel="1"/>
          </emma:interpretation>
        </emma:emma>
      </inkml:annotationXML>
      <inkml:traceGroup>
        <inkml:annotationXML>
          <emma:emma xmlns:emma="http://www.w3.org/2003/04/emma" version="1.0">
            <emma:interpretation id="{38897AC5-D973-4022-85DB-C4D9D07F8714}" emma:medium="tactile" emma:mode="ink">
              <msink:context xmlns:msink="http://schemas.microsoft.com/ink/2010/main" type="line" rotatedBoundingBox="29529,14048 33490,13949 33520,15143 29559,15243">
                <msink:destinationLink direction="with" ref="{265D2656-CE12-4B93-BF26-764F6B65E792}"/>
              </msink:context>
            </emma:interpretation>
          </emma:emma>
        </inkml:annotationXML>
        <inkml:traceGroup>
          <inkml:annotationXML>
            <emma:emma xmlns:emma="http://www.w3.org/2003/04/emma" version="1.0">
              <emma:interpretation id="{12026B14-FA94-47AA-8F30-332E80039CC8}" emma:medium="tactile" emma:mode="ink">
                <msink:context xmlns:msink="http://schemas.microsoft.com/ink/2010/main" type="inkWord" rotatedBoundingBox="29529,14048 30519,14023 30549,15218 29559,15243"/>
              </emma:interpretation>
              <emma:one-of disjunction-type="recognition" id="oneOf3">
                <emma:interpretation id="interp7" emma:lang="" emma:confidence="0">
                  <emma:literal>¿</emma:literal>
                </emma:interpretation>
                <emma:interpretation id="interp8" emma:lang="" emma:confidence="0">
                  <emma:literal>i</emma:literal>
                </emma:interpretation>
                <emma:interpretation id="interp9" emma:lang="" emma:confidence="0">
                  <emma:literal>..</emma:literal>
                </emma:interpretation>
                <emma:interpretation id="interp10" emma:lang="" emma:confidence="0">
                  <emma:literal>é</emma:literal>
                </emma:interpretation>
                <emma:interpretation id="interp11" emma:lang="" emma:confidence="0">
                  <emma:literal>¿A</emma:literal>
                </emma:interpretation>
              </emma:one-of>
            </emma:emma>
          </inkml:annotationXML>
          <inkml:trace contextRef="#ctx0" brushRef="#br0" timeOffset="11239.8264">-926 1708 1860 0,'9'0'63'0,"-3"0"23"15,-3 0 35-15,0 0-1 0,-3 0 4 0,6 0-9 16,-6 0-16-16,6 0-1 0,-6 0 1 0,0 13-24 15,6 1-5-15,3-2 8 0,-3 0 30 0,0 4-32 16,-6-3 0-16,6 6-12 0,0-1-12 16,-6 0 13-16,6 1-29 15,3 1-9-15,-3 1-21 0,-3-2 1 0,-1 2 0 0,-2-6-9 0,0 1 14 16,0 0-15-16,0-4 6 0,0 5-6 0,0-7-9 16,0 1 21-16,0 1-1 0,0-5-22 0,0-3-2 15,0 3 25-15,0-5-11 0,0 0 4 0,0 2-17 16,0-4-2-16,0 0 2 0,0 0 3 0,0 0 2 15,-11 0 17-15,11 0-18 0,-15-15 4 0,15 5 4 16,-15 10 18-16,-3 0-17 0,0 0 11 0,6 0-8 16,-9 0 6-16,6 0-11 0,-8 10 19 15,2 3-6-15,3-4-8 0,-3 2 20 0,3 3-12 16,-3 5-10-16,4-3 10 0,2 5-7 0,3-1 4 16,0 1-1-16,-3 3 22 0,9-4-7 0,0 0 6 15,6 1 13-15,0 1-12 0,0-1 10 0,0-2-12 16,18 3-20-16,-3-4-1 0,9 2 22 0,-4-4-13 15,-2 1-13-15,9-3 7 0,-6-3-3 0,9-2-20 16,-3-3-2-16,-7-1-26 0,10-5-26 0,-9 0-65 16,6 0-54-16,0 0-44 0,-4-18-10 0,4 0-71 15,0-2-166-15,0-1-108 0</inkml:trace>
          <inkml:trace contextRef="#ctx0" brushRef="#br0" timeOffset="11575.9364">-667 1343 2374 0,'-6'0'10'0,"-9"-4"34"16,3 4 8-16,7 0-23 0,-1 0-8 0,0 0 0 15,0 0-2-15,0 0 8 0,-3 0-26 0,9 12 4 16,0-12 0-16,0 13 0 0,0-2 6 0,0-2-4 15,0 0-19-15,0-3 17 0,21 2-8 0,-9-8 12 16,-12 8-11-16,20-5-6 0,-8-3-4 16,6 0 16-16,-9 0 8 0,3 0-18 0,-6 0 19 15,6 0-18-15,-3 0 25 0,3-11-16 0,-6-1 11 16,6 4-5-16,-4-4 5 0,-2 4-23 0,0-5 14 16,-6 2-1-16,6 1 6 0,-6 1-6 0,0 1-10 15,0 1-4-15,0 1 19 0,0 0-19 0,0 4-22 16,-12-2 5-16,12 4-22 0,-11 0-28 0,-4 0-36 15,9 0-79-15,-6 16-93 0,3 0-157 0,-3 0-59 16</inkml:trace>
          <inkml:trace contextRef="#ctx0" brushRef="#br0" timeOffset="7300.3729">-524 1734 1961 0,'0'1'21'0,"-6"-1"49"0,6 0-14 0,0 0 26 15,0 0 10-15,0 0-27 0,0 0-4 0,0 0-43 16,0 0 15-16,0 0-12 0,0 0-15 0,0 0-5 16,0 0 18-16,0 0-17 0,0 0-10 0,0 0 30 15,0 0-13-15,0 0-3 0,6 0-1 0,-6-11-13 16,18 11 2-16,-3-16 14 0,-3 5-7 0,6 1-10 16,-4 1-1-16,7 1 4 0,-3 8 0 0,6-9 26 15,-3 1-21-15,-3 2 10 0,-3 1-22 0,8 3 21 16,-8 0-17-16,0 2 9 0,-3 0 9 0,0 0-18 15,-3 0 9-15,0 0 18 0,0 0 2 0,-3 0 6 16,-6 0 2-16,6 9-7 0,0 1 10 16,-6 0-12-16,0 0 3 0,0 4-11 0,0-2-1 15,0-1 9-15,0 6-13 0,0-2 7 0,0-1-16 16,-18 1 4-16,6 4 5 0,-3-2-21 0,3 3 16 16,6-1 3-16,-6-4 7 0,-3-1-25 0,3-1 22 15,1-2-14-15,-4-5 4 0,6 1 3 0,3-5-11 16,0 1 9-16,0 0 7 0,6-1-9 0,-6-1-11 15,6 0 3-15,0 5-5 0,0-6 14 0,0 0-8 16,0 0 11-16,0 0-7 0,0 0 7 0,0 0-10 16,18 0 19-16,-9 0-25 0,3 0 24 0,-1 0-20 15,1 0 15-15,3 0-4 0,-3 0 4 16,0 0 3-16,-3 0-3 0,6 0-8 0,-3 0 12 16,-6 0-2-16,6 0 10 0,-3 0-11 0,0 12-6 15,-1 0 22-15,-8 3 0 0,6-2-1 0,-6-1-6 16,6 2 11-16,-6 1 17 0,0 5 25 0,0-2 19 15,0-2 11-15,0 2-3 0,-17 0 6 0,2-1-33 16,-3 2-29-16,6-6-7 0,-3 2 10 0,-3 1 1 16,-3-3-18-16,9-1-10 0,-5-3 2 0,2 2 1 15,0-5-2-15,3-2-9 0,6 2-5 0,-6-3 11 16,6-2-19-16,0-1 3 0,3 0-38 16,-3 0-14-16,6-14-43 0,-6 14-22 0,0-15-53 15,0-2-16-15,3 0-11 0,0-1-21 0,0 3-88 16,-3-2-149-16,6 0-146 0</inkml:trace>
        </inkml:traceGroup>
        <inkml:traceGroup>
          <inkml:annotationXML>
            <emma:emma xmlns:emma="http://www.w3.org/2003/04/emma" version="1.0">
              <emma:interpretation id="{BC769C9F-5B38-4F42-B8E1-CDB7E9A5B938}" emma:medium="tactile" emma:mode="ink">
                <msink:context xmlns:msink="http://schemas.microsoft.com/ink/2010/main" type="inkWord" rotatedBoundingBox="30954,14347 31428,14335 31445,15002 30971,15013"/>
              </emma:interpretation>
              <emma:one-of disjunction-type="recognition" id="oneOf4">
                <emma:interpretation id="interp12" emma:lang="" emma:confidence="1">
                  <emma:literal/>
                </emma:interpretation>
              </emma:one-of>
            </emma:emma>
          </inkml:annotationXML>
          <inkml:trace contextRef="#ctx0" brushRef="#br0" timeOffset="7759.9021">265 1604 2412 0,'-9'0'24'0,"3"7"-30"15,-3-7 40-15,9 0-23 0,0 0 1 0,0 2-2 16,0-2-8-16,0 0 7 0,0 0-10 0,0 0 3 15,15 0 8-15,-6 0 3 0,6 0-22 0,-3 0 25 16,0 14-6-16,2-14-6 0,-2 0-7 0,9 11-3 16,-9-11-1-16,6 9 20 0,-3-9-6 0,-3 8 3 15,0-8 10-15,9 9-26 0,-16-9 18 16,7 8 19-16,0-2 12 0,-3-1 10 0,-3 0 23 16,0 0-4-16,-6 5 9 0,6-1-1 0,-3 3 0 15,-3-1 12-15,0 3-27 0,0 4 22 0,-15 1-10 16,3 2-29-16,-3 1 13 0,-2-1-20 0,2 2-17 15,-3 0 1-15,3-1-7 0,-3-1 8 0,3-2-32 16,-3 3 23-16,6-1-5 0,-2-5-15 0,2-3-4 16,0 5 2-16,3-3-58 0,3-5-32 0,0 0-47 15,0-2-20-15,6 0-10 0,-6-3-17 0,6-1-30 16,0-2-122-16,0-2-174 0,0 0-66 0</inkml:trace>
          <inkml:trace contextRef="#ctx0" brushRef="#br0" timeOffset="8028.1142">717 1928 2677 0,'6'0'54'0,"-6"0"33"16,0 0 28-16,0 13 50 0,0-4 1 0,0-9-22 15,0 12-35-15,-18-5-31 0,4 5-16 0,2 5-16 16,-6-5 0-16,-3 5-8 0,6-1 1 0,0 0-27 15,-6 4 13-15,1 2-24 0,2-4 22 16,3-2-1-16,-3 4-22 0,6-4 14 0,-3-2-8 16,3 0 0-16,-3-1-17 0,3-5 15 0,6 0 0 15,-2 2-18-15,-1-5 3 0,0 4-13 0,3-5-48 16,6-1-25-16,0-1-61 0,0 0-30 0,0 2-2 16,0-4-92-16,0 0-54 0,0 0-156 0,0 0-210 15</inkml:trace>
        </inkml:traceGroup>
        <inkml:traceGroup>
          <inkml:annotationXML>
            <emma:emma xmlns:emma="http://www.w3.org/2003/04/emma" version="1.0">
              <emma:interpretation id="{A3D95AD2-1F14-4758-8A77-9AB1A5E0F5FE}" emma:medium="tactile" emma:mode="ink">
                <msink:context xmlns:msink="http://schemas.microsoft.com/ink/2010/main" type="inkWord" rotatedBoundingBox="32115,14208 33495,14173 33517,15020 32136,15055"/>
              </emma:interpretation>
              <emma:one-of disjunction-type="recognition" id="oneOf5">
                <emma:interpretation id="interp13" emma:lang="" emma:confidence="1">
                  <emma:literal/>
                </emma:interpretation>
              </emma:one-of>
            </emma:emma>
          </inkml:annotationXML>
          <inkml:trace contextRef="#ctx0" brushRef="#br0" timeOffset="9099.2083">1423 1549 2438 0,'0'0'29'0,"0"0"32"0,0 0 62 16,0 0 10-16,0 0 24 0,0 0-15 0,0 0-16 15,0 10-26-15,0-10 5 0,0 18 2 0,0-4-13 16,0-1-26-16,-12 2 13 0,12-1-15 0,0 2-32 16,0-2 16-16,0 6-20 0,0-6-19 15,0 1 12-15,0-3-19 0,0 2 7 0,0-3 3 16,0 5-7-16,0-6 0 0,0 1-2 0,0 2-2 16,0-1-9-16,0 2 12 0,0-3-3 0,0 0 1 15,0-4-15-15,12 1 4 0,0 1 11 0,0-5-6 16,-3 3 2-16,2-7-11 0,1 0-30 0,3 0-35 15,0 0-50-15,0 0-42 0,0 0-18 0,3 0-35 16,-3 0 8-16,0 0-59 0,2 0-50 0,-2-17-120 16,-3 2-83-16,0 2 8 0</inkml:trace>
          <inkml:trace contextRef="#ctx0" brushRef="#br0" timeOffset="9355.4057">1637 1471 2558 0,'-6'-7'21'0,"0"3"27"0,6 4 6 16,0 0 31-16,0 0 33 0,0 0 11 0,0 0-6 16,0 0 18-16,0 15-26 0,0-3-7 0,0 4-25 15,0 0 16-15,0 4-9 0,0 3-12 0,0 6-14 16,0-1 4-16,0 5-13 0,0 0-15 0,0 5-28 16,0 2-6-16,0-2 15 0,0 0-13 0,0-4 5 15,0 0-7-15,0-4-6 0,0 1 1 0,0-8-11 16,0 1 10-16,0-2-7 0,0-1-31 15,0-6-42-15,0 3-26 0,0-3-59 0,0-2-8 16,0-2-19-16,0 1-21 0,0-8 12 0,0 3-6 16,0-5-55-16,0-2-96 0,0 0-146 0,12 0-68 15</inkml:trace>
          <inkml:trace contextRef="#ctx0" brushRef="#br0" timeOffset="9720.1253">2009 1562 2669 0,'0'-3'49'15,"0"3"18"-15,0 0 65 0,-18 0 58 0,6 0 29 16,-2 0-28-16,5 0-24 0,-6 0-14 0,3 16-2 16,0-1-36-16,-3 3 5 0,9 1-16 0,-6 1-25 15,6 3-26-15,-9 1-3 0,6 3-8 0,1 1-8 16,2 1-7-16,3 3-16 0,-3-3-3 0,6-2 3 15,0-3-1-15,0 0-12 0,0-3-4 0,15-4 10 16,-4-3 6-16,1-3-3 0,6-1-21 0,-3 2 18 16,12-1 6-16,-3-2-14 0,-1 1-2 15,4-2 1-15,3-8 9 16,-6 0-31-16,9 0 6 0,-10 0-15 0,4-15-8 0,-3-2 20 0,0-1-21 16,-6-3 28-16,-6-4 23 0,-3-2-8 0,-1-1-13 15,1-1-4-15,-9 1 19 0,0 0-14 0,0 1 10 16,0 1-16-16,0 2 17 0,-14 3-36 0,-1 1-25 15,3 0-59-15,12 4-26 0,-9 0-48 0,-3 0-18 16,3 1-31-16,0 2 5 0,3 3-39 0,0 1-90 16,6 0-248-16</inkml:trace>
          <inkml:trace contextRef="#ctx0" brushRef="#br0" timeOffset="10096.1357">2503 1508 2570 0,'-12'0'20'0,"1"0"22"0,-4 0 57 0,15 0-9 16,0 0-33-16,-3 0-25 0,3 0-1 0,0 0-24 16,0 0 10-16,0 0-4 0,0 0-24 0,15 0 26 15,-1-13-10-15,-2 2-8 0,12 2-8 0,-3 1 6 16,0 8 22-16,3-11-1 0,-6 3 6 0,2 1 0 15,1 1 15-15,3 6 9 0,-9 0-14 0,3 0 20 16,-3 0-14-16,0 0 11 0,-4 0-15 16,1 0 16-16,-3 12 45 0,-3 0 7 0,-3-12 19 15,0 16-9-15,-3-1-16 0,0 0-24 0,0 3-12 16,0 0 6-16,-21 0-28 0,9 4-16 0,-2 3-9 16,-1 0 9-16,3-3-17 0,-6 2-6 0,3 2 1 15,0 0 1-15,0 0 17 0,3-3-14 0,0 0-31 16,1 0-26-16,2-1-39 0,0-2-60 0,3 0-24 15,0-3-30-15,0-2-10 0,6 4-9 0,0-1 15 16,0 1-15-16,0-2-30 0,0 2-60 16,0 0-114-16,0 0-43 0</inkml:trace>
          <inkml:trace contextRef="#ctx0" brushRef="#br0" timeOffset="10348.2222">2670 2171 2424 0,'0'0'56'15,"0"0"46"-15,0 0 49 0,0 0 13 0,0 0 25 16,0 0-11-16,0 0-20 0,0 0-56 0,0 0-37 16,0 0-10-16,0 0-1 0,0 0-15 0,0 0-15 15,0 15-18-15,0-4-3 0,0-11 4 0,0 10 4 16,0 0-3-16,12 0-10 0,-3-3 8 0,3 1 1 16,-3 1-6-16,0-2-15 0,0-3 23 0,5 1-6 15,-5-1-1-15,-3 1 1 0,-3-3 8 16,9-2-10-16,-9 0 2 0,0 0 11 0,0 0-20 15,-3 0-5-15,0 0-59 0,0 0-41 0,0-17-46 16,0 1-36-16,-15-2 4 0,0-2-36 0,-2 2-105 16,-4-5-122-16,-3 2-224 0</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2:04.44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65D2656-CE12-4B93-BF26-764F6B65E792}" emma:medium="tactile" emma:mode="ink">
          <msink:context xmlns:msink="http://schemas.microsoft.com/ink/2010/main" type="inkDrawing" rotatedBoundingBox="30204,15414 32792,15285 32798,15407 30210,15536" semanticType="underline" shapeName="Other">
            <msink:sourceLink direction="with" ref="{38897AC5-D973-4022-85DB-C4D9D07F8714}"/>
          </msink:context>
        </emma:interpretation>
      </emma:emma>
    </inkml:annotationXML>
    <inkml:trace contextRef="#ctx0" brushRef="#br0">26 195 1496 0,'0'0'83'0,"-9"0"15"16,9 0 44-16,-6 0-1 0,0 9 15 0,0-9 9 15,6 0-14-15,-3 0-22 0,0 0-6 0,0 0-25 16,-3 0-21-16,6 0-3 0,0 0-10 0,0 0 5 15,0 0-19-15,0 0 5 0,0 0-30 0,0 0 0 16,0 0-13-16,0 0 3 0,12 0-7 0,-12 0 2 16,0 0-1-16,9 0-2 0,6 0-1 0,-3 0 11 15,5 0-17-15,4 0 19 0,6 0-17 0,3 0 15 16,3 0 0-16,14 0 11 0,-2 0-15 0,0 0 17 16,5 0 22-16,10 0 26 0,-4 0 19 15,4 0-41-15,2 0-1 0,-8 0 6 0,11 0 3 16,-8 0-9-16,8 0 8 0,-2-8-6 0,-10 8 6 15,10-7-16-15,-9 7-9 0,5 0 1 0,1-6-27 16,-4 2 9-16,-2-1 3 0,2 3-8 0,4-1-9 16,-7-2-18-16,1 0 8 0,0 0 7 0,-4 2-9 15,1-4 5-15,-4 3 6 0,-2-3-5 0,0 2 8 16,-7 0-5-16,10 3 9 0,-12-3-13 0,2 1 0 16,1 0 9-16,0 1 0 0,-3 2-15 0,-4-1 3 15,4 2 7-15,-9 0-8 0,6 0 7 0,-7 0 15 16,1 0 20-16,-6 0-16 0,3 0 7 0,0 0-13 15,-4 0 11-15,1 9-18 0,0-9-6 16,-3 0-13-16,-6 8 21 0,0-8-11 0,0 0 4 16,-6 8 4-16,-6-8-6 0,0 0 8 0,0 0 3 15,0 0-22-15,0 0 12 0,0 0-6 0,0 0 9 16,0 0-4-16,0 0 10 0,0 0-18 0,0 0 12 16,0 0-1-16,0 0-2 0,0 0-6 0,0 0 7 15,0 0-10-15,0 0 0 0,0 0 3 0,0 0 2 16,0 0 9-16,0 0 0 0,0 0-2 0,0 0-5 15,0 0-6-15,0 0 10 0,0 0-2 0,0 0-10 16,0 0 8-16,0 0-18 0,0 0 26 0,0 0-6 16,0 0 7-16,0 0-14 0,0 0-2 15,0 0 6-15,0 0 0 0,0 0-2 0,0 0-5 0,12 0 14 16,-12 0-7-16,0 0-7 0,8 0-3 16,-2 0-20-16,3-15-30 0,0 5-25 0,-3-1-83 15,3-3-44-15,3 1-77 0,0 0-26 0,-3 0-9 16,-3 0-66-16,9 2-228 0,-9-3-132 0</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2:06.07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10BBC42-67AD-4964-9599-41D58B7F2C09}" emma:medium="tactile" emma:mode="ink">
          <msink:context xmlns:msink="http://schemas.microsoft.com/ink/2010/main" type="writingRegion" rotatedBoundingBox="31130,15658 32326,15726 32281,16502 31085,16434"/>
        </emma:interpretation>
      </emma:emma>
    </inkml:annotationXML>
    <inkml:traceGroup>
      <inkml:annotationXML>
        <emma:emma xmlns:emma="http://www.w3.org/2003/04/emma" version="1.0">
          <emma:interpretation id="{463082E0-50D3-4BA2-BE26-011E53F8C83B}" emma:medium="tactile" emma:mode="ink">
            <msink:context xmlns:msink="http://schemas.microsoft.com/ink/2010/main" type="paragraph" rotatedBoundingBox="31130,15658 32326,15726 32281,16502 31085,16434" alignmentLevel="1"/>
          </emma:interpretation>
        </emma:emma>
      </inkml:annotationXML>
      <inkml:traceGroup>
        <inkml:annotationXML>
          <emma:emma xmlns:emma="http://www.w3.org/2003/04/emma" version="1.0">
            <emma:interpretation id="{8F5862C7-1DBD-440C-95F0-7DD687FC39E7}" emma:medium="tactile" emma:mode="ink">
              <msink:context xmlns:msink="http://schemas.microsoft.com/ink/2010/main" type="line" rotatedBoundingBox="31130,15658 32326,15726 32281,16502 31085,16434"/>
            </emma:interpretation>
          </emma:emma>
        </inkml:annotationXML>
        <inkml:traceGroup>
          <inkml:annotationXML>
            <emma:emma xmlns:emma="http://www.w3.org/2003/04/emma" version="1.0">
              <emma:interpretation id="{923C0D07-EB0A-4F1E-B801-6E7FDD423438}" emma:medium="tactile" emma:mode="ink">
                <msink:context xmlns:msink="http://schemas.microsoft.com/ink/2010/main" type="inkWord" rotatedBoundingBox="31116,15904 31699,15937 31669,16467 31085,16434"/>
              </emma:interpretation>
              <emma:one-of disjunction-type="recognition" id="oneOf0">
                <emma:interpretation id="interp0" emma:lang="" emma:confidence="1">
                  <emma:literal/>
                </emma:interpretation>
              </emma:one-of>
            </emma:emma>
          </inkml:annotationXML>
          <inkml:trace contextRef="#ctx0" brushRef="#br0">0 0 2572 0,'0'0'-4'0,"0"0"7"0,0 0 25 0,0 0 53 16,0 0 31-16,0 0-11 0,0 12 0 0,0-12-13 15,0 20-15-15,0 1-27 0,0 2 18 0,0 2-4 16,0 5 19-16,0-4 15 0,0 1-26 0,0 5 8 16,0-3-12-16,0 1-26 0,0-1-13 0,0-1 12 15,0-2-25-15,0 1 15 0,0-6-32 0,0 3 13 16,0-5 8-16,0-2-13 0,0-5 3 16,0 3-14-16,0-4-26 0,0-4-36 0,0-1-62 0,0 0-27 15,0 0-36-15,0-5-17 0,0 1-43 16,0-2-57-16,0 0-92 0,0 0-172 0,0 0 35 15</inkml:trace>
          <inkml:trace contextRef="#ctx0" brushRef="#br0" timeOffset="280.2136">0 118 2011 0,'0'-12'33'0,"12"-2"-3"16,-12 3 22-16,0 0-6 0,0 2 11 0,0 5-9 15,0 0 10-15,0 0 44 0,0 4 9 0,15 0 3 16,-15 0-10-16,17 0-5 0,4 15 11 0,-9-15 3 15,9 15-16-15,-3-1-21 0,6 1-18 16,-3 0 0-16,2 4 22 0,2-4-2 0,-7 0-10 16,9 3-12-16,-3 1-4 0,-1-2-28 0,-2 0 1 15,0 1-18-15,3 0-4 0,-3 1 1 0,0 0 1 16,-3-4 10-16,2 0-9 0,-8 3 2 0,9-5-2 16,-9-1-8-16,0-2-15 0,-3-4 18 0,3 1-5 15,-6-3-14-15,0-4-9 0,0 0-1 0,0 0-23 16,-3 0-5-16,2 0-44 0,1 0-52 0,-6 0-7 15,0 0-17-15,0 0-21 0,0 0-40 0,0-17-74 16,0-2-97-16,0-1-83 0,0-6 9 0</inkml:trace>
        </inkml:traceGroup>
        <inkml:traceGroup>
          <inkml:annotationXML>
            <emma:emma xmlns:emma="http://www.w3.org/2003/04/emma" version="1.0">
              <emma:interpretation id="{C4449D2F-51E2-4A75-808D-65CF8843D4E0}" emma:medium="tactile" emma:mode="ink">
                <msink:context xmlns:msink="http://schemas.microsoft.com/ink/2010/main" type="inkWord" rotatedBoundingBox="31530,15681 32326,15726 32284,16447 31488,16401"/>
              </emma:interpretation>
              <emma:one-of disjunction-type="recognition" id="oneOf1">
                <emma:interpretation id="interp1" emma:lang="" emma:confidence="0">
                  <emma:literal>10</emma:literal>
                </emma:interpretation>
                <emma:interpretation id="interp2" emma:lang="" emma:confidence="0">
                  <emma:literal>lo</emma:literal>
                </emma:interpretation>
                <emma:interpretation id="interp3" emma:lang="" emma:confidence="0">
                  <emma:literal>IO</emma:literal>
                </emma:interpretation>
                <emma:interpretation id="interp4" emma:lang="" emma:confidence="0">
                  <emma:literal>Ío</emma:literal>
                </emma:interpretation>
                <emma:interpretation id="interp5" emma:lang="" emma:confidence="0">
                  <emma:literal>ÍO</emma:literal>
                </emma:interpretation>
              </emma:one-of>
            </emma:emma>
          </inkml:annotationXML>
          <inkml:trace contextRef="#ctx0" brushRef="#br0" timeOffset="555.8333">421-185 2212 0,'-6'-8'65'0,"6"0"-2"16,0 2-5-16,0 1 17 0,0 2 7 0,0-1-19 15,0 0 2-15,0 4 33 0,0 0 24 0,0 0 28 16,0 0 4-16,0 0-4 0,0 15 7 0,0-3 2 16,20 4-4-16,-5 1 7 0,0 5-25 0,-6 3-27 15,3 1-5-15,-6 2-20 0,-6-1-5 16,12 9-16-16,-12 1-12 0,9-1-18 0,-6-4-18 16,-3-1 4-16,3-3-12 0,3 4 0 0,-3-4-1 15,-3-3-1-15,0-2-7 0,0-3 5 0,0 2-13 0,0-3 6 16,0-1 8-16,0-3-19 0,0 2-19 15,0-6-12-15,15-6-18 0,-15 1-47 0,0 1-36 16,0-4-41-16,0-3-19 0,0 0-25 0,0 0 16 16,0 0-23-16,0 0-7 0,0 0 11 0,14 0-61 15,-14 0-136-15,12 0-143 0</inkml:trace>
          <inkml:trace contextRef="#ctx0" brushRef="#br0" timeOffset="1008.7362">904 48 2329 0,'0'-11'78'16,"0"2"28"-16,-12-2 18 0,12 3 22 0,0 1 14 16,-12 5-15-16,0-2 10 0,12 4-34 0,0 0-26 15,0 0 2-15,0 0-22 0,0 0-14 0,0 0 11 16,0 0 10-16,0 0-9 0,-12 14 29 0,12-14-5 15,-15 20 1-15,15-4-12 0,-12 2 0 0,0 0-8 16,12 8-14-16,-8-3-17 0,-4 3-17 0,12 4 6 16,-6-1-11-16,0-4-13 0,6 2-1 15,0 2-5-15,0-2-5 0,0-1 12 0,0-4-3 16,0-2-5-16,12-3-2 0,-12 1 0 0,14 0 3 16,-2-2-7-16,0 0 6 0,3-4-2 0,-3 1 4 15,0-3-15-15,3-1 3 0,0-5 0 0,0 0-3 16,3-4 9-16,-4 0-12 0,7 0-5 0,-3 0 0 15,1-17-6-15,-4 1 5 0,9-2 12 0,-4 0-4 16,-2-1 0-16,3-5 3 0,-6 2 5 0,3-1-4 16,-6-2 0-16,0 2-3 0,-3 3 4 0,0 1 4 15,-3-4-3-15,-6 4 12 0,0 1 2 0,0-1 6 16,0 0-22-16,0 1-2 0,0-1 4 16,-21 3-16-16,9 3 6 0,-9-2-13 0,6-1-26 15,-3 5-38-15,0 2-31 0,-2-4-47 0,-4 9-48 16,3-3-66-16,-3 1-12 0,-4 3-29 0,1 0 30 15,1 1-109-15,5 0-194 0</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6:19.41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AA731E6-E89F-472F-84B5-C1A05376BD2D}" emma:medium="tactile" emma:mode="ink">
          <msink:context xmlns:msink="http://schemas.microsoft.com/ink/2010/main" type="writingRegion" rotatedBoundingBox="20577,12170 24781,12287 24760,13032 20557,12915">
            <msink:destinationLink direction="with" ref="{66A1A5C8-6CF9-4AC2-8619-798FEEB1DC54}"/>
          </msink:context>
        </emma:interpretation>
      </emma:emma>
    </inkml:annotationXML>
    <inkml:traceGroup>
      <inkml:annotationXML>
        <emma:emma xmlns:emma="http://www.w3.org/2003/04/emma" version="1.0">
          <emma:interpretation id="{B197E683-0B40-4C9D-93C7-BE64E11016F5}" emma:medium="tactile" emma:mode="ink">
            <msink:context xmlns:msink="http://schemas.microsoft.com/ink/2010/main" type="paragraph" rotatedBoundingBox="20577,12170 24781,12287 24760,13032 20557,12915" alignmentLevel="1"/>
          </emma:interpretation>
        </emma:emma>
      </inkml:annotationXML>
      <inkml:traceGroup>
        <inkml:annotationXML>
          <emma:emma xmlns:emma="http://www.w3.org/2003/04/emma" version="1.0">
            <emma:interpretation id="{20124D68-3099-43AD-AE67-58DFCC04B652}" emma:medium="tactile" emma:mode="ink">
              <msink:context xmlns:msink="http://schemas.microsoft.com/ink/2010/main" type="line" rotatedBoundingBox="20577,12170 24781,12287 24760,13032 20557,12915"/>
            </emma:interpretation>
          </emma:emma>
        </inkml:annotationXML>
        <inkml:traceGroup>
          <inkml:annotationXML>
            <emma:emma xmlns:emma="http://www.w3.org/2003/04/emma" version="1.0">
              <emma:interpretation id="{82DC6FF4-45AA-4B7A-AAAE-95F9A7E8BC22}" emma:medium="tactile" emma:mode="ink">
                <msink:context xmlns:msink="http://schemas.microsoft.com/ink/2010/main" type="inkWord" rotatedBoundingBox="20577,12170 22928,12235 22908,12980 20557,12915"/>
              </emma:interpretation>
              <emma:one-of disjunction-type="recognition" id="oneOf0">
                <emma:interpretation id="interp0" emma:lang="" emma:confidence="1">
                  <emma:literal/>
                </emma:interpretation>
              </emma:one-of>
            </emma:emma>
          </inkml:annotationXML>
          <inkml:trace contextRef="#ctx0" brushRef="#br0">44 10 2808 0,'-9'11'12'0,"0"-3"-10"0,0-2 4 15,3 1 18-15,3 0 24 0,0-6 9 0,1 3-18 16,-1 0-33-16,3-3 15 0,0 1-11 0,0 0-2 16,0-1-16-16,0-1 14 0,0 1-12 0,0-1 18 15,0 1-19-15,0-1 3 0,0 0 0 0,11 3 9 16,1-3-5-16,-3 0 22 0,0 0-10 15,3 0 2-15,-3 0 5 0,3-14 12 0,0 3 4 16,3 11 7-16,-6-11-8 0,-3 1 6 0,3 0 23 16,-9 2-7-16,0 2 10 0,0 6-2 0,0 0-18 15,0-4-6-15,0 4 17 0,0 0-18 0,0 0-18 16,0 0 16-16,0 0 42 0,0 0 21 0,0 13-27 16,0-3-6-16,0 2-15 0,0 7 33 0,0 1 39 15,0 0-36-15,0 7-31 0,0-2-13 0,11 3 5 16,-11 0-13-16,0 2-8 0,9-1-12 0,-9 0-8 15,12-1-13-15,-3 0 10 0,0-1-5 16,0-2 1-16,-9 1-7 0,9-3 3 0,-9-4 5 16,0 1-1-16,0-5-6 0,0-1-7 0,0-3 3 15,0 0-15-15,0-1-51 0,0-4-30 0,0-1-51 16,0-5-81-16,0 1-61 0,0-1-41 0,0 0 12 16,0 0-47-16,0 0-291 0</inkml:trace>
          <inkml:trace contextRef="#ctx0" brushRef="#br0" timeOffset="379.9509">503 121 2954 0,'0'0'78'0,"0"0"4"0,0 0 44 0,0 0 32 15,-12 0 1-15,12 0-11 0,-12 15-15 0,3-3-18 16,-3 0-4-16,3 2-35 0,0 0-4 0,0 3-17 15,-9 2-15-15,6 2-13 0,0 0-6 0,4 3-8 16,-1-2 8-16,0 0-7 0,6-2-17 0,-3 0-2 16,6-2 15-16,0-1-13 0,0 0 4 0,0-1-1 15,0-2 6-15,12 0-8 0,0-3 7 0,-1-2-11 16,1-3-1-16,0-1-5 0,0 0 11 0,6-5-10 16,-3 0-4-16,6 0 5 0,-3 0-17 0,5-19-14 15,-2 4-12-15,3-2-3 0,-3-2 22 16,0-2 18-16,-3-2-8 0,-1-1-2 0,-2-2 11 15,-3 1 17-15,-3-2-4 0,-3-1 15 0,-3 3-6 16,0 1-9-16,-3 4-7 0,0-1 8 0,0 6-13 16,0-1-5-16,0 7-7 0,-18 2 5 0,6 1 8 15,-3 3-10-15,1 3-47 0,2 0-76 0,-6 0-35 16,3 0-8-16,-3 14-35 0,3-3-21 0,-3 5-5 16,3-4-81-16,9 2-176 0,1-1-98 0</inkml:trace>
          <inkml:trace contextRef="#ctx0" brushRef="#br0" timeOffset="767.0808">943 91 2729 0,'0'-6'70'15,"0"3"55"-15,0 1 53 0,0-2 24 0,0 2 31 16,0 2-32-16,-12 0-19 0,12 0-29 0,-9 0-40 15,9 0 10-15,-15 0-26 0,6 15 5 0,-2 1-27 16,2 0-19-16,0 0-30 0,-3 4 3 0,3 2-14 16,-3 2-9-16,0-1 4 0,6 2 3 15,0-1-9-15,0 2 0 0,-3-3-3 0,9 1-7 0,0-2 6 16,0-2 0-16,0-1-9 0,15 1 13 16,-3-4-10-16,0-1 6 0,3-3 4 0,0 0-15 15,3-1 6-15,-4-5 2 0,10 1-12 0,-9-3 1 16,3-2 8-16,3 1-2 0,-3-3-1 0,3 0-5 15,2 0 5-15,-2-20-9 0,-3 5 10 0,3 0 14 16,0-2-11-16,-6-2-9 0,0 0 7 0,-7 0 21 16,1-1-10-16,-6 0-4 0,3 1 0 0,-6-2-4 15,0 2-10-15,0 0 15 0,-18 2-15 0,4 0-31 16,-1 5-16-16,-3-2-73 0,3 2-57 0,-3 2-58 16,6 0-30-16,-6 3-16 0,6 0-28 0,1 4-22 15,-1-2-117-15,0 4-165 0</inkml:trace>
          <inkml:trace contextRef="#ctx0" brushRef="#br0" timeOffset="1359.1059">1527 114 2456 0,'0'0'51'0,"0"-4"18"0,0-1 33 16,-15 5 37-16,0 0 2 0,15 0-5 0,-12 0-49 15,0 0-8-15,12 0-9 0,-12 0-16 0,3 16 31 16,9-4-18-16,-6 3-13 0,-9-1-12 0,9 6-15 15,-3-1-20-15,0 1 8 0,4 0-5 0,-4 4-10 16,6-1 10-16,0-2-13 0,3 0 14 0,0-2-7 16,0 2-15-16,0-6 5 0,0 1 20 0,20-2-4 15,-11-1-4-15,3-3-6 0,0 1 10 0,-6-4-1 16,3-2-5-16,6 1-12 0,0-2 8 0,-3-4 9 16,3 0-21-16,-3 0 4 0,-1 0-6 0,4-17 14 15,-6 1-20-15,6-1 0 0,6 0 15 16,-12-2-9-16,3-2-12 0,0-1 15 0,3 0 17 15,-6 0-17-15,0-1 20 0,-4 3-4 0,-5-2 2 16,0 4-16-16,0 4 11 0,0-1-17 0,0 5-4 16,0-1-22-16,-14 1-39 0,2 4-22 0,0 3-40 15,-3-2-9-15,3 4-46 0,6-2-50 0,-15 3-80 16,6 0-159-16,0 0-120 0</inkml:trace>
          <inkml:trace contextRef="#ctx0" brushRef="#br0" timeOffset="1778.5979">1860-67 2660 0,'-12'0'48'0,"12"0"69"16,-12 0 25-16,0 0 39 0,12 0 25 0,-9 0-47 15,3 9-56-15,-6-9-27 0,6 0-34 0,1 0-22 16,2 0 13-16,-3 0 0 0,6 0 0 0,0 0-18 16,0 15 4-16,0 0-4 0,12-2-2 0,-1 1-2 15,4 1 8-15,-3 4-17 0,9-2-1 16,-6-1 3-16,9 3-8 0,-9-5 0 0,8-1 15 16,-2 0 0-16,3-1-19 0,3 3 8 0,-6-2 6 15,3-2-12-15,-7-2 16 0,4 0-18 0,-6 0 1 16,-3 0 11-16,0 0-2 0,-9-3 1 0,6 0-18 15,-6 2 14-15,-3-1 12 0,0 1-8 0,0 1 18 16,0-1-21-16,0 1 14 0,0 3 26 0,-15 1-33 16,-3 0 8-16,3-1 0 0,-3 1-18 0,0-2 7 15,4 1 6-15,-7-1-1 0,9 0-17 0,-9 0-3 16,3 1 1-16,3 0-28 0,0-2-36 0,6-3-24 16,-5 1-46-16,5-1-46 0,0-2-22 0,9 0-18 15,0-1-44-15,0-3-19 0,0-1-33 0,0 0-106 16,0 0-74-16</inkml:trace>
          <inkml:trace contextRef="#ctx0" brushRef="#br0" timeOffset="2031.0553">2345 315 2659 0,'0'0'90'0,"0"0"45"16,0 0 39-16,0 13 36 0,0-3 55 0,0-10-23 15,-12 11-29-15,12 2-45 0,-18-2-24 16,9 1-55-16,-2 3-16 0,-7 0-19 0,3 4-34 16,-3 0 0-16,-3 0 10 0,-3 4-21 0,0-1 1 15,7-2-7-15,-7 0-11 0,9-1 6 0,-6-1 9 16,3 2-30-16,6-6-31 0,3-3-33 0,0 0-58 16,1 1-54-16,2-4-25 0,-6 0-15 0,9-3-8 15,3-5-1-15,0 0-13 0,0 0-81 0,0 0-140 16,0 0-151-16</inkml:trace>
        </inkml:traceGroup>
        <inkml:traceGroup>
          <inkml:annotationXML>
            <emma:emma xmlns:emma="http://www.w3.org/2003/04/emma" version="1.0">
              <emma:interpretation id="{E9F5CF87-DF81-42AF-86DE-93B619A8AD15}" emma:medium="tactile" emma:mode="ink">
                <msink:context xmlns:msink="http://schemas.microsoft.com/ink/2010/main" type="inkWord" rotatedBoundingBox="23206,12280 24780,12324 24763,12920 23189,12877"/>
              </emma:interpretation>
              <emma:one-of disjunction-type="recognition" id="oneOf1">
                <emma:interpretation id="interp1" emma:lang="" emma:confidence="0">
                  <emma:literal>500</emma:literal>
                </emma:interpretation>
                <emma:interpretation id="interp2" emma:lang="" emma:confidence="0">
                  <emma:literal>900</emma:literal>
                </emma:interpretation>
                <emma:interpretation id="interp3" emma:lang="" emma:confidence="0">
                  <emma:literal>50</emma:literal>
                </emma:interpretation>
                <emma:interpretation id="interp4" emma:lang="" emma:confidence="0">
                  <emma:literal>5000</emma:literal>
                </emma:interpretation>
                <emma:interpretation id="interp5" emma:lang="" emma:confidence="0">
                  <emma:literal>000</emma:literal>
                </emma:interpretation>
              </emma:one-of>
            </emma:emma>
          </inkml:annotationXML>
          <inkml:trace contextRef="#ctx0" brushRef="#br0" timeOffset="3575.4678">2696 53 1997 0,'-9'5'35'0,"6"-2"5"0,1 1 24 16,-4 0 42-16,6 1-6 0,0-4-27 0,-6 4-13 16,6 0-17-16,-6 1-4 0,0 3 5 0,3 1-10 15,0 1-9-15,0-1-13 0,0 3-6 16,0 0-3-16,3-3 6 0,-6 5 3 0,6-3-6 15,0 1-3-15,0-2-15 0,0 0 9 0,0-2 2 16,0 1 1-16,0-2 21 0,12-1-26 0,-12-4 5 16,21 0 4-16,-9-1 4 0,-1-2-8 0,4 0-22 15,-3 0 6-15,9 0 14 0,-9 0-11 0,6-13-2 16,3 3-18-16,-6 0 16 0,8 1 17 0,-5-1-3 16,6 1 3-16,0 0-2 0,-3-2 1 0,2 3 4 15,-2 2-5-15,3-1-16 0,-3 4 24 0,0-1-14 16,3 2 8-16,-12 2 10 0,2 0-3 0,-2 0 10 15,0 0 4-15,-6 14 6 0,3 0-5 0,-9-1-8 16,0 1-4-16,0 1 1 0,0 1 1 16,0 1 11-16,0 2 8 0,0 0-1 0,0 0 1 15,0-1 14-15,0 3 9 0,-18-1 0 0,3 0 21 16,0 0 13-16,4-2 28 0,-7 0-13 0,0-1-17 16,-3 1-12-16,0-2 14 0,-6-2-15 0,-2 2 1 15,2-6-34-15,3 1-17 0,-3-3-5 0,6 0 0 16,-2 0-18-16,2-2-5 0,0-3-4 0,3-3-35 15,3 0-28-15,3 0-42 0,6 0-30 0,-6 0-38 16,6 0-56-16,3 0-26 0,3-11-104 0,0 11-147 16,0-17-108-16</inkml:trace>
          <inkml:trace contextRef="#ctx0" brushRef="#br0" timeOffset="3980.3176">3357 114 2795 0,'0'0'63'0,"0"0"63"0,0 0 46 16,-9 0 54-16,9 0 25 0,-18 0-25 0,7 11-39 16,-4 0-33-16,0 1-17 0,3 2-31 15,0 3-46-15,-3 1 0 0,3 4-29 0,0 0-15 0,-3 3 8 16,3-1-16-16,6-1-6 0,1 2 0 15,-4-1 4-15,3-1-10 0,6 1 6 0,0-4 7 16,0 1-2-16,20 0-19 0,-2-5-2 0,3 3-17 16,-6-8 5-16,9 4 16 0,-6-4-6 0,3-1 16 15,-1-6-13-15,-2 1-7 0,3-5-22 0,3 0-23 16,-3 0 19-16,3-14 10 0,2 2 9 0,-8-4-2 16,6-3-17-16,-6 3 5 0,3-4-17 0,-9 0 20 15,5-5 4-15,-11 1 14 0,3 1 18 0,-6-1 5 16,-3-1-17-16,0 2 10 0,0 1 5 0,0 3 0 15,0 0-4-15,-12 7-15 0,1-1 5 0,-1 4-5 16,0-1-28-16,-3 6-6 0,3-1-41 0,-3 3-50 16,3 2-62-16,-3 0-13 0,3 0-19 15,0 0-18-15,4 0-37 0,-4 11-61 0,6-11-168 16,0 18-34-16</inkml:trace>
          <inkml:trace contextRef="#ctx0" brushRef="#br0" timeOffset="4347.6851">3926 208 2621 0,'0'-3'63'0,"0"1"50"0,0 2 59 16,0-2 57-16,0 2 9 0,-15 0 16 15,-3 0-39-15,6 0-21 0,3 0-24 0,-9 12-25 16,3-1-34-16,4 2-30 0,-7-1-30 0,3 2-6 15,-3 2-14-15,3 1-19 0,3 2 3 0,0 0-3 16,3 1-12-16,3 0-2 0,0 4-3 0,6-3 9 16,0 0 3-16,0 0-13 0,0 0-2 0,0-2-9 15,15 1 3-15,3-4-10 0,0-2-1 0,-6-1 5 16,3 1 9-16,6-5-7 0,-4-3 15 0,10 0 7 16,-3-6-24-16,3 0-12 0,0 0 15 15,-1 0 11-15,4 0-32 0,3-17 18 0,-6 3-4 16,0-1-9-16,-4-1 16 0,-2-1-3 0,0-2-28 15,-3-1 17-15,0-4-23 0,-12 2 2 0,3-4-16 16,-9 2 8-16,0-1-46 0,0 0-7 0,0 2-27 16,0 1-57-16,-15 3-31 0,-3 3-19 0,-9 0-8 15,3 6-66-15,-3 3-149 0,-5 3-121 0</inkml:trace>
          <inkml:trace contextRef="#ctx0" brushRef="#br0" timeOffset="3112.5024">2643 40 2060 0,'-6'9'45'0,"6"-3"-2"0,0-2-13 0,-6 1 45 16,6-3 10-16,0 1 20 0,0-3-40 0,0 5-4 15,0-5-15-15,12 0-16 0,-3 0-5 0,9 0-20 16,-6 0 12-16,-1 0-10 0,10 0-15 0,-3 0 13 15,3 0 4-15,-9 0-4 0,9-13-17 0,-6 13 21 16,2-11-7-16,1 11 3 0,-6-6-8 0,3 6-2 16,-3-6-26-16,-3-3-9 0,-3 4-23 0,0 2-24 15,0-4-19-15,0 6-37 0,-6-4-88 0,0 2-84 16,0 1-108-16,0-2-23 0</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6:26.06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6A1A5C8-6CF9-4AC2-8619-798FEEB1DC54}" emma:medium="tactile" emma:mode="ink">
          <msink:context xmlns:msink="http://schemas.microsoft.com/ink/2010/main" type="inkDrawing" rotatedBoundingBox="20091,11512 25210,11953 25041,13904 19923,13463" hotPoints="24997,11751 25040,13386 20182,13511 20140,11876" semanticType="enclosure" shapeName="Rectangle">
            <msink:sourceLink direction="with" ref="{2AA731E6-E89F-472F-84B5-C1A05376BD2D}"/>
          </msink:context>
        </emma:interpretation>
      </emma:emma>
    </inkml:annotationXML>
    <inkml:trace contextRef="#ctx0" brushRef="#br0">168 1487 2153 0,'0'0'45'16,"-3"0"16"-16,0 0 32 0,3 0 6 0,0 0 4 16,0 0 21-16,-3 0-36 0,3 0-3 0,0 0-32 15,0 0-14-15,0 0 19 0,0 0-3 0,0 0-1 16,0 14 27-16,0-14 13 0,0 12-2 0,0-3 10 15,0 1-16-15,0 3-6 0,18 1-22 0,-12 4-26 16,-6 1-10-16,15 2 6 0,-6 1-9 16,0-2-13-16,-9-3 15 0,9 4-11 0,0 1-16 15,-3-3 14-15,3-1-10 0,0-2 9 0,-3 3-2 16,3-2-5-16,-1 0-2 0,1-3 18 0,3 0-16 16,3-3-1-16,0 0 3 0,-3 2 17 0,0-2-25 15,3-2 20-15,3-1-10 0,-1 0-12 0,10-4 5 16,-3-1 3-16,6-3 11 0,3 0-9 0,5 0-2 15,-2 0 0-15,0-15 9 0,5 2-8 0,-2 13-8 16,-3-12 4-16,3 4 4 0,-1 8-10 0,4-8 3 16,3 8-3-16,-1 0 15 0,1 0-6 0,-3 0-2 15,2 0 11-15,1 0-5 0,-4 0-9 0,1 0 9 16,3 0-15-16,-2 0 14 0,2 0-6 16,0 0-2-16,-1 0 0 0,4 0 6 0,-3 0-3 15,2 0 9-15,4 0-1 0,0 0 1 0,-4 0-5 16,1 0-16-16,5 0 18 0,1 0-1 0,2 0-9 15,-5 0 22-15,3 0-19 0,-1 0-4 0,4 0 1 16,-1 0 15-16,-2 0-13 0,0 0 2 0,-4 0 2 16,7 0 2-16,-13 0-5 0,1 0 10 0,0 0-3 15,-7 0-7-15,4 0 3 0,-9 0 1 0,-1 0-8 16,1 0 1-16,-3 0 16 0,3 0-17 0,-1 0 17 16,1 0-4-16,0 0-15 0,0 0 5 0,2 0 4 15,1 0 3-15,0 0-3 0,0 0-3 16,5 0 14-16,-2 0-14 0,3 0 8 0,-4 0-1 15,7 0-15-15,-6 0 17 0,-1 0 6 0,1 0-19 16,0 0-8-16,-6 0 13 0,5 0 0 0,1 0 6 16,0 0 12-16,-1 0-9 0,1 0-12 0,-6 0-3 15,5 0 2-15,1 0 15 0,-7 0-13 0,7 0 5 16,-1 0 9-16,-5 0-13 0,6 0-4 0,-1 0 14 16,-5 0-15-16,0 0 3 0,-6 0 3 0,2 0 10 15,4 0-2-15,-6 0 4 0,0 0-19 0,6 0 0 16,-4 0 21-16,4 0-13 0,-6 0 2 0,6 0 5 15,-4 0 3-15,4-14-8 0,0 14-19 0,0 0 19 16,-7-13-10-16,7 13 15 0,-6 0 4 16,3 0-7-16,-4 0 2 0,1 0-16 0,0 0 11 15,3 0 7-15,-9 0-9 0,-1 0 3 0,4 0-15 16,-9 0 12-16,3 0 20 0,0 0-25 0,-9 0-1 16,9 0 18-16,-6 0-7 0,8 0-3 0,-8 0-15 15,3 0 14-15,3 0 10 0,-3-12-20 0,3 12 12 16,-6 0 14-16,3 0-29 0,-4 0 21 0,1 0-8 15,-3 0 5-15,-3 0 14 0,0 0-22 0,6-14 16 16,-12 14-3-16,0 0-5 0,0 0 1 0,0 0-6 16,0-18 7-16,0 18-8 0,0-11 2 0,0 11-14 15,0-10 14-15,0-1 8 0,0 0-10 0,-12 3-4 16,-3-3 3-16,3 0-5 0,12-5 18 16,-6-3-10-16,1-2-14 0,5-3 9 0,-12-2 12 15,3-4-16-15,3 2 5 0,-6-4 1 0,6 0 8 16,-3 0-8-16,3-4-8 0,6 3 6 0,-6 0 15 15,6 0-13-15,0 2 10 0,0-3-11 0,0 1 10 16,0-1-2-16,0 2-17 0,12 2 11 0,-3-1-8 16,-9 1 25-16,0 1-19 0,0 4 6 0,12-2-2 15,0 0 5-15,-12 2-5 0,0 2-16 0,0-1 23 16,0-1-5-16,0 3-11 0,0-3 18 0,0 2-17 16,0-2 17-16,0 0-18 0,0 1 8 0,0 2-6 15,0-1 17-15,0 2-14 0,0 1 3 16,0-2 16-16,0 5-14 0,0-3 11 0,0 2-19 15,-12 3 18-15,12-1-18 0,-12-1 16 0,12 0-4 16,0 3-2-16,0 2-14 0,-15 2 18 0,15-4-14 16,0 2 8-16,-12 2 13 0,12 1 11 0,-15 2 2 15,15-1-12-15,-12 0 4 0,6 1 8 0,-6 0-12 16,4-1-2-16,-4 0-12 0,0-1 3 0,0 8 10 16,3-4-12-16,-3 5 10 0,-6 0-8 0,9 0-2 15,-15 0-5-15,9 0 11 0,-2 0-3 0,-4 0-19 16,-6 0 9-16,3 0 10 0,-3 0 1 0,-2 0-5 15,2 0 5-15,0 0-8 0,0 0-1 16,-3 0-2-16,4 0 17 0,-1 0-23 0,0 0 8 0,-3 0 10 16,-2 0-2-16,5 0 4 0,-6 0-19 15,-6 0 4-15,7 0 12 0,-7 0-2 0,0 0-7 16,-5 0 7-16,-1 0-20 0,0 0 19 0,-2 0-8 16,2 0-3-16,-3 0 11 0,-2 0 1 0,6 0 1 15,-6-10 2-15,-4-2 1 0,9 12-12 0,-5-9 4 16,-7 9-3-16,4 0-6 0,-1 0 16 0,3 0-1 15,-5 0-12-15,8 0-10 0,-2-15 6 0,5 15 5 16,0 0 7-16,4 0-2 0,2 0-7 0,-3-13 6 16,4 13 10-16,2 0-23 0,-3-11 9 0,-6 0 5 15,7 11-28-15,-10 0 14 0,4 0-3 16,-4-7 14-16,6-2-15 0,-2 3 18 0,-10 6-14 16,3 0 2-16,1 0 15 0,-4 0-10 0,4-15 11 15,-7 15-15-15,3 0 17 0,-5 0-6 0,8 0-3 16,-2-13 6-16,2 13 2 0,6 0 2 0,1 0-5 15,-1 0-8-15,4-15 11 0,5 15-4 0,-3 0 10 16,0-12-4-16,1 0-10 0,2 0-9 0,0 0 19 16,1 3-17-16,-1 1 4 0,3-3 8 0,6-2-18 15,-8 2 5-15,5 5 0 0,-3-2 4 0,3 0-8 16,-2 1-1-16,5-1 19 0,-8 1-19 16,5 1 26-16,-5 1-12 0,5-3 5 0,6 2-5 15,-9-1 2-15,6 2 0 0,-2-2-13 0,2 4 4 0,0-1 13 16,3-1-6-16,-5 1-2 0,5 4 8 15,-3-2-11-15,0 0 7 0,3 2 12 0,-2 0-24 16,-1 0 11-16,3 0-4 0,6 0 17 0,-3 0-20 16,-3 0 14-16,1 0-2 0,5 0-11 0,-3 0 12 15,3 14-17-15,-9-14 14 0,3 13 3 0,-2-5 2 16,5 2-2-16,-3-2-3 0,0-1-18 0,0 1 19 16,1 0-9-16,5-1 18 0,-3-3-25 0,0 0 25 15,3 1-26-15,0-1 7 0,3 3 16 0,-2-6-13 16,5 4 9-16,-3-1-16 0,3 1 18 0,0 1-15 15,3 1 16-15,0-2-15 0,0-1 3 16,0-1 12-16,3 1 3 0,-3 2-13 0,0-2 9 16,1 1-2-16,2 1-14 0,-3-1 13 0,0 5 0 15,0-1-9-15,-3 1-6 0,3-4 8 0,-3 5 4 16,0-3 1-16,0 1-7 0,0 2 8 0,3-3 2 16,3 4-1-16,0 4-13 0,1-1 10 0,-1-3-12 15,3-2 10-15,3 4 12 0,-3 0-5 0,3 3 0 16,-3 0 1-16,3 4 0 0,0 6-7 0,0 1 5 15,0 6 4-15,0 2-5 0,0 4-15 0,0-4 10 16,15 0 1-16,-15 0-3 0,8 0 13 0,-8 3-14 16,0-3 15-16,9-5-13 0,-9 3 8 15,0-1 15-15,0-1-21 0,0-3 1 0,0-4 14 16,0-1-5-16,0 0-19 0,0-3 6 0,0 1 13 0,12-3-32 16,-12 0 7-16,0-4-59 0,15 1-42 15,-15-3-63-15,6-1-32 0,0-4-49 0,-6 2-29 16,9-1-168-16,-3-4-261 0</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6:31.83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EEB2B40-CF2D-4063-B3D4-41E60784980E}" emma:medium="tactile" emma:mode="ink">
          <msink:context xmlns:msink="http://schemas.microsoft.com/ink/2010/main" type="inkDrawing" rotatedBoundingBox="11649,8668 14969,10650 13275,13487 9955,11505" hotPoints="14150,11070 12378,12842 10607,11070 12378,9299" semanticType="enclosure" shapeName="Circle"/>
        </emma:interpretation>
      </emma:emma>
    </inkml:annotationXML>
    <inkml:trace contextRef="#ctx0" brushRef="#br0">2310 3113 1773 0,'0'1'51'0,"0"0"-30"0,0 3 31 16,0-3 46-16,0 1 4 0,0-2-17 0,12 0 5 16,-12 1-24-16,12 1-26 0,3-2 9 0,-3 0-7 15,0 1 9-15,3 1 13 0,-1 0 12 0,1-2-1 16,6 0 8-16,0 0-8 0,3 0-17 0,0 0-4 15,-3 0 7-15,2 0-21 0,4 0 6 0,3 0-13 16,0 0 1-16,-4 0 8 0,4 0-30 0,3 0 1 16,0 0 12-16,-1 0-1 0,-2 0 10 0,0-13 21 15,0 3 8-15,-1 3 10 0,-2-1-19 16,3-1-5-16,0-1-5 0,0-1-26 0,-4 0 8 16,7 0-16-16,-3 0 0 0,-3-3-12 0,-1 2 14 15,4-4-10-15,-6 0 3 0,0 2 7 0,0-4-13 16,-3 0 11-16,-1 0-6 0,1 2-2 0,3-5-3 15,-6 3-3-15,3-3 13 0,-3 1-3 0,-1 0 9 16,4-2-6-16,-3 1-7 0,0 1 11 0,0 0-4 16,0-5-6-16,0 1-5 0,-1-3 18 0,1 2-23 15,-3-1 4-15,0 1 0 0,0 0 10 0,3 0 7 16,-6 0 13-16,3 3-14 0,-1 2 0 0,1-3-1 16,0-1 2-16,0-1-9 0,0-2 17 0,-3 2 5 15,0-2 3-15,0 0-17 0,-3 0 0 0,-3 0-7 16,-3 0 12-16,0 0 7 0,2-2-2 15,-5-1 0-15,0 3-20 0,0-3 2 0,0 0 21 16,0 3 4-16,0 2 0 0,0-3-5 0,0 5-9 16,0-5-19-16,0 0 1 0,0 2 9 0,0 0-2 15,0-2-7-15,0 0 1 0,0 1 12 0,0 2-11 16,0-3-11-16,0 3 9 0,0 0 24 0,0-1-20 16,0 1 12-16,-11 1 23 0,11-1 6 0,-18 2-25 15,3-1-6-15,6-1-8 0,0 0 6 0,9 1-1 16,-15-2-20-16,6-4 2 0,0 2 15 15,3-3 3-15,0 1-5 0,-6 1 0 0,1 3 2 16,-1-5-10-16,0 1 10 0,-3 1-2 0,0-1-8 16,-3 1 2-16,3-2 10 0,0 2-13 0,-3-1 15 15,1 1-19-15,2 3 10 0,0 1 1 0,-3 0 6 16,0 3-10-16,0-3-3 0,-3 0 3 0,4-1 9 16,-1-1-12-16,-3-1 3 0,3 0 8 0,-3 1-1 15,0-1-17-15,0 1 6 0,1 1 4 0,-1 2 13 16,-3 0-7-16,0 0-12 0,-3 3 4 0,1-1-4 15,2 2 14-15,-3-1-21 0,-3 1 5 0,3 0 10 16,1-4 12-16,2 7-18 0,-3-6-2 0,-6 1 5 16,4 1-3-16,-4 1 4 0,6 1 12 15,-3 2-13-15,0 0 6 0,-2 2-12 0,-1 0-3 16,6 2 24-16,-3 1-24 0,1 1 22 0,-4 0-3 16,-6 0-13-16,4 1 13 0,-4 1-18 0,0-1-4 15,0 1 13-15,-2 1 8 0,2-2-3 0,0 1-13 16,1 0 17-16,2 2-9 0,-3 2 3 0,-2 0-7 15,2 4-7-15,0-1 20 0,-2 2-2 0,2 0-11 16,0 0-6-16,-3 0 15 0,1 0-8 0,2 14 13 16,-3 0-15-16,4-14 7 0,-4 10-6 0,6-10 17 15,-2 12-24-15,-1 1 2 0,0-5 6 0,3-1 15 16,1 3-21-16,2 1 13 0,-3-2-1 16,1-1 7-16,2 1-17 0,0 1 4 0,0-2 9 15,1 1 6-15,-4-1-17 0,0 3 10 0,3-3-12 16,1 5 23-16,-7-1-14 0,3 0-8 0,4 1 2 15,-7 1 16-15,0 0-1 0,-3 0-9 0,4 2 6 16,-1-2-19-16,3 1 6 0,-2 1 10 0,-1 0-6 16,3-1-6-16,3 1 15 0,-2 0-1 0,5 2-12 15,-6 1 18-15,4-1-3 0,2 3-21 0,0-1 23 16,3 3-12-16,0-2 5 0,1 3-12 0,-1 1 0 16,3 1 5-16,3 0 10 0,-3 0 2 0,7 1-20 15,-4 6 17-15,0-1-5 0,3 3 3 0,0 1-11 16,3-2 1-16,-3 5 16 0,4 2-13 0,-4 3-8 15,6 0 13-15,-3 0-9 0,3-1 10 16,3-2-7-16,0 2 14 0,0-4-4 0,3-3-2 16,3 0-9-16,-3-2-3 0,6-3 14 0,0 1-10 15,-3-1 3-15,3 2 9 0,0 0-11 0,0 1 8 16,0 0-4-16,0 0-1 0,0 4-4 0,0 2 15 16,0-2-7-16,12 0 6 0,-12 2-23 0,12 0 8 15,-3-1 13-15,3 1-3 0,0-4-4 0,3 0-8 16,3 0 15-16,-4 0-3 0,4-2 0 0,6 2 0 15,-3 3-3-15,3 0-5 0,3 4 11 0,-4-3-4 16,4 0-7-16,6-2 7 0,-3 1 3 0,2-7-12 16,-5 2 17-16,3-2-5 0,0-2-19 0,3 1 23 15,-1 0 0-15,-2 2-9 0,3 0 2 16,0 0 3-16,2-2-17 0,1-2-4 0,3 0 23 16,-1 1-21-16,1-5 6 0,3-1 12 0,-1-1-1 15,4-3 5-15,-3 0 2 0,-4-1-13 0,4 0 4 16,-3-2 10-16,5 0-16 0,1 1 1 0,-3-4 18 15,-4 1-14-15,4-1-3 0,0-3 8 0,-6 2 3 16,2-2-2-16,-5 0-7 0,-3-3-3 0,2 1-4 16,-2-1 9-16,0 0 8 0,3-1-18 0,-3 0 11 15,2-1 3-15,-2 0-2 0,6-2-10 0,-4 0 7 16,-2-1 15-16,6 0-24 0,-3-3 11 0,5 0 14 16,-2 0-20-16,0 0 5 0,0 0-7 0,2 0 7 15,-2 0-2-15,3-12 1 0,-1 3-3 16,1 9 5-16,-3-8 7 0,0 0-13 0,-1 3 6 0,1-1 6 15,-3 6-10-15,-4-5 17 0,1 2-18 16,-3 0 8-16,6-1 6 0,-6 0-6 0,-4-1-12 16,4-1 5-16,3 0 5 0,3-5-8 0,-1 1 6 15,-2-1 1-15,0-1-2 0,3 3 7 0,-1-4-13 16,-2 4 8-16,-9-1-4 0,3 1 2 0,-9 1 1 16,0 2-3-16,-3 0 2 0,-4 1 3 0,-2 1-4 15,0 2-8-15,0-2-25 0,0 3-33 0,-3-1-38 16,0 1-71-16,-3 1-57 0,3-2-64 0,0 2-20 15,-3-3-37-15,0 3-71 0,0 0-271 0</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02.51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35A66C8-0A9B-4413-A4DF-965868C4229A}" emma:medium="tactile" emma:mode="ink">
          <msink:context xmlns:msink="http://schemas.microsoft.com/ink/2010/main" type="inkDrawing" rotatedBoundingBox="28299,3480 31928,6446 29631,9256 26003,6290" hotPoints="31162,6510 29147,8524 27133,6510 29147,4495" semanticType="underline" shapeName="Circle">
            <msink:sourceLink direction="with" ref="{5E566AA6-9B97-4D10-9124-44CB592E6BA3}"/>
            <msink:destinationLink direction="with" ref="{355E3544-1000-443A-9BD3-EC1CE38CEB58}"/>
          </msink:context>
        </emma:interpretation>
      </emma:emma>
    </inkml:annotationXML>
    <inkml:trace contextRef="#ctx0" brushRef="#br0">1005 76 1565 0,'-12'0'32'0,"-3"0"4"15,9 0 13-15,0 0 9 0,6 0 46 0,-6 0-9 16,-3 0-14-16,3 0-39 0,0 0 22 0,6 0-16 15,-6 0-2-15,6 0-13 0,0 0 6 0,0 0 13 16,0 0 18-16,0 0 9 0,0 0-19 0,0 0-9 16,0 0-26-16,-12 0 13 0,12 0-13 0,-9 0 7 15,-3 0 12-15,12 0-6 0,-12 0-9 0,4 0-5 16,-4 0-18-16,0 0 14 0,0 0-9 0,3 0 16 16,-3 0-19-16,0 0 12 0,-3 0-6 15,3 0-4-15,6 13-6 0,-9-13-3 0,10 0-11 16,-7 11 13-16,0-11-10 0,3 0 4 0,-3 8 4 15,0-1 8-15,-3-2-7 0,3 0 5 0,0 3 31 16,-3-2-23-16,3 1 4 0,1 2 9 0,2-1-3 16,-9 1-4-16,6 0-15 0,-3 2 25 0,3 0-4 15,0 3 13-15,-3 0-11 0,3 0 2 0,-3 1-19 16,4 2 19-16,-7-2-9 0,3 6-25 0,3-1 16 16,0-1 15-16,-3 1-6 0,-3 1 16 15,3 1-6-15,3 2-14 0,-5-3 19 0,8 6-23 0,-9-4 12 16,3 7-1-16,-3-4 9 0,-3 6-3 15,3-3 29-15,-2 6-6 0,2-4-14 0,-3 2 4 16,3 0-26-16,3 0 25 0,-3 1-18 0,0 2 5 16,9-1 0-16,-8 1-26 0,2 1-5 0,9 1 17 15,-6-1 18-15,0 0-12 0,3 0 5 0,-9-1-1 16,6 1-18-16,9 2 4 0,-3-6-1 0,0 3-4 16,0-1 14-16,6 2-7 0,0 1 14 0,0-1-24 15,0-2 7-15,0 2-1 0,0 0-9 0,12-1 5 16,-12 3-5-16,9-3 17 0,-9 1-6 0,12-4-6 15,-12 1-5-15,0-1 4 0,0 1-8 16,0 0 0-16,18-4 12 0,-18 1 9 0,9 2-25 16,-9 0 17-16,12-4-7 0,-12 2-4 0,12-1 29 15,3 1-8-15,-3 4-2 0,5-3-7 0,-2-1-12 16,-3 5 7-16,3 0-4 16,3 0 8-16,3-2-6 0,-3-1-15 0,3-3 12 0,-10 2 0 0,7 0-1 15,3-2 4-15,-3 0-1 0,-3 1 0 0,3-5-9 16,3 5 17-16,-10-5-13 0,4 0 9 0,3 1-5 15,3-1-14-15,-3 0 24 0,-3-1-7 0,9 1-11 16,2-1 17-16,1 3-10 0,-3-1-4 0,3 1 6 16,0 1 0-16,2-1 2 0,-2 0-6 0,0 1-8 15,6 1 6-15,-10-2 4 0,4 1 0 0,6-1-5 16,-6-1 2-16,3 0-1 0,-4-3 8 16,1-2 15-16,0 0-29 0,-3 0 15 0,8 1-7 15,-5 0 2-15,0-2-3 0,-3 0 22 0,3 0-23 16,-1 3 0-16,-8-8 24 0,9-1-6 0,-9 1-4 15,3-6 0-15,0 0-4 0,2 1-4 0,4-2-4 16,0-1 1-16,9 5 8 0,-4-2-6 0,1-1 7 16,6 0-9-16,0 6 7 0,2-6-2 0,1-1-2 15,0 1 6-15,2 0-19 0,1-1 7 0,0-2 6 16,-1 1 3-16,-2-4-9 0,-3 2 1 0,-1 3-1 16,1 0 4-16,-6-1 3 0,2 1-10 15,1-1 21-15,-6 1-8 0,3 1-1 0,5-4-18 16,-5-2 13-16,0 3-6 0,6-3 6 0,-7 3-5 15,7-6 16-15,0 5-5 0,-1-5-17 0,1 5 16 16,0-2-11-16,-6 0 14 0,5-1-14 0,-5 1 9 16,6 0 3-16,-7-4-2 0,1 4 4 0,3-4-9 15,-3 0 20-15,-1 0-6 0,1 0-5 0,12 0 1 16,-12 0 0-16,5 0-14 0,-5 0 10 0,6 0 0 16,5 0 8-16,-2 0-21 0,-3-14 16 0,-1 3-10 15,4 11 15-15,-6-11-19 0,2 3 10 0,7-1 0 16,-12 1 2-16,3 8-1 0,-4-11-5 0,1 1-4 15,-6-3 10-15,6-3-1 0,-7 0 10 0,4 6 9 16,-3-8 0-16,-6 0-5 0,3 1-7 0,-4 2-2 16,4 1 29-16,-3 0-3 0,0-5-13 0,0-1-17 15,-3 3-14-15,5 1 8 0,-2-3 2 16,0-6-7-16,-3 2 13 0,9-3-3 0,-6 3 1 16,2-3-7-16,1 1-2 0,-3 2 9 0,6 0-3 15,-6-2-4-15,2 1 1 0,-2-1 12 0,-3 2-7 16,6-1-3-16,-3-4-1 0,-6 0 8 0,3-1 6 15,-4 2-13-15,4-3 0 0,0 4 0 0,-3-3-10 16,3 2 7-16,-6-3 2 0,3 0 14 0,0-2-6 16,-4 4-9-16,-5 1 7 0,3-1-6 0,3 0 10 15,-6 2 64-15,0 2 51 0,0 4-59 0,3-2-99 16,0-1 17-16,-9 1 32 0,0-4 46 16,0 1-35-16,0-1-5 0,0 0-21 0,0-4-30 15,0-1 16-15,0 0 10 0,0 2 5 0,0-3 5 16,0-1-25-16,-18-2 22 0,18-1 15 0,-12 0-14 15,0 0-19-15,12-2 4 0,-15 0 15 0,7 4-3 16,-1 3-1-16,3-2-7 0,-3 0 7 0,3 1-7 16,0 3-10-16,0-3-4 0,0-2 16 0,-9 0-15 15,3-2 13-15,0-2 11 0,-9 2-13 0,3-3-7 16,-2 1 10-16,2 1-19 0,-3-1 23 0,0 2-4 16,0 2 1-16,-3-2 4 0,7 1-5 0,-10-1-4 15,6 0 4-15,-6 0-9 0,3 3 19 0,-2-1-8 16,-1 1 11-16,3 0-23 0,-3 0 25 15,6-2-16-15,-2 3-4 0,2 1 9 0,-3-1-7 16,3 4-6-16,-3-3 14 0,-3 4 4 0,7-1-23 16,-4 6 8-16,3-5-2 0,-3 4 6 0,3 1-1 15,0-3 12-15,-2 4-9 0,-4-5 1 0,9 3-6 16,-9 0 13-16,0 0-2 0,7 1-10 0,-10 0-8 16,3-2 13-16,-6 1-1 0,7 3-5 0,-7 1 3 15,0-2 11-15,-3 2-21 0,-2 1 10 0,-1 1 6 16,6-1 1-16,-6 3-6 0,1-2 5 0,5 1 0 15,-6 3-11-15,7-3 6 0,-1 5-4 0,6-3-1 16,-6 2 16-16,4-1-7 0,2 2 7 16,0 1-1-16,6 3-21 0,-3-3 1 0,3 2 12 15,-8-1-2-15,8 3 6 0,0-2-15 0,-9 0-10 16,9-1-1-16,-8 0 27 0,-1 2-10 0,0-1-2 16,3 2 15-16,-5 0-8 0,2-2-5 0,0 1-2 15,0 0-2-15,4-1 14 0,-7-2-1 0,9 3-11 16,-3-1-6-16,-6-1 13 0,7 2-7 0,2-3 11 15,-9 5-2-15,0 0-5 0,7 0 4 0,-7-1-8 16,3 1 17-16,-3 5 5 0,1 0-19 0,-1 0 14 16,0 0-5-16,6 0-17 0,-5 0 3 0,2 0 24 15,-9 0-3-15,6 0-7 0,1 0-3 0,-1 0-5 16,6 9-1-16,0-9-9 0,-2 0 18 16,2 0-13-16,9 0 10 0,-3 0-15 0,0 0-27 15,-3 0 23-15,4 0 4 0,-4 0-20 0,3 0 0 16,0 0-18-16,-9 0-10 0,3 0 17 0,1 0-9 15,-1 0-36-15,-9-9-65 0,3 9-55 0,-5-10-24 16,-4 4 15-16,3 0 19 0,-5-1 13 0,-1 5 46 16,0-4 10-16,7 1-36 0,-7 1-43 0,6 0-50 15,1 2-51-15,-1 2-130 0,6 0-150 0</inkml:trace>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09.4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E566AA6-9B97-4D10-9124-44CB592E6BA3}" emma:medium="tactile" emma:mode="ink">
          <msink:context xmlns:msink="http://schemas.microsoft.com/ink/2010/main" type="writingRegion" rotatedBoundingBox="28289,4881 30610,4326 30869,5408 28548,5963">
            <msink:destinationLink direction="with" ref="{D35A66C8-0A9B-4413-A4DF-965868C4229A}"/>
          </msink:context>
        </emma:interpretation>
      </emma:emma>
    </inkml:annotationXML>
    <inkml:traceGroup>
      <inkml:annotationXML>
        <emma:emma xmlns:emma="http://www.w3.org/2003/04/emma" version="1.0">
          <emma:interpretation id="{8B6E842B-7598-4E48-86F6-A18562D07F1F}" emma:medium="tactile" emma:mode="ink">
            <msink:context xmlns:msink="http://schemas.microsoft.com/ink/2010/main" type="paragraph" rotatedBoundingBox="28289,4881 30610,4326 30869,5408 28548,5963" alignmentLevel="1"/>
          </emma:interpretation>
        </emma:emma>
      </inkml:annotationXML>
      <inkml:traceGroup>
        <inkml:annotationXML>
          <emma:emma xmlns:emma="http://www.w3.org/2003/04/emma" version="1.0">
            <emma:interpretation id="{8452076C-595F-4757-909F-35AF4906E5C0}" emma:medium="tactile" emma:mode="ink">
              <msink:context xmlns:msink="http://schemas.microsoft.com/ink/2010/main" type="line" rotatedBoundingBox="28289,4881 30609,4326 30869,5408 28548,5963"/>
            </emma:interpretation>
          </emma:emma>
        </inkml:annotationXML>
        <inkml:traceGroup>
          <inkml:annotationXML>
            <emma:emma xmlns:emma="http://www.w3.org/2003/04/emma" version="1.0">
              <emma:interpretation id="{5056F620-C1CA-4ECD-9E8C-26A7EFF9A2FF}" emma:medium="tactile" emma:mode="ink">
                <msink:context xmlns:msink="http://schemas.microsoft.com/ink/2010/main" type="inkWord" rotatedBoundingBox="28289,4881 30609,4326 30869,5408 28548,5963"/>
              </emma:interpretation>
              <emma:one-of disjunction-type="recognition" id="oneOf0">
                <emma:interpretation id="interp0" emma:lang="" emma:confidence="1">
                  <emma:literal/>
                </emma:interpretation>
              </emma:one-of>
            </emma:emma>
          </inkml:annotationXML>
          <inkml:trace contextRef="#ctx0" brushRef="#br0">5022 3552 2132 0,'0'0'50'0,"0"0"-4"15,0 0-18-15,0 0 6 0,0 0 10 0,0 0-11 16,0 0-15-16,0 0 27 0,0 13-2 0,0-1 21 16,0 3-4-16,0-5-17 0,0 6 10 0,0-1-35 15,0 1-4-15,0 4-10 0,-12 1-1 0,12-4 21 16,0 0-12-16,0-5 0 0,0 3-17 0,0-6 17 16,0-3-19-16,0 0 19 0,0-1-18 0,0-1 20 15,0-4-4-15,12 0-12 0,-6 0-21 0,6 0-12 16,-3 0 11-16,-3 0-10 0,6 0-23 0,0 0 3 15,-3 0-9-15,3-15-7 0,-6 2 2 0,2-4 21 16,-2 0 27-16,6 2 1 0,-6-4-24 16,0 5 19-16,0-1 17 0,-6 2 23 0,3-2-12 0,0-2 21 15,-3 0 2-15,0 0 21 0,0 5 8 16,0 1-1-16,0 0-1 0,0 0 3 0,0 3-20 16,0 2 17-16,0 6-17 0,0 0 15 0,0 0-9 15,0 0-8-15,0 0 1 0,0 0-12 0,0 11-3 16,0-11 21-16,0 10 17 0,0-10-8 0,0 10 8 15,0-1 6-15,0 6 4 0,0-1-21 0,0 1-7 16,0 2-11-16,0 4-7 0,0 4-22 0,0 0-2 16,0-3 11-16,0 2-16 0,0-3 14 0,0-1-16 15,9-1-46-15,-9-7-21 0,6-2-23 0,-6-1-48 16,12 0-4-16,-12-3-30 0,9-4-77 0,-9 0-130 16,3-2-158-16</inkml:trace>
          <inkml:trace contextRef="#ctx0" brushRef="#br0" timeOffset="408.2759">5254 3647 1962 0,'0'0'3'0,"0"9"19"15,0-9 6-15,0 0-6 0,0 9 16 16,0-9 3-16,0 0 5 0,0 6-22 0,0-1 14 0,0 0-39 15,0-5 8-15,0 0-7 0,15 0 21 16,-3 0-5-16,0 0-30 0,3 0 36 0,-3 0-28 16,0 0 4-16,3 0-16 0,-3 0-27 0,5 0 23 15,-8-12-16-15,3 1 25 0,0-2 9 0,0 1-24 16,-9 1 6-16,3 0 34 0,0-2-2 0,0 5 20 16,-6 0-9-16,0 0 22 0,0 3 21 0,0 5 0 15,0-3 12-15,0 3-9 0,0 0-42 0,0 0 12 16,0 0-3-16,-12 0 7 0,12 0-6 0,-12 0-11 15,3 0-1-15,-3 0-2 0,6 0 26 0,-6 0-7 16,3 0 14-16,-2 16-23 0,-1-6-8 16,3 0 14-16,-3 6-31 0,0-1 11 0,6-1-7 0,-3-1 6 15,3 3-6-15,0-2-18 0,0 0-4 16,6 6 17-16,0-2-28 0,0 0 11 0,0 0-17 16,0-4-19-16,0 2-8 0,0-3-33 0,0 0-12 15,18-2-19-15,-9-3-32 0,3-2-64 0,6 2-137 16,-9-3-102-16,9-5-17 0</inkml:trace>
          <inkml:trace contextRef="#ctx0" brushRef="#br0" timeOffset="756.3565">5629 3640 2328 0,'0'-2'33'0,"0"2"3"15,0-1 18-15,-11 1-12 0,11 0 2 0,-12 0-14 16,3 0-3-16,9 0-20 0,-12 0 10 0,0 0-15 15,9 0 13-15,-3 0-23 0,0 10 14 0,-6-10-11 16,12 11 11-16,-6-11-7 0,0 11 17 0,0-4-11 16,6-7-4-16,-3 7-16 0,-3 0 5 0,6-3 23 15,0 2-5-15,0 0-17 0,0-2 16 0,0 1-3 16,0 4-12-16,0-4 11 0,15 2-11 0,-15 0 3 16,18 1 16-16,-6-3-1 0,-3 5-6 0,3-2-17 15,0 0 1-15,-3 2 28 0,-3 0-22 0,6-4-5 16,-7 4 22-16,4-3-1 0,-3 2-18 15,0-5-6-15,-6 2 7 0,0-4 12 0,0 8 0 16,0-3 19-16,0-1-5 0,0-1-10 0,-9 3-9 16,-3-1 4-16,-5-1 0 0,11-2-4 0,-3 1 11 15,9-5-4-15,-18 0-8 0,6 0 7 0,3 0-18 16,-3 0-48-16,6 0-63 0,0 0-42 0,0 0-69 16,-3-15-200-16,9-2-37 0,0 1 31 0</inkml:trace>
          <inkml:trace contextRef="#ctx0" brushRef="#br0" timeOffset="1016.1264">5790 3468 2304 0,'0'0'19'0,"0"0"28"0,0 0 23 15,0 0 7-15,0 0 1 0,0 0-24 0,0 0 3 16,0 0-41-16,0 0 25 0,0 0 8 0,0 0-6 15,0 16 19-15,0-16 25 0,0 17-24 0,0 0-5 16,0 0 2-16,0 0-21 0,0 4-8 0,0 0-2 16,0-2-29-16,9 8 13 0,-9-5 5 0,0 1-9 15,0 2-6-15,0 0-21 0,0 0-11 16,0 0-45-16,0 0-25 0,0 1-15 0,0-3-3 16,0-2-26-16,0-3-28 0,0-1-39 0,0 1-100 15,0-6-157-15,0-3-40 0</inkml:trace>
          <inkml:trace contextRef="#ctx0" brushRef="#br0" timeOffset="1213.8663">5772 3729 2207 0,'0'0'-12'0,"0"0"34"16,0 0-23-16,0 0 8 0,15 0 20 0,-15 0 2 15,18 0-32-15,0-11-8 0,-3 11 26 16,3-9-41-16,-3 9-27 0,2 0-55 0,1 0-66 16,-3 0-91-16,0 0-34 0,-3 0-55 0,0 0 38 15</inkml:trace>
          <inkml:trace contextRef="#ctx0" brushRef="#br0" timeOffset="1544.1377">6010 3709 1638 0,'0'0'88'0,"0"0"27"15,9 0 21-15,-9 6 9 0,0-6-3 0,0 6-14 16,0-1 11-16,0 1-10 0,0 2-25 0,0-2-9 16,0 1-2-16,0 4-2 0,0 2-17 0,0 2-26 15,0 0 6-15,0-1-23 0,18-1-14 16,-18-1 3-16,0 3-8 0,0-4-6 0,15-1 9 16,-15 0-27-16,0-3 17 0,0 3 2 0,0-1-12 15,0-1-16-15,0-5 24 16,0 2-11-16,0-2-10 0,0-3-15 0,0 0-23 0,0 0 5 0,0 0-44 15,0 0 2-15,0 0 19 0,0-11 33 0,0 0-18 16,0 0 17-16,0 0 25 0,0-4-4 0,12-6 5 16,-12 4 14-16,18-2-7 0,-6 0 4 0,-3-1 5 15,3 4 4-15,-3 1 26 0,2-1-12 16,1 2-6-16,-6 0-2 0,9 1-18 0,-9 4 20 16,0-2-14-16,0 6 2 0,6-4-18 0,-6 7 15 15,-3-2-17-15,-3 4 0 0,6 0-33 0,-6 0-70 16,0 0-24-16,0 0-75 0,0 0-75 0,0 11-100 15,0-11-97-15</inkml:trace>
          <inkml:trace contextRef="#ctx0" brushRef="#br0" timeOffset="2042.8326">6374 3838 1594 0,'-12'0'85'16,"12"-4"11"-16,-9 4 9 0,3-7 4 0,-6 7 29 16,6 0 1-16,-3 0-17 0,3 0 3 0,-6 0-22 15,0 0 8-15,6 0-14 0,-3 0-16 0,-3 0 4 16,7 13-29-16,-1 0 5 0,-3-13-24 0,0 16-3 16,6-3 1-16,-3 0-23 0,0 1 10 0,0-3-1 15,0 2-20-15,0-5 16 0,6 2-16 0,0-3 9 16,0 0-10-16,0-1-16 0,0-4 7 0,0 1-13 15,0 1-3-15,12-1 3 0,-12 1-6 0,18-1-18 16,-3-3-13-16,-3 0-23 0,8 0-4 0,-2 0-19 16,0-10-11-16,-3 10 49 0,6-15 1 15,-9 1 26-15,6 3 8 0,-7-3 32 0,-2 3 2 16,-3 0 7-16,0 0 27 0,0-2 12 0,-3 2 23 16,-3 3-9-16,3-2 16 0,0 4 5 0,-3 3-16 15,0-5 4-15,0 8-8 0,0 0 2 0,0 0-27 16,0 0 12-16,0 0-23 0,0 0-4 0,0 0-4 15,0 0-3-15,0 0-10 0,0 0-2 0,0 0 12 16,0 11-13-16,0-11-6 0,0 11 1 0,0-11 10 16,0 7 2-16,0 2-20 0,12-3 15 0,-12 0-26 15,12 3-35-15,3 2-44 0,-9-1-13 16,6-1-43-16,3-3-20 0,-6 0-22 0,-6 3-101 16,8-6-148-16,-2-3-101 0</inkml:trace>
          <inkml:trace contextRef="#ctx0" brushRef="#br0" timeOffset="-5327.7698">6555 2899 2046 0,'0'0'49'0,"0"0"18"0,0 0 38 0,0 0-15 15,0 0 29-15,0 0-15 0,0 0-34 0,0 0-13 16,0 0-12-16,0 0-10 0,0 0-18 0,-15 0 16 16,15 0-29-16,0 0 20 0,0 0-25 15,0 0 27-15,0 0 0 0,0 0-10 0,-12 0 28 16,12 8 31-16,0 2 5 0,-12-4-9 0,7 3 13 15,-1 2 0-15,0 3-12 0,-3 3-15 0,-3-1-18 16,6 4-1-16,-3-1 20 0,-3 3-28 0,0 0 13 16,3 2-18-16,-3-2-11 0,0 0-7 0,6-1 11 15,-3 3-20-15,4-4-2 0,2 0 9 0,-6-4-4 16,9 1-3-16,-6-2-3 0,6-1-7 0,-6 2 10 16,0-4-47-16,6-1-28 0,-3-2-28 0,-3 0-35 15,6-5 5-15,0 0 7 0,0-4-19 0,0 0-29 16,0 0-28-16,0 0-44 0,0-13-132 0,0 0-79 15,9 0-57-15</inkml:trace>
          <inkml:trace contextRef="#ctx0" brushRef="#br0" timeOffset="-5011.6885">6451 2959 1872 0,'0'-5'3'0,"0"5"32"16,0-1 32-16,0-2 23 0,0 2-5 0,0 1-11 15,0-3-5-15,0 3-4 0,0 0 4 0,0 0-3 16,15 0 9-16,-15 0-11 0,6 0-1 16,-6 0-6-16,6 15 11 0,-6-2-15 0,12-2-16 15,-3-1-4-15,-3 1 16 0,0-1 7 0,5 0-24 16,-2-1 3-16,3 2-16 0,0 2 5 0,3-2-9 16,-3 2 2-16,0-2-17 0,0-2 12 0,0 0-17 15,-3 2 20-15,8-4-26 0,-5 2 7 0,-3-5 1 16,6 0 27-16,-3 0-7 0,-6-1-28 0,6 1 12 15,-3-1-9-15,-3-2 25 0,6-1-30 0,-6 4-11 16,0-4-3-16,3 0 5 0,0 0-26 0,-6 0-16 16,2 0-17-16,1 0-22 0,0 0-21 0,-3 0-28 15,0-12-21-15,0 2-25 0,0 10-86 16,-3-10-83-16,0-1-9 0,0 0-40 0</inkml:trace>
          <inkml:trace contextRef="#ctx0" brushRef="#br0" timeOffset="-4703.7702">6853 2754 1684 0,'0'-9'70'0,"6"2"30"0,-6 3 11 0,0-2-4 16,0 4 4-16,0 0 0 0,0 2-29 0,0 0-27 16,0 0-8-16,0 0-14 0,0 0-4 0,0 0 11 15,0 0 25-15,0 14-8 0,0 0 31 0,-12-1-1 16,3 3-23-16,9 1 2 0,-12 2 23 15,0 2 31-15,3 3 14 0,-3 3-18 0,6 1-6 16,0-2-9-16,-5 1-30 0,8-2-7 0,-3 5 2 16,0-5-11-16,6-2-4 0,-6 2-23 0,0-4 9 15,0 1-29-15,6-2 17 0,-6-3-21 0,0 1 8 16,3-1-8-16,0-7 3 0,3 5-3 0,0-4-17 16,0-2 3-16,0-4 1 0,0 2-49 0,0-3-23 15,0 0-46-15,0-4-36 0,0 0-5 0,0 0-21 16,0 0-23-16,0 0-58 0,0 0-62 0,0 0-187 15,0 0-97-15</inkml:trace>
          <inkml:trace contextRef="#ctx0" brushRef="#br0" timeOffset="-455.6787">4671 3450 1635 0,'0'0'60'0,"0"0"7"16,0 0 22-16,0 0-19 0,0 0-1 0,0 0 24 16,0 0-31-16,0 8 3 0,0-8-26 0,0 0 9 15,0 0 22-15,0 0 5 0,0 0-5 0,0 13-15 16,0-13 9-16,0 0 4 0,0 11 21 0,0-11-15 15,0 14-16-15,9-3 13 0,-9-2-13 0,0 5-18 16,0 3 7-16,0 2-10 0,0 2-4 0,0 1 3 16,0-5-14-16,0 4-19 0,0 1 12 0,0-1-1 15,0-2-5-15,0-2-21 0,0 0 22 16,0 2-13-16,0 1-3 0,0-4 2 0,0 3 11 16,0-7-10-16,0-3 10 0,0 3 0 0,0-5-7 15,0-1 2-15,0-2-10 0,0-1-28 0,0-3 19 16,0 0-9-16,0 0-7 0,0 0 9 0,0 0-8 15,0-14 13-15,0 4-29 0,0-2-6 0,0-1 10 16,0 2-21-16,0-3 19 0,0-4-1 0,0 0 30 16,0-2 9-16,0 1-5 0,0 0 14 0,0-2-16 15,0 0 22-15,12 4-6 0,0 0 7 0,-3 0 7 16,-3 2-12-16,6 3 4 0,-7 3 16 0,-5 2-12 16,0 1 7-16,0 2-9 0,0 2-3 15,0 2 23-15,0 0-15 0,0 0-5 0,0 0 3 0,0 0-14 16,0 0 11-16,0 0-15 0,0 0-9 15,0 0 24-15,0 0-21 0,0 0 23 0,0 0-4 16,0 0-7-16,0 0 10 0,0 15-20 0,0-1 17 16,0-1-7-16,0 0 5 0,0-3 2 0,0 5-11 15,9-2 17-15,-9-1-28 0,12 2 28 0,-12-2-4 16,0 3 0-16,0-3-9 0,18 2 2 0,-18 0-1 16,0-3-4-16,0 0-5 0,0-2-2 0,0-3 5 15,0-2 14-15,0-3-9 0,0-1 1 0,0 5-13 16,0-1-19-16,0-4-3 0,0 0-7 0,0 0-18 15,0 0 0-15,0 0 11 0,0 0-14 16,0-14 0-16,0 3 11 0,0 0 5 0,0-2 5 16,0-3-24-16,9 0 34 0,-9-2 13 0,12-1-7 15,0 0 23-15,-3-6-9 0,-3 3-3 0,0 2 30 16,6 2-25-16,-6 3 27 0,0 0 4 0,0 5-19 16,-4-1 34-16,4 3-25 0,0 1 7 0,6 1 22 15,-6 2-14-15,0-3 15 0,-3 5-28 0,-3 0 2 16,6 2 12-16,-6 0-14 0,0 0 2 0,0 0 11 15,0 0-5-15,0 0 7 0,0 0-4 0,0 11 3 16,0-2-13-16,0-9 2 0,0 16 20 0,0-2-28 16,0 1 19-16,0 3-12 0,0 0-10 15,0 1-4-15,0 5-4 0,12-2 12 0,-12 0-16 0,0-2 5 16,0-3 10-16,6 2-12 0,3-3 6 16,-9-3-11-16,0-1 2 0,6 2 2 0,-6-4-52 0,6-1 5 15,-6 1-31-15,0-2-33 0,0-5-33 16,0-3-30-16,0 0-17 0,0 0-137 0,0 0-43 15,0 0-78-15</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06.27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7A0E97E-C5E8-4E05-B582-61426B048D9C}" emma:medium="tactile" emma:mode="ink">
          <msink:context xmlns:msink="http://schemas.microsoft.com/ink/2010/main" type="inkDrawing" rotatedBoundingBox="28627,5075 30003,6380 28959,7481 27583,6176" hotPoints="29671,6438 28847,7262 28023,6438 28847,5614" semanticType="enclosure" shapeName="Circle">
            <msink:destinationLink direction="with" ref="{6C374AE2-7EA5-4591-924C-7FD3688C6F21}"/>
          </msink:context>
        </emma:interpretation>
      </emma:emma>
    </inkml:annotationXML>
    <inkml:trace contextRef="#ctx0" brushRef="#br0">595 186 1621 0,'0'-7'82'0,"0"1"-28"0,0-1 37 16,0-1 17-16,0 4-12 0,0-2-3 16,0 2-8-16,0-1 7 0,0 5-23 0,0-2-21 15,-15 0 24-15,15 2-2 0,0 0 27 0,0 0-6 16,0 0-10-16,0 0-18 0,0 0-8 0,-18 0-33 16,3 0 38-16,15 0-3 0,-18 0 18 0,6 0 14 15,-2 0 12-15,-4 0 11 0,3 0-29 0,3 0 1 16,-3 0 4-16,-3 0 6 0,0 0-31 0,3 0-7 15,-2 0-4-15,2 0-1 0,3 0-5 0,-3 15-17 16,3-4 6-16,0-1-4 0,-3 1 9 0,-3 1 21 16,6-1-15-16,-3 2 5 0,-8 3-2 15,14-2-24-15,-9 4-7 0,-3 0 12 0,3 0-14 0,0 1-3 16,3 5 12-16,-2-3-13 0,2 3 2 16,3-2 6-16,0 4 1 0,3-1-14 0,-3 1-9 15,6-1 0-15,-6 0-1 0,9 0 7 0,-9-2 9 16,6 2-12-16,6-1-2 0,-6 1-4 0,6 0 20 15,0-2-5-15,0 0-19 0,0-3 18 0,0 1-8 16,0 0-15-16,0-1 30 0,0 0-9 0,0-1 18 16,0 4-1-16,0 2-9 0,0-1-10 0,12 1 4 15,3 3-14-15,-3 1 5 0,0 1 12 0,-6-4-2 16,9 3-9-16,-9-3-5 0,6 1 14 0,9-2-10 16,-10 1 5-16,1-2-2 0,-3 1-1 0,15-3-10 15,-3 1 23-15,-3 0-14 0,3 2 6 16,2-6-4-16,-2 0 9 0,12-3-20 0,-6 0 3 15,3 1 5-15,-10-3 14 0,7 1-7 0,0 0 4 16,-3-1 2-16,-3 0-10 0,2-2-1 0,-2 3 9 16,-3-5-2-16,9 1 6 0,0-1-17 0,-3 0-2 15,-4-5-1-15,4 2 13 0,-3 1-4 0,0-2-6 16,3 1 4-16,-3-3 2 0,-4 0 5 0,4 3 3 16,3 1 2-16,-3-4-13 0,0-3-10 0,3 1 22 15,-4 2-18-15,7 0 12 0,-3-3 0 0,-3 3-3 16,3-4-7-16,-4 0 2 0,4 0 2 0,-3 0-5 15,0 0 11-15,6 0-8 0,-3 0-6 0,-4 0 12 16,7-9-8-16,-3 9 1 0,3-11 5 16,-9 11-6-16,8-10 6 0,1 4-7 0,-3-3 4 15,-3-2 2-15,3 3 7 0,-3 0-8 0,-7-1 18 16,-2 1-12-16,6-2-17 0,3-3 15 0,-9 2 0 16,6-1 11-16,-3-1-10 0,0-3 2 0,-4 0-12 15,7-3-1-15,-3 2 15 0,-9 1-1 0,6 0-4 16,0-3 9-16,-3 1 0 0,3-2-15 0,0 1 17 15,-6-1-21-15,3 4 9 0,2-5-1 0,1 1 1 16,-3 5 2-16,-3 0 9 0,6 5-15 0,-6-5 44 16,9 7-9-16,-9-3-22 0,0-2-24 0,-6-2 19 15,0-5-9-15,0-1 4 0,0 0 0 0,0-3-13 16,0 1 12-16,0-2-2 0,0 0 1 16,0 4-1-16,0-1 6 0,0 2 2 0,0 0-16 15,0 2 6-15,0 0 1 0,0 0 13 0,-18 0-6 16,18 0 1-16,-15 1-7 0,15 1 10 0,-12 0-19 15,12 1 13-15,-12-1 3 0,3 3-15 0,9-2 8 16,-17 3 10-16,11-2-28 0,-3 2 21 0,-3-3 6 16,0 3 3-16,3-2 5 0,-3 0-13 0,0-3-2 15,0 1 5-15,-3 0-6 0,3-1-4 0,-2 1 4 16,2-1 0-16,-3 0-9 0,-3-3 5 0,6 0-4 16,0 3-3-16,-3-2 24 0,3 3-15 0,3 0-16 15,-3 1 5-15,1 0 0 0,2 1-3 16,-3 2 5-16,-6-3 9 0,3 5-12 0,-3-2-1 15,0-2 1-15,-3 4 7 0,4 2-8 0,-4-3 5 16,0 0 7-16,-3 1 4 0,3-1-12 0,3 2 3 16,-2 2 15-16,-1-4-21 0,-3-1 7 0,3 3 2 15,-3 1 0-15,3-1-16 0,4 0 19 0,-4-1-17 16,3 0-10-16,3 0-2 0,3 4 16 0,-3-3-6 16,-3 1-2-16,0-2-5 0,4 0-5 0,2 1 7 15,-9 0-13-15,9 1-9 0,0-1 4 0,-9 3 14 16,3 0 3-16,3-1-8 0,-8 1-5 0,-4 2-11 15,0 4-6-15,0 0-16 0,-5 0-10 16,-4 0-9-16,3 0-17 0,0 0 0 0,1 12 3 16,-1-12-40-16,6 13-18 0,-6-2 9 0,4-11 1 0,2 12-6 15,0-1-6-15,9-3 6 0,-9 0-32 16,15-2-71-16,-8-1-77 0,8 1-151 0,-3-3-66 16</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37.4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26928E5-64C4-410C-B777-43B115A473C0}" emma:medium="tactile" emma:mode="ink">
          <msink:context xmlns:msink="http://schemas.microsoft.com/ink/2010/main" type="inkDrawing" rotatedBoundingBox="14184,7552 15035,10539 14996,10551 14145,7563" semanticType="callout" shapeName="Other">
            <msink:sourceLink direction="with" ref="{6FC2FE44-78F6-45AD-A05E-2D4639E04BCC}"/>
          </msink:context>
        </emma:interpretation>
      </emma:emma>
    </inkml:annotationXML>
    <inkml:trace contextRef="#ctx0" brushRef="#br0">8 18 1810 0,'-3'-4'15'0,"-3"0"15"0,6 3 28 15,0-1-2-15,0 2 7 0,0-3-25 0,0 0 35 16,0 0-27-16,0 3 8 0,0 0-4 15,0 0-8-15,0 0 19 0,0 0-15 0,0 0 18 16,0 0-4-16,0 0-18 0,0 0 6 0,0 0 15 16,0 0 0-16,12 0 1 0,-12 14 9 0,0-14 3 15,9 11-23-15,-9-1 5 0,0-1 3 0,0 2 20 16,9 5-16-16,0-1-29 0,-3 2 0 0,2 6 12 16,1 0 10-16,3 4-16 0,0 1-12 0,0-2 4 15,-3 4 6-15,3 0-4 0,-3 4-7 0,0-3 9 16,3 1-13-16,-3 2-7 0,0 2 20 0,0 2 25 15,2 1 19-15,1 0-25 0,0 3-30 16,-3 4 15-16,-3 4-17 0,6-3 30 0,0 3-16 0,0 0-11 16,0 0 5-16,0 0-8 0,3 3 15 15,-1 0-15-15,4 0-2 0,0 2-13 0,0 2 21 16,3 5-10-16,-6-1 5 0,3 1-2 0,-1 1 2 16,1-1-13-16,3 5-1 0,-3-1 15 0,3 0-6 15,0-2-2-15,0 3 6 0,-1-1-13 0,-2 0 10 16,0-1-8-16,0-6-7 0,0 0 3 0,0-4 2 15,-6-1 6-15,2-4-7 0,1-3-3 0,0-3 9 16,-3 1-17-16,0-5 6 0,0-1-5 0,0-2 1 16,-3 1-1-16,0-2-1 0,0-2-2 0,-3-4 0 15,0-1 9-15,-3 0-8 0,2-5 0 16,-2 0 2-16,0-8 9 0,0 4-15 0,-3-5-3 16,6 0-16-16,-6-1-11 0,3-3-3 0,0 2-25 15,-3-1-14-15,3-5-34 0,0-3-46 0,-3 1-37 16,0-2-65-16,0 5-8 0,0-2-27 0,0-6 5 15,0 0-70-15,0 0-274 0</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15.33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9BF35E2-7231-4A4D-A00E-5F143225A3F0}" emma:medium="tactile" emma:mode="ink">
          <msink:context xmlns:msink="http://schemas.microsoft.com/ink/2010/main" type="writingRegion" rotatedBoundingBox="29034,8641 32763,9019 32654,10093 28925,9715"/>
        </emma:interpretation>
      </emma:emma>
    </inkml:annotationXML>
    <inkml:traceGroup>
      <inkml:annotationXML>
        <emma:emma xmlns:emma="http://www.w3.org/2003/04/emma" version="1.0">
          <emma:interpretation id="{FF7C9C95-E7B7-4B74-BC65-5656D9824FC0}" emma:medium="tactile" emma:mode="ink">
            <msink:context xmlns:msink="http://schemas.microsoft.com/ink/2010/main" type="paragraph" rotatedBoundingBox="29034,8641 32763,9019 32654,10093 28925,9715" alignmentLevel="1"/>
          </emma:interpretation>
        </emma:emma>
      </inkml:annotationXML>
      <inkml:traceGroup>
        <inkml:annotationXML>
          <emma:emma xmlns:emma="http://www.w3.org/2003/04/emma" version="1.0">
            <emma:interpretation id="{93AE0BD9-4C7F-4E62-956A-BC8944EEA3C6}" emma:medium="tactile" emma:mode="ink">
              <msink:context xmlns:msink="http://schemas.microsoft.com/ink/2010/main" type="line" rotatedBoundingBox="29034,8641 32763,9019 32654,10093 28925,9715"/>
            </emma:interpretation>
          </emma:emma>
        </inkml:annotationXML>
        <inkml:traceGroup>
          <inkml:annotationXML>
            <emma:emma xmlns:emma="http://www.w3.org/2003/04/emma" version="1.0">
              <emma:interpretation id="{0A6557FE-54D4-4B61-A067-123BD4CE4AE7}" emma:medium="tactile" emma:mode="ink">
                <msink:context xmlns:msink="http://schemas.microsoft.com/ink/2010/main" type="inkWord" rotatedBoundingBox="29003,8943 30125,9057 30048,9814 28926,9701">
                  <msink:destinationLink direction="with" ref="{6C374AE2-7EA5-4591-924C-7FD3688C6F21}"/>
                </msink:context>
              </emma:interpretation>
              <emma:one-of disjunction-type="recognition" id="oneOf0">
                <emma:interpretation id="interp0" emma:lang="" emma:confidence="1">
                  <emma:literal/>
                </emma:interpretation>
              </emma:one-of>
            </emma:emma>
          </inkml:annotationXML>
          <inkml:trace contextRef="#ctx0" brushRef="#br0">6085 7426 1672 0,'-3'0'52'0,"-3"0"41"0,6 0-27 0,0 0 41 16,0 10-7-16,0-10 6 0,0 11-9 0,0-11-6 16,0 0-34-16,0 0 16 0,0 8-16 0,0-8 7 15,0 6 25-15,0-6 5 0,0 0-26 0,0 6 9 16,0-6-16-16,0 5 8 0,0-5-5 0,0 0-5 16,0 0-4-16,0 0 13 0,0 0 1 0,0 0 17 15,0 0-11-15,0 0-6 0,0 0-5 0,0 0-22 16,0 0 13-16,0 0 1 0,0 0-11 0,21 0-9 15,-21 0-15-15,12 0-12 0,9 12 6 0,-4-12-8 16,-2 0-4-16,3 0 3 0,3 11 14 16,-3-11-26-16,3 0 1 0,-3 0 7 0,-1 0 8 15,-2 0-1-15,-3 0-8 0,0 0-4 0,-6 0-2 16,-3 0 0-16,-3 0 11 0,0 0-8 0,0 0 1 16,0 0-7-16,0 0-12 0,0 0-23 0,0 0-46 15,0 0-28-15,0 0-41 0,0 0-8 0,0 0-42 16,0 0-6-16,12 0-53 0,-12 0-100 0,0 0-169 15,12 0-65-15</inkml:trace>
          <inkml:trace contextRef="#ctx0" brushRef="#br0" timeOffset="-512.0318">5987 7818 1755 0,'6'-10'16'16,"0"1"37"-16,0-1 54 0,2 4 4 0,-2-3 33 15,-6 3-5-15,0-2-15 0,0 3-10 0,0-3 1 16,0 5-17-16,0 3-23 0,0 0 22 0,0 0 10 16,0 0 20-16,18 16-15 0,-18-5-8 0,12 3-9 15,-3 1 1-15,-9 0 3 0,0-3-22 0,18 2-13 16,-6 3-28-16,-3 1 17 0,3-3-9 0,-6 6-13 15,9-1 0-15,-4-3-25 0,1 2 9 0,0 1-7 16,-3 0 1-16,3-1-2 0,0-1-12 0,-3-3 6 16,-3 1-8-16,6-2 6 0,-3-3 13 15,-3 0-8-15,-3-2-20 0,0 1 1 0,3 0-19 16,5-2-32-16,-5 0-18 0,3-3-25 0,-6 0 8 16,6-1-24-16,-3-2 1 0,-6-2-28 0,6 0 2 15,-6 0-27-15,0 0-73 0,0-11-107 0,0-2-68 16,0-1 26-16,0-1-60 0</inkml:trace>
          <inkml:trace contextRef="#ctx0" brushRef="#br0" timeOffset="-808.297">6246 7716 2249 0,'0'0'33'0,"0"0"45"0,0 0-16 0,0 0 16 0,0 0 23 15,0 0-21-15,0 0-3 0,0 10 10 0,0 3-12 16,0-2-10-16,-12 1 27 0,-3 0 4 0,3 5-11 16,0 3-5-16,-9 4 8 0,9-1 21 15,-3 1-26-15,-2 2-4 0,2-1-18 0,-3-1-16 16,9-5-9-16,-9-2-6 0,6 3 21 0,0-4-28 15,-3-2 1-15,3-1-14 0,-2-1-15 0,2-1 2 16,0 0 12-16,-3-3-17 0,9-1-10 0,0-2-38 16,6-2-47-16,0-3-67 0,0 0-10 0,0 0-37 15,0 0-34-15,0 0-16 0,0 0-30 0,0 0-112 16,-12 0-85-16,12 0-21 0</inkml:trace>
          <inkml:trace contextRef="#ctx0" brushRef="#br0" timeOffset="-1708.7499">5254 7439 2430 0,'-6'0'24'0,"6"0"27"0,0 14 17 16,-6-14 58-16,6 14 19 0,0 2-10 16,-5-2-36-16,5 3-40 0,0 0 1 0,0 3-3 15,0 1-21-15,0 8-7 0,0-2 14 0,0 4-36 16,0 0 11-16,11 1-8 0,-11-1-9 0,12 4 12 16,-3-1-13-16,-9-5 0 0,6-3-11 0,0-2 18 15,-6 0-26-15,6-5 15 0,-6 0-5 0,6-4-20 16,-6-2-1-16,0 0-18 0,0-2-33 0,0-2-11 15,0-2-3-15,0-3-5 0,0 1-22 0,0-5-15 16,0 0-25-16,0 0-20 0,0 0 32 0,-12-13 50 16,12-5-37-16,-6-3 5 0,-3-4 76 15,3-2-14-15,6-3 18 0,-6-4 41 0,6 2 12 0,0-4 80 16,0 1-13-16,0 1-7 0,0-1 19 16,15 4 8-16,-3-5-9 0,0 4-10 0,-3 3 9 15,-3-2-15-15,6 6-15 0,0 0 19 0,0 6-13 16,3 0 22-16,-4 2-12 0,-2 1-6 0,3 5-25 15,-6 3 34-15,6 0 5 0,0 2-29 0,-3 4-1 16,3 2 1-16,-3 0-33 0,-3 0-4 0,0 0 4 16,6 0-9-16,-6 15 3 0,0-3 5 0,-3-12 2 15,0 16-18-15,0-4 2 0,-3 1 13 0,0-1-14 16,0 3 4-16,0 0 25 0,0-4-2 0,0 3-3 16,0 2-22-16,-21-2 0 15,9-1 20-15,3-3 2 0,-3 3 3 0,0-4 1 0,-3-1-10 16,3-3 7-16,0-2-13 0,0-1-13 0,-2 1 18 15,2-3-16-15,3 0-42 0,-3 0-14 0,0 0-27 16,0 0-4-16,6 0-22 0,-3 0-32 0,3 0-46 16,0 0-27-16,0 0-142 0,6 0-97 0,0 0-21 15</inkml:trace>
          <inkml:trace contextRef="#ctx0" brushRef="#br0" timeOffset="-1352.264">5844 7445 2326 0,'-6'0'35'0,"6"0"11"0,-12 0 47 0,3 0 41 16,3 0 22-16,-6 14 15 0,6 1-18 0,-9-3-5 15,3 3-20-15,3 0 6 0,1 5-12 0,-7-1-16 16,9 2 5-16,-9 0-37 0,3 2-5 0,0 2 25 16,6 3-11-16,-3-2-26 0,-3 0-5 15,0 1-23-15,6 0-14 0,3 1-3 0,-3-5 4 16,0 2 3-16,6-3-18 0,0 0 8 0,0 0-3 16,0-2 11-16,0 1-16 0,0-1-20 0,0-3-6 15,12 4 2-15,-3-3-12 0,3-2-37 0,-12-1 0 16,12 1-27-16,-3-3-16 0,-3-1-17 0,6-2-16 15,0-2-1-15,-6 1-36 0,-3-1-18 0,9-4-40 16,-6 1-57-16,0-2-165 0,-1-3-130 0</inkml:trace>
        </inkml:traceGroup>
        <inkml:traceGroup>
          <inkml:annotationXML>
            <emma:emma xmlns:emma="http://www.w3.org/2003/04/emma" version="1.0">
              <emma:interpretation id="{94D93053-68D7-4576-8A04-E7F95FAB7056}" emma:medium="tactile" emma:mode="ink">
                <msink:context xmlns:msink="http://schemas.microsoft.com/ink/2010/main" type="inkWord" rotatedBoundingBox="30459,9238 31999,9394 31942,9961 30402,9805"/>
              </emma:interpretation>
              <emma:one-of disjunction-type="recognition" id="oneOf1">
                <emma:interpretation id="interp1" emma:lang="" emma:confidence="1">
                  <emma:literal/>
                </emma:interpretation>
              </emma:one-of>
            </emma:emma>
          </inkml:annotationXML>
          <inkml:trace contextRef="#ctx0" brushRef="#br0" timeOffset="1443.8906">6659 8128 1734 0,'0'3'51'0,"0"-3"60"15,0 0-6-15,0 0 28 0,0 0 22 16,0 0-2-16,0 0-31 0,0 0 6 0,0 0-20 15,0 0-21-15,0 0-15 0,0 0 2 0,0 0 2 16,12 0-26-16,-12 0-11 0,18 0 0 0,-9 0 30 16,3 0-22-16,0 10 16 0,3-10-15 0,-3 8-13 15,6-8 8-15,-4 10 12 0,4-2-14 0,-3-2 28 16,3 0-32-16,-3-1-18 0,6 1 7 0,-9-1-27 16,6 1 24-16,-7-3-24 0,-2 2 11 0,3-1-15 15,-6 0 0-15,9-1 7 0,-9-1 15 0,6 0-13 16,0 2-4-16,-3-2 1 0,3-1 3 0,0 0 0 15,-6 1 5-15,2 0-8 0,-2 1-15 0,0-3 6 16,0 1-3-16,0 1 9 0,0-2-8 16,-6 1-42-16,3 1-40 0,0-2-30 0,0 0-35 15,-3 0-31-15,0 0-24 0,0 0-34 0,0 0-51 16,0 0-82-16,0 0-88 0,0 0-59 0</inkml:trace>
          <inkml:trace contextRef="#ctx0" brushRef="#br0" timeOffset="1063.6428">6898 7658 1852 0,'0'0'49'16,"8"0"30"-16,-5 0-28 0,0 0 17 0,0 0 14 0,0 0 16 15,-3 0-26-15,0 0-2 0,0 0-15 0,0 0 5 16,0 0-12-16,0 0 15 0,0 0-2 0,0 0 16 15,0 0-1-15,0 0-10 0,0 0 15 16,0 11-19-16,0-11 17 0,0 0-8 0,0 0 19 16,0 11-13-16,0-11 4 0,0 0-9 0,0 9-6 15,0-9-23-15,0 11 13 0,0-1-23 0,-12-1 6 16,4 0-10-16,-4 2-14 0,12 2 2 0,-9-5-15 16,0 3 8-16,-6-5-2 0,6 2 0 0,-3 0-7 15,0 3-3-15,0-4 3 0,-3 1-10 0,3 2 9 16,1 1 13-16,2-4-21 0,-3 0 3 0,6-1 4 15,-6 2-9-15,12-4 10 0,-6 1-5 16,6-5-8-16,-3 0 18 0,3 0-24 0,0 0-24 16,0 0-1-16,0 0 9 0,0 0 14 0,0 0-7 15,0 0 4-15,0 0 25 0,0 0-13 0,0 0 4 16,0 0 19-16,15 0-21 0,-3 0 9 0,0 12-4 16,2-12 9-16,4 0 9 0,-3 0-10 0,3 12-15 15,-3-12 16-15,3 0 0 0,-3 11-2 0,3-4 0 16,-1 1-22-16,-8-2 15 0,9 2 0 0,0-3-12 15,-9 1-6-15,6 1 11 0,-6-3-38 0,0 4 0 16,3-3-7-16,-6-2-9 0,3 2-1 0,-4-1-22 16,1 1-23-16,-6-3-41 0,6 2-1 0,-6 1-38 15,0-1-19-15,0 1-77 0,0 0-47 16,0 0-60-16,0-4-15 0</inkml:trace>
          <inkml:trace contextRef="#ctx0" brushRef="#br0" timeOffset="2075.3081">7404 7811 2365 0,'0'0'33'0,"0"0"23"0,-12 0 29 0,12 0 17 16,0 0-7-16,-15 0-20 0,15 0-14 0,0 0-25 15,0 0 4-15,0 0-33 0,0 10 23 0,0-10-14 16,0 0-22-16,0 0 26 0,0 0-17 0,15 0-11 15,0 0 11-15,-1 0-5 0,4 0 0 0,-3 0 18 16,6 0-28-16,-3 0 25 0,0 0-21 16,-3 0-2-16,-1 0 12 0,1 0 2 0,-6 0-13 15,6 0 16-15,-6 0 15 0,0 0-2 0,-3 0 40 16,-6 0 22-16,0 0 15 0,0 0 14 0,0 15 0 16,0 0-4-16,0 0-33 0,-18 4 20 0,18 2 4 15,-12-1-13-15,-3 6-12 0,15-5-25 0,-15 3 3 16,4 2-20-16,11-5 8 0,-12 3-28 0,3-1 8 15,3-2-13-15,6-2 2 0,0-2 4 0,0-3-16 16,0 3 5-16,-18-3 17 0,18-4-26 0,0-1 5 16,0-1-6-16,0 0-32 0,0-4-47 0,0 3-49 15,0-6-24-15,0-1-43 0,0 0-14 0,0 0-1 16,0 0-35-16,0 0-82 0,0 0-175 16,0 0-211-16</inkml:trace>
          <inkml:trace contextRef="#ctx0" brushRef="#br0" timeOffset="2277.4733">7377 7991 2459 0,'-6'-3'39'0,"6"3"-2"0,-3 0 30 0,3 0 23 16,0 0 16-16,0 0-30 0,0 0-21 0,0 0 0 15,0 0-36-15,0 0 22 0,0 0-22 16,0 0-6-16,9 0 12 0,6 0-31 0,0 0 22 15,-1 0-51-15,1 0-32 0,-3 0-21 0,0 14-45 16,-3-14-53-16,9 0-50 0,0 11-160 0,-3-11-163 16</inkml:trace>
          <inkml:trace contextRef="#ctx0" brushRef="#br0" timeOffset="2676.6127">7823 7897 2091 0,'0'0'-6'0,"0"0"21"0,0 0 22 16,0 0 19-16,0 0 17 0,0 0-6 0,21 0-21 15,-9 0-31-15,0 0 15 0,0 0-18 0,3 0-20 16,3 0 8-16,-1 0 16 0,4 0-16 0,-6 0-10 15,3-12 22-15,3 12-9 0,-3 0-8 0,-3 0-13 16,-4 0 22-16,1 0 12 0,-3 0-12 0,0 0 16 16,-6 0 21-16,-3 0 37 0,0 0 5 0,0 0-11 15,0 0 13-15,0 14-7 0,0 2 17 0,0-4 5 16,0 2-29-16,0-3-23 0,0 5 5 16,0 0-10-16,0-1 38 0,-9 6-18 0,9-1-12 15,-9 0-18-15,9-1-9 0,0 0-16 0,0-1 9 16,-6 0-19-16,6-3 0 0,-9 1 13 0,4-2-18 15,5-1 11-15,0-4-18 0,0-1 18 0,-3-2-16 16,3 1-49-16,0-4-49 0,0 0-9 0,0-1-19 16,0-2-43-16,0 0-20 0,0 0-41 0,0 0-125 15,0 0-156-15,0 0-73 0</inkml:trace>
          <inkml:trace contextRef="#ctx0" brushRef="#br0" timeOffset="2881.8321">7999 8063 2141 0,'0'-3'50'0,"0"2"19"15,0-2-4-15,0 1-3 0,0 2 34 0,0 0-10 16,0 0 1-16,0 0-26 0,0 0-19 0,0 0-27 16,12 0-10-16,9 0 2 0,-9 0 12 0,2 0-24 15,1 0 12-15,0 0-18 0,3 0 0 0,-3 0-18 16,6 0-33-16,-3 0-57 0,-1 0-60 0,-2 0-67 15,0 0-239-15,0 0-85 0</inkml:trace>
        </inkml:traceGroup>
        <inkml:traceGroup>
          <inkml:annotationXML>
            <emma:emma xmlns:emma="http://www.w3.org/2003/04/emma" version="1.0">
              <emma:interpretation id="{5783774E-42B0-46BA-A0CE-9193A79569FA}" emma:medium="tactile" emma:mode="ink">
                <msink:context xmlns:msink="http://schemas.microsoft.com/ink/2010/main" type="inkWord" rotatedBoundingBox="32081,8950 32763,9019 32654,10093 31973,10024"/>
              </emma:interpretation>
              <emma:one-of disjunction-type="recognition" id="oneOf2">
                <emma:interpretation id="interp2" emma:lang="" emma:confidence="0">
                  <emma:literal>5)</emma:literal>
                </emma:interpretation>
                <emma:interpretation id="interp3" emma:lang="" emma:confidence="0">
                  <emma:literal>5 )</emma:literal>
                </emma:interpretation>
                <emma:interpretation id="interp4" emma:lang="" emma:confidence="0">
                  <emma:literal>5 '</emma:literal>
                </emma:interpretation>
                <emma:interpretation id="interp5" emma:lang="" emma:confidence="0">
                  <emma:literal>5 ,</emma:literal>
                </emma:interpretation>
                <emma:interpretation id="interp6" emma:lang="" emma:confidence="0">
                  <emma:literal>5 |</emma:literal>
                </emma:interpretation>
              </emma:one-of>
            </emma:emma>
          </inkml:annotationXML>
          <inkml:trace contextRef="#ctx0" brushRef="#br0" timeOffset="3636.5814">8314 7891 2073 0,'-6'0'41'0,"0"0"51"16,1 0 4-16,-1 0 5 0,0 0-5 0,3 0-32 15,-3 0-9-15,6 17-27 0,0-17 29 0,0 0-32 16,0 0 19-16,0 0-15 0,0 15-4 0,0-15-15 16,0 13 10-16,0-1-27 0,0-1 13 0,0 2-1 15,0-1 19-15,0 1-24 0,0-2 18 0,0 1-22 16,0-3 20-16,0 2-9 0,0-3-7 0,0 0-8 16,0-4 19-16,0 3-20 0,0-4-15 0,0 3-3 15,0-6 11-15,0 0-27 0,18 0-15 0,-10 0-2 16,4 0 4-16,3 0-19 0,-3 0 37 0,6 0 2 15,-3 0 16-15,-3 0 10 0,9-11 5 0,-9 2-10 16,5 9 16-16,-5-11 12 0,-3 11 17 16,3 0-2-16,-3-7 31 0,-3 7-4 0,0 0-3 15,-6 0-18-15,6 0 9 0,-6 0-7 0,0 0-21 16,6 0 0-16,-6 0 17 0,0 0-29 0,3 11 0 16,0-3 10-16,-3 0 2 0,0 3 2 0,3-2-14 15,-3 1 13-15,3 0-3 0,-3 1-5 0,0 4 8 16,0-1-22-16,0 1 11 0,0-4 17 0,0 2 16 15,-12-1 23-15,12-1-9 0,-15 0 23 0,0 1-18 16,0-2 0-16,6-1 26 0,-3-4-35 0,1 0-9 16,5 0-8-16,-3-1-9 0,-3-4-1 0,6 0 12 15,0 0-11-15,0 0 0 0,0 0-9 16,0 0-14-16,0 0-27 0,0-10-37 0,-3 10-13 16,3-15-24-16,0 4-20 0,0 1 2 0,-3 0-22 15,-3-1-20-15,6 2-1 0,4-4-20 0,-4 5-35 16,3-1-89-16,-3 1-142 0,6-1-93 0</inkml:trace>
          <inkml:trace contextRef="#ctx0" brushRef="#br0" timeOffset="3125.6543">8308 7927 1912 0,'0'0'36'16,"0"0"-12"-16,0 0 29 0,0 0-7 0,0 0 24 15,12 0 8-15,0 0-6 0,-3 0-36 0,-3 0 10 16,9 0-41-16,-3-9 1 0,0 9-2 16,0-10-4-16,0 10 19 0,-3-7-31 0,5 7 10 15,-5 0-13-15,0 0-39 0,3 0-24 0,-3 0-45 16,0 0-40-16,-3 0-35 0,-3 0-67 0,3 0-85 15,0 0-19-15</inkml:trace>
          <inkml:trace contextRef="#ctx0" brushRef="#br0" timeOffset="4028.3092">8829 7412 2462 0,'0'-3'9'0,"0"2"16"0,-9-3 24 15,9 2 61-15,0 1 13 0,0 0-25 0,0-1-8 16,0 2 19-16,0 0-12 0,0 0 29 0,0 0-17 15,0 13 7-15,0-13-15 0,12 15 17 0,-12-2-17 16,0 1-23-16,9 2-26 0,3 4 0 16,-3 3 9-16,-6 2-1 0,9 10-16 0,-3 2-3 15,0 6-25-15,0-1 17 0,-3-1-9 0,6 3-3 16,-6 1-7-16,-3 3 4 0,0-2-11 0,-3-1 2 16,0 1-8-16,0 1 0 0,0-2 3 0,0 2-3 15,0-5-10-15,-15-2 9 0,0-2 8 0,15-3-14 16,-18-1-2-16,3-4-7 0,3-3-69 0,0-2-34 15,6-5-50-15,-3-4-56 0,9-6-37 0,-9-1-1 16,9-3-44-16,0-4-26 0,0-1-262 0,0-1-119 16</inkml:trace>
        </inkml:traceGroup>
      </inkml:traceGroup>
    </inkml:traceGroup>
  </inkml:traceGroup>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40.49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C0B18D9-33C0-45F7-BB59-AB81F60F63F6}" emma:medium="tactile" emma:mode="ink">
          <msink:context xmlns:msink="http://schemas.microsoft.com/ink/2010/main" type="inkDrawing" rotatedBoundingBox="4332,11688 7872,11848 7866,11991 4325,11830" shapeName="Other"/>
        </emma:interpretation>
      </emma:emma>
    </inkml:annotationXML>
    <inkml:trace contextRef="#ctx0" brushRef="#br0">-1 0 1639 0,'0'5'48'0,"0"-2"-1"0,0-1-46 0,0 2 28 16,0-2 33-16,0 0 30 0,0 0-20 0,0-1 9 15,0 0 0-15,0 3 0 0,0-3-28 0,0 1 4 16,0-2-3-16,0 0 0 0,0 2-4 0,0 1 23 15,0-3-14-15,0 0-22 0,0 0 27 0,0 0-20 16,0 0-4-16,0 0-10 0,0 0 13 0,0 0-6 16,0 0-18-16,0 0 0 0,0 0 12 0,0 0-9 15,0 12-18-15,0-12-5 0,15 0 6 0,-15 0-2 16,15 0-5-16,-15 0 6 0,12 0 1 0,-3 12 30 16,-1-12 0-16,1 0 4 0,0 14 5 15,3-14-21-15,-3 10 4 0,6-10-15 0,0 10 2 0,3-10 6 16,0 6-11-16,2-6 2 0,1 0-2 0,0 0 1 15,0 0-2-15,0 0 7 0,3 0-9 16,-4 0 0-16,1 0 10 0,3 0-4 0,-3 0-3 16,0 13-8-16,0-13 0 0,-4 0-10 0,1 9 1 15,3-9 16-15,0 0-9 0,0 8-10 0,0-8 12 16,3 7-6-16,2-7 16 0,-2 6-10 0,3-6 0 16,3 3 35-16,-4 1-1 0,7-4 8 0,0 0 8 15,3 0 1-15,-4 0-30 0,4 0 5 0,0 0-10 16,0 0-16-16,-1 0 25 0,-2 0-9 0,-3 0-19 15,3 11 9-15,-1-11-4 0,4 10 11 0,-9-10-17 16,3 9 2-16,-4-1 13 0,4-2-6 0,-3 0-9 16,-3-2 0-16,5-4-6 0,-2 0 9 15,-3 0-3-15,6 0 12 0,0 0-5 0,-1 0 4 16,-2 0-19-16,3 0 9 0,-6 0 4 0,3 0-2 16,-4 0 6-16,-2 0-11 0,3 0 3 0,3 0 16 15,-3 0-2-15,-1 0 0 0,4 0 12 0,-3 0 2 16,0 0-23-16,3 0-3 0,-1 0 19 0,1 0-4 15,0 0-24-15,3 0 24 0,-3 0 0 0,2 0-15 16,-5 0-6-16,3 0 0 0,0 0 10 0,0 0 7 16,-1 0-15-16,1 0 17 0,0 11-15 0,0-11-4 15,-1 0 2-15,-5 0 6 0,6 0 2 0,-6 0-3 16,0 0-1-16,-3 0-12 0,2 0 10 16,4 0 23-16,3 0-15 0,3 0 8 0,-6 0 5 15,8 0 6-15,-2 0-26 0,3 0 20 0,0 0-11 16,-1 0-9-16,4 0-1 0,-3 0-1 0,3 0 12 15,-4 0 2-15,4 0-2 0,-3 0-16 0,2 0 19 16,-5 0-22-16,3 0 17 0,0 0-11 0,-4 0 4 16,-2 0 11-16,3 0-17 0,0 0 2 0,-3 0 3 15,-1 0-6-15,-5 0 6 0,6 0 9 0,-6 0 0 16,0 0-13-16,-3 0 5 0,2 0 1 0,-2 0-6 16,3 0-4-16,0 0 13 0,-3 0 8 15,0-15-5-15,2 15-1 0,-2 0-14 0,0 0-5 0,0 0 5 16,0 0 20-16,-3 0-15 0,3 0 13 15,-6 0-15-15,-1 0 5 0,-2 0 6 0,3 0-12 16,-6 0 12-16,0 0-5 0,-6 0 8 0,3 0-7 16,0 0 4-16,-3 0-16 0,3 0 19 0,-3 0-1 15,0 0-13-15,0 0 12 0,0 0-16 0,0 0 6 16,0 0 10-16,0 0-16 0,0 0 8 0,0 0-5 16,0 0 6-16,0 0-8 0,0 0 11 0,0 0 4 15,0 0-7-15,0 0 3 0,0 0 4 0,0 0-8 16,0 0-6-16,0 0 4 0,0 0 6 0,0 0 6 15,0 0-2-15,0 0-25 0,0 0 14 0,0 0 22 16,0 0-19-16,0 0 2 0,0 0 6 0,0 0 8 16,0 0-5-16,0 0 1 0,0 0 16 0,0 0-18 15,0 0-7-15,0 0 17 0,0 0-13 16,0 0 9-16,0 0-9 0,0 0 4 0,0 0-21 16,0 0 18-16,0 0-13 0,0 0-9 0,0 0 27 15,0 0-3-15,0 0-8 0,0 0-7 0,0 0 7 16,0 0 2-16,0 0 7 0,0 0-13 0,0 0-5 15,0 0 9-15,0 0 11 0,0 0-3 0,0 0 3 16,0 0 1-16,0 0-10 0,0 0 3 0,0 0 3 16,0 0 1-16,0 0 2 0,0 0-14 0,0 0 2 15,0 0 7-15,0 0 3 0,0 0 3 0,0 0-7 16,0 0-3-16,0 0-8 0,0 0-6 16,0 0 9-16,0 0 2 0,0 0 8 0,0 0-15 15,0 0 12-15,0 0-1 0,0 0-4 0,0 0-2 16,0 0 12-16,0 0-12 0,0 0 0 0,0 0 3 15,0 0-3-15,0 0-18 0,0 0 3 0,0 0-49 16,0 0-77-16,0 0-79 0,0 0-20 0,0 0-17 16,0 0-17-16,0 0-42 0,0 0-126 0,0 0-311 15</inkml:trace>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05.4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D7E4AAE-79B4-408B-98BF-0A379E91269B}" emma:medium="tactile" emma:mode="ink">
          <msink:context xmlns:msink="http://schemas.microsoft.com/ink/2010/main" type="inkDrawing" rotatedBoundingBox="2091,14825 4647,15296 4304,17156 1748,16685" hotPoints="4364,16024 3041,16941 1741,15990 3065,15073" semanticType="enclosure" shapeName="Ellipse"/>
        </emma:interpretation>
      </emma:emma>
    </inkml:annotationXML>
    <inkml:trace contextRef="#ctx0" brushRef="#br0">1587 1500 2228 0,'0'0'12'0,"0"0"2"16,0 0-6-16,0 0-3 0,0 0 26 0,0 0 20 15,0 0-7-15,0 0-19 0,0 0 19 0,0 0-32 16,0 0-3-16,0 0 23 0,0 0 14 0,0 0 38 16,0 0 8-16,0 0-5 0,0 0-18 0,11 0-7 15,-2 0-13-15,0 0-13 0,3 0-8 0,-3 0-8 16,0 0-6-16,3 0 16 0,-3 0-28 15,0 10 20-15,3-10 3 0,0 0-16 0,0 0 4 16,2 0 9-16,1 0-5 0,0 0-1 0,3 0-12 16,6 0 10-16,0 0 2 0,3 0-13 0,5 0-3 15,1 0 11-15,0-10-17 0,2-1 8 0,1-2 1 16,0 1 6-16,0-4-3 0,2 2-16 0,-2 0 6 16,3-1 18-16,-4 0-24 0,1 0 8 0,0-2-1 15,0 2 10-15,-7-4-3 0,1 0-7 0,-3 2 9 16,-6 0 3-16,0 2-16 0,-4-4 2 0,1 7 21 15,-3-4-23-15,0 1 7 0,0 0 14 16,-6-3-5-16,0-1-9 0,0-4-2 0,-3 1-6 16,0-4 23-16,0 4-24 0,-6-5 7 0,0 2 1 0,0 1 0 15,0-2 6-15,0 5-3 0,0-3-1 16,0-1-6-16,0 2 5 0,0-2 2 0,0-1 5 16,-12 0-18-16,0 1 8 0,0-1 13 0,3 1 2 15,0 0-24-15,-3 2 9 0,-3 1-5 0,3 0 22 16,3-2-13-16,-2 3-8 0,-1-1 14 0,-3 1-10 15,0 0 7-15,3 2-11 0,-3-2 18 0,-3-1-17 16,0 6-4-16,0-4 16 0,1 0-11 0,-4 4 0 16,0-2 16-16,0 0-17 0,0 1 2 0,0 0 19 15,1 3-9-15,-4-2-17 0,6 0 7 0,-3 4 1 16,3-1 16-16,-3 1-15 0,1-1 15 0,-1-1-5 16,0 0-11-16,0 1-1 0,-6 1-5 15,6-3-3-15,1-1 4 0,-4 2 5 0,3-2 3 16,-3 0 8-16,0 4-5 0,-2 1-3 0,-4 2 2 15,-3 3-3-15,0 1-13 0,-2 2 11 0,2-4-1 16,0 6 7-16,0-2-12 0,1 1-2 0,-1-3 6 16,3 1 13-16,0 2-12 0,1 2 14 0,-4 0-13 15,3 0 0-15,-3 0 12 0,7 0-4 0,-4 0-7 16,0 11-3-16,0-11-9 0,0 10 11 0,4-10-5 16,-1 10 12-16,0-10-3 0,3 0 3 0,-3 7-10 15,4 0 13-15,-4-5 1 0,3 3-16 0,-3 0 9 16,0 1-1-16,-2 4-11 0,-1-2 17 0,-3-1 0 15,3 3-10-15,-2 3-8 0,-1-2 2 16,-3 0 17-16,6 0-6 0,-5 3 11 0,5-3-19 16,0 1 11-16,-3 3-11 0,-2 0 18 0,8-1-6 15,-6 3-13-15,0-2 18 0,4-1-9 0,-1 0-6 16,0 2 11-16,3-3-4 0,1 3 1 0,-4-1 2 16,3 0-14-16,0 1 7 0,0 0 8 0,4 1-2 15,2 2-6-15,0-1-9 0,6 4 13 0,-3-1-13 16,6 3 5-16,0 1 8 0,0 3 8 0,1-2-12 15,2 2 7-15,-3 3-14 0,3-2 2 16,3 3 10-16,-3 3-7 0,6-1 12 0,0 2-13 16,0 1 3-16,3-1-1 0,0 0 8 0,0 4 0 15,0-3-3-15,0 2-11 0,15-3 10 0,-3 5 13 16,0-3-9-16,-3-1-14 0,3-1 6 0,2-1 15 16,1-3-12-16,0-1-3 0,3-1 6 0,0-3 6 15,0 1-16-15,3 0 8 0,-4-1 9 0,4 0-13 16,3-1 5-16,3-1 5 0,6-1 3 0,2-2-6 15,4-2 6-15,0 1-19 0,5-6 7 0,4 4-6 16,-3-2 6-16,2-2 14 0,1 0-9 0,0-1 3 16,-4-1-8-16,4 0-5 0,-1-1 10 0,1 0 6 15,-3-4-18-15,-1 2 19 0,-5-1-17 0,6 2 13 16,-7-2 3-16,-2 0-12 0,3-1 1 16,0-1 16-16,-4-3-7 0,1 3-16 0,3-3 7 15,-1-1 15-15,1-3-17 0,6 0 2 0,-4 0 8 16,4 0 0-16,0 0 0 0,2-15 0 0,1 4-11 15,0 0-1-15,-1 0 7 0,4 0-5 0,-4-1 5 16,4 0-7-16,-3 1 10 0,-1-2-7 0,-2 1 10 16,0-3 5-16,-7 0-12 0,-2 0 7 0,3-4-14 15,-10 5 8-15,-2 0 3 0,-9 2-14 0,3 1 10 16,-6 0-2-16,0 3 4 0,-3 0 8 0,0 2 2 16,-1-2-10-16,-5 5 10 0,3-4-5 0,-3 5-2 15,0-3 6-15,-3 0 15 0,0 0-23 0,0 4 13 16,-3 1-2-16,3-3-17 0,-3 3 1 15,0-4 15-15,0 2-12 0,0 2-2 0,0 0 5 0,0 0 14 16,0 0-7-16,0 0-1 0,0 0-4 16,0 0 7-16,0 0 2 0,0-9-16 0,0 9 3 15,0 0 15-15,0 0-9 0,0 0 13 0,0 0-5 16,0 0-6-16,0 0-4 0,0 0-4 0,0 0 5 16,0 0-17-16,0 0 7 0,0 0 7 0,0 0-13 15,0 0-1-15,0 0-29 0,0 0-14 0,0 0-31 16,0 0-51-16,0 0-33 0,0 0-29 0,0 0-41 15,0-10-111-15,0 10-232 0</inkml:trace>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44.76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45E060A-3039-46A6-A68B-596268B621E4}" emma:medium="tactile" emma:mode="ink">
          <msink:context xmlns:msink="http://schemas.microsoft.com/ink/2010/main" type="inkDrawing" rotatedBoundingBox="19469,5719 21146,5778 21144,5842 19467,5782" shapeName="Other"/>
        </emma:interpretation>
      </emma:emma>
    </inkml:annotationXML>
    <inkml:trace contextRef="#ctx0" brushRef="#br0">2637-2678 1339 0,'-6'0'73'0,"3"8"37"15,0-8-11-15,-3 5 7 0,3-5 22 16,-3 0-14-16,6 4-2 0,0-4 3 0,0 0-42 15,0 0 20-15,0 0-37 0,0 0 0 0,0 0 0 16,0 0 3-16,0 0 29 0,0 0-33 0,0 0 0 16,0 0 0-16,0 0 5 0,0 0-17 0,0 0-23 15,0 0 7-15,0 0-6 0,0 0 12 0,0 0-8 16,0 0-26-16,0 0 19 0,0 0 1 0,0 0-5 16,0 0-18-16,15 0 2 0,3 0 11 0,-18 0-10 15,21 0-4-15,-3 0 8 0,5 0-1 0,-2 0 5 16,3 0 26-16,6 0-2 0,-3 0-13 0,5 0 20 15,-2 0-25-15,3 0-1 0,0 0-9 0,2 0 17 16,-2 0-14-16,3 0 4 0,-3 0-8 16,2 0 2-16,-2 0-15 0,3 0 24 0,-3 0-2 0,-1 0-2 15,1 0-1-15,0 0-24 0,-1 0 13 16,1 0 18-16,0 0-10 0,-3-9 3 0,2 9-20 16,-2 0 7-16,-3 0 8 0,0 0 19 0,6 0-10 15,-4 0-7-15,-2 0 27 0,3 0-19 0,0 0-10 16,2 0 31-16,7 9-3 0,-3-9-16 0,-3 9 6 15,5-9 26-15,-2 8-7 0,3-8 0 0,-1 6-4 16,-8 1-15-16,6-1 26 0,-6-2-11 0,-1-1-6 16,1 1-19-16,-9 0 16 0,0-4 7 0,-6 2-1 15,0 0 5-15,-6-1-3 0,-1 0-5 0,1-1-8 16,-6 2-1-16,-3-2-17 0,0 3 14 0,0-2-14 16,0-1-4-16,0 0-2 0,0 0 18 15,0 0-7-15,0 0 4 0,0 0-19 0,0 0-3 16,0 0 13-16,0 0 1 0,0 0-6 0,0 0 5 15,0 0 0-15,0 0-18 0,0 0 3 0,0 0 6 16,0 0 4-16,0 0 4 0,0 0 3 0,0 0-6 16,15 0-3-16,-15 0 0 0,0 0 3 0,0 0 3 15,0 0 8-15,0 0-7 0,0 0 0 0,0 0 0 16,0 0-7-16,0 0 3 0,0 0 0 0,0 0-12 16,0 0 8-16,0 0 17 0,0 0-4 15,0 0-1-15,0 0-4 0,0 0-14 0,0 0 3 0,0 0 14 16,0 0-4-16,0 0-5 0,0 0-3 15,0 0 3-15,0 0 2 0,0 0-1 0,0 0-13 16,0 0 15-16,0 0-1 0,0 0-3 0,0 0 1 16,0 0 5-16,0 0-5 0,0 0 8 0,0 0-14 15,0 0 14-15,0 0-6 0,0 0 0 0,0 0-1 16,0 0 2-16,0 0 1 0,0 0 3 0,0 0 7 16,0 0-20-16,0 0 3 0,0 0 4 0,0 0 12 15,0 0-5-15,0 0-11 0,0 0 3 0,0 0-2 16,0 0-4-16,0 0 2 0,0 0 11 0,0 0 7 15,0 0-6-15,0 0-19 0,0 0 1 0,0 0 12 16,0 0 7-16,0 0-3 0,0 0-2 0,0 0-2 16,0 0-8-16,0 0 5 0,0 0-5 15,0 0 21-15,0 0-3 0,0 0-8 0,0 0-14 16,0 0 13-16,0 0-5 0,0 0 7 0,0 0 7 16,0 0-6-16,0 0-5 0,0 0 0 0,0 0 8 15,0 0-16-15,0 0 19 0,0 0-13 0,0 0-2 16,0 0-6-16,0 0 21 0,0 0-16 0,0 0 2 15,0 0 2-15,0 0 0 0,0 0 11 0,0 0-13 16,0 0 4-16,0 0 2 0,0 0-8 0,0 0 1 16,0 0 7-16,0 0-1 0,0 0 1 0,0 0 11 15,0 0-14-15,0 0 11 0,0 0-4 16,0 0-1-16,0 0-3 0,0 0 4 0,0 0 0 0,0 0-5 16,-15 0 2-16,15 0 6 0,0 0-20 15,0 0 9-15,0 0 1 0,0 0 5 0,0 0-7 16,0 0 4-16,0 0 8 0,0 0-8 0,0 0 0 15,0 0 3-15,0 0-13 0,0 0 3 0,0 0 19 16,0 0-6-16,0 0-4 0,0 0-7 0,0 0 4 16,0 0-9-16,0 0 6 0,0 0 1 0,0 0 16 15,0 0-3-15,0 0-10 0,0 0 17 0,0 0-5 16,0 0-9-16,0 0 2 0,0 0 2 0,0 0 8 16,0 0 2-16,0 0-24 0,0 0 10 0,0 0-3 15,0 0 3-15,0 0-2 0,0 0 18 16,0 0-10-16,0 0-2 0,0 0 10 0,0 0-23 15,0 0 14-15,0 0-4 0,0 0-6 0,0 0 1 16,0 0 4-16,0 0-23 0,0 0 24 0,0 0-2 16,0 0 2-16,0 0-11 0,0 0 12 0,0 0-14 15,0 0 16-15,0 0 0 0,0 0-2 0,0 0-17 16,0 0 4-16,0 0-2 0,0 0 12 0,0 0 4 16,0 0 2-16,0 0-7 0,0 0-2 0,0 0-9 15,0 0 3-15,0 0 4 0,0 0 1 0,0 0 1 16,0 0-9-16,0 0-7 0,0 0-28 0,0 0-31 15,0 0-9-15,0 0-23 0,0 0-15 0,0 0 11 16,0 0-16-16,0 0 10 0,0 0-22 16,0 0 27-16,0 0-25 0,0 0-29 0,15 0 3 15,-15 0-57-15,0 0-19 0,12 0-93 0,0 0-171 16,-12 11-16-16</inkml:trace>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43.04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E79277-AA45-4646-875F-CF553A2994B6}" emma:medium="tactile" emma:mode="ink">
          <msink:context xmlns:msink="http://schemas.microsoft.com/ink/2010/main" type="inkDrawing" rotatedBoundingBox="16343,5724 18185,5757 18184,5803 16342,5770" shapeName="Other"/>
        </emma:interpretation>
      </emma:emma>
    </inkml:annotationXML>
    <inkml:trace contextRef="#ctx0" brushRef="#br0">-500-2703 1692 0,'0'0'13'16,"0"0"27"-16,0 0 17 0,0 0 33 0,0 0-15 16,0 0 16-16,0 0-18 0,0 0-27 0,0 0-33 15,0 0 2-15,0 0 30 0,0 0 3 0,0 0-15 16,-15 0-1-16,15 0 28 0,0 0-15 0,0 0 12 15,0 0-5-15,0 0 15 0,0 0 12 16,0 0-29-16,0 0 14 0,0 0-9 0,0 0 10 16,0 0-22-16,0 0 3 0,0 0-2 0,0 0-5 15,0 0 15-15,0 0-18 0,0 0-9 0,0 0-4 16,0 0-6-16,0 0 3 0,0 0 6 0,0 0-8 16,0 0-3-16,0 0 16 0,0 0-22 0,0 0 17 15,0 0 13-15,12 0-2 0,0 0-27 0,-1 0 10 16,1 0 8-16,0 0-3 0,3 0-12 0,6 10-22 15,0-10 12-15,-3 10 3 0,2-10-5 0,-2 0 22 16,3 0-4-16,0 9 2 0,-3-9 0 16,0 5-17-16,0 1 0 0,-1-2 14 0,7-4-14 15,-3 5 2-15,0-3-8 0,3-2 3 0,0 0-3 16,-1 0 2-16,4 0 4 0,0 0 2 0,-3 0-6 16,0 0 10-16,-1 0-6 0,4 0 3 0,0 0 3 15,3 0-12-15,-3 0 4 0,2 0-2 0,-2 0 9 16,6 0-9-16,0 0-5 0,-4 0 7 0,4 0 4 15,-3 0-12-15,0 0 0 0,5 0 3 0,4 0 18 16,0 0-4-16,-1 0-26 0,1 0 16 0,3 0 0 16,-1 0 17-16,-2 0-22 0,3 0 16 0,-6 0-20 15,2 0 2-15,1 0 4 0,0 0 12 0,-4 0-10 16,1 0 11-16,-3 0-18 0,0 0 1 16,-1 0 1-16,-5 0 13 0,-3 0-5 0,3 0 9 15,-3 0-20-15,-7 0 15 0,-2 0-9 0,3 0 4 16,-6 0 11-16,0 0-6 0,-3 0 9 0,0 0-9 15,-3 0-1-15,0 0 1 0,3 0-2 0,-6 0-19 16,3 0 9-16,-3 0 11 0,3 0 0 0,-4 0-13 16,1 0 5-16,-3 0 11 0,0 0-13 0,0 0-4 15,0 0-8-15,0 0-36 0,0 0-20 0,0 0-27 16,0 0-14-16,0 0-30 0,0 0-18 0,0 0-21 16,0 0-36-16,15 0-68 0,-15 0-86 0,12 0-195 15</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06.99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D034432-914D-4987-B69A-A8D92C8F7D5A}" emma:medium="tactile" emma:mode="ink">
          <msink:context xmlns:msink="http://schemas.microsoft.com/ink/2010/main" type="inkDrawing" rotatedBoundingBox="16310,7340 18494,7438 18491,7507 16307,7410" shapeName="Other"/>
        </emma:interpretation>
      </emma:emma>
    </inkml:annotationXML>
    <inkml:trace contextRef="#ctx0" brushRef="#br0">15 23 1542 0,'0'0'66'0,"-15"0"-26"0,15 0 32 15,0 0 28-15,0 0-46 0,0 0 10 0,0 0-20 16,0 0-29-16,0 0 25 0,0 0-12 0,0 0 9 16,0 0 6-16,0 0-11 0,0 0 11 15,0 0 18-15,12 0-6 0,-12 0-8 0,9 0 5 16,-9 0-32-16,9 0 16 0,0 0-6 0,0-10 0 16,0 10 6-16,-1 0 12 0,4 0-10 0,3 0-13 15,-3 0-1-15,3 0 11 0,3 0-9 0,-3 0-3 16,3 0-15-16,0 0-13 0,-4 0 8 0,7 0-11 15,0 0 8-15,0 0 24 0,0 0-27 0,3 0 20 16,-1 0-21-16,7-10 7 0,-3 10 27 0,3 0-29 16,-4 0 16-16,4 0-15 0,0 0 9 0,0 0 0 15,3 0-24-15,-7 0 6 0,4 0 14 0,-6 0-10 16,6 0 6-16,-4 0-3 0,4 0 12 16,0 0 1-16,0 0-21 0,0 0 15 0,-1 0 2 15,1 0 0-15,3 0 7 0,0 0-16 0,-4 0 13 16,7 0-21-16,-3 0 12 0,0 0-4 15,-1 0 13-15,1 5-21 0,-3-5 3 0,0 5 23 0,-1 0-28 16,-5-5 0-16,3 0 21 0,-3 3 5 0,3-1-21 16,-4-1 14-16,4 3-24 0,-3-1 19 0,0-1-4 15,3-2 6-15,-4 1-1 0,4 0-12 0,0 2 13 16,-3-2-23-16,3 1 27 0,-1 1-24 0,1 1 8 16,0-2 17-16,0 2-16 0,-4 1 15 0,4-1-8 15,0 0-10-15,0-1 23 0,0 2-26 0,-4-1 8 16,4-2 6-16,0 2 14 0,0-3-20 15,-3 3 0-15,-1-4 3 0,-2 2-11 0,-3 1 12 16,0-3 4-16,0 0-20 0,-9 1 31 0,0 1-5 16,0-2-10-16,0 2 19 0,-6-2-25 0,3 0 17 15,-3 1-2-15,-1 2-5 0,4-3 6 0,0 0-17 16,-3 0-3-16,3 0 16 0,0 0-17 0,3 0 16 16,0 0-20-16,-3 0 16 0,0 0-7 0,0 0 17 15,0 0-5-15,0 0-2 0,-3 0-16 0,0 0 5 16,-3 0 19-16,0 0-3 0,0 0-17 0,0 0-2 15,0 0 4-15,0 0 7 0,0 0-23 0,0 0-42 16,0 0-23-16,0 0-18 0,0 0-69 0,0 0-38 16,0 0-141-16,0 0-212 0</inkml:trace>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31.4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FCD4BA0-A69C-4E3C-B987-3435CDFC907C}" emma:medium="tactile" emma:mode="ink">
          <msink:context xmlns:msink="http://schemas.microsoft.com/ink/2010/main" type="inkDrawing" rotatedBoundingBox="6970,10449 9452,10534 9451,10568 6969,10484" shapeName="Other"/>
        </emma:interpretation>
      </emma:emma>
    </inkml:annotationXML>
    <inkml:trace contextRef="#ctx0" brushRef="#br0">24 0 1510 0,'0'4'50'0,"0"-4"38"0,0 0-18 0,0 0 13 0,-12 0-25 16,12 0 11-16,0 0 4 0,0 0 28 15,0 0-34-15,0 0 12 0,0 0-36 0,0 0 11 16,0 0-9-16,0 0-4 0,0 0-14 0,0 0 31 15,0 0-23-15,0 0-2 0,0 0-3 0,0 0 24 16,0 0-34-16,0 0 5 0,0 0 6 0,0 0-9 16,0 0 17-16,0 0-29 0,0 0 14 0,0 0-11 15,0 0-1-15,0 0-8 0,0 0 0 0,0 0 6 16,0 0-26-16,0 0 35 0,0 0-31 0,0 0 12 16,0 0 7-16,0 0-24 0,-12 0 34 0,12 0-22 15,0 0 3-15,0 0-19 0,0 0 36 0,0 0-22 16,0 0 13-16,0 0-25 0,0 0 29 15,0 0-15-15,0 0 14 0,0 0-23 0,12 0 26 16,-12 0-8-16,12 0-7 0,0 0 9 0,0 0-3 16,0 0-4-16,3 0 6 0,0 0-16 0,-1 0 19 15,7 0-11-15,0 0-5 0,3 0 17 0,-3 0-2 16,3 0-17-16,-4 0 2 0,1 0 25 0,0 0-22 16,0 0-8-16,0 0 16 0,-3 0 2 0,2 0-7 15,-2 0-6-15,6 0 21 0,-3 0-6 0,0 0 0 16,0 0-20-16,2 0 25 0,1 0-9 0,0 0-18 15,3 0 21-15,3 0 2 0,-4 0-6 16,4 0-20-16,-3 0 22 0,3 0 3 0,-3 0-5 16,-1 0 4-16,1 0-5 0,0 0-18 0,0 0 26 15,2 0-1-15,-2 0-23 0,0 0 9 0,0 0 14 16,0 0-13-16,-7 0 14 0,4 13-21 0,0-13 23 16,-3 0-19-16,0 0 12 0,0 0-1 0,-4 0 6 15,4 0-9-15,3 0-9 0,0 0 9 0,0 0 9 16,0 0-5-16,2 0-6 0,-2 0 0 0,9 0 2 15,-3 0 5-15,-1 0-5 0,4 13 3 0,-6-13-15 16,6 0 15-16,-4 13-14 0,4-13 26 0,-6 0-16 16,3 0-4-16,-3 0 8 0,2 8-11 0,1-8 20 15,3 0-24-15,-3 0 22 0,-1 0 2 0,4 0-12 16,0 0 2-16,-3 0 3 0,-1 0-2 16,1 0-12-16,-3 0 11 0,3 0-5 0,-7 0-8 15,-2 0 2-15,-3 0 4 0,0 0 16 0,-6 0-14 16,3 0 0-16,-3 0-1 0,-6 0 16 0,0 0-13 15,3 0-1-15,-3 0 4 0,-1 0-8 0,4 0 6 16,-3 0-3-16,3 0 3 0,-3 0 17 0,6 0-7 16,-3 0-19-16,3 14 5 0,-3-14 3 0,3 0 3 15,0 0-3-15,0 0 13 0,3 0-1 0,-7 0-18 16,4 0 14-16,-3 0-9 0,3 0 0 0,-6 14-6 16,3-14 9-16,0 0 12 0,-3 0-17 0,0 0 6 15,-3 0-2-15,3 0 9 0,-3 0-18 0,0 0 19 16,3 0-16-16,0 0 20 0,-6 0-5 15,6 0 0-15,0 0-18 0,3 0 19 0,-1 0-15 16,-2 0 3-16,3 0 24 0,-3 0-12 0,0 0 13 16,0 0-28-16,-3 0 3 0,0 0 20 0,0 0-20 15,0 0 10-15,0 0-17 0,0 0 11 0,-3 0-5 16,3 0-1-16,-3 0 4 0,0 0 16 0,3 0-23 16,0 0 8-16,0 0-1 0,0 0 3 0,0 0 7 15,0 0 12-15,0 0-5 0,0 0 10 0,0 0-10 16,0 0-1-16,3 0 6 0,-3 0-10 0,-3 0 10 15,0 0-27-15,0 0 25 0,0 0-8 0,0 0 1 16,0 0-16-16,0 0 19 0,0 0-15 16,0 0-2-16,0 0 11 0,0 0-19 0,0 0 6 15,0 0 1-15,0 0 18 0,0 0-4 0,0 0-18 16,0 0 9-16,0 0 5 0,0 0-16 0,0 0 18 16,0 0-18-16,0 0 18 0,0 0-13 0,0 0-3 15,0 0 13-15,0 0-3 0,0 0-5 0,0 0 6 16,0 0-5-16,0 0 8 0,0 0-22 0,0 0 24 15,0 0-10-15,0 0 0 0,0 0 2 0,0 0 5 16,0 0-8-16,0 0-11 0,0 0 9 0,0 0 1 16,0 0 14-16,0 0-11 0,0 0-9 0,0 0 18 15,0 0-2-15,0 0-13 0,0 0-3 0,0 0 9 16,0 0-7-16,0 0 3 0,0 0 1 16,0 0 3-16,0 0-1 0,0 0 18 0,0 0-14 15,0 0-3-15,0 0-5 0,0 0 2 0,0 0 9 16,0 0-5-16,0 0 4 0,0 0-2 0,0 0-4 15,0 0-9-15,0 0 15 0,0 0-3 0,0 0-1 16,0 0-11-16,0 0 18 0,0 0-10 0,0 0-2 16,0 0 19-16,0 0 5 0,0 0-17 0,0 0 12 15,0 0 12-15,0 0-16 0,0 0-11 0,0 0 21 16,0 0-8-16,0 0-1 0,0 0-4 0,0 0 13 16,0 0-11-16,0 0 15 0,0 0 4 0,0 0-4 15,0 0-3-15,0 0 1 0,0 0 3 0,0 0-18 16,0 0 16-16,0 0-9 0,0 0 5 15,0 0-10-15,0 0 14 0,0 0-28 0,0 0 25 16,0 0-6-16,0 0-4 0,0 0-12 0,0 0 9 16,0 0-2-16,0 0-3 0,0 0-3 0,0 0 3 15,0 0-1-15,0 0-11 0,0 0 4 0,0 0-2 16,0 0 7-16,0 0 10 0,0 0-19 0,0 0 12 16,0 0-6-16,0 0 5 0,0 0 6 0,0 0-16 15,0 0 14-15,0 0-18 0,0 0-4 0,0 0-16 16,0 0-72-16,0 0-51 0,0 0-46 0,0 0-23 15,0 0-43-15,0 0-118 0,0 0-219 0</inkml:trace>
  </inkml:traceGroup>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46.04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F782561-0871-4396-ACF4-79ABC209ED81}" emma:medium="tactile" emma:mode="ink">
          <msink:context xmlns:msink="http://schemas.microsoft.com/ink/2010/main" type="writingRegion" rotatedBoundingBox="23761,1210 32362,549 32517,2568 23916,3229">
            <msink:destinationLink direction="with" ref="{469E180B-8D70-4B57-A039-9FADA074851E}"/>
            <msink:destinationLink direction="with" ref="{F9859908-A384-4F9B-AD70-2088AB85DF4B}"/>
          </msink:context>
        </emma:interpretation>
      </emma:emma>
    </inkml:annotationXML>
    <inkml:traceGroup>
      <inkml:annotationXML>
        <emma:emma xmlns:emma="http://www.w3.org/2003/04/emma" version="1.0">
          <emma:interpretation id="{6DE452CE-2904-4345-A5AA-B56585F4C1E8}" emma:medium="tactile" emma:mode="ink">
            <msink:context xmlns:msink="http://schemas.microsoft.com/ink/2010/main" type="paragraph" rotatedBoundingBox="23761,1210 32362,549 32471,1958 23869,2619" alignmentLevel="1"/>
          </emma:interpretation>
        </emma:emma>
      </inkml:annotationXML>
      <inkml:traceGroup>
        <inkml:annotationXML>
          <emma:emma xmlns:emma="http://www.w3.org/2003/04/emma" version="1.0">
            <emma:interpretation id="{A656D99B-46EB-408D-9A58-7E8BD2B34F77}" emma:medium="tactile" emma:mode="ink">
              <msink:context xmlns:msink="http://schemas.microsoft.com/ink/2010/main" type="line" rotatedBoundingBox="23761,1210 32362,549 32471,1958 23869,2619"/>
            </emma:interpretation>
          </emma:emma>
        </inkml:annotationXML>
        <inkml:traceGroup>
          <inkml:annotationXML>
            <emma:emma xmlns:emma="http://www.w3.org/2003/04/emma" version="1.0">
              <emma:interpretation id="{CA04D4A2-5689-4080-8624-640D2FD2ED9D}" emma:medium="tactile" emma:mode="ink">
                <msink:context xmlns:msink="http://schemas.microsoft.com/ink/2010/main" type="inkWord" rotatedBoundingBox="23766,1279 25143,1173 25211,2063 23834,2169"/>
              </emma:interpretation>
              <emma:one-of disjunction-type="recognition" id="oneOf0">
                <emma:interpretation id="interp0" emma:lang="" emma:confidence="1">
                  <emma:literal/>
                </emma:interpretation>
              </emma:one-of>
            </emma:emma>
          </inkml:annotationXML>
          <inkml:trace contextRef="#ctx0" brushRef="#br0">518 0 2583 0,'0'0'38'0,"0"0"10"16,0 0-7-16,0 0 30 0,0 0 33 0,0 0-5 15,0 16 12-15,-12-6-8 0,0 6-7 0,-3 4-13 16,3 4 26-16,0 5-39 0,1 3-21 0,-4 2-14 15,-3 4 13-15,-3 0 15 0,0 1-24 0,-3-3-9 16,3 0-8-16,-2 0-3 0,2-3-9 0,-3-1-10 16,3-2-4-16,0-1-5 0,-2 1-2 15,2-3-16-15,0-2-23 0,-3 3-31 0,3-5-36 16,3-2-5-16,0-1-17 0,4-4-13 0,-1-1-24 16,6-3 0-16,0-1-22 0,3-3-126 0,0-3-133 15,-3-2-115-15</inkml:trace>
          <inkml:trace contextRef="#ctx0" brushRef="#br0" timeOffset="292.6853">170-46 2494 0,'0'-6'24'0,"0"3"-5"0,6-1-8 0,-6 3 23 16,0-2 4-16,0 3 61 0,0 0 0 15,0 0-30-15,0 0 18 0,0 15 3 0,12 4-3 16,2 5 0-16,-2 3-3 0,9 3 45 0,-9 1-51 16,9 7-26-16,-3 2-13 0,-3-3-6 0,2 0-4 15,1 2-17-15,-3-1 10 0,3-1-16 0,3-2 7 16,-9-1 1-16,9 2-13 0,-6-4 7 0,8-1-9 16,-8 0-8-16,9-3 6 0,-9 1 1 0,9-2 17 15,-9 0-6-15,3-4-37 0,-1-3-37 0,-2-1-61 16,3-2-32-16,-3-2-35 0,-3-3-11 15,0-1-26-15,-6-2-52 0,9-4-132 0,-9-2-245 16</inkml:trace>
          <inkml:trace contextRef="#ctx0" brushRef="#br0" timeOffset="1204.9057">902 354 1763 0,'0'7'22'16,"6"0"66"-16,-6-7-11 0,6 5 41 0,-6-5 4 16,6 0-17-16,0 0-7 0,-6 0-20 0,0 0-14 15,3 0 23-15,0 0-5 0,6 0-35 0,-9 0 12 16,6 11 1-16,0-11-8 0,-1 9-6 0,-2-9-18 16,6 0 12-16,0 8-16 0,3-8-22 15,-3 6 0-15,3-1 13 0,0-5-17 0,3 4-6 16,3-2 5-16,-6 1 8 0,8-2 9 0,-8 1-11 15,9-2-5-15,3 0-6 0,-3 0 1 0,-3 0-19 16,8 0-21-16,-5 0-22 0,-3 0-16 0,0 0-19 16,-3 0-8-16,-3 0-33 0,-3 0-59 0,3 0-77 15,-6 0-206-15</inkml:trace>
          <inkml:trace contextRef="#ctx0" brushRef="#br0" timeOffset="828.6837">1322-48 2571 0,'0'-1'34'0,"0"1"40"0,0 0 0 0,0 0-13 16,0 0 21-16,0 0-25 0,-18 0-16 0,9 0-7 15,9 11-18-15,-6-11-18 0,6 0 20 0,0 0 13 16,-12 11-7-16,12-11 10 0,0 9 4 0,-12 2-1 16,3-1 8-16,3 1-8 0,-6 1 12 15,-3 1-8-15,-2 0-28 0,-4 2 12 0,3-1-2 16,-3-3-6-16,3-2-7 0,-9 3 9 0,7-3-20 15,-4-1 14-15,3-1-4 0,3 0-9 0,-3 0 7 16,3-1-17-16,0 1 8 0,10-3-6 0,2 0-12 16,0-3-12-16,6-1-14 0,0 0 17 0,0 0-18 15,0 0 10-15,0 0 22 0,0 0-5 0,0 0 5 16,0 0 1-16,0 0-4 0,0 0 18 0,12 0-17 16,-12 0 21-16,8 0-4 0,10 0 4 0,-6 0-15 15,3 0 24-15,3 0-7 0,0 0-21 0,3 0 26 16,-3 0-17-16,2 0 13 0,1 0-23 15,3 0-4-15,-3 10-24 0,0-10-18 0,-3 11-46 16,-1-11-14-16,-2 10-22 0,-3-1-6 0,0-9-8 16,-9 6-61-16,3-6-32 0,0 0-89 0,-6 5-68 15,6-5-5-15</inkml:trace>
        </inkml:traceGroup>
        <inkml:traceGroup>
          <inkml:annotationXML>
            <emma:emma xmlns:emma="http://www.w3.org/2003/04/emma" version="1.0">
              <emma:interpretation id="{2693F4CC-663F-40E2-B44D-DAC7EABD06AD}" emma:medium="tactile" emma:mode="ink">
                <msink:context xmlns:msink="http://schemas.microsoft.com/ink/2010/main" type="inkWord" rotatedBoundingBox="25462,1118 26405,1046 26488,2129 25545,2201"/>
              </emma:interpretation>
              <emma:one-of disjunction-type="recognition" id="oneOf1">
                <emma:interpretation id="interp1" emma:lang="" emma:confidence="1">
                  <emma:literal/>
                </emma:interpretation>
              </emma:one-of>
            </emma:emma>
          </inkml:annotationXML>
          <inkml:trace contextRef="#ctx0" brushRef="#br0" timeOffset="1909.6189">1709 191 2285 0,'0'0'52'0,"0"0"-10"0,0 0 30 0,-6 0 4 15,6 0-10-15,-12 0-20 0,12 0-11 16,0 0-14-16,0 0-16 0,0 0-11 0,0 0 15 15,0 0-14-15,0 0 5 0,18 0 7 0,-9 0 4 16,8 0-9-16,-2-13-4 0,3 13-1 0,0 0-10 16,3 0 8-16,-3 0-2 0,3 0 15 0,-4 0-14 15,-2 0 3-15,-3 0 7 0,0 0 3 0,3 0-1 16,-9 0 18-16,0 0 4 0,0 0-1 0,-3 0-11 16,3 15 12-16,-6-2 3 0,6 0 9 0,-6 0 16 15,0 0-10-15,0 2-2 0,0 1-30 0,0 1 17 16,0 0-12-16,0-2 1 0,0 6 1 15,0-6-9-15,0 4 9 0,0-3-8 0,0 2-14 16,0 0 16-16,0 1-16 0,0 1 10 0,0-3-11 16,0 2-13-16,0-4 23 0,12 1-17 0,-12-2 18 15,6-3-1-15,0-1-10 0,2-2 0 0,-2-1-2 16,-6-1 6-16,6-1-5 0,-6-2-18 0,6-1 11 16,0 0 19-16,-3-2-17 0,3 0 6 0,0 0-28 15,0 0-10-15,6 0-40 0,-6 0-18 0,9-10-22 16,-3 10-70-16,-6-12-109 0,9 2-81 0,-4-2-121 15,1-2-27-15</inkml:trace>
          <inkml:trace contextRef="#ctx0" brushRef="#br0" timeOffset="2115.7475">1834 332 2416 0,'0'0'41'0,"0"0"8"16,0 0-5-16,0 0 13 0,0 0 25 0,12 0-2 16,-12 0-27-16,5 0-20 0,4 0-3 0,3 0-6 15,0 0-12-15,0 0-21 0,3 0-4 0,3 0-49 16,3 0-45-16,3 0-62 0,-4 0-68 0,1 0-107 16,3 0-204-16</inkml:trace>
          <inkml:trace contextRef="#ctx0" brushRef="#br0" timeOffset="8660.5212">2197 41 2457 0,'-9'0'28'15,"9"0"8"-15,-6 0 3 0,6 13 1 0,-6-13 20 16,6 8 13-16,0-8 2 0,0 13 7 0,0-5-3 15,0 5 24-15,-21 6-33 0,21 3-4 0,-12 4 15 16,-9 5-2-16,3 7 7 0,7 0-22 0,-10 4-12 16,0 0-22-16,3-2 10 0,-3 1-12 15,3-3 10-15,-2-1-19 0,-4-2-5 0,3-1 0 0,-6-3-11 16,9-5 5-16,-3-3-6 0,4 0 2 16,-4-4 12-16,9-2-37 0,-6 1-16 0,3-5-28 15,3-1-36-15,6-1-32 0,-6-2-16 0,3-4-28 16,3-1-45-16,0-4-33 0,0 0-90 0,1 0-143 15,-1 0 10-15,3-14-14 0</inkml:trace>
          <inkml:trace contextRef="#ctx0" brushRef="#br0" timeOffset="8964.9972">1899 137 2499 0,'0'-7'26'0,"0"1"24"0,0-2 13 0,0 5-2 0,0 1 19 16,0-3-9-16,0 2-28 0,0 1-24 16,0 2 2-16,0-3-9 0,0 3 9 0,0 0 12 15,0 0 54-15,0 0 16 0,0 18 21 0,0 0 8 16,18 4 16-16,-6 0 2 0,3 4-46 0,3 0-48 16,-6 5 4-16,2 4 13 0,-2 1-21 0,0 0-9 15,3 0-30-15,-3-3 1 0,-3 1-1 0,3-3 5 16,0-3-15-16,0 0 7 0,8-2-1 0,-8 0-2 15,3-6-18-15,3 1 8 0,-6-2-16 0,3-4-33 16,3 1-53-16,-3-4-31 0,3-2-19 0,-4-2-41 16,-8-2-14-16,6-3 12 0,-6 1-5 15,0-3-22-15,-3 0-26 0,-3 1-134 0,0-2-192 16</inkml:trace>
          <inkml:trace contextRef="#ctx0" brushRef="#br0" timeOffset="2433.4153">2310 414 2679 0,'0'0'39'0,"-6"2"35"0,6 0 26 0,-12 0 3 0,12-2-15 16,-6 1-34-16,6-1-12 0,-6 1-30 0,0 2 1 15,3 1 2-15,-3-1-16 0,6 2-2 16,-6 2 1-16,6 3 6 0,-6-2-9 0,0 1-19 16,6-1-12-16,0 0 12 0,0 2 3 0,0-3-3 15,0 1-3-15,18-2 17 0,-12 0-14 0,-6-2 6 16,15-2 14-16,-3 1-13 0,-6-3 11 0,3 0 3 16,3 0-8-16,-6 0-28 0,0 0-28 0,0 0-5 15,-6-15 31-15,6 4 11 0,3 1 4 0,-4-1-45 16,-5-2 9-16,6 1-22 0,-6 1 24 0,0-2 3 15,0 1-5-15,0 1-13 0,0 1-17 0,0 0-46 16,0 0-123-16,0 2-58 0,0-3-74 16</inkml:trace>
          <inkml:trace contextRef="#ctx0" brushRef="#br0" timeOffset="9381.1585">2369 440 2466 0,'0'-3'40'15,"-6"3"30"-15,6 0 9 0,-5 0 21 0,5 0 15 16,-9 0-21-16,3 0 15 0,0 0-25 0,0 14-14 16,0-2-18-16,0 1 2 0,-3 1-15 0,-3-2-19 15,6 4-10-15,-6 1 7 0,3-3-14 0,9 2-8 16,-6-4 0-16,6 0-1 0,0-1 10 0,0-1 1 16,0 1-9-16,0-2-3 0,0-1-10 0,0-1-6 15,15-1 6-15,-3-1-9 0,0-2-32 0,-3-3-6 16,9 0-7-16,-6 0-33 0,8 0 3 15,-2-13 24-15,3 1-4 0,-3-1 5 0,3 2 35 16,-3-4-8-16,3 1 13 0,-4-2 11 0,-2-1 5 16,3 2 35-16,-12-1 12 0,3 1 34 0,-3 0-6 15,-6 1 15-15,0-1-9 0,0 5-27 0,0 2 7 16,-21 1-27-16,3 3-10 0,3 0-21 0,-2 4-31 16,-1 0-1-16,-3 0-59 0,3 0-61 0,3 0-92 15,-9 16-129-15,3-1-138 0</inkml:trace>
          <inkml:trace contextRef="#ctx0" brushRef="#br0" timeOffset="2777.0903">2390-223 2745 0,'-9'-11'21'15,"3"0"31"-15,6 7 21 0,0-1 8 16,0-3-9-16,0 8-49 0,0 0-7 0,0 0-18 0,0 0 6 16,0 0 5-16,0 0-11 0,0 0 23 15,0 15 42-15,0 2-15 0,9 0 28 0,3 5-37 16,0 5 12-16,0 4 19 0,3 1-13 0,3 9-12 15,-3 3-2-15,3-2-6 0,-4 2 16 0,10 1-1 16,-9 1-30-16,3-1 4 0,3-1-14 0,-3 2-11 16,-6-2 14-16,-4 0-12 0,4-1 9 0,-6-2 1 15,-6-2-24-15,0-3 19 0,0 0-5 0,0-5-4 16,0-1 4-16,0-4-6 0,0-2 16 0,0-1-27 16,0-3-12-16,0 0-46 0,0-6-9 0,0-2-41 15,-6-2-20-15,6-2-7 0,0-2-28 0,0-4-17 16,0 1-54-16,0-3-116 0,0 0-200 15</inkml:trace>
        </inkml:traceGroup>
        <inkml:traceGroup>
          <inkml:annotationXML>
            <emma:emma xmlns:emma="http://www.w3.org/2003/04/emma" version="1.0">
              <emma:interpretation id="{4179EF37-ABD7-4291-AC4B-14C1E2B73CFA}" emma:medium="tactile" emma:mode="ink">
                <msink:context xmlns:msink="http://schemas.microsoft.com/ink/2010/main" type="inkWord" rotatedBoundingBox="26832,1549 27129,1526 27142,1693 26845,1715"/>
              </emma:interpretation>
              <emma:one-of disjunction-type="recognition" id="oneOf2">
                <emma:interpretation id="interp2" emma:lang="" emma:confidence="1">
                  <emma:literal/>
                </emma:interpretation>
              </emma:one-of>
            </emma:emma>
          </inkml:annotationXML>
          <inkml:trace contextRef="#ctx0" brushRef="#br0" timeOffset="3215.137">3030 357 2162 0,'-9'4'31'0,"3"0"14"0,6-1-1 16,0-2 14-16,0-1 39 0,0 0-13 0,0 0 29 15,0 0-10-15,9 0-22 0,3 0-6 0,6 0-33 16,-3 0-6-16,3 0-21 0,3 0-1 0,2 0 4 16,4 0-16-16,0 0-68 0,0 0-55 0,3 0-60 15,-4 0-98-15,-5 0-239 0,3 0-110 0</inkml:trace>
          <inkml:trace contextRef="#ctx0" brushRef="#br0" timeOffset="3033.7221">3042 223 2480 0,'0'0'54'15,"-12"0"22"-15,12 0-8 0,0 0-5 0,0 0-5 0,0 0-11 16,0 0-31-16,0 0 3 0,0 0-13 16,0 0 4-16,0 0-11 0,0 0-7 0,18 0 2 15,-3 0 1-15,3 0-53 0,-3 0-25 0,9 0-47 16,-4 0-61-16,4 0-72 0,-3 0-168 0,6 0-62 15,-9 0 35-15</inkml:trace>
        </inkml:traceGroup>
        <inkml:traceGroup>
          <inkml:annotationXML>
            <emma:emma xmlns:emma="http://www.w3.org/2003/04/emma" version="1.0">
              <emma:interpretation id="{77EABFD3-F61C-4E7E-9D43-2B9EC347A1F1}" emma:medium="tactile" emma:mode="ink">
                <msink:context xmlns:msink="http://schemas.microsoft.com/ink/2010/main" type="inkWord" rotatedBoundingBox="27622,913 28312,861 28420,2269 27731,2322"/>
              </emma:interpretation>
              <emma:one-of disjunction-type="recognition" id="oneOf3">
                <emma:interpretation id="interp3" emma:lang="" emma:confidence="1">
                  <emma:literal/>
                </emma:interpretation>
              </emma:one-of>
            </emma:emma>
          </inkml:annotationXML>
          <inkml:trace contextRef="#ctx0" brushRef="#br0" timeOffset="3850.0742">3885 14 2733 0,'-9'-2'21'0,"-3"2"25"16,0 0 3-16,6 0-1 0,3 0-19 0,-3 0 25 15,6 0 10-15,0 0 21 0,0 13-16 16,0-2-36-16,0-2 3 0,0 8 17 0,0 0-32 16,0 5 5-16,0 3-5 0,0 1 10 0,9 0-16 15,3 5-4-15,-12 0-16 0,12 0 15 0,-6 3-13 16,3-2 0-16,-4 0 3 0,1 1-5 0,6-5 5 15,-6 0-34-15,3-2-27 0,-3-1-8 0,0-1-9 16,0-4 8-16,0-3-24 0,-6-2 11 0,0 0 5 16,0-5 6-16,0 0 11 0,0-5 2 0,0 0-28 15,0-5-24-15,0 0-38 0,0 0-29 16,0 0-25-16,0-20 19 0,0 2 74 0,-18-5-42 0,9-3-35 16,-3-4-7-16,0-4 73 0,1-5 19 15,11-2 73-15,0-1 98 0,0-3 157 0,0-2 14 16,0 3-39-16,0 1-44 0,0 2-37 0,0 0-17 15,0 3 32-15,0 5 19 0,11 3-37 0,-11 4-32 16,6 3-14-16,-6 6-8 0,12 2-14 0,-3 2-10 16,-3 2-3-16,0 1-6 0,0 4 22 0,0-1-13 15,3-1-5-15,3 3-3 0,-6 2-18 0,6 0-3 16,-3 3 3-16,-3 0-3 0,0 0 6 0,5 0-23 16,-5 0 22-16,0 0-8 0,-3 19-2 0,3-2-4 15,0-6 2-15,-6 2 3 0,6 2 3 0,-6-1-22 16,6 0 26-16,-6-1-4 0,0 0 5 15,0 0-6-15,0 2-7 0,0-1-3 0,-18-2 14 16,3 1-7-16,4-1-2 0,11-2-48 0,-12-6-2 16,12 1-37-16,-15-1-15 0,9 0-50 0,-6-4-54 15,12 0-89-15,-6 0-148 0,0 0-88 0</inkml:trace>
          <inkml:trace contextRef="#ctx0" brushRef="#br0" timeOffset="4140.7726">4483-463 2588 0,'0'0'19'0,"0"0"27"0,0 0 27 0,0 0-9 15,0 0-1-15,0 0 30 0,0 0 9 0,0 15-28 16,0 2 12-16,0 7-29 0,-12 7 3 0,6 9-25 15,-6 6 1-15,6 1 12 0,-9 9-8 0,3 0 36 16,0 3-23-16,-2 1 3 0,8 0-20 0,0 0-12 16,0 2-11-16,0 0-20 0,6 0 4 0,-9-1 0 15,3-2 14-15,6 0-7 0,-6-4 7 0,0-2-4 16,6-2-33-16,0-1-16 0,0-4-20 16,0-5-3-16,0-2-39 0,0-6-61 0,12-2-15 15,3-5 2-15,-15-5-28 0,12-1-83 0,5-7-224 16,-8-5-133-16</inkml:trace>
        </inkml:traceGroup>
        <inkml:traceGroup>
          <inkml:annotationXML>
            <emma:emma xmlns:emma="http://www.w3.org/2003/04/emma" version="1.0">
              <emma:interpretation id="{A11C3197-7C39-4A7E-8D81-5580C4D7701B}" emma:medium="tactile" emma:mode="ink">
                <msink:context xmlns:msink="http://schemas.microsoft.com/ink/2010/main" type="inkWord" rotatedBoundingBox="28689,1030 29152,994 29226,1953 28763,1988"/>
              </emma:interpretation>
              <emma:one-of disjunction-type="recognition" id="oneOf4">
                <emma:interpretation id="interp4" emma:lang="" emma:confidence="1">
                  <emma:literal/>
                </emma:interpretation>
              </emma:one-of>
            </emma:emma>
          </inkml:annotationXML>
          <inkml:trace contextRef="#ctx0" brushRef="#br0" timeOffset="4628.6392">4879-283 2358 0,'-6'-4'34'15,"0"1"9"-15,0 0-6 0,6 2 26 0,0 1-16 16,0 0 0-16,0 0-19 0,0 0-13 0,0 0-9 16,0 0-17-16,0 0 26 0,12 0-5 0,-12 0-6 15,18 0 10-15,-3 0 37 0,-4 0 1 0,4 0-18 16,3 0-7-16,3 0-13 0,-3 0-3 0,3 0-5 15,-3 0-10-15,-4 0 23 0,4 0-22 0,-3 0 20 16,-9 14-4-16,6 4 23 0,0-1 15 0,0 6 11 16,-3 2 1-16,-3 4 9 0,6-2 1 15,-3 1-37-15,-3 0-6 0,-1 2 7 0,-5 5-3 16,6 1 8-16,-6 0-31 0,0 0 0 0,0 2 3 16,0-1 7-16,-17 2-8 0,2-3-4 0,3-3-2 15,12 0-10-15,-12-5-3 0,-3 0 8 0,9-2 16 16,6 0 1-16,-12-3-15 0,6 0 1 0,-3 0-4 15,3-5-15-15,0 0 8 0,0 0 10 0,6-4-2 16,0 1-12-16,0-3 3 0,0 0 4 0,0-4 16 16,0 1 5-16,0-1-24 0,0-1 3 0,12-1 10 15,-12 0 3-15,0 0-12 0,12-3 0 16,-3 1 0-16,-3-3-27 0,6-1-57 0,3 0-38 0,-3 0-36 16,0 0-37-16,9 0-22 0,-4 0-105 15,-2-10-176-15,3-3-143 0</inkml:trace>
          <inkml:trace contextRef="#ctx0" brushRef="#br0" timeOffset="4862.5402">4950 12 2222 0,'-6'0'19'0,"0"0"-24"0,0 0 4 0,6 0 54 0,0 0 13 15,0 0 1-15,0 0-1 0,0 0 10 16,18 0-13-16,0 0-10 0,-3 0 6 0,9 12-28 16,-3-5 8-16,5-7-10 0,1 10-22 0,9-10-7 15,-9 0 0-15,5 0 12 0,1 0-52 0,0 0-37 16,-6 0-35-16,-4 0-62 0,-2 0-71 0,3 0-157 16,-9 0-134-16</inkml:trace>
        </inkml:traceGroup>
        <inkml:traceGroup>
          <inkml:annotationXML>
            <emma:emma xmlns:emma="http://www.w3.org/2003/04/emma" version="1.0">
              <emma:interpretation id="{E445ED06-54DB-4430-8E39-7D6067D2314F}" emma:medium="tactile" emma:mode="ink">
                <msink:context xmlns:msink="http://schemas.microsoft.com/ink/2010/main" type="inkWord" rotatedBoundingBox="29821,1226 30325,1188 30354,1569 29850,1607"/>
              </emma:interpretation>
              <emma:one-of disjunction-type="recognition" id="oneOf5">
                <emma:interpretation id="interp5" emma:lang="" emma:confidence="1">
                  <emma:literal/>
                </emma:interpretation>
              </emma:one-of>
            </emma:emma>
          </inkml:annotationXML>
          <inkml:trace contextRef="#ctx0" brushRef="#br0" timeOffset="6414.7211">6019 242 1804 0,'0'0'58'0,"0"3"27"15,12-3 46-15,6 2 38 0,-4-2-37 0,4 0 5 16,-9 0-41-16,9 0-11 0,3 0-43 0,-3 0-5 16,3 0-18-16,5 0 5 0,-2 0-25 0,0 0 4 15,3 0-4-15,0 0 10 0,-1 0-17 0,1 0-16 16,3 0-48-16,-3 0-49 0,0 0-52 0,-4 0-92 15,-2 0-232-15,3 0-76 0</inkml:trace>
          <inkml:trace contextRef="#ctx0" brushRef="#br0" timeOffset="6201.0786">6459-133 2549 0,'0'7'33'0,"0"-1"27"0,0-1 33 16,0 0 30-16,0-5 15 0,0 0-15 0,0 0-36 16,0 0 3-16,0 0-40 0,-15 0-14 0,15 0-9 15,-11 0-26-15,11 0-5 0,0 0 9 0,0 0 8 16,-12 0 11-16,12 0 0 0,-9 13-5 0,-3-2-6 15,3-11 5-15,0 12-10 0,0-1-5 0,-3 2-5 16,0-1-1-16,3 1-10 0,-3-2 23 0,6 0-4 16,-5-3-15-16,5-1-21 0,-3 3-16 0,9-6 5 15,0 0-10-15,0-4 17 0,0 0 2 16,0 0-13-16,0 0 22 0,0 0 8 0,0 0-9 0,0 0 25 16,0 0-13-16,0 0 2 0,0 0 7 15,0 0 11-15,15 0-3 0,-4 0-17 0,1 0 12 16,9 0-7-16,-3 0 14 0,-3 0-7 0,3 0-6 15,0 0-20-15,-4 0-47 0,4 0-14 0,-3 0-12 16,-3 0-20-16,-3 0-21 0,0 0-47 0,-6 14-5 16,3-14-55-16,-6 0-80 0,0 0-60 0,0 0-3 15</inkml:trace>
        </inkml:traceGroup>
        <inkml:traceGroup>
          <inkml:annotationXML>
            <emma:emma xmlns:emma="http://www.w3.org/2003/04/emma" version="1.0">
              <emma:interpretation id="{A5602C46-993C-4FC2-8F50-2B5A44D87525}" emma:medium="tactile" emma:mode="ink">
                <msink:context xmlns:msink="http://schemas.microsoft.com/ink/2010/main" type="inkWord" rotatedBoundingBox="30806,898 32380,777 32438,1538 30865,1658">
                  <msink:destinationLink direction="with" ref="{B3B6B3F8-3FA0-458B-A401-913BC9691DC6}"/>
                </msink:context>
              </emma:interpretation>
              <emma:one-of disjunction-type="recognition" id="oneOf6">
                <emma:interpretation id="interp6" emma:lang="" emma:confidence="1">
                  <emma:literal/>
                </emma:interpretation>
              </emma:one-of>
            </emma:emma>
          </inkml:annotationXML>
          <inkml:trace contextRef="#ctx0" brushRef="#br0" timeOffset="13961.053">7278-393 1811 0,'9'-6'56'0,"-3"-1"-1"0,0 5 24 0,6-4 29 15,-3 0 4-15,-3 1 9 0,-1-1-28 0,7 3-13 16,-9 2-3-16,3-1 11 0,-3-1-4 0,-3 0 13 16,0 3-22-16,0 0 1 0,0 0 2 0,0 0-16 15,0 0 7-15,0 0-30 0,0 0-5 0,0 9 0 16,0-9-21-16,0 0-1 0,0 0 10 0,-18 9 0 16,7-9-6-16,-1 11-5 0,-3 1-18 0,0-1 22 15,3 6-14-15,0 2 13 0,-3 2-14 0,-3 3-5 16,0 1 12-16,4 0-10 0,-4-3 15 0,-3 3-23 15,9-3 6-15,-6-2-12 0,3-1-18 0,0-2-16 16,3 0-36-16,1-6-1 0,-1 1-7 0,0-2-33 16,3 0-24-16,3-2-7 0,-3-4-15 15,3 3-75-15,0-3-137 0,0 0-129 0</inkml:trace>
          <inkml:trace contextRef="#ctx0" brushRef="#br0" timeOffset="14200.9502">7084-434 2081 0,'3'0'26'15,"0"0"48"-15,-3 0 29 0,3 0 14 0,0 0-24 16,0 0-17-16,0 18-26 0,0-4 13 0,-3-2 2 16,6 4-10-16,0 1-2 0,0 2-2 15,-3-2 27-15,3 4-15 0,-3-1-27 0,3 5 6 16,-3-4-15-16,3 0-21 0,0 1-5 0,6 1 10 15,-3-1 0-15,3-2-6 0,-3-1-29 0,2-2-26 16,1 2-30-16,0-3-47 0,0-2-21 0,-3-2-14 16,-3-2-31-16,6-3-100 0,-3 2-150 0,-3-5-112 15</inkml:trace>
          <inkml:trace contextRef="#ctx0" brushRef="#br0" timeOffset="14544.2802">7540-171 2359 0,'-15'-2'22'15,"15"0"56"-15,0 2-11 0,-12 0 29 0,0 0-12 16,12 0-15-16,-6 0 1 0,-3 0-40 0,0 0 1 16,-3 14-4-16,1-14-26 0,5 17 15 0,-3 0-6 15,3-1-6-15,-6-2-7 0,6 1-1 0,0-4-12 16,0 1 24-16,3 1-21 0,-3 0-3 0,6-5 4 15,0-1-8-15,0-1 2 0,0-2-21 0,0-1 6 16,9-1-5-16,9-2 24 0,-9 0-9 16,-9 0-14-16,12 0-10 0,5 0-12 0,-5 0-33 0,-3 0 30 15,6 0-35-15,-3-13 11 0,0 0 5 16,3 3 31-16,0-1 15 0,0-2 14 0,-3 4 18 16,-1-4 16-16,-2 2 8 0,-9 2-6 0,0-1 19 15,0-1-20-15,0 4 27 0,0-1-13 0,0 0-14 16,-14 1-45-16,-4 6 2 0,18-3 3 0,-12 4-46 15,3 0-97-15,-9 0-74 0,6 0-131 0,3 0-30 16</inkml:trace>
          <inkml:trace contextRef="#ctx0" brushRef="#br0" timeOffset="14831.7901">7653-183 2324 0,'-9'0'22'0,"-6"6"51"0,9-6-1 16,0 0 10-16,6 0 8 0,0 0-52 0,0 0 4 16,0 0-25-16,0 0-2 0,0 0-6 0,0 0-8 15,18 0 23-15,-3 0 8 0,-3 0-23 0,0 0-7 16,0 0 19-16,3 0-1 0,11 0-7 0,-2 0-21 15,0 0 4-15,3 0-7 0,0 0-1 16,-1 0-8-16,4 0-34 0,-6 0-34 0,-6 0-21 16,3 0-48-16,-6 0-76 0,-7 0-138 0,4 0-118 15</inkml:trace>
          <inkml:trace contextRef="#ctx0" brushRef="#br0" timeOffset="15464.7616">8070 26 2350 0,'0'7'34'0,"-6"-1"30"0,-3-3 34 0,9 0 22 16,0-3-11-16,0 4-34 0,0-1-24 0,0-3-35 15,0 0-9-15,0 0-7 0,0 0-1 0,0 0 8 16,0 0-10-16,0 0 15 0,0 0-11 0,15 0 6 15,-9 0-12-15,6 0-2 0,-1 0 1 0,4 0-20 16,0 0 0-16,0-15-5 0,6 3-28 0,-3-1 12 16,3 2 0-16,-3-2 18 0,-4-2-12 0,7 4 26 15,-9 3-2-15,6-5 16 0,-6 0 10 0,-3 0 0 16,0-3-12-16,0 6 17 0,-3 1 41 16,-3-2 16-16,0 4-14 0,0 1 5 0,-3 6-4 15,0 0 10-15,0 0-5 0,0 0-19 0,0 0 0 16,0 0-23-16,0 0-8 0,0 0 0 0,0 0-22 15,0 0 12-15,0 0-4 0,0 0-1 0,0 0-4 16,-9 11 14-16,9-11-12 16,0 11 4-16,-9-11-7 0,9 14 5 0,0-3 6 0,0 0-13 0,0-3 13 15,0 3 2-15,0 0-3 0,0 1-15 0,0 3 16 16,0-4-6-16,0 0-24 0,0 1 5 0,0-1 4 16,15-5-9-16,-6 1-2 0,2-3-30 15,-2-4-6-15,3 0 13 0,0 0-22 0,0 0 10 0,3-11-1 16,-3-2 11-16,6 1-18 0,-9-1 39 0,12-4 6 15,-10 0 18-15,7 0-1 0,-3-6 5 16,-3 2 2-16,-3-1 50 0,0-1 17 0,-3-3 10 16,-3 0 36-16,3 2 6 0,-6 2 9 0,0 5 19 15,0-2 9-15,0 4 9 0,0 4-26 0,0 1-22 16,0 5-36-16,0 1-12 0,0 1-15 0,0-1-34 16,0 4-8-16,0 0 0 0,0 0-10 0,0 0-7 15,0 0 3-15,0 0 0 0,0 15 2 0,0-5-11 16,0 1 16-16,-12 5 0 0,12 4 4 0,-12 5 4 15,12 5-15-15,-9 3 13 0,9 2-11 0,0-1-3 16,-12 2 2-16,12 2-14 0,0-2-43 16,-6-3-90-16,6-1-41 0,0-2-33 0,0 0-1 0,0-1-32 15,0-2-28-15,0-5-95 0,-21 1-191 16</inkml:trace>
        </inkml:traceGroup>
      </inkml:traceGroup>
    </inkml:traceGroup>
    <inkml:traceGroup>
      <inkml:annotationXML>
        <emma:emma xmlns:emma="http://www.w3.org/2003/04/emma" version="1.0">
          <emma:interpretation id="{B830F062-8A20-4962-9D00-519EC647B757}" emma:medium="tactile" emma:mode="ink">
            <msink:context xmlns:msink="http://schemas.microsoft.com/ink/2010/main" type="paragraph" rotatedBoundingBox="31369,2414 31808,1771 32190,2032 31751,2675" alignmentLevel="2"/>
          </emma:interpretation>
        </emma:emma>
      </inkml:annotationXML>
      <inkml:traceGroup>
        <inkml:annotationXML>
          <emma:emma xmlns:emma="http://www.w3.org/2003/04/emma" version="1.0">
            <emma:interpretation id="{0B46EB6A-F453-4BBF-96C1-846FAFBE62EA}" emma:medium="tactile" emma:mode="ink">
              <msink:context xmlns:msink="http://schemas.microsoft.com/ink/2010/main" type="line" rotatedBoundingBox="31369,2414 31808,1771 32190,2032 31751,2675"/>
            </emma:interpretation>
          </emma:emma>
        </inkml:annotationXML>
        <inkml:traceGroup>
          <inkml:annotationXML>
            <emma:emma xmlns:emma="http://www.w3.org/2003/04/emma" version="1.0">
              <emma:interpretation id="{04C09CCA-D670-47A5-A2EA-879183CC49E5}" emma:medium="tactile" emma:mode="ink">
                <msink:context xmlns:msink="http://schemas.microsoft.com/ink/2010/main" type="inkWord" rotatedBoundingBox="31369,2414 31808,1771 32190,2032 31751,2675"/>
              </emma:interpretation>
              <emma:one-of disjunction-type="recognition" id="oneOf7">
                <emma:interpretation id="interp7" emma:lang="" emma:confidence="0">
                  <emma:literal>^</emma:literal>
                </emma:interpretation>
                <emma:interpretation id="interp8" emma:lang="" emma:confidence="0">
                  <emma:literal>a</emma:literal>
                </emma:interpretation>
                <emma:interpretation id="interp9" emma:lang="" emma:confidence="0">
                  <emma:literal>x</emma:literal>
                </emma:interpretation>
                <emma:interpretation id="interp10" emma:lang="" emma:confidence="0">
                  <emma:literal>r</emma:literal>
                </emma:interpretation>
                <emma:interpretation id="interp11" emma:lang="" emma:confidence="0">
                  <emma:literal>n</emma:literal>
                </emma:interpretation>
              </emma:one-of>
            </emma:emma>
          </inkml:annotationXML>
          <inkml:trace contextRef="#ctx0" brushRef="#br0" timeOffset="16280.6267">7775 754 2121 0,'0'0'67'0,"0"0"0"0,0 0 13 0,0 0 16 16,0 0-7-16,0 0 9 0,0 0-33 0,0 0-31 16,0 0-7-16,0 0 9 0,0 0-2 15,0 0-1-15,0 0 23 0,0 0 16 0,0 0 15 16,0 0-12-16,0 15-4 0,0-2-31 0,0 5-6 16,18-2-11-16,-6 4 6 0,-12 0 8 0,18 1-6 15,-9 3-7-15,5 1 7 0,-5-1-4 0,9 3-15 16,-6 2 7-16,-3-3-12 0,6 4 12 0,-6 0-19 15,0-3 8-15,-3 1 7 0,6 1-20 0,-6-3 3 16,-3-3 8-16,0-4 4 0,-3-2 2 0,0-4 1 16,0-2-12-16,0-1 16 0,0-4-7 0,0-6-18 15,-15 0-71-15,15 0 6 0,-18 0-3 0,0 0-5 16,0 0-29-16,3 0-9 0,-9 0 23 0,7-15 51 16,-7-2 10-16,0-2-5 0,0-2-13 15,0-4 18-15,1-1 45 0,5 0-18 0,-3-2 9 16,6 0-2-16,3 0 13 0,12-2 25 0,0 1 4 15,0 4-2-15,0-3-3 0,0 6-8 0,21-3 2 16,0 5-9-16,-3 3 33 0,2 1 6 0,4 2-6 16,0 0-14-16,0 2-13 0,6 0 12 0,-4 1-3 15,7 3-5-15,-3-3-12 0,3 1 13 0,-1 2-11 16,4 0-11-16,-6 0-16 0,3 1 10 0,-4 2-10 16,-2-2 19-16,-6 4-21 0,6-2-27 15,-6 2-34-15,2 0-45 0,-2 0-20 0,-3 1-26 16,-3 1-38-16,0-3-42 0,-6 3-138 0,9 0-129 15,-6-2-72-15</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45.43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9C21C46-E2F5-43CE-9A3A-4E8786187FD9}" emma:medium="tactile" emma:mode="ink">
          <msink:context xmlns:msink="http://schemas.microsoft.com/ink/2010/main" type="writingRegion" rotatedBoundingBox="23016,1223 23255,1223 23255,1837 23016,1837"/>
        </emma:interpretation>
      </emma:emma>
    </inkml:annotationXML>
    <inkml:traceGroup>
      <inkml:annotationXML>
        <emma:emma xmlns:emma="http://www.w3.org/2003/04/emma" version="1.0">
          <emma:interpretation id="{362B2FF0-B065-4660-8B0D-1FCED6114495}" emma:medium="tactile" emma:mode="ink">
            <msink:context xmlns:msink="http://schemas.microsoft.com/ink/2010/main" type="paragraph" rotatedBoundingBox="23016,1223 23255,1223 23255,1837 23016,1837" alignmentLevel="1"/>
          </emma:interpretation>
        </emma:emma>
      </inkml:annotationXML>
      <inkml:traceGroup>
        <inkml:annotationXML>
          <emma:emma xmlns:emma="http://www.w3.org/2003/04/emma" version="1.0">
            <emma:interpretation id="{10DA691E-6731-479A-ACB7-43115321CD11}" emma:medium="tactile" emma:mode="ink">
              <msink:context xmlns:msink="http://schemas.microsoft.com/ink/2010/main" type="line" rotatedBoundingBox="23016,1223 23255,1223 23255,1837 23016,1837"/>
            </emma:interpretation>
          </emma:emma>
        </inkml:annotationXML>
        <inkml:traceGroup>
          <inkml:annotationXML>
            <emma:emma xmlns:emma="http://www.w3.org/2003/04/emma" version="1.0">
              <emma:interpretation id="{AEFF266A-1F86-49CD-8C46-C570816EBDEB}" emma:medium="tactile" emma:mode="ink">
                <msink:context xmlns:msink="http://schemas.microsoft.com/ink/2010/main" type="inkWord" rotatedBoundingBox="23016,1223 23255,1223 23255,1837 23016,1837"/>
              </emma:interpretation>
            </emma:emma>
          </inkml:annotationXML>
          <inkml:trace contextRef="#ctx0" brushRef="#br0">-729-3 2526 0,'0'-4'35'0,"0"1"9"0,0 1 20 0,0 0 28 0,0 2 15 15,0 0-2-15,0 0-19 0,0 0-33 16,0 0-6-16,0 0-36 0,0 0 6 0,0 0-6 16,0 0-15-16,0 0 16 0,0 0-15 0,0 0-4 15,0 0 11-15,0 0 31 0,0 15 23 0,0-2-36 16,0-1 3-16,0 6 5 0,0 0 4 0,0 5-13 15,0 3-3-15,0-4-10 0,0 5-7 0,0-2 5 16,0 4 9-16,0-3-19 0,0-1 1 0,0 1 4 16,0-1 3-16,0-1-2 0,6 1 9 0,-6-4-3 15,9-2-24-15,-9 1-10 0,9-2-2 0,-6-3-19 16,2 1-1-16,1-3-5 0,0-3-7 0,-6-3 0 16,3-1 15-16,0-3-1 0,0-3 21 15,0 0-32-15,-3 0 9 0,0 0-9 0,0-11-20 16,0-4 23-16,0-3 21 0,0-3 6 0,0-2-5 15,-12-5-13-15,12-3-10 0,-12-3 16 0,12-4-3 16,-11-3 10-16,11 2 29 0,0-1 10 0,0 0-25 16,0 2 24-16,0 2 9 0,17 2-7 0,-5 8 26 15,-3 3-20-15,3 5 4 0,-3 3 7 0,-3 0 22 16,-6 8-19-16,9-1-4 0,0 2 4 0,-3 1-12 16,0 1 11-16,-6 4-6 0,0 0-23 0,3 0 20 15,0 0-17-15,0 0-3 0,0 0 9 0,0 0-2 16,3 0 1-16,0 15-9 0,-6-4 3 0,6 1 9 15,-6 3-17-15,6-3 24 0,-6 2-14 16,0-2 1-16,0 1 4 0,0 0 6 0,0 1 9 16,0 0 15-16,-12 0-8 0,-6 0-13 0,9 0-17 15,-9-3 6-15,6 3-2 0,-3-6-6 0,-3 0 0 16,9-1-18-16,-8 0 7 0,2-4-29 0,3 2 13 16,-3 3-33-16,3-4-42 0,0-1-75 0,-3 0-65 15,3-3-89-15,6 0-62 0,-6 0-43 0</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8:45.74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69E180B-8D70-4B57-A039-9FADA074851E}" emma:medium="tactile" emma:mode="ink">
          <msink:context xmlns:msink="http://schemas.microsoft.com/ink/2010/main" type="inkDrawing" rotatedBoundingBox="23337,2201 23545,994 23709,1022 23502,2230" semanticType="verticalRange" shapeName="Other">
            <msink:sourceLink direction="with" ref="{FF782561-0871-4396-ACF4-79ABC209ED81}"/>
          </msink:context>
        </emma:interpretation>
      </emma:emma>
    </inkml:annotationXML>
    <inkml:trace contextRef="#ctx0" brushRef="#br0">-125-302 2616 0,'-21'0'23'0,"6"0"-21"0,3 15 16 0,-3 0 45 16,4-2 0-16,-1 1 21 0,-9 4-26 0,9 1 4 15,-3 7-10-15,-3 5 32 0,0 7-15 0,3 4-30 16,4 4-21-16,-7 3 7 0,9 2 9 0,-3 1-19 16,0 4-8-16,3-1 14 0,6-5 2 0,-6 2-15 15,3-4 5-15,0 1-3 0,0 0-3 16,6-5-3-16,0 0-1 0,0-3-14 0,0 0 8 15,0-5-23-15,0-2-43 0,0-4 5 0,0-1-48 16,0-5-9-16,0 0-34 0,18-3-45 0,-3-3-13 16,3-2-88-16,-6-6-137 0,9-2-58 0</inkml:trace>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0.17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459C056-5715-4CB0-B521-2043A114DD17}" emma:medium="tactile" emma:mode="ink">
          <msink:context xmlns:msink="http://schemas.microsoft.com/ink/2010/main" type="inkDrawing" rotatedBoundingBox="12437,8676 17213,8203 17399,10080 12623,10553" semanticType="callout" shapeName="Other">
            <msink:sourceLink direction="with" ref="{6FC2FE44-78F6-45AD-A05E-2D4639E04BCC}"/>
          </msink:context>
        </emma:interpretation>
      </emma:emma>
    </inkml:annotationXML>
    <inkml:trace contextRef="#ctx0" brushRef="#br0">0 2039 2114 0,'3'6'44'0,"-3"-3"-2"0,6 0 8 15,-6 1-9-15,6-3-13 0,-6-1 20 16,0 0-18-16,0 0 4 0,0 0-14 0,0 0 21 16,0 0-26-16,0 0 14 0,0 0 0 0,0 0 9 15,0-11-6-15,15 11 10 0,-3 0-16 0,-1-12 8 16,7 3-4-16,-3 3-12 0,3-2 10 0,0-1-16 15,0 1 0-15,0-3 13 0,0 1-18 0,2 1 8 16,1 3-3-16,-3-3 1 0,0-1-2 16,3 3-3-16,0-2-9 0,-4-1 13 0,4 2 1 0,0-3-13 15,-3 0 7-15,-3-1-18 0,3-1 23 0,-3 1-5 16,-1-3-10-16,1-1 9 0,0-2-9 0,0 2 5 16,0-2-4-16,-3 1-5 0,6 2-3 0,-3-2 7 15,3-1 12-15,-1 2-17 0,-5 1 18 16,3-2 2-16,0 3-14 0,0-3 18 0,3-1-14 15,-6 3-13-15,0-1 7 0,0 0 13 0,-1-2-10 16,1 2 7-16,-3 0 2 0,0 1-4 0,0-1-4 16,3 0-10-16,-3 0 13 0,3-2-14 0,-3 2 15 15,0 1-4-15,0 0 11 0,-3 3 2 0,0-4 17 16,2 4-20-16,1-4 5 0,-3 4-22 0,3-1 8 16,-3 1 8-16,3-3-11 0,3-2 1 0,-6 2-3 15,0 2 8-15,0-3-8 0,0 2 9 0,0-1 7 16,0 1-19-16,0-2-6 0,-6 0 25 15,6 0-8-15,0 1-13 0,-3 0 22 0,3 0-14 16,-3 0-13-16,3 0 27 0,-3 5-21 0,-3-2 19 16,5-3-17-16,-2-1 14 0,0 1-16 0,3 1-4 15,0-2 22-15,0-4-7 0,0-2-3 0,0 3 0 16,0 3-3-16,0-3 0 0,0 2-5 0,-3 0 12 16,3-4-1-16,0 6-16 0,0-2 10 0,-3-2 15 15,0-1-11-15,3 4 0 0,-3-1 3 0,-3 0 1 16,3 1-20-16,0 5 0 0,0-5 15 0,3 2-12 15,0-1 3-15,-3 3 18 0,0-3-7 0,3-1-16 16,-4 2 4-16,4-1 3 0,-3-3 17 16,0 2-11-16,3 3 8 0,0 0 2 0,0-1-6 0,0 1-15 15,0 1 2-15,3-4 4 0,-3 4-2 16,3-1 2-16,0 1 3 0,0 1 12 0,-3-4 3 16,3 0-22-16,-3 1 8 0,0 1-3 0,0 0 2 15,0 3 14-15,-1-1-14 0,1 2-10 0,0 1-2 16,0 0 3-16,0 1 21 0,0-2-21 0,0 4 18 15,-3-4 4-15,3-2-9 0,-3 3-15 0,6-1 17 16,-3-4 0-16,0 3-17 0,6-1 3 0,-6 3 21 16,6 1-4-16,-3 1-3 0,0-5-13 0,5 3 3 15,-2 1 7-15,0 0 4 0,0 0-21 0,0-1 3 16,0-1 10-16,6 0 3 0,0 3-8 0,-3 2 7 16,-1-1-13-16,4-1 4 0,-3 2 9 0,0 0 13 15,0 0-5-15,0 0-12 0,-3-3 3 16,6 3 8-16,-6-2-2 0,2 1-2 0,4 1-18 15,0 2 10-15,0 0 13 0,-3 2-1 0,0 0-12 16,0 0 9-16,0 0-2 0,2 0 2 0,-2 0-2 16,0 0 10-16,-3 0-14 0,6 9-4 0,0-9 19 15,0 13-25-15,0-2 9 0,2-2 6 0,-2 1 1 16,3-1 13-16,-3 2-18 0,0-1 6 0,-3 1-14 16,0-2 6-16,-1-1 2 0,4 3 6 0,0-2-9 15,-3 0 17-15,3 1-16 0,3-1 5 0,3-2 20 16,-1-1-26-16,4 1 2 0,3-1 18 0,-3 1-7 15,-1 1 1-15,7-2-11 0,-6 0 6 0,0 4-7 16,3-1-9-16,-4 2 4 0,1 2 22 16,0-2-14-16,0-1 7 0,0 2 0 0,-4 2 2 15,1 1-9-15,-3-3 2 0,0 3 5 0,0 4-3 16,-3-2 1-16,-1 0 7 0,-2 2 9 0,3 0-11 16,-3 0-10-16,0-1 4 0,3 0 2 0,-3 0 5 15,2 0-1-15,-2-1-5 0,0 0 10 0,6-1 1 16,-3-1 9-16,0 1-9 0,3-2 1 0,-3-1-14 15,2-3 4-15,-2 3-5 0,3-2 14 0,0 4-18 16,0-3 13-16,0-1-14 0,2 1-2 0,-2 1 13 16,0-2-5-16,6-1-9 0,-3 1 0 0,2 2 4 15,-5-5 5-15,9 5-1 0,0 4 18 16,0-4-19-16,2 3 18 0,1 0 21 0,3-2-23 0,-1 3 16 16,4-4-16-16,-3-1-6 0,0-1-20 15,-4 4 24-15,4-2-18 0,-6 3 15 0,0 0-7 16,-4-4-3-16,1 2-9 0,0-4 1 0,0-2 2 15,0-4 15-15,-1 1-1 0,1-1-21 0,0 1 22 16,-3-3-21-16,3-2 15 0,-7 0 1 0,1 0-13 16,0 0 14-16,-3 0 2 0,0 14-3 0,0-14 0 15,-1 0 16-15,-2 11-16 0,6-11 15 0,-3 10-3 16,0-10-4-16,3 0 8 0,0 0-21 0,2 9-2 16,1-9 1-16,3 6 0 0,-3-6 15 0,6 6-22 15,-4-6 10-15,1 0 10 0,3 0-15 16,-3 0 1-16,-3 0 1 0,-1 0 7 0,-2 0-1 15,0 0 3-15,0 0-3 0,0 0-17 0,-3 0 7 16,-4 0 17-16,4 0-13 0,0 0-8 0,0 0 12 16,-3 0 25-16,-3 0-12 0,3 0 8 0,-3 0-9 15,2 0-2-15,1 0-4 0,-3 0-4 0,3 0-15 16,-3 0 11-16,0 0-25 0,-6 0-21 0,3 0-51 16,-6 0-31-16,0 0-60 0,0 0-46 0,-3 0-136 15,0 0-251-15</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9:01.82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3B6B3F8-3FA0-458B-A401-913BC9691DC6}" emma:medium="tactile" emma:mode="ink">
          <msink:context xmlns:msink="http://schemas.microsoft.com/ink/2010/main" type="inkDrawing" rotatedBoundingBox="31083,1722 32342,1735 32342,1761 31082,1747" semanticType="underline" shapeName="Other">
            <msink:sourceLink direction="with" ref="{A5602C46-993C-4FC2-8F50-2B5A44D87525}"/>
          </msink:context>
        </emma:interpretation>
      </emma:emma>
    </inkml:annotationXML>
    <inkml:trace contextRef="#ctx0" brushRef="#br0">45 1 2117 0,'-18'3'12'0,"3"0"-28"0,3-1 1 0,12 0 13 0,0-1 38 16,0-1 21-16,0 0 18 0,12 0 9 15,9 0-14-15,-3 0 0 0,8 0-12 0,7 0 8 16,3 0 24-16,0 0-23 0,2 0 8 0,7 0 29 16,0 0 1-16,-1 0 8 0,7 0-28 0,3 0-11 15,5 0-9-15,1 0-29 0,-4 0 0 0,4 0-11 16,-4 0-22-16,1 0 6 0,-4 0-2 0,-8 0-7 16,6 0-10-16,-4 0-60 0,-5 0-46 0,0 0-53 15,-4 8-13-15,-5-8-21 0,0 7-66 0,-6-7-116 16,-4 7-140-16,-5-2-29 0</inkml:trace>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9:02.82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9859908-A384-4F9B-AD70-2088AB85DF4B}" emma:medium="tactile" emma:mode="ink">
          <msink:context xmlns:msink="http://schemas.microsoft.com/ink/2010/main" type="inkDrawing" rotatedBoundingBox="32467,2877 32605,710 32932,731 32793,2898" semanticType="verticalRange" shapeName="Other">
            <msink:sourceLink direction="with" ref="{FF782561-0871-4396-ACF4-79ABC209ED81}"/>
          </msink:context>
        </emma:interpretation>
      </emma:emma>
    </inkml:annotationXML>
    <inkml:trace contextRef="#ctx0" brushRef="#br0">265 1 1987 0,'0'-1'41'0,"-9"1"-28"0,9 0 6 0,0 0 43 15,-12 0 63-15,12 0-2 0,0 12-11 16,0 3-53-16,0 5-15 0,0 3-12 0,0 5 34 0,0 6 33 16,0 4 13-16,0 4-54 0,0 2 3 0,0 4-4 15,12 2 21-15,-3 3-32 0,6 2 11 16,-6 2-14-16,0 0 10 0,6 5 1 0,3 1-13 16,-6-2 5-16,2 1-6 0,-5 2-23 0,-3-1 7 15,-3 0 14-15,3 1 7 0,-6-2-27 0,0 3-12 16,0-1 3-16,0 0 15 0,-18 0-11 0,4 1-13 15,-4 2 6-15,0-3-8 0,-6 0-14 0,-3-5-28 16,-3-1 0-16,7-3-41 0,-1-6-1 0,0-4-4 16,0-5-39-16,0-2-15 0,6-7 10 0,1-2-34 15,2-6-24-15,-3 2-54 0,3-6-104 0,0-1-96 16,0-5-102-16</inkml:trace>
  </inkml:traceGroup>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12.88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374AE2-7EA5-4591-924C-7FD3688C6F21}" emma:medium="tactile" emma:mode="ink">
          <msink:context xmlns:msink="http://schemas.microsoft.com/ink/2010/main" type="inkDrawing" rotatedBoundingBox="29141,6933 29494,9099 29471,9103 29118,6936" semanticType="callout" shapeName="Other">
            <msink:sourceLink direction="with" ref="{77A0E97E-C5E8-4E05-B582-61426B048D9C}"/>
            <msink:sourceLink direction="with" ref="{0A6557FE-54D4-4B61-A067-123BD4CE4AE7}"/>
          </msink:context>
        </emma:interpretation>
      </emma:emma>
    </inkml:annotationXML>
    <inkml:trace contextRef="#ctx0" brushRef="#br0">2305 2462 1352 0,'0'6'38'0,"0"2"49"0,0 2 20 16,0-1 13-16,0 2 7 0,0 1 16 0,0 2-9 15,12 1-30-15,-12 5-32 0,6 0 38 0,0 2-4 16,-6 4-30-16,9 0 22 0,-3 2-18 0,-6 3-11 16,6 0 1-16,-6 2 3 0,6 0 9 0,-6-2-16 15,6 3 26-15,-6-4-20 0,6 2-9 0,-3-1 1 16,3 4 8-16,0-1 7 0,0 1-28 0,0 1 3 15,0 1-23-15,3-1-24 0,-3 3 14 0,-1 4-8 16,1-3 6-16,6 9-14 0,-3-5 9 16,-3 4 3-16,0-1-8 0,6 5-11 0,-3-2 2 15,0-1-9-15,0 2 7 0,-3-1 12 0,0 2-14 16,0-4 9-16,3 1 7 0,-3-2-9 0,0 1 7 16,5-2-8-16,-5-1 2 0,3-1-22 0,-3-3 13 15,6-1 7-15,-6-1-2 0,6-2-3 0,-3-1 12 16,-3 0-11-16,0-4 2 0,3 1 6 0,-6-3 4 15,3-2-4-15,-3-1-3 0,-3-3-6 0,0-3-12 16,0 1-11-16,0-3-19 0,0-4-62 0,0-3-41 16,0-8 8-16,0 1-28 0,0-4-12 0,0-1-12 15,0 0-86-15,0 0-360 0</inkml:trace>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9:16.99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B297BCA-3A0C-460A-83D6-0B46BDD81CA2}" emma:medium="tactile" emma:mode="ink">
          <msink:context xmlns:msink="http://schemas.microsoft.com/ink/2010/main" type="inkDrawing" rotatedBoundingBox="17140,9556 17685,9528 17700,9834 17156,9862" shapeName="Other"/>
        </emma:interpretation>
      </emma:emma>
    </inkml:annotationXML>
    <inkml:trace contextRef="#ctx0" brushRef="#br0">127 0 1793 0,'0'0'26'0,"0"0"57"0,0 0-26 0,0 0 33 15,0 0-10-15,0 0-10 0,0 0 23 0,0 0-18 16,0 0-9-16,0 0-30 0,0 0 3 0,0 0 19 16,0 0-21-16,0 0 13 0,0 0 3 15,0 0-7-15,0 0 14 0,0 0 5 0,0 0-10 16,0 0 2-16,0 0-3 0,-15 0-21 0,15 0 22 15,0 0-13-15,-11 11 3 0,11-11 4 0,0 0-18 16,0 0 8-16,0 0-9 0,0 0 12 0,0 0-6 16,0 0-21-16,0 0 18 0,0 17-6 0,0-17-9 15,11 12-9-15,-5-1 12 0,6-11-23 0,-3 10 9 16,0 1-3-16,0-4-7 0,3 0 15 0,-6 3-20 16,3 2 17-16,-6 0-3 0,6 1-9 0,-6 2 6 15,3-1-4-15,-3 2 18 0,0-1-8 16,0-2-15-16,0 1 17 0,0 2-20 0,0-5 18 15,0 0-21-15,-3-2 5 0,3 1 25 0,0-1-21 16,-3-3 11-16,0-1-1 0,0-3-7 0,0-2-8 16,0 0 20-16,17 0-10 0,-17 0 7 0,12 0 0 15,-12 0-13-15,0 0 7 0,0 0 5 0,0 0-11 16,0 0 12-16,0 0-8 0,0 0-3 0,0 0-2 16,0 0 1-16,0 0-14 0,0-13-16 0,0 2 22 15,0 0 3-15,-18 0-7 0,18-3-22 0,0-2 28 16,0 1-15-16,-11 0 6 0,-1 2 28 0,12 1-5 15,-12 1-22-15,12 1 18 0,-12 0 3 0,3 1-10 16,3 3 7-16,-6 3 5 0,6-4-13 0,6-2-3 16,0 1 12-16,0-1-2 0,-6 4-5 0,3 3 20 15,-3-1 3-15,6-1-31 0,0-1 4 16,0 4 20-16,0 1-7 0,0 0-9 0,0 0 6 16,0 0-4-16,0 0-15 0,0 0 14 0,0 0 7 15,0 0 1-15,0 0-10 0,0 0 33 0,0 0 11 16,0 0-12-16,0 0 12 0,0 0-6 0,0 0 8 15,12 13-12-15,-12-13-3 0,0 17 4 0,0-2 5 16,0-3-11-16,0 1 5 0,15-2-4 0,-15-1-3 16,18 1-9-16,-6-1 6 0,0-1-16 0,-12-1 9 15,12-2-14-15,-4 5 1 0,-8-3 18 0,6 3-18 16,-6-3 4-16,0 0-3 0,0 0 2 16,0-2 17-16,0-2-14 0,0-4 9 0,0 0-22 15,0 0 8-15,0 0 9 0,0 0 11 0,15 0-16 16,-15 0 6-16,0 0-9 0,0 0 10 0,0 0-15 15,0 0 1-15,0 0-19 0,0 0-14 0,0-10-1 16,0 10 11-16,0-13 17 0,0 0-8 0,0 4 0 16,0 0-18-16,0-2-8 0,-15-2 34 0,15 4-14 15,0-2 20-15,-11-3-3 0,2-1-4 0,9 0 13 16,0 3-10-16,-9 1 10 0,0-3 4 0,3 3-12 16,0 1 10-16,6 4-7 0,-6 6 8 0,0 0-3 15,3 0-1-15,0 0 15 0,3 0-11 0,-3 0 6 16,0 0-1-16,3 0 1 0,0 0 19 15,0 0-7-15,0 0-9 0,0 0 12 0,0 0-16 16,0 0 0-16,0 0 12 0,0 0-22 0,0 0 7 16,0 0-15-16,0 0 6 0,0 0 12 0,-15 0-12 15,6 0 4-15,0 0-1 0,-3 12-4 0,-3-2-6 16,4 2 18-16,-4-1-5 0,3 0-12 0,3 2 10 16,-3-1-9-16,0 1 22 0,3-1-12 0,3-3-14 15,0 1 1-15,0-1 13 0,0-1-9 0,3-1 10 16,0-3-21-16,3 1 6 0,0-2-18 0,0 0-3 15,0-3-3-15,0 0 6 0,0 0-6 0,0 0 1 16,0 0 4-16,0 0 20 0,0-11-14 16,0 0-20-16,9 11 25 0,-9-14-3 0,15 1 6 0,-6 1 8 15,3 0 10-15,0-2-7 0,0-1 11 16,3 2-7-16,-3-3-10 0,0 5 16 0,2 0-14 16,-5 1 15-16,3-1-1 0,0 2-17 0,-3 0 21 15,3 3-11-15,-3 1 4 0,0 0 18 0,0 4-20 16,-3-2 28-16,3 3-15 0,-3 0 14 0,0 0-17 15,2 0 5-15,-2 0-12 0,0 0 5 0,6 0-10 16,-3 0 12-16,0 0 18 0,0 0 12 0,3 0-19 16,3 0 8-16,-6 0 1 0,3 0-3 0,-3 0 7 15,0 14-8-15,0-14-5 0,5 0 1 0,-8 14-7 16,3-14-18-16,3 10 1 0,-3 1 11 0,0 1-7 16,3-5 19-16,-6 4-7 0,3 0 0 15,0-1-16-15,0-2 10 0,0 2-8 0,0-1 9 16,2-4-8-16,-5-1-5 0,3 2-11 0,3-3-4 15,-6-2-17-15,0 1-30 0,0 1-43 0,-6-3-27 16,0 0-10-16,0 0-34 0,0 0-49 0,0 0-55 16,0 0-96-16,0 0-148 0,0-11-143 0</inkml:trace>
  </inkml:traceGroup>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9:21.77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55E3544-1000-443A-9BD3-EC1CE38CEB58}" emma:medium="tactile" emma:mode="ink">
          <msink:context xmlns:msink="http://schemas.microsoft.com/ink/2010/main" type="inkDrawing" rotatedBoundingBox="25177,8899 26492,8985 26481,9146 25166,9059" semanticType="callout" shapeName="Other">
            <msink:sourceLink direction="with" ref="{D35A66C8-0A9B-4413-A4DF-965868C4229A}"/>
          </msink:context>
        </emma:interpretation>
      </emma:emma>
    </inkml:annotationXML>
    <inkml:trace contextRef="#ctx0" brushRef="#br0">18 12 2085 0,'-12'0'52'16,"12"0"-9"-16,0 0 3 0,0-9 20 0,-6 9 13 15,6-6-28-15,0 6 3 0,0 0-19 0,0 0-25 16,0 0 4-16,0 0 24 0,0 0 5 0,0 0 15 15,0 0-13-15,0 0 23 0,0 0-26 0,12 0 10 16,-12 0 8-16,0 0-10 0,0 0-13 0,0 0 23 16,0 0 9-16,0 0-15 0,0 0-6 0,0 11 13 15,12-11-25-15,-12 6 5 0,0-6 9 16,21 11-14-16,-21-3-6 0,12-3-2 0,-12 3-19 16,12-2 2-16,3 0-15 0,-3 0-7 0,0 1 9 15,2-1 3-15,-8 1-5 0,9 0 4 0,3-2 1 16,-6-1-4-16,3 3 18 0,-3-3-4 0,0 3-4 15,9-7-2-15,-4 0-1 0,-2 0-16 0,-3 0 6 16,3 0 15-16,3 0-5 0,3 0-27 0,3 0 22 16,-12 0-4-16,8-15 2 0,-5 15-9 0,3-15 14 15,-6 2 5-15,9 1-7 0,-15 4 0 0,0 1 1 16,0 3 0-16,0-2 19 0,-6 1 7 0,0 5-8 16,0 0 3-16,0 0 4 0,0 0-4 15,0 0-4-15,0 0 1 0,0 0 2 0,0 0-13 16,0 0-2-16,0 0-1 0,0 0-9 0,0 0 4 15,0 0-3-15,0 0 13 0,0 0-10 0,0 0 5 16,0 0-9-16,0 0 1 0,0 0 6 0,0 0 3 16,0 11 5-16,0-3-10 0,0-8 14 0,0 11 0 15,15-3-2-15,-15 3-10 0,17-2-5 0,-2 0 7 16,-3 2 10-16,3 0 0 0,3 0 1 0,-6 0-1 16,9 0-5-16,-3-2-16 0,-4 0 3 0,4-3 13 15,3 0-9-15,-3-1-4 0,3 1 13 16,-9-2-10-16,9-1-1 0,-10-1 9 0,1 1-2 15,3-3-19-15,3 0 6 0,-6 0 1 0,3-14 21 16,-3-1-26-16,-3 2 19 0,3 2-8 0,-6 0 7 16,0 11-5-16,0-9 7 0,-1-1-9 0,-2 3-18 15,3-1 14-15,0 1-1 0,-6 1 19 0,6 0-13 16,0-1 0-16,-6 5 1 0,0 2-9 0,6 0 9 16,-6 0-2-16,0 0 9 0,0 0-8 0,0 0 1 15,0 0 4-15,0 0-1 0,0 0-4 0,0 0-4 16,0 0 16-16,0 0-21 0,0 0 8 0,0 0-13 15,0 0 21-15,0 0-11 0,0 0 15 0,0 0-4 16,0 0-10-16,0 10 8 0,15-10-6 0,3 11 13 16,-6-11-5-16,3 0-14 0,3 8 3 0,2-8 10 15,-2 7-10-15,9-7-6 0,-6 0 17 16,-3 0-14-16,3 0 2 0,2 0 11 0,-2 0-6 16,-3 0 2-16,3 0-5 0,-3 0-16 0,3 0 17 15,-3 0 7-15,-4 0-9 0,-2 0-5 0,-6 0 13 16,0 0-4-16,3 0 6 0,-3 0 27 0,-6 0-3 15,0 0 3-15,0 0-1 0,0 0 6 0,0 0-20 16,0 0 4-16,0 0-5 0,0 0 8 0,0-15-19 16,0 15 21-16,0 0 1 0,0 0-3 0,0 0 15 15,0 0-8-15,0 0 5 0,0 0-6 0,0 0-9 16,0 0 4-16,0 0-1 0,0 0 8 16,0 0-13-16,0 0 4 0,0 0-8 0,0 0 4 0,0 0-21 15,0 0 21-15,0 0-13 0,0 0 5 16,0 0-17-16,0 0 11 0,0 0-6 0,0 0 4 15,0 0-8-15,0 0 8 0,0 0-1 0,0 0-13 16,0 0 14-16,0 0 12 0,0 0-13 0,0 0 0 16,0 0 17-16,0 0-5 0,0 0-19 0,0 0 8 15,0 0 8-15,0 0-3 0,0 0-3 0,0 0 16 16,0 0-17-16,0 0 0 0,0 0 1 0,0 0 11 16,0 0-13-16,0 0 6 0,0 0 2 0,0 0-10 15,0 0 23-15,0 0-15 0,0 0 11 16,0 0-9-16,0 0 2 0,0 0-29 0,0 0 22 0,0 0 3 15,0 0-12-15,0 0-8 0,0 0 19 16,0 0-6-16,0 0-1 0,0 0-10 0,0 0 7 16,0 0 12-16,0 0-23 0,0 0 7 0,0 0 17 15,-15 0-13-15,15 0-5 0,0 0 3 0,0 0 0 16,0 0 12-16,0 0-15 0,0 0 8 0,0 0-6 16,0 0-3-16,0 0 24 0,0 0-9 0,0 0-6 15,0 0-4-15,0 0 2 0,0 0-8 0,0 0-11 16,0 0 22-16,0 0-5 0,0 0-5 0,0 0 5 15,0 0-2-15,0 0-2 0,0 0 15 0,0 0-8 16,0 0 5-16,0 0-4 0,0 0-4 0,0 0-1 16,0 0-2-16,0 0 11 0,0 0-1 0,0 0-14 15,0 0 12-15,0 0-7 0,0 0-2 16,0 0 14-16,0 0-9 0,0 0-2 0,0 0-4 16,0 0 2-16,0 0 16 0,0 0-19 0,0 0 7 15,0 0 0-15,0 0 3 0,0 0-6 0,0 0 7 16,0 0-2-16,0 0-7 0,0 0 8 0,0 0-5 15,0 0-4-15,0 0-2 0,0 0 10 0,0 0-2 16,0 0-9-16,0 0 21 0,0 0-15 0,0 0 5 16,0 0 5-16,0 0-4 0,0 0-9 0,0 0 17 15,0 0-14-15,0 0 1 0,0 0 2 0,0 0 1 16,0 0-3-16,0 0-3 0,0 0-1 0,0 0 10 16,0 0-2-16,0 0-5 0,0 0 9 15,0 0-14-15,0 0 15 0,0 0-25 0,0 0 25 16,0 0-3-16,0 0-6 0,0 0 5 0,0 0 4 15,0 0-12-15,0 0 12 0,0 0-19 0,0 0 12 16,0 0 0-16,0 0 0 0,0 0 3 0,0 0-9 16,0 0 20-16,0 0-19 0,0 0 2 0,0 0 11 15,0 0-4-15,0 0-15 0,0 0 25 0,0 0-13 16,0 0 1-16,0 0-6 0,0 0 9 0,0 0-16 16,0 0 7-16,0 0 2 0,0 0-1 15,0 0 3-15,0 0-2 0,0 0 2 0,0 0 8 0,0 0-8 16,0 0-3-16,0 0 13 0,0 0 1 0,0 0-16 15,0 0-2-15,0 0 5 0,0 0-2 16,0 0 1-16,0 0 1 0,0 0 13 0,0 0-20 16,0 0 16-16,0 0-22 0,0 0 23 0,0 0-10 15,0 0 5-15,0 0 7 0,0 0-16 0,0 0 3 16,0 0 7-16,0 0-8 0,0 0 17 0,0 0-17 16,0 0 2-16,0 0-6 0,0 0 5 0,0 0 6 15,0 0-10-15,-12 0 14 0,12 0 1 0,0 0-6 16,0 0-8-16,0 0 1 0,0 0 8 0,0 0-8 15,0 0 11-15,0 0 0 0,0 0 2 0,0 0-3 16,0 0-7-16,0 0-8 0,0 0 4 16,0 0 1-16,0 0 9 0,0 0-2 0,0 0-6 0,0 0 8 15,0 0-1-15,0 0-6 0,0 0 13 16,0 0-22-16,0 0 22 0,0 0-13 0,0 0-7 16,0 0 7-16,0 0-2 0,0 0 7 0,0 0-11 15,0 0 12-15,0 0-5 0,0 0 8 0,0 0-2 16,0 0-3-16,0 0-10 0,0 0 11 0,0 0-1 15,0 0 11-15,0 0-9 0,0 0-4 0,0 0 0 16,0 0 1-16,0 0 0 0,0 0 7 0,0 0 2 16,0 0-24-16,0 0 22 0,0 0-13 0,0 0-2 15,0 0 6-15,0 0-4 0,0 0-2 0,0 0 23 16,0 0-21-16,0 0 12 0,0 0-4 16,0 0 2-16,0 0-17 0,0 0 14 0,0 0 9 15,0 0-10-15,0 0-7 0,0 0 18 0,0 0-20 16,0 0 8-16,0 0 3 0,0 0-7 0,0 0 9 15,0 0 2-15,0 0-2 0,0 0-11 0,0 0 8 16,0 0-3-16,0 0 0 0,0 0 5 0,0 0-3 16,0 0 13-16,0 0-17 0,0 0 8 0,0 0-5 15,0 0 0-15,0 0 5 0,0 0 0 0,0 0-19 16,0 0 16-16,0 0-6 0,0 0 2 0,0 0 10 16,0 0-11-16,0 0-2 0,0 0-6 0,0 0 21 15,0 0-14-15,0 0 6 0,0 0 8 0,0 0-11 16,0 0 2-16,0 0 6 0,0 0-9 0,0 0 3 15,0 0-2-15,0 0 5 0,0 0-2 0,0 0 0 16,0 0-4-16,0 0 0 0,0 0-1 16,0 0 10-16,0 0-8 0,0 0 7 0,0 0-8 15,0 0 1-15,0 0 12 0,0 0-10 0,0 0 10 16,0 0-21-16,0 0 20 0,0 0-2 0,0 0-11 16,0 0-7-16,0 0 6 0,0 0 11 0,0 0 2 15,0 0-11-15,0 0-6 0,0 0 26 0,0 0-13 16,0 0-16-16,0 0 19 0,0 0-9 0,0 0-10 15,0 0 19-15,0 0-5 0,0 0-4 0,0 0-4 16,0 0 10-16,0 0-10 0,0 0 8 0,0 0-6 16,0 0 21-16,0 0-22 0,0 0 8 0,0 0-9 15,0 0 13-15,0 0-6 0,0 0 7 16,0 0-11-16,0 0-10 0,0 0 16 0,0 0-6 16,0 0 3-16,0 0 7 0,0 0-15 0,0 0 17 15,0 0-9-15,0 0 2 0,0 0-8 0,0 0 3 16,0 0 5-16,0 0-3 0,0 0-2 0,0 0 5 15,0 0 0-15,0 0-10 0,0 0-1 0,0 0 6 16,0 0 4-16,0 0 12 0,0 0-12 0,0 0 10 16,0 0-15-16,0 0-5 0,0 0 9 0,0 0 4 15,0 0-1-15,0 0-8 0,0 0 15 0,0 0-23 16,0 0 18-16,0 0 4 0,0 0-14 0,0 0-4 16,0 0 0-16,0 0 16 0,0 0-9 15,0 0 5-15,0 0-12 0,0 0 5 0,0 0 4 16,0 0 8-16,0 0-11 0,0 0 12 0,0 0-22 15,0 0 10-15,0 0 4 0,0 0-4 0,0 0-5 16,0 0 14-16,0 0 2 0,0 0-4 0,0 0-1 16,0 0-8-16,0 0 14 0,0 0-17 0,0 0 3 15,0 0 17-15,0 0-27 0,0 0 24 0,0 0 0 16,0 0-17-16,0 0 11 0,0 0-10 0,0 0 11 16,0 0-5-16,0 0 9 0,0 0 2 0,0 0-19 15,0 0 8-15,0 0 8 0,0 0-8 0,0 0-4 16,0 0 4-16,0 0-7 0,0 0 20 0,0 0-23 15,0 0 8-15,0 0-8 0,0 0 18 16,0 0 2-16,0 0-15 0,0 0 13 0,0 0-9 16,0 0-1-16,0 0 0 0,0 0-6 0,0 0 16 15,0 0-7-15,0 0 4 0,0 0-1 0,0 0-1 16,0 0 0-16,0 0-7 0,0 0 15 0,0 0-21 16,0 0 0-16,0 0 18 0,0 0-2 0,0 0-14 15,0 0 8-15,0 0 0 16,0 0-2-16,0 0 1 0,0 0-12 0,0 0 21 0,0 0-18 0,0 0-6 15,0 0 8-15,0 0-12 0,0 0 7 0,0 0 0 16,0 0-20-16,0 0 12 0,0 0-22 0,0 0-8 16,0 0-21-16,0 0-29 0,0 0-49 0,0 0-64 15,0 0-69-15,0 0-45 0,0 0-18 16,0 0-27-16,0 0-192 0,0 0-243 0</inkml:trace>
  </inkml:traceGroup>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22.48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9D02809-391F-481B-9CDF-76FB9989E864}" emma:medium="tactile" emma:mode="ink">
          <msink:context xmlns:msink="http://schemas.microsoft.com/ink/2010/main" type="inkDrawing" rotatedBoundingBox="18733,15154 19207,18079 19143,18090 18670,15164" semanticType="callout" shapeName="Other">
            <msink:sourceLink direction="with" ref="{B003A951-8F38-46DE-88D6-06068CD036C9}"/>
            <msink:sourceLink direction="with" ref="{F904BA6B-CBA3-4DA1-B901-4B8530493DFC}"/>
          </msink:context>
        </emma:interpretation>
      </emma:emma>
    </inkml:annotationXML>
    <inkml:trace contextRef="#ctx0" brushRef="#br0">-4 0 683 0,'0'7'3'0,"0"-1"-4"0,0 1 15 16,0-3 13-16,0 2 36 0,0-1 51 0,0-1-25 16,0 0-20-16,0 1 3 0,0 0-4 0,0 1-4 15,0 3 26-15,0-1 8 0,15 0-34 0,-15-1 31 16,0 2-35-16,0-3 6 0,12 0-9 0,-12 4 25 16,6-4-15-16,-6 3-9 0,0 1 3 15,9-2-42-15,-9 5 4 0,0 2-8 0,0-1 11 16,0 0 1-16,0 2-26 0,0-1 9 0,0-1-14 15,0 4 0-15,0-4 10 0,0 0 29 0,12 2-7 16,-12 1 2-16,0 0-15 0,12 0 0 0,-12 2-6 16,0 0 5-16,6 0 14 0,3 2-16 0,-3-1-10 15,-6 0 29-15,3 3 15 0,2-1-18 0,1 0-8 16,-6-1-2-16,6 3 6 0,-6 0-30 0,6 1 22 16,0 0-14-16,-3 1-7 0,0 1 17 0,3 1-14 15,-3-1 6-15,3 2 5 0,0-2 11 0,0 3-4 16,-6-1-9-16,6 4 1 0,0 3-6 0,-3-3-1 15,3 3 12-15,0 0-15 0,0-2 12 16,-3 0-12-16,3-1 15 0,0-2-22 0,0-6 13 16,0 6 26-16,2-3-11 0,-2 0-23 0,0 1 10 15,0-3 8-15,0-1-20 0,0 0 19 0,-3 1-21 16,0-2 6-16,-3-2 6 0,3 2-3 0,0-5-1 16,0 1 11-16,0 0-26 0,3 1 10 0,-3-3 3 15,3 0 1-15,-3 0 22 0,0-2-24 0,3 1 3 16,-6 0 10-16,3 0-10 0,0 2 15 0,0-2-15 15,3 1 4-15,-3-1-11 0,-3-1 11 0,3 3 2 16,0-2 3-16,-3 0-15 0,0-1 4 16,0 1 12-16,0 0-17 0,0 0 4 0,0 2-3 15,0-2 22-15,15 2-18 0,-15-3 2 0,9 3 9 16,-9-2 1-16,11 3-20 0,-5 0 19 0,3 2-14 16,-9-2 11-16,0 1-13 0,6 0 19 0,0 2-8 15,0-1 12-15,-3-2-22 0,0 2 22 0,0-2 8 16,3 2-4-16,0 0-8 0,-6 0-15 0,0 0 15 15,0 0-2-15,0 0-5 0,0-5 0 0,0 3-3 16,0-1 1-16,0-2-7 0,0-1-5 0,0 0 2 16,0-1 9-16,0-1 2 0,0 3-5 0,0 2 13 15,15-2-15-15,-15 2 15 0,0 4 1 0,0-2-3 16,12 3 9-16,-12-3-19 0,9 0 2 16,-9 0-2-16,0 3 3 0,0-3-7 0,0-2 18 15,0 0-16-15,0 0-4 0,0 0 8 0,0-2-5 16,0-2 1-16,0-4 15 0,0-1-9 0,0-4-13 15,0 3 14-15,0-7-16 0,0 2-1 0,0-4 2 16,0 5-42-16,0-5-11 0,0 0-64 0,0 0-35 16,0 0-115-16,0 0-283 0</inkml:trace>
  </inkml:traceGroup>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37:41.61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06FC128-3717-4779-8197-C19FB5F6F162}" emma:medium="tactile" emma:mode="ink">
          <msink:context xmlns:msink="http://schemas.microsoft.com/ink/2010/main" type="inkDrawing" rotatedBoundingBox="10068,13023 11223,13045 11222,13092 10067,13069" shapeName="Other"/>
        </emma:interpretation>
      </emma:emma>
    </inkml:annotationXML>
    <inkml:trace contextRef="#ctx0" brushRef="#br0">42 0 1165 0,'0'0'79'16,"0"0"21"-16,0 8-23 0,-12-8 2 0,12 7 1 15,0-7 10-15,0 4 17 0,0-1-13 0,0-1-18 16,0-2-6-16,-15 3-19 0,15-3 6 0,0 2-1 16,-15 1 5-16,15-3-25 0,0 1 27 0,0 1-20 15,0-1-12-15,0-1 2 0,0 0 10 0,0 0 8 16,0 0-25-16,0 0 5 0,0 0-21 0,12 0 18 15,-12 0-17-15,0 0 14 0,0 0 22 0,0 0-11 16,0 0 1-16,0 0-5 0,0 0 1 0,0 0 14 16,0 0-7-16,0 0-2 0,0 0-2 15,0 0 1-15,15 0-19 0,3 0 22 0,-7 0-21 0,4 0 2 16,3 0-7-16,3 0 0 0,0 0-5 16,3 0-2-16,3 0 4 0,-1 0-28 0,1 0 14 15,6 0 7-15,-3 0 1 0,-1 0-13 0,4 0 19 16,0 0-4-16,0 0-4 0,-1 0-14 0,1 0 30 15,-3 0-4-15,6 0 1 0,-4 0-2 0,1 0-14 16,-3 0 0-16,0 0 5 0,-1 0-5 0,-5 0-2 16,3 0 9-16,-3 0 6 0,3 0-11 0,-4 0 1 15,1 0 12-15,0 0-29 0,3 0 18 0,-6 0 0 16,2 0-6-16,-2 0 18 0,0 13-25 0,-3-13 23 16,0 0-8-16,-3 0 0 0,-3 0-19 15,0 0 20-15,-4 0-12 0,1 0 9 0,0 0-4 16,0 0 0-16,0 0 7 0,-3 0-3 0,0 0-4 15,-3 0 3-15,0 0-12 0,0 0 1 0,0 0 1 16,-3 0-4-16,0 0 4 0,3 0 15 0,-3 0-1 16,0 0-13-16,0 0-2 0,0 0 10 0,0 0-18 15,0 0 8-15,0 0 1 0,0 0 16 0,0 0-2 16,0 11-9-16,0-11 5 0,0 0-1 0,0 8-3 16,0-8 5-16,0 0 0 0,0 0-9 0,0 0 3 15,0 0 3-15,0 0 2 0,0 0-24 0,0 0 27 16,0 0-7-16,0 0-1 0,0 0-18 0,0 0-48 15,0 0 1-15,0 0-29 0,0 0-8 16,0 0 3-16,0 0-37 0,0 0-35 0,0 0-87 16,0 0-135-16,12 0-154 0</inkml:trace>
  </inkml:traceGroup>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23.87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B6BA522-71D8-44B9-98B9-5BDA28EEE192}" emma:medium="tactile" emma:mode="ink">
          <msink:context xmlns:msink="http://schemas.microsoft.com/ink/2010/main" type="inkDrawing" rotatedBoundingBox="15813,17745 23642,16655 23669,16846 15839,17937" shapeName="Other">
            <msink:destinationLink direction="with" ref="{635AA304-8287-4190-997E-F10136AACAA2}"/>
          </msink:context>
        </emma:interpretation>
      </emma:emma>
    </inkml:annotationXML>
    <inkml:trace contextRef="#ctx0" brushRef="#br0">0 1057 1702 0,'0'0'-20'0,"9"0"21"0,0 0-3 0,-9 0-6 0,6 0 6 15,2 0 5-15,-5 0-12 0,3 0 28 16,0 0-20-16,3 0 29 0,-3 14 11 0,6-14-27 16,0 0 22-16,3 0 11 0,0 0 15 0,3 0-26 15,0 0-24-15,5 0 7 0,1 0-14 0,0 0 8 16,-3 0-1-16,0 0 5 0,0 0 12 0,-1 0 9 16,1 0-23-16,0 0 0 0,3 0 10 0,3 0-10 15,2 0-22-15,1 0 3 0,3 0 4 0,0 0 20 16,-4-12-5-16,1 2-21 0,0 10 5 0,0-8-8 15,2-1 28-15,4 1-24 0,-3 0 5 0,6 0-2 16,-1 2-2-16,1 0 16 0,3 0-18 16,-1-3 20-16,1 2-5 0,3-1-4 0,-4-3-5 0,4 1-15 15,-3 0 14-15,2-1 19 0,1-2-27 16,0 1 20-16,2-2 4 0,1 3-9 0,-1 0-1 16,1-2 3-16,0 0-5 0,2-2-7 0,-5 4-1 15,6 0-6-15,-1 3 25 0,-2-1-11 0,-1 0 4 16,4 1-9-16,3 1-5 0,2 0 18 0,-2-1 3 15,-1-1-15-15,4-2-16 0,-1-2 12 0,-2 4-1 16,3-2 5-16,-4-4 11 0,1 2 10 0,-4 2-32 16,7-2 21-16,-6 2-4 0,5 2-13 0,-5-2 19 15,-1 1-11-15,1-1 14 0,-3 3-14 0,-1 1 1 16,1 0-19-16,2 0 36 0,1-2-26 16,0 3 16-16,2-3 1 0,4 3-5 0,-1-7-13 15,-2 5 23-15,2-3 1 0,4 2-16 0,-6-2-11 16,-1 0 18-16,1-3 2 0,2 8 3 0,-2-4-21 15,-1 3 15-15,1-1-15 0,-3 3 9 0,-1-1 4 16,1 2-8-16,-7 0 11 0,4 2-8 0,-3 2 23 16,-1 0-9-16,-2 0-21 0,3 0 3 0,-4 0 19 15,-2 0-17-15,0 0-8 0,2 0 21 0,1 0-5 16,3 0-15-16,-4 0 29 0,7 0-8 0,0 0 1 16,2 0-22-16,-5 0 23 0,0-12-22 0,2 1 16 15,1 2-3-15,-1 1-8 0,-2-2 14 0,3 3-1 16,-4-1 5-16,4 1-14 0,-3 0-12 0,-1 3 21 15,-2 1-19-15,3-3 5 0,-4 2 13 0,1 2-8 16,-3 0 14-16,-1 0-7 0,1 0 2 16,0-1-9-16,-1-1 1 0,4 1 4 0,0 2-18 15,-1-3 27-15,1 2-1 0,3-5-21 0,2 4 4 16,-8-2 1-16,6 2 13 0,2-3-16 0,-2 3-2 16,0-5 3-16,-1 2 0 0,1-1 21 0,0 0-21 15,2 0 10-15,4 1 18 0,-6 2-17 0,5-3 1 16,-2 4-16-16,-1-2 26 0,-2 3-25 0,0 0 6 15,-1-2-3-15,1 0 8 0,-3 1-3 0,-7-3 3 16,7 4 1-16,-3-5 0 0,2 1-3 0,-5 3 18 16,3-2-4-16,-6-2-5 0,2 3-7 15,-2-5 2-15,0 5-24 0,0-3 22 0,-10 1-24 16,7-2-16-16,-6 2 29 0,6 1 1 0,-4-3-14 16,1 2 12-16,6 1-10 0,-9-1 27 0,3 2-22 15,-1-2 37-15,7 1-27 0,0 0 1 0,-6 0-2 16,2 3 8-16,4-2 7 0,6-1-3 0,-12 5-25 15,5-4 9-15,-5 3 15 0,3 1-28 0,-3-1 16 16,0-2-7-16,-4 2-7 0,-2 0-6 0,3-2-45 16,0 1-73-16,0-2-68 0,-9 3-25 0,2-3-17 15,-5-1-36-15</inkml:trace>
  </inkml:traceGroup>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26.3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35AA304-8287-4190-997E-F10136AACAA2}" emma:medium="tactile" emma:mode="ink">
          <msink:context xmlns:msink="http://schemas.microsoft.com/ink/2010/main" type="inkDrawing" rotatedBoundingBox="16446,15693 22527,15103 22698,16869 16617,17459" semanticType="callout" shapeName="Other">
            <msink:sourceLink direction="with" ref="{0B6BA522-71D8-44B9-98B9-5BDA28EEE192}"/>
            <msink:sourceLink direction="with" ref="{8E3E9607-CB29-421B-A976-9DBA2272DD11}"/>
          </msink:context>
        </emma:interpretation>
      </emma:emma>
    </inkml:annotationXML>
    <inkml:trace contextRef="#ctx0" brushRef="#br0">0 1945 1555 0,'0'0'34'0,"0"0"-10"0,9 0-12 0,-9 0-5 15,0 0 53-15,5 0 31 0,-2 0 8 0,0 0-8 16,3 0-29-16,3 0-16 0,-3 0 13 0,3 0 2 15,0 0-9-15,0 0 7 0,0 0-21 0,3 0 10 16,0 0-11-16,0 0-7 0,0 0 0 0,-3 0 13 16,5 0-1-16,-2 15 1 0,-3-15 3 15,3 0 12-15,-3 0-13 0,3 0-15 0,3 0-12 16,-3 0-17-16,3 0 12 0,-3 0-17 0,5 0 10 16,-5-10-8-16,6 10 12 0,-3-9-20 0,3-1 4 15,-6 4 3-15,6 6 9 0,0-9-1 0,-4 0 4 16,4-1-1-16,-3 2-4 0,3-4-13 0,3 4 8 15,-3-5-5-15,0 2 19 0,-3 0-3 0,2 2-13 16,4-5 7-16,-6 3-2 0,3 1 3 0,-3 2-9 16,3-1-7-16,-3-1 7 0,2 1-4 15,-5 0 17-15,-3 1-2 0,6-2-9 0,-3 0-2 16,-3-3-5-16,-3 1 19 0,0 1-2 0,6-2-4 0,-6 2-14 16,3 0 13-16,-3 1-16 0,3-1 25 15,-1 0-12-15,1-2-2 0,0-1 11 0,3 0-20 16,0-2 20-16,3 0-21 0,-3 1 13 0,0-2-10 15,-3 0 23-15,0 2-22 0,3 2 0 0,-3-3 18 16,2 2-14-16,-2-1 13 0,0 0 0 0,0-2-5 16,3 4-15-16,-3-2 3 0,-3 3 17 0,0-3-17 15,0 0 8-15,0 0 5 0,-3 0-4 0,0-1 1 16,3 3-2-16,0-3-9 0,3 2 17 0,-3 0-9 16,0-4-9-16,0 6 20 0,0-3-12 15,-4 3 9-15,1-3-7 0,3-1-4 0,-3 1 3 0,6-1-3 16,0 0 12-16,0 0-5 0,0-1-12 0,-3-2 1 15,3 5 18-15,0-1-2 0,3-5-4 16,-3 2-10-16,-3 2 9 0,3 2 0 0,0-1-3 16,2 0 1-16,-5 2-2 0,0 1 2 0,0 2-19 15,0 0 12-15,0 0 10 0,0-5-13 0,-3 3 19 16,3-1-4-16,0 1-5 0,0-1-9 0,3 0 1 16,-3 1 15-16,3-2-1 0,0 1-1 0,0 3-16 15,0-3 16-15,0 0-9 0,0 1 5 0,-1-1 0 16,1-1-15-16,0 0 2 0,-3 2 21 0,3-4-17 15,-3 4 12-15,3-5-16 0,-3 4 17 0,0 0-3 16,-3 3 7-16,3-1-22 0,0-1 20 0,0 0-3 16,0 1-16-16,-3 1 0 0,3 0 2 0,0-1 21 15,0-2-19-15,0 5 10 0,-1-3 9 16,4 2-17-16,0-1 13 0,0-1-17 0,0 1 16 16,0 1-21-16,0-2 23 0,0 2-11 0,3 0-5 15,-6 1 5-15,3-2-1 0,-3 5 0 0,-3-4 5 16,0 5 11-16,3-4-21 0,0 1 13 0,0-1-8 15,0 2 11-15,-1-1-14 0,1-3 8 0,6 1 6 16,-6 2-6-16,3-3-11 0,0 2 4 0,0 0 10 16,0-3 3-16,3 2-16 0,0 1 14 0,-3-3 0 15,0 2-11-15,-3 1 2 0,3 0 6 16,2 1-8-16,1-4 9 0,-3 4-17 0,0 0 18 16,3 0-17-16,-3 0 13 0,3 1 3 0,0-2-14 15,0 1 6-15,-3 2 2 0,0 0 7 0,0 0-12 16,-3 0 8-16,2 0-6 0,1 5 17 0,-3-4-23 15,3 1 14-15,0-1-10 0,0 0 3 0,0 1 9 16,0-2 2-16,3 2 1 0,3-2-13 0,-3 1-3 16,3-2 12-16,-1 5-10 0,4-4 15 0,-3 0-18 15,3 0 12-15,3 2 8 0,-3 0-16 0,0-1 13 16,2 0-16-16,-2 3 12 0,0-1-7 0,-3-1 10 16,3 2-19-16,-6 1 23 0,6 0-14 0,-3 0 1 15,-4 0-5-15,1 0 16 0,3 0-1 16,0 0-7-16,0 0-14 0,-3 0 17 0,0 11-15 0,3-11 8 15,0 7 3-15,5-7 9 0,1 8-8 16,0-8-6-16,3 5 11 0,3-5-2 0,-3 5-13 16,-1 1 15-16,1-5-11 0,0 3 5 0,-3 0 4 15,3-3 6-15,-4 2-21 0,1 1 1 0,-3-1 13 16,3-2 4-16,0 3 2 0,0 0-2 0,-3-3-6 16,2 3-15-16,-8-2 5 0,6 2 6 0,-3 1 15 15,3-1-5-15,-3 0-10 0,0 0-5 0,5 0 11 16,-2 3-2-16,0-3 3 0,3 5-13 0,0-5 12 15,0 3-6-15,3-3-2 0,-1 2 2 0,-5-1 7 16,3 1-12-16,0-1 8 0,-3-2 2 0,3 4 16 16,-1-2-15-16,-5 1-4 0,3 1 8 0,-3 0-18 15,3-1 7-15,-3 4 11 0,-3-1-10 16,3 0 6-16,-4 1-5 0,4 1 8 0,0-3-11 16,0 1 3-16,0 0-4 0,0 1 18 0,0-3-5 15,3 0-18-15,-6 2 18 0,-1-3-12 0,4 4 0 16,3-4 17-16,0 3-23 0,-3 1 19 0,3-4-17 15,0-1 5-15,0 2 19 0,2 1-23 0,-2-3 6 16,3 1 12-16,0 2-12 0,-3-1-1 0,6 0 12 16,-7 1-19-16,4-2 21 0,-3 2-21 0,6 1 21 15,-6 2-20-15,3-3 2 0,-7 1 20 16,4-1-13-16,0 0 6 0,0 1-15 0,-3-4 1 16,3 1 24-16,-6 0-29 0,9 3 21 0,-1 1-4 15,4 0 1-15,-6-2-2 0,3-1 0 0,0 4 1 16,6-1-11-16,-4-2 3 0,-5 0 8 0,3 2-10 15,-3-1 1-15,3 0 11 0,3 2-5 0,-7-3 5 16,7 1-14-16,-3 3 3 0,3 2 3 0,-6-3-1 16,3 0 6-16,2 0 9 0,-2-2-8 0,0 2 6 15,0 0-6-15,-3 2-16 0,3-4 19 0,2-2-9 16,-5 3 5-16,3-4-6 0,-6 3 6 0,-3-4-6 16,6 2 7-16,-3-3 2 0,-3-1-10 0,2 1 10 15,1-4-4-15,0 4-17 0,0 5 4 16,3-1 18-16,-3 0 0 0,3 2-17 0,-3 0 8 15,2 1 16-15,1-1-8 0,3 1-18 0,0 1 21 16,-3-1-20-16,6 4 24 0,-4-3-24 0,4-1 21 16,-3-1-6-16,6 1 1 0,-9-1-10 0,6 0-2 15,-1-4 13-15,-2 3 4 0,3-2-19 0,0 0 19 16,-3 1-16-16,3-1 11 0,-4 2 1 0,1-1-9 16,0-4-1-16,3 0 30 0,-3-1 33 0,2 0-18 15,4 2-23-15,-6-4 1 0,0 4-1 0,3-1-17 16,0 1-2-16,-4 3 16 0,1-2-20 0,3 1 18 15,-6-1-16-15,3 0-4 0,6-1 21 0,-7-1-17 16,4 1 4-16,3-3 0 0,3-2-10 0,-3 0 22 16,-1 0-1-16,-2 0-19 0,3 0 4 0,0 0 2 15,-6 0 2-15,-1 0-4 0,-2 0 12 0,3-9-14 16,3 9 16-16,-6-9-23 0,3 9 22 16,-7-8-14-16,4 8 9 0,-6-6 1 0,3 0-18 15,3 1 23-15,-6 1-15 0,3 0 4 0,3 3-8 16,2 1 20-16,-2-3-8 0,3 0-9 0,0 3 2 15,3 0-8-15,-6 0 1 0,3 0-5 0,-13 0-38 16,7 0-49-16,-6 0-17 0,0 0-64 0,-3 0-81 16,0 0-234-16,-6 0-149 0</inkml:trace>
  </inkml:traceGroup>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9.13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40B08F8-5C28-45B7-8C90-A6392485CC11}" emma:medium="tactile" emma:mode="ink">
          <msink:context xmlns:msink="http://schemas.microsoft.com/ink/2010/main" type="inkDrawing" rotatedBoundingBox="17228,17465 17874,16612 17979,16692 17333,17544" semanticType="strikethrough" shapeName="Other">
            <msink:sourceLink direction="with" ref="{8E3E9607-CB29-421B-A976-9DBA2272DD11}"/>
            <msink:destinationLink direction="with" ref="{24CFB364-3D47-451F-835E-D5B676DEEA73}"/>
          </msink:context>
        </emma:interpretation>
      </emma:emma>
    </inkml:annotationXML>
    <inkml:trace contextRef="#ctx0" brushRef="#br0">662 0 2145 0,'-15'17'30'0,"0"3"46"0,-2 4 13 16,2 1 10-16,-3 2 2 0,0 3-34 0,-3 0-2 15,-3 3-20-15,-2 2-5 0,-1 1-10 0,3 1 22 16,0 1 7-16,-3 0-12 0,4 1-16 0,-4 0-3 16,3-3-8-16,0 1 1 0,3 1 4 0,0-4-20 15,1 0 2-15,-4-4-8 0,3 0 8 0,0-3-5 16,6-4 6-16,0 1-16 0,-3-8 1 0,4-3 14 15,-1 2-22-15,6-7-18 0,-6-2-30 0,9-1-3 16,-6 1-17-16,0-6-31 0,6 0-26 16,-3 0-25-16,3 0-50 0,0-14-93 0,0-1-48 15,6-3 30-15,0-1-6 0,0-1 71 0,0-4 31 16</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2.09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1E26B8C-4FA9-4604-B02A-C78CCE10979F}" emma:medium="tactile" emma:mode="ink">
          <msink:context xmlns:msink="http://schemas.microsoft.com/ink/2010/main" type="inkDrawing" rotatedBoundingBox="12973,14637 18196,13932 18211,14039 12987,14743" shapeName="Other">
            <msink:destinationLink direction="with" ref="{33869573-D4BC-4E5C-A64A-B2246D3EDC17}"/>
          </msink:context>
        </emma:interpretation>
      </emma:emma>
    </inkml:annotationXML>
    <inkml:trace contextRef="#ctx0" brushRef="#br0">0 743 2060 0,'0'0'8'15,"0"0"-13"-15,0 0 33 0,0 0 1 0,0 0 2 16,0 0-7-16,0 0 4 0,0 0 21 0,0 0-3 15,0 0-7-15,18 0 12 0,0 0 18 16,0 0 2-16,0 0-9 0,2-10 6 0,10 0 10 16,0-1-16-16,6 2 17 0,2 1-15 0,4 1 3 0,6-2-14 15,2-2-4-15,1 0 0 0,2 2-21 16,4-1 12-16,0-1-15 0,5 0 18 0,1 3-6 16,2-2-13-16,3 1-6 0,7 2 0 0,2 0-12 15,4-2 12-15,5 3-6 0,3-5 25 0,1 1 27 16,2 0 3-16,3-1 9 0,-3 1 12 0,4 1-6 15,-4 0 6-15,0 0-6 0,-3-1-4 0,4 3 8 16,-4-1-15-16,0 4 10 0,1-1-28 0,-4-1-8 16,-3 1 9-16,1 1 0 0,-1 0 0 0,0 0-8 15,4-2-20-15,-7-3 7 0,0 0-2 16,4 0-19-16,-1-4-2 0,0-2 6 0,-8 0-12 16,-1 0-1-16,1 0 5 0,-4-2-8 0,-2 0 4 15,-1 3-3-15,-5-1 0 0,-1 0 3 0,4 2-17 16,-1 2 11-16,-5-4 6 0,2 3-6 0,-2-1 4 15,-1 5-12-15,1-2 8 0,2 0-1 0,-5 2 15 16,5-1-16-16,-2 1 11 0,2 0-3 0,1-3-6 16,-1 5-3-16,-5-2 5 0,-1 1-10 0,-5 0 18 15,-3-1-20-15,-7 1 8 0,-2 0 1 0,-3 1 0 16,-3 0 2-16,-4 1-10 0,-2-1 1 0,-6 1 7 16,0 0-5-16,-6 1 0 0,-3 1-10 15,-1 1-3-15,1-3-4 0,-3 1-34 0,0-1-31 0,-6 5-41 16,0 0-52-16,0 0-59 0,-3 0-55 15,0 0-24-15,0 0-18 0,0 0-126 0,0 0-267 16</inkml:trace>
  </inkml:traceGroup>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8.82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4CFB364-3D47-451F-835E-D5B676DEEA73}" emma:medium="tactile" emma:mode="ink">
          <msink:context xmlns:msink="http://schemas.microsoft.com/ink/2010/main" type="inkDrawing" rotatedBoundingBox="17391,17424 18125,15933 18196,15968 17462,17459" semanticType="callout" shapeName="Other">
            <msink:sourceLink direction="with" ref="{D40B08F8-5C28-45B7-8C90-A6392485CC11}"/>
            <msink:sourceLink direction="with" ref="{B003A951-8F38-46DE-88D6-06068CD036C9}"/>
          </msink:context>
        </emma:interpretation>
      </emma:emma>
    </inkml:annotationXML>
    <inkml:trace contextRef="#ctx0" brushRef="#br0">783-1 2062 0,'-15'0'44'0,"3"0"21"0,1 15 5 15,-1-4 15-15,0 4 22 0,-3 1-10 0,-3 5-20 16,0 6 4-16,0 2-2 0,-3 3 0 0,4 4-26 16,-1 6 8-16,-3 6 10 0,0 2 11 0,0 5-24 15,3 1 6-15,-3 5 3 0,-2 4-16 0,2 1-15 16,-3-1-16-16,-3-3 20 0,0 0-25 0,4-3 1 15,-4-2 12-15,-3-2 5 0,3-5-9 0,-2-5-5 16,5 2-8-16,0-6 4 0,3-1-18 0,-3-7 13 16,3 0-16-16,4-5 3 0,-1-6 0 15,3 2-8-15,0-4 3 0,3 0-26 0,0-7-8 16,0-2 8-16,6 0-23 0,3-2-9 0,0-1 6 16,0-3-24-16,-3-5 9 0,3 0-21 0,3 0 1 15,0 0-28-15,0 0-23 0,0 0-18 0,0 0-15 16,0 0-108-16,0 0-56 0,0-17-65 0,0 0-14 15</inkml:trace>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43.90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85ADF4C-B5D8-4319-AE48-DA53A5C4FAAD}" emma:medium="tactile" emma:mode="ink">
          <msink:context xmlns:msink="http://schemas.microsoft.com/ink/2010/main" type="writingRegion" rotatedBoundingBox="18388,15990 18302,17101 17788,17061 17874,15950">
            <msink:destinationLink direction="with" ref="{F2870F92-9CCA-4D9F-9879-DAD27D60F008}"/>
          </msink:context>
        </emma:interpretation>
      </emma:emma>
    </inkml:annotationXML>
    <inkml:traceGroup>
      <inkml:annotationXML>
        <emma:emma xmlns:emma="http://www.w3.org/2003/04/emma" version="1.0">
          <emma:interpretation id="{C798C454-70F6-47DF-9D99-CD8A7416ABB5}" emma:medium="tactile" emma:mode="ink">
            <msink:context xmlns:msink="http://schemas.microsoft.com/ink/2010/main" type="paragraph" rotatedBoundingBox="18388,15990 18302,17101 17788,17061 17874,15950" alignmentLevel="1"/>
          </emma:interpretation>
        </emma:emma>
      </inkml:annotationXML>
      <inkml:traceGroup>
        <inkml:annotationXML>
          <emma:emma xmlns:emma="http://www.w3.org/2003/04/emma" version="1.0">
            <emma:interpretation id="{7B24D24D-78F4-409A-997C-A01934E34D04}" emma:medium="tactile" emma:mode="ink">
              <msink:context xmlns:msink="http://schemas.microsoft.com/ink/2010/main" type="line" rotatedBoundingBox="18388,15990 18302,17101 17788,17061 17874,15950"/>
            </emma:interpretation>
          </emma:emma>
        </inkml:annotationXML>
        <inkml:traceGroup>
          <inkml:annotationXML>
            <emma:emma xmlns:emma="http://www.w3.org/2003/04/emma" version="1.0">
              <emma:interpretation id="{B003A951-8F38-46DE-88D6-06068CD036C9}" emma:medium="tactile" emma:mode="ink">
                <msink:context xmlns:msink="http://schemas.microsoft.com/ink/2010/main" type="inkWord" rotatedBoundingBox="17788,17061 17874,15950 18388,15990 18302,17101">
                  <msink:destinationLink direction="with" ref="{24CFB364-3D47-451F-835E-D5B676DEEA73}"/>
                  <msink:destinationLink direction="with" ref="{C9D02809-391F-481B-9CDF-76FB9989E864}"/>
                  <msink:destinationLink direction="with" ref="{6713F3E0-6D77-448D-9A90-F09F73A7B630}"/>
                  <msink:destinationLink direction="with" ref="{48A783BE-C414-4C23-BC3C-BCD8DD68DFAA}"/>
                </msink:context>
              </emma:interpretation>
              <emma:one-of disjunction-type="recognition" id="oneOf0">
                <emma:interpretation id="interp0" emma:lang="" emma:confidence="1">
                  <emma:literal/>
                </emma:interpretation>
              </emma:one-of>
            </emma:emma>
          </inkml:annotationXML>
          <inkml:trace contextRef="#ctx0" brushRef="#br0">107-2251 1229 0,'0'0'99'0,"0"0"34"0,0 0 16 0,0 0-11 0,0 0-2 16,0 0-13-16,0 0-31 0,0 0 6 0,0 0-17 16,0 0-36-16,0 0 10 0,0 0-2 0,0 0-26 15,0 0-11-15,0 0 10 0,0 0-22 16,0 0 5-16,0 0 43 0,0 0-4 0,9 0-15 16,-9 0-4-16,0 0-8 0,12 11-8 0,-3-11 15 15,-3 15-9-15,6-2 8 0,-3-4-8 0,3 0-8 16,-3 1-4-16,3 0-4 0,-1-1-14 0,1 0 5 15,-3-1 5-15,3 1 8 0,0-4-16 0,0 1 19 16,3-1-4-16,-6 1 3 0,0 4-4 0,3-2-5 16,-3-1 5-16,0 0-5 0,-4-3-15 0,4 3-30 15,-6-3-3-15,3-4-31 0,-3 0-5 0,0 0-15 16,0 0-36-16,-3 0-90 0,0 0-61 16,0 0-87-16,0 0-56 0</inkml:trace>
          <inkml:trace contextRef="#ctx0" brushRef="#br0" timeOffset="336.1036">69-2035 1398 0,'0'1'24'0,"0"-1"6"15,0 0 1-15,0 0 67 0,0 0 18 0,0 0-1 16,0 0-17-16,11 0 1 0,-11 0-36 0,12 0 13 15,0 0-13-15,-3 0 20 0,3 0-18 16,-3 0-13-16,0 0-25 0,3 0 36 0,-3 0-3 16,3 0-26-16,-3 0-10 0,3 0-5 0,-4 11-4 15,4-11 0-15,0 15-8 0,0-5 13 0,-3-10-14 16,3 11-11-16,0 0 17 0,0 0-18 0,-3 1 5 16,0-4 5-16,0 0-7 0,3-1 0 0,-4 0 1 15,4 0 15-15,-3-2-10 0,0 0-11 0,0-1-2 16,-3 0-2-16,0 3 2 0,0-2-6 0,-3-4 8 15,0 5-25-15,-3-1-18 0,0 0-8 0,0-5-9 16,0 0-68-16,0 0-47 0,0 0-43 0,0 0-73 16,0 0-49-16,-15 0 3 0,0 0 31 0</inkml:trace>
          <inkml:trace contextRef="#ctx0" brushRef="#br0" timeOffset="628.0433">-24-1932 819 0,'-6'5'31'0,"3"-5"30"0,0 8 91 0,3-1-5 15,0-1 7-15,0-2-2 0,0-1-32 0,0 0-18 16,15-1-4-16,-6 2-14 0,3 0 10 0,3-3 6 16,0 5-24-16,0 0-28 0,0 1 12 15,-1 1-2-15,4 1 6 0,0 2-16 0,0-1-19 16,-3-1-4-16,0 0-7 0,0 0-10 0,-3 2 0 15,3-3-21-15,-4 3 3 0,4-2 11 0,-3 1 0 16,0-1 11-16,0-3-8 0,-3 0-21 0,3-1 8 16,-3 2-11-16,3-2-24 0,-3-2-14 0,-3-2-26 15,0 3-9-15,-1-1 3 0,1-1 6 0,-3 0-34 16,-3-2-58-16,3 0-64 0,-3 0-24 0,0 0 19 16,0 0-22-16,0 0 21 0</inkml:trace>
          <inkml:trace contextRef="#ctx0" brushRef="#br0" timeOffset="919.7417">-21-1743 1117 0,'-9'0'88'16,"0"0"14"-16,0 0 2 0,1 0-10 0,2 0-21 16,3 0-28-16,3 0 0 0,0 0-30 0,0 0 41 15,0 0 2-15,0 0 5 0,0 0 9 0,14 14 5 16,-14-14 20-16,15 0-39 0,0 11 6 0,-3-11-25 15,6 12 3-15,-3-5 0 0,6-1-24 0,0 1 8 16,-1 1-13-16,1-2-3 0,3 0 1 0,-6-1-16 16,3 2-1-16,-3 1 13 0,-1-1-13 0,-2 1-1 15,0-4 14-15,0 2 6 0,-3 2-25 16,0 0 8-16,-3-2 16 0,0 1-1 0,0-2-11 16,0 5-15-16,0-3-1 0,-3-3-5 0,2 3-35 15,-5-3-2-15,0 1-7 0,3-1-33 0,-6 0-15 16,0-2-50-16,0-1-43 0,0 2-88 15,0-1-23-15,0-2-19 0</inkml:trace>
          <inkml:trace contextRef="#ctx0" brushRef="#br0" timeOffset="1191.6552">-122-1624 1179 0,'-6'0'29'15,"6"10"26"-15,0-10 50 0,0 0 37 0,0 0 16 16,0 9-17-16,12-9-14 0,0 0-7 0,0 7-39 16,0-1-22-16,6-1 7 0,2 1 1 0,1 1-20 15,6 0-9-15,-3 1-5 0,3 1 1 0,2 2-8 16,-5 0 5-16,3-2-19 0,-6 1-3 0,0 1-12 16,0-3 8-16,-4 3-4 0,1-2-3 0,0 0 11 15,-3 2 2-15,3 0-9 0,-6 0-17 16,3-2 13-16,-3-2-4 0,-4 3-30 0,4-4-21 15,-3 0-20-15,-3 1-6 0,-3-5-48 0,3 2-93 16,-6-2-96-16,0 1-59 0,0-3-3 0</inkml:trace>
          <inkml:trace contextRef="#ctx0" brushRef="#br0" timeOffset="1462.917">-86-1527 1255 0,'-3'0'28'0,"0"0"19"0,3 10-5 0,0-10 68 16,0 8 7-16,0-8-13 0,0 9 0 0,18-3-14 15,-6 1-27-15,2 1-3 0,1 1-3 16,3-1-15-16,3 3-28 0,-3-3 11 0,6 3 3 16,2 2-10-16,-2-6 10 0,0 4-12 0,3-2-6 15,-3 0-13-15,-3-2 18 0,2 0-6 0,1 0-6 16,-6-3-15-16,3 3 12 0,-6-4 9 0,0-2-23 15,0 4 23-15,-4-4-17 0,-2 3 14 0,-3-4-30 16,0 2-7-16,0 0-17 0,-6 0-35 0,0-2-60 16,0 0-95-16,0 0-72 0,0 0-14 0,0 0 12 15</inkml:trace>
          <inkml:trace contextRef="#ctx0" brushRef="#br0" timeOffset="1720.1059">-104-1398 1366 0,'-9'0'25'0,"0"8"8"0,9-8-17 16,0 7 56-16,0-7 9 0,0 6 45 0,0-1-27 15,0-2-2-15,0 1 5 0,15 1-10 0,-3-1-28 16,3 2 13-16,0 3-22 0,2-1-18 0,4-1-15 16,0 4-19-16,-3-1 16 0,6 0-12 0,0 1 6 15,2-1-21-15,-2 0 4 0,-3 0 4 16,3-1 10-16,0-3-3 0,-3 1-5 0,2 0-9 0,-5 0-2 15,0-3 8-15,3 3-5 0,-6-4 17 16,0 0-20-16,-3 1-13 0,-4-2-13 0,1 1-27 16,-3-1-27-16,-3-2-65 0,-3 1-53 0,0-1-140 15,0 0-46-15,0 0 14 0</inkml:trace>
          <inkml:trace contextRef="#ctx0" brushRef="#br0" timeOffset="1956.2783">-83-1300 1341 0,'-9'0'38'0,"0"0"-5"0,6 0 10 0,3 11 36 16,0-11 36-16,0 0 25 0,0 8-23 0,15-8-5 15,0 0-17-15,0 6-10 0,-1 2-8 0,4-4-34 16,3 3 2-16,-3-1-22 0,6 1-5 16,-3 1 0-16,-1-1 0 0,4 3-9 0,-6-4 23 15,3 3-16-15,-3 1 6 0,0-2-24 0,-3-1 2 16,-1 1 14-16,1 1-8 0,0-3-13 0,-3-2-1 15,-3 3 2-15,-3-1-9 0,0-2-7 0,-3 0-17 16,0-1-32-16,0-1-56 0,-3 0-74 0,0-2-92 16,0 2-117-16,0-2-21 0</inkml:trace>
        </inkml:traceGroup>
      </inkml:traceGroup>
    </inkml:traceGroup>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6.54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713F3E0-6D77-448D-9A90-F09F73A7B630}" emma:medium="tactile" emma:mode="ink">
          <msink:context xmlns:msink="http://schemas.microsoft.com/ink/2010/main" type="inkDrawing" rotatedBoundingBox="18259,15753 18577,17316 18518,17328 18200,15766" semanticType="callout" shapeName="Other">
            <msink:sourceLink direction="with" ref="{B003A951-8F38-46DE-88D6-06068CD036C9}"/>
            <msink:sourceLink direction="with" ref="{B1BA2B61-65F3-4708-81B9-029C429F1527}"/>
          </msink:context>
        </emma:interpretation>
      </emma:emma>
    </inkml:annotationXML>
    <inkml:trace contextRef="#ctx0" brushRef="#br0">247-2451 794 0,'9'9'3'0,"-9"-9"11"0,6 8 18 0,-6-8 37 15,3 7 8-15,3-7 3 0,-6 6 33 0,3-6-25 16,-3 6-21-16,3-6 45 0,0 5-22 0,-3-1-4 16,3-1 16-16,-3 0-22 0,3 2 0 0,-3-4-8 15,3-1-10-15,0 5-6 0,-3-1-10 0,3-3 0 16,0 4 7-16,-3-3-11 0,3 2-21 0,-3 2 0 15,3-1 6-15,-3 1 7 0,3 0-24 0,-3 1 10 16,3 0-16-16,0 3 5 0,-3-2-4 0,6 3 2 16,-3-1-8-16,0 0 5 0,0 1-4 0,2 3-9 15,-2-3 14-15,0 4 21 0,0-4 4 16,0 4-2-16,0 1 10 0,0-1-24 0,0 1-5 16,0-1 3-16,0-1-13 0,0 3 1 0,-3 1-4 15,3-1 6-15,-3-5-6 0,3 4 9 0,0-2-1 16,0 2 12-16,-3 0-8 0,3-2-6 0,0-1 0 15,-3 2-1-15,3-1-4 0,0 1 14 0,-3 3-9 16,3-1-14-16,-3 0 19 0,3 4-11 0,0-2 11 16,-3-2-18-16,3 1 10 0,0 2-6 0,0-1 6 15,0-4 0-15,-3 0 2 0,0 0 0 0,6 1 15 16,-6-1 0-16,6-2-4 0,-6-1-8 16,6 1-4-16,-3 0-5 0,-3-3 15 0,3 1-16 0,0 0 3 15,0 2 0-15,0-2 14 0,-3 1-4 16,3 2-18-16,0-2 8 0,-3-1 7 0,3 3-7 15,0 0 16-15,-3-1-14 0,0-2 13 0,0-2 1 16,0 1-1-16,0 0 8 0,3 1 0 0,-1-1-7 16,-2 1 1-16,6-2-15 0,-3 2 13 0,0-1 2 15,3 3-5-15,-6-2-10 0,6-1-6 0,-3 1 3 16,0 1 17-16,0 1-16 0,0-2 3 0,0-1-8 16,0 3 17-16,-3 0-19 0,3-3 6 0,0 3 18 15,0-2-17-15,-3 0 24 0,3 0 2 0,0 2-17 16,-3-2 18-16,6-1-25 0,-6 1 9 0,6 1-9 15,-6-1 9-15,6 0-10 0,-3-1 0 0,0-2 11 16,0-1-12-16,0 3 3 0,0-3 2 16,0 1-1-16,0-1 9 0,0 1-5 0,0 1-7 15,0-2-3-15,-3 1 6 0,3 0 11 0,-3-4-1 16,3 2-20-16,-3-4 5 0,3 1 20 0,0 2 5 16,0-4 5-16,-3 2-17 0,3-1 7 0,0 2 0 15,-3 0 2-15,0-1-4 0,0 0-8 0,0 2-8 16,0 1 19-16,0-1-21 0,0-4 7 0,0 4 12 15,0-1-11-15,0 1-6 0,0-3-4 0,0 1 4 16,0 2 9-16,0-1 3 0,0-2-7 0,0 3 1 16,0-4-4-16,14 6 4 0,-14 0-7 0,0-3 0 15,9-3-6-15,-9 5 3 0,0-3 7 16,0-3 9-16,0 0-10 0,0 0 4 0,0 0-9 16,0 0 0-16,0 0 4 0,0 0 11 0,0 0-11 15,0 0 6-15,0 0 14 0,0 0-5 0,0 0-11 16,0 0 7-16,0 0-11 0,0 0-7 0,0 0 14 15,0 0 0-15,0 0 23 0,0 0 0 0,0 0-19 16,0 0 9-16,0 0-15 0,0 15 10 0,0-15-7 16,0 0-14-16,0 0 19 0,0 0-13 0,0 0 4 15,12 12 2-15,-12-12-4 0,0 0-9 16,0 0 15-16,0 0-4 0,0 0-7 0,0 0-4 16,0 0 12-16,0 0 8 0,0 0 2 0,0 0-5 15,0 0-2-15,0 0 8 0,0 0-12 0,0 0-3 16,0 0 9-16,0 0 3 0,0 0-6 0,0 0-15 15,0 0-2-15,0 0 24 0,0 0-14 0,0 0 13 16,0 0-24-16,0 0 15 0,0 0-6 0,0 0 4 16,0 0 0-16,0 0 2 0,0 0 0 0,0 0 8 15,0 0-15-15,0 0-13 0,0 0 5 0,0 0-31 16,0 0-34-16,0 0-37 0,0 0-18 0,0 0-26 16,0 0-47-16,0-10-92 0,0 0-209 0,0 1-111 15</inkml:trace>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9.56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C63649AE-BF78-475F-B117-8DC064AE8346}" emma:medium="tactile" emma:mode="ink">
          <msink:context xmlns:msink="http://schemas.microsoft.com/ink/2010/main" type="inkDrawing" rotatedBoundingBox="16377,17857 17460,16981 17579,17129 16497,18004" semanticType="scratchOut" shapeName="Other">
            <msink:sourceLink direction="with" ref="{8E3E9607-CB29-421B-A976-9DBA2272DD11}"/>
          </msink:context>
        </emma:interpretation>
      </emma:emma>
    </inkml:annotationXML>
    <inkml:trace contextRef="#ctx0" brushRef="#br0">-417-1142 1784 0,'0'0'74'0,"-18"0"-7"0,1 15 65 0,-4-3 11 15,0 1-9-15,-3 2-57 0,0 1 17 0,-5 2-19 16,5 1-15-16,-3 2-3 0,3 1-17 0,0 4-13 16,1-1-16-16,-4-3-5 0,3 6 7 0,3-2-2 15,-3 3-19-15,0-4 2 0,4 3 18 0,-4-2-16 16,0-1 12-16,0 0-2 0,3 1-4 0,-5-2-9 15,2 1 0-15,-3-2 10 0,-3-2 5 0,0 0-7 16,1-4-7-16,-1-2 1 0,0-3 17 0,3-1-20 16,4 0-2-16,2-3 0 0,3-2-5 0,3 2-26 15,3-3-11-15,3 4-12 0,3-4-11 0,0-2 7 16,3 2-5-16,0-5-13 0,0 0 10 0,3 0-14 16,0 0 23-16,0 0-9 0,0-13 30 0,0-1-23 15,12-4-44-15,0 0 15 0,0-5 41 16,3 1 14-16,0-2 13 0,3-2 18 0,-4 4 1 15,1-2 18-15,0 4 24 0,-3 4 72 0,-3 5 18 16,-3 3-12-16,-3 6-15 0,-3 2-23 0,0 0 8 16,0 0-4-16,-12 15 13 0,-3 7-33 0,0 1-4 15,0-2 0-15,-2 5-13 0,-1-1 10 0,-6 0-5 16,6 7-28-16,-6-1-3 0,3-3-3 0,-2 0 2 16,2 1-2-16,0-1-18 0,3-3 0 0,0 2-14 15,6-3-44-15,0-1-56 0,3-2-40 16,6-2-119-16,3-4-133 0,0-2-73 0</inkml:trace>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8.4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8A783BE-C414-4C23-BC3C-BCD8DD68DFAA}" emma:medium="tactile" emma:mode="ink">
          <msink:context xmlns:msink="http://schemas.microsoft.com/ink/2010/main" type="inkDrawing" rotatedBoundingBox="17742,17432 18168,16259 18240,16285 17814,17458" semanticType="callout" shapeName="Other">
            <msink:sourceLink direction="with" ref="{B003A951-8F38-46DE-88D6-06068CD036C9}"/>
            <msink:sourceLink direction="with" ref="{8E3E9607-CB29-421B-A976-9DBA2272DD11}"/>
          </msink:context>
        </emma:interpretation>
      </emma:emma>
    </inkml:annotationXML>
    <inkml:trace contextRef="#ctx0" brushRef="#br0">280-1934 1882 0,'0'0'63'0,"0"0"39"0,0 0 6 16,0 0-5-16,0 0 5 0,-12 12-12 0,12 0-13 15,-12 4-10-15,3-1 3 0,0 4 7 0,0-2-3 16,0 4-12-16,0 0 0 0,-2 1-6 16,-1 3 16-16,0 0-5 0,0 5 0 0,0 3-21 15,3 4 27-15,-6 1 0 0,0 2-24 0,3 1-23 16,-3 1-15-16,3 3 7 0,-5-5 3 0,2 1-11 15,-3-2 8-15,6 0-18 0,-3 0-3 0,-3-1 16 16,6-2-13-16,0 0-5 0,-2 0 8 0,2-3-12 16,3 0-7-16,-3-1 7 0,3-2 12 0,0-3-17 15,0 3 4-15,0-5 2 0,6-3-5 0,0-3-17 16,0-2-27-16,3-5-12 0,0 1-15 16,0-5-9-16,0-1-11 0,0-3-3 0,0 0 2 0,0-4-5 15,0 0-6-15,-15 0-17 0,15-12-6 16,0-1 13-16,0-6-5 0,0-2-24 0,0-5-135 15,0-3-23-15,0 2-67 0,0-8-30 0</inkml:trace>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8.05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2870F92-9CCA-4D9F-9879-DAD27D60F008}" emma:medium="tactile" emma:mode="ink">
          <msink:context xmlns:msink="http://schemas.microsoft.com/ink/2010/main" type="inkDrawing" rotatedBoundingBox="17906,17320 18218,16570 18272,16593 17960,17342" semanticType="strikethrough" shapeName="Other">
            <msink:sourceLink direction="with" ref="{585ADF4C-B5D8-4319-AE48-DA53A5C4FAAD}"/>
          </msink:context>
        </emma:interpretation>
      </emma:emma>
    </inkml:annotationXML>
    <inkml:trace contextRef="#ctx0" brushRef="#br0">319-1624 2065 0,'-12'0'39'0,"6"0"7"0,-3 0 16 0,3 0 9 0,-3 12 27 15,0-2-14-15,0 4-22 0,0-2-10 0,0 3-16 16,0 4-3-16,3-2 0 0,-3 4 9 16,0 0-6-16,1 4 10 0,2 0-19 0,-3 0 8 0,3 2-8 15,-3 3-11-15,3-2-17 0,-3 0 11 16,0 3-7-16,0-4 13 0,0 0 7 0,-3 1-12 15,3-3 1-15,0 2 0 0,-3-5-17 0,3 4-1 16,-2-3 6-16,-1 0-3 0,0 0 2 0,0-4 6 16,6 0-19-16,-6-2 2 0,3-2-21 0,3 0-11 15,0-6-24-15,3 1-5 0,0-4-18 16,0-2-2-16,-3 1-20 0,3-4 0 0,0 1-37 0,0-2-17 16,3 0-18-16,0 0-27 0,0 0-1 0,0-12-20 15,0 1-55-15,0-3 1 0</inkml:trace>
  </inkml:traceGroup>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2.68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855BF77E-F3A3-455F-BC54-CC7A0F00CE4E}" emma:medium="tactile" emma:mode="ink">
          <msink:context xmlns:msink="http://schemas.microsoft.com/ink/2010/main" type="inkDrawing" rotatedBoundingBox="19201,18363 19341,18128 19553,18255 19414,18489" shapeName="Other">
            <msink:destinationLink direction="with" ref="{2639BB5D-5556-44BB-9CAB-258CCA57A6E0}"/>
          </msink:context>
        </emma:interpretation>
      </emma:emma>
    </inkml:annotationXML>
    <inkml:trace contextRef="#ctx0" brushRef="#br0">1325 18 1984 0,'0'0'64'0,"0"0"18"15,0 0 9-15,0 0-21 0,0 0 18 16,0 0-6-16,0 0-33 0,0 0 15 0,0 0-19 15,0 0 24-15,0 0 7 0,0 11-19 0,0-1 11 16,0-1-5-16,0 0-13 0,0 3 1 0,0 0 22 16,0 0-21-16,0 1-9 0,0 1-12 0,0-1-11 15,0-2 9-15,0 1-22 0,0-2-10 0,0 1 23 16,0-4-22-16,0 1 13 0,18-3-8 0,-4-2 1 16,1 0-14-16,0-1 16 0,0-2-17 0,3 0 17 15,0 0-11-15,-3 0 11 16,0 0-13-16,-1 0-4 0,-2-13 5 0,0 2-6 0,-3 1 4 0,0 0-10 15,0-1 1-15,0-2 12 0,-3 1-13 16,-6-1 8-16,6 0 11 0,-6 0-17 0,0 0 14 16,0-1-13-16,0 0 4 0,0 2-8 0,-18 0 19 15,3 0-18-15,3 1 4 0,0-2-20 0,0 4 3 16,4 3-7-16,-4 0-21 0,6-1-11 0,6 4-29 16,-9 2-9-16,6-2-10 0,-3 3-34 0,-3 0-4 15,3 0-54-15,3 0-47 0,-3 14-66 0,0-14-42 16,6 12 29-16</inkml:trace>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3.07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5E7330-BB54-4DBE-8A06-39BB448A8ADB}" emma:medium="tactile" emma:mode="ink">
          <msink:context xmlns:msink="http://schemas.microsoft.com/ink/2010/main" type="inkDrawing" rotatedBoundingBox="19558,18104 19811,18169 19752,18402 19498,18338" shapeName="Other"/>
        </emma:interpretation>
      </emma:emma>
    </inkml:annotationXML>
    <inkml:trace contextRef="#ctx0" brushRef="#br0">1587-39 2354 0,'0'-2'67'0,"3"2"3"0,-3 0 16 0,0 0 17 16,0 0-4-16,0 0 0 0,0 0-37 0,0 0-8 16,0 0-4-16,0 0 28 0,0 0-3 0,0 0-7 15,0 11-4-15,0 0 9 0,0-1-22 0,0 0-4 16,0 1 9-16,0 2-22 0,0-2-9 0,0-2-18 16,0 2 6-16,0 0 6 0,0 0-16 0,0 0 9 15,0-1 1-15,12 0-1 0,-1 1-5 16,1-5-5-16,3 4-9 0,0-2 1 0,-3-2 10 15,3 0-10-15,-3-3 2 0,0 0 9 0,0-3-2 16,2 0 2-16,-2 0-1 0,3 0 2 0,-3 0-16 16,-3 0 10-16,3-14 7 0,-3 2-12 0,-3-1 9 15,0-1 0-15,3 2 6 0,-9-4-10 0,3 0 4 16,-3 4 5-16,0-4-15 0,0 0 4 0,0 1 3 16,0 2-2-16,-18 1 1 0,3-1-20 0,3 0-28 15,12 3-50-15,-12 1-49 0,3 2-33 16,-3 3-40-16,0 0-43 0,-2 3-74 0,2 1-190 15,-3 0-110-15</inkml:trace>
  </inkml:traceGroup>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40.45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44E7C8F-C12C-49D4-A550-923D907E98E7}" emma:medium="tactile" emma:mode="ink">
          <msink:context xmlns:msink="http://schemas.microsoft.com/ink/2010/main" type="writingRegion" rotatedBoundingBox="18847,18408 16819,18769 16536,17176 18565,16816"/>
        </emma:interpretation>
      </emma:emma>
    </inkml:annotationXML>
    <inkml:traceGroup>
      <inkml:annotationXML>
        <emma:emma xmlns:emma="http://www.w3.org/2003/04/emma" version="1.0">
          <emma:interpretation id="{48076A4B-5B1C-44C0-9E14-068FC2BD6138}" emma:medium="tactile" emma:mode="ink">
            <msink:context xmlns:msink="http://schemas.microsoft.com/ink/2010/main" type="paragraph" rotatedBoundingBox="19079,17683 18372,18659 17818,18258 18525,17282" alignmentLevel="1"/>
          </emma:interpretation>
        </emma:emma>
      </inkml:annotationXML>
      <inkml:traceGroup>
        <inkml:annotationXML>
          <emma:emma xmlns:emma="http://www.w3.org/2003/04/emma" version="1.0">
            <emma:interpretation id="{350BB6AC-7DE2-4547-B3A0-E3621C6845E6}" emma:medium="tactile" emma:mode="ink">
              <msink:context xmlns:msink="http://schemas.microsoft.com/ink/2010/main" type="line" rotatedBoundingBox="19079,17683 18372,18659 17818,18258 18525,17281"/>
            </emma:interpretation>
          </emma:emma>
        </inkml:annotationXML>
        <inkml:traceGroup>
          <inkml:annotationXML>
            <emma:emma xmlns:emma="http://www.w3.org/2003/04/emma" version="1.0">
              <emma:interpretation id="{2B138D4D-B252-4034-B812-F2EFD3E75578}" emma:medium="tactile" emma:mode="ink">
                <msink:context xmlns:msink="http://schemas.microsoft.com/ink/2010/main" type="inkWord" rotatedBoundingBox="18706,17413 18597,17563 18416,17431 18525,17282"/>
              </emma:interpretation>
            </emma:emma>
          </inkml:annotationXML>
          <inkml:trace contextRef="#ctx0" brushRef="#br0">572-935 1689 0,'0'11'57'0,"0"-11"9"0,0 0 24 0,0 9-25 16,0-9 16-16,0 6-12 0,0-6-35 0,0 6 3 15,0-6-1-15,0 0 4 0,0 0 31 0,0 0 1 16,0 0 10-16,0 0 13 0,0 0 4 0,0 0 3 15,0 0 3-15,0 0-23 0,0 0 10 0,0 13-31 16,0-2 1-16,9-1 7 0,-9-1-27 0,0 1-14 16,8 1-10-16,-5-2 5 0,0 5-14 0,0 0 3 15,3 2-3-15,-3-1 5 0,0 0-11 0,3 2-7 16,-3-5 1-16,3 5 0 0,-3-4 10 16,3 1-7-16,-3-1-14 0,0-4 16 0,0-3-6 15,-3-6-12-15,3 0-10 0,-3 0-12 0,0 0-45 16,0 0-18-16,0 0-46 0,0 0-18 0,0 0-67 15,0 0-190-15,0 0-229 0</inkml:trace>
        </inkml:traceGroup>
        <inkml:traceGroup>
          <inkml:annotationXML>
            <emma:emma xmlns:emma="http://www.w3.org/2003/04/emma" version="1.0">
              <emma:interpretation id="{F904BA6B-CBA3-4DA1-B901-4B8530493DFC}" emma:medium="tactile" emma:mode="ink">
                <msink:context xmlns:msink="http://schemas.microsoft.com/ink/2010/main" type="inkWord" rotatedBoundingBox="18830,18026 18372,18659 17922,18333 18381,17701">
                  <msink:destinationLink direction="with" ref="{C9D02809-391F-481B-9CDF-76FB9989E864}"/>
                  <msink:destinationLink direction="with" ref="{2639BB5D-5556-44BB-9CAB-258CCA57A6E0}"/>
                </msink:context>
              </emma:interpretation>
            </emma:emma>
          </inkml:annotationXML>
          <inkml:trace contextRef="#ctx0" brushRef="#br0" timeOffset="626.5459">0 76 1998 0,'0'0'43'15,"6"-9"5"-15,-6 9 5 0,12 0-17 0,-9-6 0 16,-3 6 6-16,3-5-30 0,-3 5 9 0,3-3-8 16,0-2-1-16,3 2-8 0,-3 0-13 0,3 0 15 15,3 0-17-15,-3-1 7 0,3-1-1 0,2 3 24 16,-5-5 3-16,6 4 20 0,-3 0 5 16,0 0-2-16,0-2-1 0,-3 2-8 0,-3 2 24 0,0 1-6 15,-3 0 18-15,3 0-12 0,-3 0 16 16,3 0-12-16,0 0 0 0,0 0-18 0,-3 15-3 15,6-1-15-15,0-1 28 0,-3-1-3 0,3 4-22 16,-3-2-13-16,3 1 9 0,-3 2-5 0,3-3 4 16,-3 3-22-16,3-2 9 0,-1 3-5 0,-2-4-11 15,3 1 6-15,-3 0-3 0,3-5 7 0,-3 4-10 16,0-4 10-16,0-2-1 0,0 0-17 0,-3-1 1 16,3 1-22-16,-3-3-7 0,0 0-24 0,0 1-29 15,0-6-19-15,0 4-14 0,0-4-18 0,0 0-39 16,0 0-19-16,0 0-89 0,0 0-178 0,0 0-110 15</inkml:trace>
          <inkml:trace contextRef="#ctx0" brushRef="#br0" timeOffset="832.9948">92 164 1907 0,'0'-2'61'15,"0"1"6"-15,0-2-13 0,0 1 21 0,0-2-3 16,0-3-6-16,12 3-12 0,-12-2-33 0,12 0 5 16,0 0-10-16,-3 0-6 0,0-2 7 0,0 2-23 15,0 0 17-15,0-1-13 0,0 1-5 16,0 0 4-16,0 1 7 0,-4 1-41 0,1 0-63 16,3 0-89-16,-3-1-147 0,0 2-144 0</inkml:trace>
          <inkml:trace contextRef="#ctx0" brushRef="#br0" timeOffset="1219.7929">262-36 1856 0,'0'0'38'0,"0"0"24"0,0 0-2 0,0 0-9 15,0 0-4-15,0 0-17 0,9 0-8 0,-9 0-5 16,9 0 1-16,0 0-3 0,0 0-24 0,-3-14 15 16,0 4-4-16,3 10-5 0,0-8 8 0,2 1-3 15,-5 0-6-15,3 2 37 0,0 5 16 0,0-6-16 16,-3 6 25-16,3-5-7 0,-3 3-9 0,0 2-3 16,0 0 22-16,0 0-14 0,-3 0 2 0,3 0 12 15,0 0-8-15,0 0 9 0,-3 13-14 0,3-1 6 16,0-3 6-16,0 2-15 0,-3-1 21 0,2 5-27 15,-2-3-2-15,3 4-8 0,0-2 9 0,-3 3-23 16,0-2 8-16,0 0-10 0,0-1-14 16,0 2 11-16,0-5-14 0,0 1 5 0,0 1-2 15,0-2 7-15,0-2-24 0,0-1-1 0,-3 0-29 16,6-3-31-16,-3 0-29 0,0 1-27 0,-3-5 7 16,3 1-13-16,0-1-18 0,-3-1-70 0,3 0-62 15,-3 0-147-15,0 0-50 0</inkml:trace>
          <inkml:trace contextRef="#ctx0" brushRef="#br0" timeOffset="1429.6036">342 42 1848 0,'0'-3'73'15,"0"0"25"-15,0 3-7 0,0-4-10 0,0 1 7 16,0 1-22-16,0 1-1 0,0 0-23 0,12-3 3 15,-12 1-8-15,9 0-1 0,-9-2 11 0,9 1-24 16,-3-1-3-16,0 0-20 0,3 0 2 0,-3 3 12 16,0-5-14-16,0 1-27 0,0 0-27 0,0 0-65 15,0-1-61-15,0 3-146 0,3-4-190 0</inkml:trace>
          <inkml:trace contextRef="#ctx0" brushRef="#br0" timeOffset="1661.5016">506-232 2100 0,'-6'0'51'0,"6"0"9"0,0 0 10 0,0 0-29 15,0 0 0-15,0 0-22 0,0 0 0 16,0 0-7-16,0 0-8 0,15 0 0 0,-3-12-5 0,-3 2 14 15,3-2-7-15,3 4-14 0,-6 0-9 0,3-1-32 16,-1 1-6-16,-2 1-50 0,0-1-66 16,-3 2-83-16,0 6-82 0,0-4-71 0</inkml:trace>
          <inkml:trace contextRef="#ctx0" brushRef="#br0" timeOffset="2124.1954">530-252 1986 0,'-3'6'37'0,"3"-4"32"16,0 2 25-16,0 1 7 0,0-1-7 0,0 2-16 15,0 0-19-15,0 1 2 0,0 1-11 16,0 6-13-16,12-3-1 0,-12 0-16 0,12-1-13 16,-12 2-1-16,6 0 1 0,0-1 8 0,-6-1-6 15,6-4-12-15,0 3 0 0,3-2 10 0,-4-3-5 16,1 1 2-16,0-3-8 0,0-2 4 0,0 0 3 15,3 0-21-15,0 0-7 0,0 0 12 0,0-11-6 16,3 0-11-16,-3 0 0 0,0-2 13 0,3 3-2 16,-3-2 10-16,3 1 3 0,-1-2 4 0,1 1 3 15,0-2-8-15,-3 6 12 0,0-1-14 0,0 1 4 16,-3 4 8-16,0-1-3 0,0 2 4 0,-6 3-5 16,6 0 5-16,-3 0 16 0,0 0-1 0,0 0 15 15,-3 0-9-15,3 0 14 0,0 0-19 16,0 0 3-16,0 11 5 0,0 0 4 0,0 0 19 15,-3 2 12-15,0-1-11 0,0 2-11 0,0 2-3 16,0-1 14-16,0 0 0 0,-21 0 1 0,6 0-23 16,0-3 2-16,0 1-17 0,0-2-12 0,0-1 9 15,3 1-44-15,-5-5-51 0,5 2-45 0,-3-1-66 16,6-3-58-16,-6 1-160 0,6-4-252 0</inkml:trace>
        </inkml:traceGroup>
      </inkml:traceGroup>
    </inkml:traceGroup>
    <inkml:traceGroup>
      <inkml:annotationXML>
        <emma:emma xmlns:emma="http://www.w3.org/2003/04/emma" version="1.0">
          <emma:interpretation id="{B0CF7DD7-A464-4755-9685-2F433D6221EC}" emma:medium="tactile" emma:mode="ink">
            <msink:context xmlns:msink="http://schemas.microsoft.com/ink/2010/main" type="paragraph" rotatedBoundingBox="18518,17388 16634,17723 16536,17176 18421,16841" alignmentLevel="1"/>
          </emma:interpretation>
        </emma:emma>
      </inkml:annotationXML>
      <inkml:traceGroup>
        <inkml:annotationXML>
          <emma:emma xmlns:emma="http://www.w3.org/2003/04/emma" version="1.0">
            <emma:interpretation id="{0A73090D-92C3-4822-B253-4810AFF5769E}" emma:medium="tactile" emma:mode="ink">
              <msink:context xmlns:msink="http://schemas.microsoft.com/ink/2010/main" type="line" rotatedBoundingBox="18518,17388 16634,17723 16536,17176 18421,16841"/>
            </emma:interpretation>
          </emma:emma>
        </inkml:annotationXML>
        <inkml:traceGroup>
          <inkml:annotationXML>
            <emma:emma xmlns:emma="http://www.w3.org/2003/04/emma" version="1.0">
              <emma:interpretation id="{B1BA2B61-65F3-4708-81B9-029C429F1527}" emma:medium="tactile" emma:mode="ink">
                <msink:context xmlns:msink="http://schemas.microsoft.com/ink/2010/main" type="inkWord" rotatedBoundingBox="18516,17377 18116,17448 18047,17062 18448,16991">
                  <msink:destinationLink direction="with" ref="{6713F3E0-6D77-448D-9A90-F09F73A7B630}"/>
                </msink:context>
              </emma:interpretation>
              <emma:one-of disjunction-type="recognition" id="oneOf0">
                <emma:interpretation id="interp0" emma:lang="" emma:confidence="0">
                  <emma:literal>a</emma:literal>
                </emma:interpretation>
                <emma:interpretation id="interp1" emma:lang="" emma:confidence="0">
                  <emma:literal>@</emma:literal>
                </emma:interpretation>
                <emma:interpretation id="interp2" emma:lang="" emma:confidence="0">
                  <emma:literal>y</emma:literal>
                </emma:interpretation>
                <emma:interpretation id="interp3" emma:lang="" emma:confidence="0">
                  <emma:literal>.</emma:literal>
                </emma:interpretation>
                <emma:interpretation id="interp4" emma:lang="" emma:confidence="0">
                  <emma:literal>o</emma:literal>
                </emma:interpretation>
              </emma:one-of>
            </emma:emma>
          </inkml:annotationXML>
          <inkml:trace contextRef="#ctx0" brushRef="#br0" timeOffset="19484.6694">557-879 1539 0,'0'10'42'0,"0"-5"13"0,0 1 1 0,0-3 20 16,-12 2-14-16,12-2 2 0,-12-2-28 0,12 1-15 15,-12-1-27-15,12 3 25 0,-6-3-32 16,6 2 14-16,0-3-13 0,0 2 12 0,0 0 6 15,0-2-5-15,0 0 0 0,0 0 2 0,0 0-20 16,0 0 7-16,0 0 3 0,0 0 1 0,0 0 20 16,0 0-31-16,0 0 27 0,0-13-17 0,0 2 16 15,0-1-32-15,0 12 21 0,0-12-11 0,0 1 10 16,9 2 8-16,-9-1 4 0,0 5-9 0,0 0 28 16,6 5-42-16,-6-7 45 0,0 0-28 0,0 1 18 15,0 0 20-15,0 1-17 0,0 4 20 0,0-3-29 16,0 2 26-16,-12 1-11 0,12 1-8 15,-12 0 3-15,0 0-4 0,0 0-5 0,0 15 9 16,0-1 13-16,1-3-11 0,-4 3 16 0,3-4-7 16,-6 1-23-16,6-1-5 0,0-1 15 0,0 0-14 15,0 0-15-15,3-2 21 0,0-3-8 0,3 1-22 16,1-5 25-16,2 5-26 0,3-5 4 0,0 0-3 16,0 0 16-16,0 0-3 0,0 0 2 0,0 0-26 15,0 0 6-15,0 0 14 0,0 0-11 0,0 0 23 16,0 0-18-16,0-18 1 0,0 7-7 0,11 1 22 15,-11-1-15-15,15 3 14 0,-3-2 6 0,-12 3-26 16,12-2 24-16,-3-1-18 0,-3 5 11 16,-6 1-1-16,3-3 20 0,-3 3-16 0,0 4 13 0,6 0-6 15,-6 0 7-15,0 0 2 0,0 0 18 16,0 0-15-16,0 0-3 0,0 0-3 0,0 0 6 16,0 0-6-16,0 0-15 0,0 11 16 0,-15-11-5 15,3 14-7-15,0-3-4 0,0 1-4 0,0-1 15 16,-2-2-18-16,2 2 18 0,0 0-20 0,0 0 13 15,-3-1-9-15,6-2-5 0,0-1 19 0,0-1-19 16,0 2 3-16,3-8 11 0,0 0-8 0,3 0-12 16,0 0-14-16,0 0 4 0,3 0-17 0,0 0 19 15,0 0-16-15,0-14 29 0,0 2-5 0,15-2-17 16,-15-2-5-16,12 0 19 0,0-1 10 16,-3-2-3-16,3 0 9 0,0 0 2 0,-3-1-5 0,0 2 15 15,0-1-5-15,0 0 14 0,0 6 19 16,-1 3 2-16,-5 2 6 0,3 1-18 0,-6 3 0 15,3 1 4-15,0 1-2 0,-3 2-5 0,0 0 9 16,0 0-10-16,0 0-4 0,0 0 1 0,0 0-17 16,-15 15 0-16,4-5 14 0,-1 1-22 0,-3 0 18 15,0 3-25-15,0 2 9 0,0-6 16 0,0 6-20 16,0-5 11-16,-3 4 6 0,7-4-16 0,-4-1 14 16,3 1-6-16,6-4-12 0,0-1-8 0,0-3 0 15,3 0-15-15,0 2-17 0,3-5-17 0,0 0 4 16,0 0 9-16,0 0 22 0,18-20-10 15,-6 4-10-15,0 0 19 0,3 0 5 0,2-4 2 0,-2 4 10 16,0 1 11-16,0 0 6 0,0-2-11 16,-3 4 6-16,3 2 24 0,-6 3-7 0,0 1 19 15,-3 1-1-15,-1 1 16 0,1 2 4 0,-6 2 2 16,0 0-2-16,0 1-1 0,0 0-13 0,0 0-29 16,0 0-4-16,0 0 5 0,0 0-12 0,-14 0 4 15,-1 13 7-15,3 0-12 0,-3-5 10 0,0 3 3 16,0 1-18-16,0-1 3 0,-3 0 10 0,3-1 8 15,4-1-12-15,-1 1-12 0,3-3 2 0,0-4 19 16,6 4-8-16,-3-5-8 0,3 2-19 16,0-3 24-16,3 1-22 0,0-2 6 0,0 0-5 15,0 0-12-15,0 0 19 0,15-16-12 0,-3 6-25 16,3 0-3-16,-1-6 7 0,1 2 20 0,-3 1 25 16,3 0-17-16,0-3 27 0,3-1-1 0,-6-1-13 15,3 1 4-15,-6 3 18 0,0 1-5 0,2 1 39 16,-5 3 6-16,-3-1-6 0,-3 4-3 15,0 1-8-15,0 0-5 0,0 4-7 0,0 1-6 0,0 0-24 16,-12 0 20-16,-2 0-10 0,2 0 11 0,0 0-17 16,-3 11 8-16,0-11 11 0,0 13-15 0,0-4-6 15,0 0 0-15,0-1 6 0,4-8 1 0,-4 10 1 16,3-3 3-16,3 1-1 0,0-2-26 16,3-3 19-16,0-3-12 0,3 0-19 0,0 4-17 15,3-4-29-15,-3 0-40 0,3 0-60 0,0 0-112 16,0 0-89-16,0-13-73 0</inkml:trace>
        </inkml:traceGroup>
        <inkml:traceGroup>
          <inkml:annotationXML>
            <emma:emma xmlns:emma="http://www.w3.org/2003/04/emma" version="1.0">
              <emma:interpretation id="{8E3E9607-CB29-421B-A976-9DBA2272DD11}" emma:medium="tactile" emma:mode="ink">
                <msink:context xmlns:msink="http://schemas.microsoft.com/ink/2010/main" type="inkWord" rotatedBoundingBox="18440,17401 16634,17722 16536,17176 18343,16855">
                  <msink:destinationLink direction="with" ref="{D40B08F8-5C28-45B7-8C90-A6392485CC11}"/>
                  <msink:destinationLink direction="with" ref="{635AA304-8287-4190-997E-F10136AACAA2}"/>
                  <msink:destinationLink direction="with" ref="{C63649AE-BF78-475F-B117-8DC064AE8346}"/>
                  <msink:destinationLink direction="with" ref="{48A783BE-C414-4C23-BC3C-BCD8DD68DFAA}"/>
                </msink:context>
              </emma:interpretation>
              <emma:one-of disjunction-type="recognition" id="oneOf1">
                <emma:interpretation id="interp5" emma:lang="" emma:confidence="1">
                  <emma:literal/>
                </emma:interpretation>
              </emma:one-of>
            </emma:emma>
          </inkml:annotationXML>
          <inkml:trace contextRef="#ctx0" brushRef="#br0" timeOffset="6079.4786">-286-1113 1611 0,'-18'0'9'0,"7"0"12"16,-1 0 31-16,6 0 11 0,-3 14 16 0,9-14 18 0,0 12-32 15,0-1 8-15,0-1-24 0,0-2 17 16,15 2-11-16,0-3-30 0,-1 0 10 0,7 1-13 15,0 1-14-15,0-2 0 0,3 1 5 0,3 0-1 16,5-1-5-16,-8-1-22 0,3 3 4 0,-6-1 1 16,-3 1 13-16,2-4 12 0,-5 5-18 0,-3-5 6 15,-3 2-26-15,3-3-34 0,-3 1-10 0,0-5 8 16,-3 0-45-16,-6 0-79 0,0 0-78 0,0 0-32 16,0 0-4-16,0 0-6 0</inkml:trace>
          <inkml:trace contextRef="#ctx0" brushRef="#br0" timeOffset="6276.0911">-330-1036 1775 0,'-15'-4'30'16,"0"4"-16"-16,9 0 25 0,-3 0 25 0,3 0 19 15,3 0 22-15,3 13-17 0,0-13 4 0,0 12-14 16,0 1-29-16,18-2-15 0,-6-1-14 0,9 5-24 16,0-4 19-16,-1-2-9 0,4 2-7 0,0 0 12 15,0-2-7-15,3-3-8 0,-1 3-4 0,-5-3-3 16,-3 0 12-16,-3 2-13 0,3-7-42 0,-6 5-3 15,-3-2-38-15,-3-1 2 0,0-1-35 0,-3-2-99 16,0 0-43-16,-3 0-41 0,0 0-17 0,0 0 31 16</inkml:trace>
          <inkml:trace contextRef="#ctx0" brushRef="#br0" timeOffset="6640.5968">-405-1030 1507 0,'-18'0'74'0,"6"0"11"0,4 0 4 16,2 0 33-16,6 13-5 0,0-13-13 0,0 15 3 15,0 0-11-15,0-2-20 0,17 3-30 0,-2-2 0 16,3 1-14-16,-3-4-14 0,3 7-5 0,6-6-11 16,-3 1-2-16,2-4 3 0,1 0-8 0,3-1 11 15,-9-3-5-15,3 0-11 0,-3-1 1 0,-7 1-16 16,1-2 6-16,-3-1-24 0,-6-1-27 16,0-1-20-16,-3 0-36 0,0 0 16 0,0 0-13 0,0 0-27 15,-21-15 1-15,10 0 48 0,-7 5 24 16,3-1 5-16,0 0 31 0,-3-2 39 0,-3 2-13 15,0 2 0-15,-2-1 75 0,-4 0 9 0,3 5 29 16,0 2 25-16,3-1-30 0,3 4 15 0,7 0-13 16,2 0-7-16,0 0-18 0,6 0 9 0,0 0-26 15,3 12 9-15,0 1-27 0,0-2-4 0,0 0-11 16,15 3-16-16,-1-3 1 0,1 0 18 0,3 0-9 16,0-1-16-16,0 0-4 0,3 2 5 0,-3-3 4 15,2-3-3-15,1 5-11 0,0-3-33 0,-3 0-19 16,-6-3-44-16,6-1-20 0,-9-1-26 15,3-3-14-15,-6 0-69 0,-6 0-50 0,0 0 10 0,0 0 10 16,0-13 28-16</inkml:trace>
          <inkml:trace contextRef="#ctx0" brushRef="#br0" timeOffset="-2788.3906">417-1214 1286 0,'0'0'65'0,"0"0"42"0,0 0-7 15,0 0 36-15,0 0-16 0,0 0-11 0,0 0 5 16,0 0-36-16,0 0-2 0,0 0 3 0,0 13-8 16,0-13-7-16,0 12-25 0,0-1 6 0,0-1-6 15,0 1 7-15,0 2-16 0,0-1 7 0,0 1-7 16,-9 2-1-16,9-2 14 0,0 1 7 15,0 0-11-15,0 2-26 0,0-4 14 0,0 2-9 16,-9 0-6-16,9 2-17 0,-6-6 14 0,6 5-12 16,-3-4 11-16,-3 4-14 0,3-3 1 0,0 2 2 15,3-3-2-15,0-1-3 0,0 0-7 0,0 0-23 16,0-4-41-16,0-3-14 0,0 1-15 0,0 1-61 16,0-4-96-16,0-1-109 0,0 0-62 0,0 0-51 15</inkml:trace>
          <inkml:trace contextRef="#ctx0" brushRef="#br0" timeOffset="5647.4618">-241-1248 1500 0,'-6'0'22'0,"6"0"63"0,0 11-3 16,0-11 21-16,0 11 14 0,15-1 7 0,-3-10-35 16,0 10-10-16,3 1-15 0,-1-1-6 0,7 1-6 15,0-3-18-15,0 1-24 0,3 4 5 0,0-6 8 16,5 4 1-16,1 0 0 0,-3-2-5 0,-3-1-14 16,0 3-1-16,-4-1-2 0,4 1-3 0,-3-3 5 15,-3 3-1-15,-3-4-2 0,0 1-6 0,-3 1 3 16,-1-1-4-16,-2 0-29 0,-3-3-10 0,0-2-8 15,-3 2-37-15,-3-2-40 0,0-2-53 16,0 2-70-16,0-3-44 0,0 0-24 0,-15 0-15 16</inkml:trace>
          <inkml:trace contextRef="#ctx0" brushRef="#br0" timeOffset="5875.7255">-277-1171 1680 0,'-18'-3'18'16,"6"3"0"-1,4 0 8-15,2 0 10 0,6 0 24 0,0 0 12 0,0 0 38 0,0 0-25 0,0 12 9 16,0-1-7-16,17 2-20 0,1-1-15 0,0 1-18 16,3 2-16-16,6 3-8 0,0-4 17 0,2 0-25 15,1 2 14-15,0-3-13 0,-3 0-4 16,-1-2 4-16,-2-2-9 0,3 0 0 0,-3 1 12 16,-3-3 1-16,0-1-18 0,-7-2 2 0,4 0 12 15,-9 2 0-15,0-2-22 0,-6-3-16 0,-3 3-30 16,0-4-46-16,0 0-42 0,0 0-109 0,0 0-33 15,0 0-63-15,-12-11-8 0</inkml:trace>
          <inkml:trace contextRef="#ctx0" brushRef="#br0" timeOffset="7335.8647">-512-926 1598 0,'-12'0'10'15,"3"0"54"-15,0 0 0 0,6 17 32 0,3-7-38 16,0 3 10-16,0-2-19 0,0-3-9 0,15 1-10 15,0 2-13-15,0-1 13 0,3-1-8 0,0 0-27 16,3-1 1-16,-1 1 0 0,-2-3 11 0,3 4-15 16,-3-2 24-16,0-5-45 0,-6 2-12 0,0 0-8 15,-3 1-15-15,-1-2-13 0,-2 1-66 0,-6-3-45 16,0 4-71-16,0-5 16 0,0-1 37 16,0 0 5-16,0 0 57 0,-17 0 25 0,2 0 36 15,0-12 48-15,-3 12 6 0,0-12 41 0,-3 12 44 16,-3-13 50-16,1 0 21 0,-1 2 37 0,0 0 59 15,0 11-38-15,6-9 17 0,3 1-26 0,-2 3-24 16,5 1-30-16,3 4-2 0,3 0-29 0,0 0-37 16,3 0-23-16,3 0-14 0,0 0 0 0,0 0 8 15,0 0 0-15,0 0 3 0,0 0-1 0,21 14-16 16,-6-14 4-16,2 12-6 0,-2-1-24 16,3 0 30-16,0-2-9 0,0 1 2 0,3 2-25 0,-6-2-1 15,-3 1-5-15,5-2 5 0,-2 1-22 16,-3-2-12-16,-3 1-1 0,0-4-4 0,-3-4-37 15,0 2-24-15,-6-2-57 0,0-1 43 0,0 0 7 16,0 0 17-16,0 0 29 0,-18 0 59 0,0-13-18 16,3 13 65-16,-3-14-10 0,-2 0 17 0,-1 2 35 15,0 2 27-15,0-4 32 0,-3 4-42 0,3-1-23 16,1 0 25-16,-4 2 1 0,3 2-25 0,0 1 17 16,0 0-15-16,0 3 10 0,1 1-31 0,5 0-8 15,3 2-7 1,3 0 6-16,3 0-20 0,3 0-10 0,-3 0 19 0,6 17-24 0,0-2 6 15,0-1-8-15,0-1 1 0,0 0 9 0,12-3-2 16,0 4-13-16,0-3 20 0,3-1-13 0,-6-2 6 16,0-2-27-16,2 3 5 0,1 1 15 0,-3-1-3 15,0-6 8-15,-3 2-10 0,-6-5-9 0,0 0-23 16,0 0 7-16,0 0 21 0,0 0-16 0,0 0 16 16,-18 0-1-16,0-16 8 0,7 16-10 0,-7-12 36 15,-3 12-39-15,3-10 30 0,-6 1-14 0,-3 9-9 16,1-7 8-16,-1 1 18 0,-3 1-24 0,3 5 4 15,-3-7 18-15,-2 7-5 0,2 0 6 0,3 0-22 16,-3 0 44-16,4 0 4 0,-1 0-1 16,3 0 0-16,3 18-33 0,0-2-3 0,3-1 0 15,4 3 11-15,2 0-16 0,-3-1 10 0,3-3-6 16,0 4-9-16,3 0-34 0,0 0-30 0,0 1-37 16,0-3-46-16,0-1-68 0,3 0-103 0,0-2-82 15</inkml:trace>
        </inkml:traceGroup>
      </inkml:traceGroup>
    </inkml:traceGroup>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0:32.27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639BB5D-5556-44BB-9CAB-258CCA57A6E0}" emma:medium="tactile" emma:mode="ink">
          <msink:context xmlns:msink="http://schemas.microsoft.com/ink/2010/main" type="inkDrawing" rotatedBoundingBox="19066,18117 19444,18369 19260,18646 18881,18394" semanticType="callout" shapeName="Other">
            <msink:sourceLink direction="with" ref="{855BF77E-F3A3-455F-BC54-CC7A0F00CE4E}"/>
            <msink:sourceLink direction="with" ref="{F904BA6B-CBA3-4DA1-B901-4B8530493DFC}"/>
          </msink:context>
        </emma:interpretation>
      </emma:emma>
    </inkml:annotationXML>
    <inkml:trace contextRef="#ctx0" brushRef="#br0">1039 97 2095 0,'-12'0'37'0,"3"-2"8"0,3 0-18 0,-3 1 8 16,3 1-2-16,0-2-19 0,3 1-8 0,3 1 4 16,0 0-16-16,0 0-2 0,0 0 8 0,0 0 12 15,0 0-20-15,0 12 18 0,0-12-19 0,0 15 14 16,-15-6-13-16,15-1 17 0,0-8-11 0,0 11 2 16,0-5 4-16,0-6-7 0,0 6-5 0,0-1 24 15,0-2-23-15,0 2 21 0,0-3-23 16,0 0-2-16,0 2 26 0,0-1-22 0,18-2-1 15,-6 4 14-15,3-3-11 0,-3 2 24 0,3-2-28 16,0 2 14-16,3 1-6 0,-1-1 4 0,4 1 3 16,-3-1 5-16,6-1-5 0,-6 2-18 0,6-1 7 15,-6 2 38-15,-4 2-10 0,1-1 5 0,0-1-16 16,0-1 17-16,-3 4-3 0,0-3-5 0,0 2-19 16,-6-2 7-16,6 3 3 0,-3-2-15 0,-3 1 18 15,-1 0-17-15,-2-1 8 0,-3-1-8 0,0 1 12 16,0-3-5-16,0 1 1 0,0 1-2 0,0-2-2 15,-14-3 6-15,14 2-14 0,-18-3 20 16,3 0-12-16,-3 0-9 0,3 0 20 0,0 0-22 16,-6 0 10-16,6 0-10 0,1-12 21 0,-4 12-20 15,0-13-2-15,3-1 7 0,-6 4 15 0,6 0-18 16,0-1 3-16,6 2 6 0,1-3 3 0,2 1-21 16,6-2 9-16,0 1 12 0,0-1-5 0,0-2-7 15,11 3 17-15,4-4-10 0,-3 1 9 0,0 1-3 16,0-2-12-16,3 2 8 0,0 1 6 0,0 1-20 15,3 1 24-15,-6 3-15 0,-1-3 8 0,1 1-20 16,-6 1 20-16,0 1-2 0,0 1-12 16,-6-1 11-16,0 1-11 0,0 1-30 0,0 3-1 15,0 0-50-15,0 0-8 0,0 1-70 0,0 1-35 16,0 1-101-16,0 0-48 0,0 0-27 0,0 0 46 16</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12:41.24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74AD4660-4D00-41C5-8B9B-68ED9F3DBFF7}" emma:medium="tactile" emma:mode="ink">
          <msink:context xmlns:msink="http://schemas.microsoft.com/ink/2010/main" type="inkDrawing" rotatedBoundingBox="15131,11558 15680,15630 15590,15643 15040,11570" semanticType="callout" shapeName="Other">
            <msink:sourceLink direction="with" ref="{C02E348E-9E73-4ACF-A53C-B5856B9EE714}"/>
          </msink:context>
        </emma:interpretation>
      </emma:emma>
    </inkml:annotationXML>
    <inkml:trace contextRef="#ctx0" brushRef="#br0">66 115 1139 0,'-9'-6'80'0,"9"-3"7"0,-12 3-11 0,0 0-20 15,6-3 15-15,0 3 26 0,0-3-9 0,1-1-2 16,5 3 3-16,0-1 27 0,-6 1-38 0,3-1 6 15,3 2-34-15,-3 2-6 0,3-3-14 0,0 6 15 16,0-2-15-16,0-2 18 0,0 2 14 0,0-1-4 16,0 4-12-16,0 0 12 0,0 0-6 15,0 0 0-15,0 0 10 0,0 0-4 0,0 0 1 0,0 0 4 16,0 0 6-16,0 10 13 0,0-2-6 16,0 0-22-16,0 2-18 0,0 2 17 0,0 6-10 15,0 0 16-15,0 5-9 0,0-2-9 0,0 5 5 16,12 0 1-16,-12 4 9 0,11 5-11 0,-11-1-26 15,12 2 7-15,-6 6 14 0,0 1 12 0,-6 1-1 16,9 3-8-16,0 1-9 0,-3-1-16 0,-3 4 24 16,3 4 0-16,0-3 7 0,6 0-13 0,-3 1-3 15,0 4-6-15,-3-2 6 0,6 0 15 0,-4 0-10 16,4 0 1-16,0 0-15 0,-3 3-5 0,3 1 6 16,0 1 9-16,-3 5 5 0,3 1-12 15,0 1-3-15,-3 1-2 0,0 6-16 0,3 4 7 16,-4 5 1-16,4-2-2 0,0 1 5 0,-6 0-1 15,6 0 2-15,0-1-3 0,-3-2-12 0,3-3 13 16,0-2 2-16,3 1 6 0,-3-3-17 0,2 3-4 16,1 0 4-16,0 2-3 0,0 0-10 0,-3-1 19 15,0-4-13-15,-3-1-2 0,-3-3 9 0,0-3-5 16,0 1 3-16,-3-5-7 0,3-2 6 0,-3-6 3 16,0 3-6-16,-3-2-5 0,0-5 1 0,0-3 1 15,0-8 3-15,0-2-9 0,0-2 12 0,0-2-16 16,0-3-11-16,0-2-4 0,0-2 3 0,0 0-15 15,0-4-18-15,0-1-39 0,0-5-38 0,0-4-52 16,0-1-31-16,0-6-61 0,0 3-23 16,0-6-32-16,0-1-116 0,0 0-256 0</inkml:trace>
  </inkml:traceGroup>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1:12.94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C8F1DB3-6524-4205-BDAC-88CCF9C5E669}" emma:medium="tactile" emma:mode="ink">
          <msink:context xmlns:msink="http://schemas.microsoft.com/ink/2010/main" type="inkDrawing" rotatedBoundingBox="32074,14551 32446,14551 32446,14566 32074,14566" shapeName="Other"/>
        </emma:interpretation>
      </emma:emma>
    </inkml:annotationXML>
    <inkml:trace contextRef="#ctx0" brushRef="#br0">-1 0 1773 0,'-3'0'47'0,"3"0"-17"16,0 0 12-16,0 0 7 0,0 0 10 0,0 0-41 15,0 0 15-15,0 0-20 0,0 0-8 0,0 0 4 16,0 0-9-16,18 0 54 0,-6 0 2 0,0 0 1 15,0 0-17-15,3 0 11 0,0 0-25 0,-3 0 1 16,5 0 1-16,-2 0-11 0,-3 0 0 0,6 0 8 16,-3 0-5-16,0 0-21 0,0 0 13 0,-6 0-9 15,12 0-4-15,-4 0-4 0,-2 0 4 0,0 0-1 16,0 0 19-16,0 0-28 0,-3 0 24 0,0 0-12 16,-3 0-18-16,0 0 19 0,-6 0-34 0,3 0-31 15,-1 0-13-15,-2 0-46 0,0 0-35 16,-3 0-151-16,0 0-90 0,0 0-6 0</inkml:trace>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1:13.31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18B687D-378A-4D3B-A6D8-031DEE3AE913}" emma:medium="tactile" emma:mode="ink">
          <msink:context xmlns:msink="http://schemas.microsoft.com/ink/2010/main" type="inkDrawing" rotatedBoundingBox="31985,14589 32637,14689 32630,14735 31978,14635" shapeName="Other"/>
        </emma:interpretation>
      </emma:emma>
    </inkml:annotationXML>
    <inkml:trace contextRef="#ctx0" brushRef="#br0">24 0 1328 0,'-6'6'42'0,"0"-1"15"16,0 0-13-16,0 0-21 0,6-4 57 0,0 3-9 15,0 0 4-15,0-3 9 0,0-1-5 0,0 0-19 16,0 0-15-16,0 0 8 0,12 0 23 16,-12 0-22-16,15 0-1 0,-3 0 1 0,3 11 4 15,0-11 7-15,-1 13-31 0,7-13-1 0,3 8 17 16,-3-8-13-16,12 7-13 0,-10-7 16 0,4 0-13 16,6 7 4-16,-3-7-6 0,-6 0 10 0,-1 6-12 15,7-6-8-15,-6 0-16 0,0 4-4 0,0-4 19 16,-7 4-1-16,4-4-17 0,0 2 13 0,-3 2-27 15,-3-2 31-15,0 1-2 0,-3-2-7 0,0-1 6 16,-1 5-5-16,1-1-19 0,0 0 5 0,-3-1 6 16,0 1 13-16,-3 0-10 0,0 2 1 0,0-1-11 15,-3-4 15-15,-3-1 9 0,0 0-29 16,0 0 27-16,0 0-36 0,0 0 16 0,0 0-33 16,0 0-4-16,0 0-27 0,0 0-23 0,0 0-18 15,0 0-40-15,0 0-13 0,0 0-41 0,0 0-81 16,0 0-60-16,-15 0-23 0</inkml:trace>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4:27.6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954484F-57DD-4AC6-A0CB-32E02D0A76C7}" emma:medium="tactile" emma:mode="ink">
          <msink:context xmlns:msink="http://schemas.microsoft.com/ink/2010/main" type="writingRegion" rotatedBoundingBox="28897,11622 33968,12009 33754,14804 28684,14417"/>
        </emma:interpretation>
      </emma:emma>
    </inkml:annotationXML>
    <inkml:traceGroup>
      <inkml:annotationXML>
        <emma:emma xmlns:emma="http://www.w3.org/2003/04/emma" version="1.0">
          <emma:interpretation id="{B52DA92E-56C3-4C74-968C-DD165AC6A572}" emma:medium="tactile" emma:mode="ink">
            <msink:context xmlns:msink="http://schemas.microsoft.com/ink/2010/main" type="paragraph" rotatedBoundingBox="28897,11622 33762,11993 33680,13069 28815,12698" alignmentLevel="1"/>
          </emma:interpretation>
        </emma:emma>
      </inkml:annotationXML>
      <inkml:traceGroup>
        <inkml:annotationXML>
          <emma:emma xmlns:emma="http://www.w3.org/2003/04/emma" version="1.0">
            <emma:interpretation id="{86ACD3C9-F4CB-475E-B9E0-A66C2858A2EC}" emma:medium="tactile" emma:mode="ink">
              <msink:context xmlns:msink="http://schemas.microsoft.com/ink/2010/main" type="line" rotatedBoundingBox="28897,11622 33762,11993 33680,13069 28815,12698"/>
            </emma:interpretation>
          </emma:emma>
        </inkml:annotationXML>
        <inkml:traceGroup>
          <inkml:annotationXML>
            <emma:emma xmlns:emma="http://www.w3.org/2003/04/emma" version="1.0">
              <emma:interpretation id="{3F7BFC55-E649-44C3-9846-ABB40403BE0A}" emma:medium="tactile" emma:mode="ink">
                <msink:context xmlns:msink="http://schemas.microsoft.com/ink/2010/main" type="inkWord" rotatedBoundingBox="28892,11681 31573,11886 31511,12692 28831,12488"/>
              </emma:interpretation>
              <emma:one-of disjunction-type="recognition" id="oneOf0">
                <emma:interpretation id="interp0" emma:lang="" emma:confidence="1">
                  <emma:literal/>
                </emma:interpretation>
              </emma:one-of>
            </emma:emma>
          </inkml:annotationXML>
          <inkml:trace contextRef="#ctx0" brushRef="#br0">1385 95 2456 0,'0'0'78'0,"0"0"6"0,0 0 10 0,0 0 19 16,0 0 25-16,-12 11-6 0,12 1-34 0,0-12-7 15,-9 9-25-15,9 0-27 0,0-9 9 0,-12 0 22 16,12 11 16-16,0 0-5 0,-6-3-23 0,0 1-36 16,3 4 35-16,-9 2-5 0,6 4-13 0,0 3-13 15,0-3-20-15,-3 0 1 0,6 3 14 0,3 1-26 16,-9-1 15-16,9-5-10 0,0 2 18 0,0-6-23 16,0 1 9-16,0 0-10 0,0-2 2 15,0 1 3-15,21-5 15 0,-9 0-4 0,3-1-8 16,3 1-11-16,6-1-2 0,-4-3-4 0,1-4 0 15,9 0-3-15,-3 0 10 0,0 0-13 0,5-14-8 16,-2-2 22-16,0 5 6 0,-6-5 7 0,3-1-3 16,-10 0-4-16,4 2-14 0,-9-3 26 0,6-2 7 15,-9 0 5-15,-3-2 10 0,-6 0-20 0,0 1 12 16,0-2 22-16,0 2-14 0,0 4-30 16,-12 3 8-16,-3-1-20 0,-3 0-21 0,9 2-33 15,-9 0-60-15,7 2-74 0,-4 0-57 0,-3 0 4 16,0 2-50-16,-3 4-50 0,3 2-281 0</inkml:trace>
          <inkml:trace contextRef="#ctx0" brushRef="#br0" timeOffset="776.1573">2013-42 2264 0,'-6'0'15'0,"-9"0"-20"0,9 0 14 15,0 0 9-15,6 0 7 0,0 0-24 0,0 0 18 16,0 0-19-16,0 0-6 0,0 0 16 0,0 0 2 16,12 12-14-16,0-12 2 0,3 11 16 0,-4-11-5 15,10 13 1-15,-3-5 1 0,9 0 17 0,0-1-23 16,3 1-12-16,-4-2 30 0,7 3-28 0,0-2 1 16,-6-3-3-16,-1 2 10 0,4 3-5 0,-6-5 16 15,-3 0-10-15,-9-1 22 0,-3 1 31 0,-3-2-8 16,0 1 10-16,-1-1-22 0,-5-2 24 0,0 0-24 15,0 0 8-15,0 0 19 0,0 0 29 0,0 0-12 16,-17 0-2-16,2 0 20 0,-3 18-19 0,0-2 18 16,-3 1-47-16,6 2 6 0,-3-2-40 15,7-3 23-15,-4 0-5 0,-3 2 29 0,6 0-31 16,-3-4-10-16,0 1-15 0,0 0-11 0,0 0 9 16,-3 1-11-16,4-1 11 0,2-3 4 0,3 1-9 15,3-2-24-15,-6 0-9 0,6 1-39 0,6-3-7 16,-3-2-38-16,3 3-38 0,-3 0-15 0,0-2-22 15,3-2-18-15,0-2-41 0,0 2-110 0,0-3-188 16,15-1-44-16</inkml:trace>
          <inkml:trace contextRef="#ctx0" brushRef="#br0" timeOffset="1040.4827">2665 309 2464 0,'5'10'45'0,"-5"-10"33"16,0 11 15-16,0-11 37 0,0 8 27 0,0-8 47 16,0 7 7-16,0-1 21 0,-17 0-9 0,8 3-24 15,-3 1-36-15,0 1-64 0,0 2-15 0,0 3 16 16,-3-1-28-16,0 5-23 0,-3-3-10 0,7 3-13 16,-10 0-13-16,3-1-1 0,-3 3-21 0,3-3 3 15,-9-2 7-15,6-1 9 0,1-1-16 16,2 1 13-16,-3-2-43 0,3-1-5 0,0 3-37 15,0-1-15-15,3-2-57 0,-2-1-62 0,-4 3-49 16,3-3-28-16,-3 0-33 0,6-4-22 0,-3 3-98 16,9-3-242-16</inkml:trace>
          <inkml:trace contextRef="#ctx0" brushRef="#br0" timeOffset="-1359.9876">33 66 1654 0,'0'-7'65'0,"-3"0"44"0,0 1 17 0,0 0-8 16,-3 0-12-16,6-1 3 0,0 1 2 0,-6 1-24 15,6 4-11-15,0-4-16 0,0 4-9 0,0-2 6 16,0 2 12-16,0 0-5 0,0-1 10 0,0 2 5 16,0-3 4-16,0 3 16 0,0 0-21 0,0 0 16 15,0 0-4-15,0 0-17 0,0 0 2 0,0 0-11 16,0 0-21-16,0 0-1 0,0 0-24 0,0 0 10 16,0 0-12-16,0 0-1 0,-12 15-9 15,12-15 6-15,0 0-5 0,0 16 1 0,0-6 10 16,0 0-9-16,0-10-12 0,0 11 18 0,0 0-4 15,0 1-8-15,0 3 3 0,0-2 0 0,0 2-17 16,0-3-1-16,0 3 22 0,0-3-8 0,0-1-7 16,0 0 14-16,0-2-7 0,0-1-1 0,0 1-9 15,0-1 7-15,0 0-3 0,0 3 1 0,0 0-5 16,0 0 21-16,0 0-14 0,0 3 10 0,0 0-22 16,0 2 14-16,0 0-13 0,0-1-15 0,0 2-47 15,0-2-35-15,0 0-36 0,0-1-41 0,0 2-22 16,0-5-22-16,0 3-9 0,0-6-61 15,0 0-115-15,0-1-82 0,0-2-35 0</inkml:trace>
          <inkml:trace contextRef="#ctx0" brushRef="#br0" timeOffset="-899.5538">227 16 2248 0,'0'0'52'0,"-9"0"9"0,9 11 8 16,-12-11-3-16,12 13 9 0,-12-2 0 0,12-11-28 15,0 8-14-15,-6-1 8 0,6-7-16 0,-9 8 4 16,6-8 20-16,-6 8-6 0,9 1-8 16,0-1-10-16,-6 3 14 0,6 1-5 0,-6-1-24 15,6 4-8-15,-6 3 16 0,6-2-19 0,0-1 7 16,-3-1-11-16,0 2 5 0,3-2 13 0,0-1-20 15,0-3 8-15,0 1 11 0,0 0-12 0,0-1-7 16,18 1 17-16,-6-2-18 0,3 1 11 0,-3-2-2 16,0-4-1-16,3 1 8 0,2-3-21 0,-2-1-1 15,3-1 0-15,3 0 7 0,-3 0-11 0,-3 0 15 16,3 0-7-16,-3-16 10 0,-4 5-28 0,1-3-3 16,6-1 16-16,-9-7 18 0,3 1-6 15,3-4 9-15,-3 3-7 0,-6-4 11 0,0 0-21 16,0 1 33-16,-6 4 0 0,0 6 39 0,0 2-18 15,0-2-17-15,0 1 0 0,-18 4-15 0,9 0 2 16,-3 6 20-16,0-3 6 0,0-1-15 0,-3 1-17 16,3 3-19-16,1 4 13 0,-4-1-6 0,3 1 2 15,0 0-17-15,-9 0 0 0,6 0-16 0,-9 0-11 16,3 0-31-16,-2 16-27 0,2-16-21 0,3 15-35 16,-3-4-54-16,9 0-56 0,0 3-149 0,-3-9-81 15</inkml:trace>
          <inkml:trace contextRef="#ctx0" brushRef="#br0" timeOffset="-439.8234">742 93 2419 0,'-12'0'39'0,"0"0"29"16,0 0 31-16,-3 0 27 0,3 0-6 0,0 0-23 16,3 0-27-16,-3 0-9 0,6 19-37 0,-6-1 6 15,-2-1 3-15,8-1-8 0,-6-1-1 0,6 3-9 16,0-3-8-16,-3 2-7 0,3 2 13 16,6-4-3-16,0 0-12 0,0-2-4 0,0-1 15 15,0 1-9-15,0-1 10 0,0-1-8 0,0 0 6 16,0 0-10-16,18-2 1 0,3-2 1 0,-6 4 8 15,-4-2-1-15,7 0-13 0,3-4 11 0,3 1-17 16,-3-4-8-16,6-1 3 0,2-1 0 0,-2 0-3 16,6 0 12-16,0 0 1 0,-7-13 11 0,1 13-2 15,-9-16-1-15,0 0 0 0,-3 4-15 0,-3-1-28 16,6-2 46-16,-10-3 20 0,-8-2-23 0,0-5 20 16,0 1 15-16,0 2 6 0,0 0 18 15,0-3 0-15,0 6 40 0,-11-1-27 0,-10 1-30 16,6 2 3-16,-9 1-9 0,9 5-20 0,-3 1-8 15,3 1-19-15,-2 2-1 0,-7 1-46 0,3 2-37 16,-6 4-20-16,9 0 10 0,-9 0-25 0,1 0-34 16,2 0-5-16,3 16-16 0,-3-2-35 0,9-1-59 15,0-1-112-15,7-1-132 0</inkml:trace>
        </inkml:traceGroup>
        <inkml:traceGroup>
          <inkml:annotationXML>
            <emma:emma xmlns:emma="http://www.w3.org/2003/04/emma" version="1.0">
              <emma:interpretation id="{2683BBCB-5B39-48C6-89A5-5F615AAA9DDB}" emma:medium="tactile" emma:mode="ink">
                <msink:context xmlns:msink="http://schemas.microsoft.com/ink/2010/main" type="inkWord" rotatedBoundingBox="31940,11854 33762,11993 33680,13069 31857,12930"/>
              </emma:interpretation>
              <emma:one-of disjunction-type="recognition" id="oneOf1">
                <emma:interpretation id="interp1" emma:lang="" emma:confidence="0">
                  <emma:literal>4)</emma:literal>
                </emma:interpretation>
                <emma:interpretation id="interp2" emma:lang="" emma:confidence="0">
                  <emma:literal>9)</emma:literal>
                </emma:interpretation>
                <emma:interpretation id="interp3" emma:lang="" emma:confidence="0">
                  <emma:literal>5)</emma:literal>
                </emma:interpretation>
                <emma:interpretation id="interp4" emma:lang="" emma:confidence="0">
                  <emma:literal>y,</emma:literal>
                </emma:interpretation>
                <emma:interpretation id="interp5" emma:lang="" emma:confidence="0">
                  <emma:literal>y)</emma:literal>
                </emma:interpretation>
              </emma:one-of>
            </emma:emma>
          </inkml:annotationXML>
          <inkml:trace contextRef="#ctx0" brushRef="#br0" timeOffset="12647.5901">4418 250 1405 0,'-6'6'95'16,"-3"0"-8"-16,3 0-5 0,3 0 8 0,0-1-21 15,-3-1 19-15,0 3 4 0,0-1-9 0,0 0-16 16,3 3-39-16,-6-2 8 0,3 1-18 0,3 1-3 15,-3 2 19-15,6-2-24 0,-3 2 6 0,0-3 19 16,3 5-14-16,0 0-20 0,0-3-8 0,0 3 16 16,0-5-12-16,15 2 7 0,0-5 13 0,0 2-24 15,0-5 10-15,0-2-33 0,6 0-5 0,-6 0 16 16,5 0-7-16,1 0-7 0,0-13 1 16,-3 2-2-16,3 3 15 0,-3-2-4 0,-1 3 4 0,-2 1 14 15,0 6 15-15,0-9-9 0,-3 5-16 0,0 4 24 16,0-6-11-16,-3 6 35 0,-3 0 4 15,0 0-2-15,0 0-2 0,-6 0 28 0,0 0-5 16,0 0 8-16,0 0-7 0,0 0-3 0,0 17-4 16,0-5-26-16,0 4 9 0,0-1 13 0,0-1-19 15,-15-1 23-15,3 1-10 0,0 2 17 0,0-1 12 16,6-1-2-16,-6 1 3 0,0-3 0 0,-6 4-21 16,4-4-6-16,-4 1 11 0,6-2-18 0,-6-1-29 15,6-1 15-15,-3-3-15 0,3-2 4 0,6 0-17 16,0-3-12-16,3 1-66 0,-3-2-32 0,3 0-44 15,0 0-77-15,0 0-24 0,0 0-126 16,-3-11-159-16</inkml:trace>
          <inkml:trace contextRef="#ctx0" brushRef="#br0" timeOffset="13000.0697">4745 110 1951 0,'0'0'18'0,"0"0"18"0,0 0 46 0,0 0-12 0,0 0 29 16,-12 0 24-16,12 0 21 0,0 10-6 16,0 1-19-16,0-1-41 0,0-1-35 0,0 4-6 15,15 2 26-15,-3 1 15 0,-3 8 23 0,0 1-10 16,0 3 48-16,3 1-15 0,-3 6-26 0,0 4-28 15,-3 0 15-15,-3 3-1 0,5 1 11 0,-5-3 14 16,-3 2-50-16,0 3-7 0,0-2 12 0,0-2-25 16,0 0-21-16,-14 0-1 0,14 0-9 0,-15-3 7 15,3-2-12-15,3-2 7 0,9 0 0 0,-12-6-15 16,3 0-1-16,0-5 22 16,3-1-21-16,-3 0-1 0,0-5-23 0,0-1-49 0,0-3-51 15,6-2-41-15,-5 0-65 0,2-3-36 0,0-4-22 16,-3 1-18-16,3-4-151 0,0-1-291 0</inkml:trace>
          <inkml:trace contextRef="#ctx0" brushRef="#br0" timeOffset="3291.6059">3215 30 2184 0,'0'0'67'0,"0"0"-2"0,0 0 29 16,0 0-9-16,0 0 8 0,0 0-11 0,0 0-1 16,0 0-44-16,0 0-3 0,0 0-3 0,0 0-2 15,0 0 5-15,0 0-4 0,0 0 12 16,0 0-15-16,0 12 19 0,0-12 4 0,0 13-20 16,-12-13-8-16,12 0 7 0,0 11 4 0,-9-1-8 15,9-10 3-15,-12 0-1 0,12 0-4 0,-6 10-11 16,6-3 3-16,-5-7-17 0,-1 0-4 0,0 0 18 15,3 0-7-15,-3 0 5 0,6 13-17 0,0-13 11 16,-6 0-6-16,6 0-14 0,0 0 19 0,0 0-8 16,0 0 2-16,0 0-23 0,0 0 17 15,0 0-18-15,0 0 2 0,0 0-53 0,0 0 19 16,0 0 35-16,0 0 6 0,0 0-14 0,0 0 14 16,0 0-24-16,0-11 14 0,0 11 10 0,0-13 10 15,12 13-6-15,-12-12-9 0,12 5 30 0,-4 7-31 16,4-11 13-16,3 5-5 0,-3 0 25 0,0-3-25 15,0-1 29-15,0 3-24 0,-3-2 24 0,3 3-24 16,3 6 24-16,-9 0-25 0,5 0 27 0,-2 0-13 16,-3 0 10-16,0 0-3 0,0 0 18 0,-6 12-15 15,0-12 27-15,0 12-11 0,6 0 4 0,-6-1-25 16,0 2 24-16,0 2 25 0,0 3 14 0,0 1 18 16,0 3-32-16,0 1-7 0,0 3-12 15,0-3 8-15,0 4 24 0,-12-3-12 0,12 3 4 16,-15 1-34-16,4-3 4 0,2 1-20 0,0-3 47 15,-3 0 2-15,-3 3-28 0,9-3-1 0,-6-1-18 16,3-2 3-16,-3-1-19 0,0 1 4 0,-3 1 8 16,3-5 2-16,4-1-22 0,-4 1 11 0,0-6 9 15,0 3-6-15,0-3-12 0,-3-3 7 0,6 1-13 16,0-4-17-16,0 0 12 0,-3-1-24 0,3-3-34 16,3 0-2-16,-5 0 12 0,5 0-2 0,0 0 10 15,0 0 15-15,0-13-22 0,6 3 6 0,0 0 8 16,0 1 17-16,0 0 13 0,0-2 1 0,0 3 2 15,12-3-41-15,0 0 9 0,-1-1 13 16,1 0 25-16,-3 1 10 0,9-2-10 0,-3 1 18 16,9-2 0-16,-9 4 2 0,6 0 11 0,-4 3 2 15,4 2 11-15,-3 1-22 0,0 0-7 0,-3 2 26 16,0 2-14-16,0 0-10 0,-6 0 13 0,5 0-10 16,-5 0-16-16,0 0 12 0,3 0 8 0,0 0-21 15,0 11 11-15,-3-11 11 0,0 9-18 0,-3-9-1 16,3 5 10-16,-3-5-5 0,-3 11 8 0,3-6-20 15,3-5-5-15,-3 0-25 0,2 0-16 0,-2 4-56 16,-3-2-26-16,3 2-53 0,3-4-66 16,-3 1-190-16,0 2-42 0</inkml:trace>
          <inkml:trace contextRef="#ctx0" brushRef="#br0" timeOffset="3659.7245">3688 283 2444 0,'0'-4'87'0,"0"0"21"0,0 0-4 16,0 1 32-16,0 3 25 0,0 0-15 0,-11 0-9 15,11 0-23-15,-12 0-22 0,12 0-14 0,-15 0-21 16,6 0 9-16,9 0-28 0,-6 0 2 0,0 11-15 16,6-11-3-16,-6 11-3 0,0-11-22 0,0 12 21 15,0 1 24-15,-3 1 3 0,0 2-20 0,0 1-6 16,3 1-7-16,0-2 2 0,3-2-16 15,-2 2 10-15,5-1-14 0,0-3 24 0,0 1-10 16,0-2-20-16,0 1 5 0,17-2-3 0,-5 4-4 16,3-3-19-16,-15-1-3 0,18-1-4 0,3-3-16 15,-6-1 5-15,3-5-49 0,-4 0 7 0,4 0-1 16,3 0 21-16,-3-15 8 0,-3 3-16 0,3-1 3 16,0-3 16-16,-3-4 23 0,-1-1 19 0,-5-1-13 15,6-6 11-15,-3 0 7 0,-3-2 16 0,-3 0 2 16,-6 3 6-16,0-2-16 0,0 1 8 15,0 3-24-15,0 7 10 0,-15 4-31 0,15 3-59 16,-21 2-17-16,3 4-84 0,-2 5-88 0,-4 0-274 16</inkml:trace>
          <inkml:trace contextRef="#ctx0" brushRef="#br0" timeOffset="11981.5044">3933 360 1948 0,'-6'-5'31'0,"0"1"45"0,6-1-4 0,0 4 7 16,0-3 11-16,0 1-23 0,0 0-30 0,0 2 9 15,0-3-25-15,0 1-27 0,0 2 22 0,12-2-21 16,-1-1-6-16,1 1 22 0,3 2-24 0,3-3 4 16,-3 0 25-16,3-3-17 0,3 5-15 0,3-2 4 15,-10 3 16-15,4 1-5 0,-3 0-5 0,3 0-1 16,-3 0 3-16,0 0 27 0,-9 0-15 0,-6 0 15 15,0 14 4-15,0-14 20 0,0 11-2 0,0-2 19 16,0-9-19-16,0 13-13 0,0-2-13 0,0 1-16 16,0-1 21-16,0 5 3 0,0 0-4 0,0 1-25 15,0-2 20-15,0 2-23 0,0-1 1 16,0 0 2-16,0-4 2 0,0 3 9 0,0-2-3 16,0-2-12-16,0-3 4 0,0 3 6 0,0-3 0 15,0 0 9-15,0-1-2 0,-15-2-2 0,15 0-14 16,0 1 8-16,0-1-8 0,0 0-2 0,0-4 8 15,0 2 11-15,0 1-16 0,0-2 17 0,0 0-6 16,0 0-16-16,15 1 0 0,-15-1 18 0,12 1-5 16,0-2-1-16,-1 1-11 0,4-1 9 0,-3 1-22 15,6-2-14-15,-3 0-15 0,6 0-3 0,-6 0-27 16,6 0-4-16,-4 0-10 0,1 0-39 16,0-9-29-16,-3 9-26 0,-3-11-106 0,-3 11-39 15,0-8-21-15,0-2-21 0</inkml:trace>
          <inkml:trace contextRef="#ctx0" brushRef="#br0" timeOffset="11519.342">4043 143 1231 0,'-9'0'63'0,"9"0"42"0,0 0-26 0,0 0-25 16,0 0-35-16,-9 0 19 0,9 0-3 0,0 0 16 16,0 0-50-16,0 0 18 0,0 0 16 0,0 0 9 15,0 0 17-15,0 0 40 0,0 0-21 0,0 0 31 16,0 0-26-16,0 0-3 0,0 0 26 0,0 0-14 15,0 0-4-15,0 0 1 0,0 0 3 0,0 0-4 16,0 0 10-16,0 0-23 0,0 0 7 0,0 0-10 16,0 0-10-16,0 0-21 0,0 0 4 0,0 0 15 15,0 0-19-15,0 0 2 0,0 0-22 16,0 0-17-16,0 0-2 0,0 0-1 0,0 0-5 16,0 0-7-16,0 0-6 0,0 0 19 0,0 0 11 15,0 11 48-15,0 2-3 0,0-2-6 0,0 3-31 16,0 5-4-16,0 2-3 0,0 3 3 0,0 3 12 15,0 0-14-15,-12-2-13 0,12 3 8 0,0-1-12 16,0 0 14-16,0-2-14 0,0-4 13 0,0 3-8 16,0-3-7-16,0 0-2 0,0 0 6 0,0-1 13 15,0-1-20-15,0-1 10 0,0 0-3 0,0-4-10 16,0-1-6-16,0-1 8 0,0-3 1 0,0-1-16 16,0-1-19-16,0-3-53 0,0-1-8 0,0-1-8 15,0-1-16-15,0-1-18 0,0 0 3 16,0 0-25-16,0 0-33 0,0 0-21 0,0 0-21 15,0 0-48-15,0 0-100 0,15-10-17 0,0 10-2 16</inkml:trace>
        </inkml:traceGroup>
      </inkml:traceGroup>
    </inkml:traceGroup>
    <inkml:traceGroup>
      <inkml:annotationXML>
        <emma:emma xmlns:emma="http://www.w3.org/2003/04/emma" version="1.0">
          <emma:interpretation id="{5ECE8B72-6414-48DE-9651-9B72E666C66E}" emma:medium="tactile" emma:mode="ink">
            <msink:context xmlns:msink="http://schemas.microsoft.com/ink/2010/main" type="paragraph" rotatedBoundingBox="29369,13740 33813,13992 33769,14769 29325,14517" alignmentLevel="2"/>
          </emma:interpretation>
        </emma:emma>
      </inkml:annotationXML>
      <inkml:traceGroup>
        <inkml:annotationXML>
          <emma:emma xmlns:emma="http://www.w3.org/2003/04/emma" version="1.0">
            <emma:interpretation id="{90A60941-2D4E-40BD-ADB8-77B2F5E34236}" emma:medium="tactile" emma:mode="ink">
              <msink:context xmlns:msink="http://schemas.microsoft.com/ink/2010/main" type="line" rotatedBoundingBox="29369,13740 33813,13992 33769,14769 29325,14517"/>
            </emma:interpretation>
          </emma:emma>
        </inkml:annotationXML>
        <inkml:traceGroup>
          <inkml:annotationXML>
            <emma:emma xmlns:emma="http://www.w3.org/2003/04/emma" version="1.0">
              <emma:interpretation id="{994A44AA-4F04-4209-AD10-9558D6BBCF5D}" emma:medium="tactile" emma:mode="ink">
                <msink:context xmlns:msink="http://schemas.microsoft.com/ink/2010/main" type="inkWord" rotatedBoundingBox="29369,13740 31295,13849 31259,14477 29333,14368"/>
              </emma:interpretation>
              <emma:one-of disjunction-type="recognition" id="oneOf2">
                <emma:interpretation id="interp6" emma:lang="" emma:confidence="1">
                  <emma:literal/>
                </emma:interpretation>
              </emma:one-of>
            </emma:emma>
          </inkml:annotationXML>
          <inkml:trace contextRef="#ctx0" brushRef="#br0" timeOffset="20293.5893">834 1957 2289 0,'6'-3'27'0,"-6"2"13"0,0-2 52 0,0 3 8 15,0 0-2-15,0 0-3 0,0 0-12 0,0 0-10 16,0 0 18-16,0 15-15 0,0-5-7 0,0 1 3 15,0 4 8-15,0-2-2 0,0 3 4 0,0 0 10 16,0 4-12-16,0 0 3 0,0 1-32 16,0 0-11-16,0 0-22 0,0 0 12 0,0 2-20 0,0-3 3 15,0 1 8-15,0 0-23 0,0-2 8 16,0 2-1-16,0-2 10 0,0-4-19 0,12 4 17 16,-3-6 2-16,3 0-8 0,-1-2-14 0,-2 1 16 15,3-6-20-15,3 2-6 0,-3-3-2 0,0 1 3 16,6-3-4-16,-9-3-39 0,15 0 8 0,-10 0-20 15,4-17 11-15,3-1-20 0,9 0-1 0,-9-1 14 16,0 0-5-16,2-5 21 0,-8 3 25 0,3-5 20 16,-9 4-17-16,0-4 28 0,-6 2-14 0,3 3 0 15,-6-4 27-15,6 2-12 0,-6 3 7 0,0 1-5 16,0 2-6-16,0-2 24 0,-15 5 4 0,3 3-11 16,12 0-12-16,-18 1 3 0,6 2-16 0,-3-1 0 15,-2 5 11-15,-4-1-2 0,3 5-1 0,3 0-16 16,-9 0-4-16,3 0 5 0,1 0-39 15,-4 0-17-15,6 11-19 0,3-11-24 0,-3 15-37 16,3-5 5-16,-3-1-29 0,4 0-20 0,8-3-89 16,-6 3-160-16,6-2-30 0</inkml:trace>
          <inkml:trace contextRef="#ctx0" brushRef="#br0" timeOffset="20822.6087">1545 2069 2457 0,'0'0'65'0,"0"0"3"0,-12 0 21 0,12 0 8 15,0 0 23-15,0 0-12 0,-9 0-13 0,9 0-10 16,-8 13 8-16,8-5-20 0,-9 4 0 0,-3-1-3 16,9 4-28-16,-6 0 9 0,0 0-3 0,-3 6 11 15,6-4-15-15,3 5-21 0,-3-4-6 0,0 2 18 16,0 5-16-16,0-8 7 0,6 3-6 16,0-1 3-16,0-2-1 0,0 1-15 0,0 0-4 15,0-5 12-15,0 0 2 0,0 2-3 0,18-1-13 16,-9-2 0-16,9-2 18 0,-6 1-17 0,3-3-4 15,0 1-10-15,2-4-14 0,4 0-5 0,-3-5-25 16,3 0-7-16,-3 0 7 0,6 0-12 0,-4-19 20 16,4 2 14-16,0 1 0 0,-6-2 23 0,-6-1-8 15,9 0 20-15,-9 0-13 0,-6-2 15 0,5 1 2 16,-2-2-11-16,-9 2 19 0,6-1-7 0,-6 2 9 16,0 2-20-16,0-2 9 0,0 2 5 0,0 0 2 15,-12 2-10-15,12-1 13 0,-20 0-17 0,8 4 4 16,-3-1-13-16,3 5-5 0,-3 1 6 15,-3-1-4-15,3 1 13 0,-9 6-71 0,13-4-33 16,-10 5 11-16,3 0-11 0,-3 0 6 0,3 0-15 16,-3 0 1-16,3 15 14 0,-2-5-32 0,2 6-3 15,-3-5-36-15,9 3-32 0,-3 1-75 0,3-3-86 16,0 2-73-16</inkml:trace>
          <inkml:trace contextRef="#ctx0" brushRef="#br0" timeOffset="21485.901">2197 2137 2200 0,'0'-2'92'0,"0"1"0"0,0 1 29 0,0 0 32 16,0 0-7-16,0 0 19 0,0 0-12 0,-18 0 6 15,18 0-17-15,0 0-26 0,-12 0-5 0,12 0 2 16,0 11-15-16,-12-11 14 0,4 13-4 0,-4-1-26 16,3-1-12-16,-9 2-7 0,6 3-8 0,3 0-21 15,-9 3-12-15,6-2 0 0,0 2 11 16,3-2-10-16,3 3-16 0,1-1 9 0,-1-2-1 15,6 3-6-15,0-1 3 0,0 2-8 0,0-2-1 16,0 1 7-16,0-3-13 0,0 1 6 0,11-1 5 16,-11-4-6-16,12 0 8 0,0 0-23 0,-3-3 19 15,3-3-12-15,-3 2-6 0,3-4-2 0,0 0-4 16,3 0-3-16,-3-5-5 0,8 0-1 0,-2 0-14 16,0 0 15-16,3 0 4 0,0 0-4 0,-3-15-5 15,6 3 5-15,-4-3 5 0,1 2 22 0,-3-3-4 16,-3 0-7-16,3 4 5 0,-3-4 9 0,-6-1-6 15,-9-2 6-15,0 1-10 0,0 1 10 16,0-3-13-16,0-2 4 0,0 2-18 0,0-3 10 0,0 1 8 16,0 4 7-16,-15-1-16 0,0 4-25 15,15 1 8-15,-15 1-22 0,-3 4-35 0,3 0-61 16,-3 4-13-16,1-1-14 0,-4 3-8 0,-3 1 7 16,3-1-5-16,-6 1-6 0,3 2 3 0,4 0-63 15,2 0-133-15,-3 0-78 0,9 0-55 0</inkml:trace>
          <inkml:trace contextRef="#ctx0" brushRef="#br0" timeOffset="19805.3825">575 1897 2010 0,'0'-8'55'0,"0"1"27"0,0 0 0 0,0 1 6 16,0 6 2-16,0 0 20 0,0 0 13 0,0 0-22 15,0 0 6-15,-12 0 1 0,12 0-15 16,0 0-12-16,0 0 15 0,0 0-6 0,0 0 14 16,0 0-5-16,0 0-12 0,0 0 16 0,0 0-12 15,0 0-5-15,0 0-34 0,0 0 13 0,0 0-20 16,0 0 11-16,0 0 14 0,-12 13 8 0,12-2-6 15,-15 2-22-15,15 2 0 0,-12 6-22 0,3 2-5 16,3 3-26-16,0 1 3 0,1 1 6 0,-1-1 3 16,6 2-8-16,-6-3 9 0,3 0-10 0,0 1 4 15,0-6-11-15,0 3 12 0,0-5-5 0,3-2-9 16,0-1 18-16,0-3-11 0,0-3 7 0,0-1 3 16,0-1-9-16,0 0-1 0,0-3 8 0,0 4-7 15,0 0-4-15,0-1 11 0,12 3-17 0,-12 0 22 16,0 0-10-16,0 2-10 0,0-1 1 15,0-1-37-15,0-2-14 0,0 1-22 0,0 2-41 16,0-5-41-16,0 2-76 0,0-4 2 0,0-3-29 16,0 4 2-16,15-2 2 0,-15 0-25 0,0-3-117 15,0-1-130-15</inkml:trace>
        </inkml:traceGroup>
        <inkml:traceGroup>
          <inkml:annotationXML>
            <emma:emma xmlns:emma="http://www.w3.org/2003/04/emma" version="1.0">
              <emma:interpretation id="{54B231F4-0264-4D04-A573-6F47C5CC3C6D}" emma:medium="tactile" emma:mode="ink">
                <msink:context xmlns:msink="http://schemas.microsoft.com/ink/2010/main" type="inkWord" rotatedBoundingBox="31554,13889 33812,14017 33769,14769 31512,14641"/>
              </emma:interpretation>
              <emma:one-of disjunction-type="recognition" id="oneOf3">
                <emma:interpretation id="interp7" emma:lang="" emma:confidence="0">
                  <emma:literal>3,500</emma:literal>
                </emma:interpretation>
                <emma:interpretation id="interp8" emma:lang="" emma:confidence="0">
                  <emma:literal>s, 500</emma:literal>
                </emma:interpretation>
                <emma:interpretation id="interp9" emma:lang="" emma:confidence="0">
                  <emma:literal>), 500</emma:literal>
                </emma:interpretation>
                <emma:interpretation id="interp10" emma:lang="" emma:confidence="0">
                  <emma:literal>5,500</emma:literal>
                </emma:interpretation>
                <emma:interpretation id="interp11" emma:lang="" emma:confidence="0">
                  <emma:literal>y, 500</emma:literal>
                </emma:interpretation>
              </emma:one-of>
            </emma:emma>
          </inkml:annotationXML>
          <inkml:trace contextRef="#ctx0" brushRef="#br0" timeOffset="21949.8844">2718 2040 2359 0,'-15'0'49'0,"9"0"22"0,-3 0 22 16,3 7 21-16,6-7-18 0,-6 0-16 0,6 0-19 16,0 0-28-16,0 0 7 0,0 0-30 0,0 0-7 15,0 0 15-15,0 0-7 0,0 0-10 16,0 0 36-16,0 0 1 0,0 0-15 0,0 0 13 15,0 15-20-15,15-15 3 0,-3 13-12 0,3-2 8 16,-3-11-4-16,9 12 8 0,-3-3-19 0,3 2 12 16,-4-1-4-16,7-3-13 0,-3 3 8 0,6-1-6 15,3 0-2-15,-7 1 14 0,1-1-15 0,3-1 0 16,-9 2 10-16,3-1-12 0,-3-3-1 0,-10 2 22 16,-2 0-5-16,-3-1 38 0,0 0 21 0,0 2 32 15,-3-1 0-15,0 1-5 0,0 2-5 0,-15 3-16 16,15-2 7-16,-20 1-38 0,5 0-16 0,-6 1 0 15,0 1-13-15,3-3 0 0,0 2 5 16,1-3-26-16,-4 1 18 0,3-1-26 0,6 0-26 16,-3 0-68-16,3-2-63 0,3-1-29 0,0-3-5 15,0-1 3-15,3 0-19 0,6 1-16 0,-3-1-100 16,3-2-132-16,0-2-69 0</inkml:trace>
          <inkml:trace contextRef="#ctx0" brushRef="#br0" timeOffset="22202.1751">3242 2429 2705 0,'0'0'51'0,"0"13"51"16,0-13 37-16,0 11 39 0,0-11 36 16,0 11-13-16,0-2-14 0,-12-2-46 0,3 1-48 15,-3 1-8-15,6 0 0 0,-9 3-12 0,9 1-26 16,-5 1-16-16,2 6-16 0,-3 0-3 0,6 3-1 15,-3-1-5-15,3-1-2 0,-3 2 1 0,0 1-10 16,3-1 5-16,0-2-7 0,0-8-21 0,3 2-39 16,-3 0-32-16,3-9-53 0,0-6-27 0,3 0-27 15,0 0-13-15,0 0-8 0,0 0-30 0,0 0-75 16,0 0-246-16,0 0-177 0</inkml:trace>
          <inkml:trace contextRef="#ctx0" brushRef="#br0" timeOffset="22435.7669">3525 2200 1889 0,'0'0'-17'0,"0"0"28"0,0 0 28 0,0 0 12 16,0 0-29-16,0 0 14 0,21 0-26 0,-9 0-10 15,11 0 24-15,1-10-33 0,-3 1 7 0,6 9-7 16,0-11 1-16,-4 3 2 0,4 8-3 0,0-8-62 16,-6 2-27-16,3 1-65 0,-4 0-100 15,-2 2-15-15,-3 0-40 0</inkml:trace>
          <inkml:trace contextRef="#ctx0" brushRef="#br0" timeOffset="22842.7574">3635 2163 1854 0,'-12'7'25'16,"6"-3"38"-16,0 3 36 0,-3-3-9 0,-3 2 0 15,9 2-8-15,-3-1 8 0,0 2-5 16,0 2-25-16,0-1-20 0,1 0-21 0,-1 4 15 16,6 0-23-16,0-1-3 0,0 1 0 0,0 0 16 15,0 0-25-15,0-1 11 0,14-1-10 0,-2 2 15 16,-12-4 2-16,12-3 16 0,0 1-18 0,0-1-11 15,3-3 2-15,3 0-13 0,3-1 8 0,-1-2-2 16,7 1 7-16,-3-1-1 0,6-1 5 0,-3 0-20 16,-1 0 17-16,-2 0-10 0,3 0-5 0,-6 0 19 15,0 0-14-15,-3 0 7 0,-4 0 9 0,-5 14-8 16,6-6 19-16,-9 3-22 0,0-11 21 0,-3 10-11 16,-3-4 25-16,0 3 20 0,0-2 4 15,0 2 3-15,0 0 9 0,0 1-8 0,-15 4 43 0,15-2-18 16,-21 4 22-16,4-5-4 0,-1 3 3 15,-3-1-15-15,9 1-12 0,-6-3-13 0,-6-2-16 16,0 1-19-16,10 0-7 0,-4 3-18 0,6 0-3 16,0-3-8-16,-3-2 9 0,6-3-2 0,-6 2-25 15,6-2-21-15,-3-5-48 0,3 0-54 0,1 0-63 16,-1-16-22-16,3 16-52 0,3-10 5 0,-6-5-27 16,3 4-113-16,3-2-163 0</inkml:trace>
          <inkml:trace contextRef="#ctx0" brushRef="#br0" timeOffset="23218.4457">4254 2209 2768 0,'0'0'51'0,"0"0"69"0,0 0 36 0,0 0 46 0,-12 0 18 15,0 0-9-15,0 10-34 0,-3 0-36 0,4 1-20 16,-7 0-18-16,-3 4-31 0,9 0-43 0,-3 2-7 16,-6 0-4-16,6 2-8 0,0 0-2 15,1 2 4-15,5-2-10 0,0-1 3 0,3 0-1 16,-3 1 2-16,9-3-11 0,0 0 18 0,0 1-7 0,0-7-15 16,15 0-9-16,3 1 4 0,-4-5 0 15,4-1-24-15,3 1-11 0,3-6-14 0,-3 0-29 16,0 0 5-16,-1 0-26 0,4 0 19 0,3-11-14 15,0-4 26-15,-3 2 2 0,-3 1 18 0,-4-7 7 16,4 2 22-16,-3-2 25 0,-3 2-12 0,-3 1 16 16,-6-1-2-16,0 0-2 0,0 2 24 0,-6 0-9 15,0 2-16-15,0 5 1 0,0 1-34 0,0 1-14 16,0 2-40-16,0 0-47 0,0 2-43 0,-12 2-69 16,12 0-108-16,0 0-224 0</inkml:trace>
          <inkml:trace contextRef="#ctx0" brushRef="#br0" timeOffset="23590.6954">4668 2185 2779 0,'0'0'89'0,"0"0"56"0,0 0 42 16,0 0 35-16,0 0 21 0,-15 0-32 0,15 14-19 15,-15-3-38-15,6-2-24 0,0 3-35 16,-3 2-46-16,0-3-15 0,0 7-1 0,4-1-24 16,-4 4 15-16,6 1-7 0,0 1-14 0,0-1 0 15,3-1 0-15,3 1 9 0,0 0 1 0,0-1-15 16,0 0-4-16,21-2-3 0,-4-5 0 0,-2 1-11 16,3-5 8-16,0-4-24 0,0-1 9 0,3-5-11 15,-3 0 0-15,-1 0 4 0,1 0-1 0,3-14 1 16,-3 1-13-16,0-1-15 0,0 0-10 0,0 0 19 15,-1-5 8-15,1 0 21 0,0-3-9 0,0 4 4 16,-6-8 14-16,0 5-1 0,-3-3 10 16,-6-3 7-16,0 2-15 0,-3 2-10 0,0 2-38 0,0 0-36 15,0 1-18-15,-18 4-9 0,3 2-61 16,0 2-27-16,0 1 4 0,-6 4-30 0,1 4-71 16,-7 0-217-16,-3 3-89 0</inkml:trace>
        </inkml:traceGroup>
      </inkml:traceGroup>
    </inkml:traceGroup>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4:39.913"/>
    </inkml:context>
    <inkml:brush xml:id="br0">
      <inkml:brushProperty name="width" value="0.05833" units="cm"/>
      <inkml:brushProperty name="height" value="0.05833" units="cm"/>
      <inkml:brushProperty name="fitToCurve" value="1"/>
    </inkml:brush>
  </inkml:definitions>
  <inkml:trace contextRef="#ctx0" brushRef="#br0">11 0 1880 0,'-9'0'-14'0,"9"0"14"16,-3 0-6-16,3 0 4 0,0 0 11 0,0 0-1 16,0 0-20-16,0 0 7 0,0 0 3 0,18 0 33 15,-3 0-40-15,0 0 10 0,6 0-34 0,3 0-26 16,-4 0-36-16,1 0-92 0,-3 0-14 0,3 0-40 16,-3 0-63-16,0 0 22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4:57.769"/>
    </inkml:context>
    <inkml:brush xml:id="br0">
      <inkml:brushProperty name="width" value="0.05833" units="cm"/>
      <inkml:brushProperty name="height" value="0.05833" units="cm"/>
      <inkml:brushProperty name="fitToCurve" value="1"/>
    </inkml:brush>
  </inkml:definitions>
  <inkml:trace contextRef="#ctx0" brushRef="#br0">667 0 2335 0,'0'0'24'0,"0"0"1"0,0 11 55 0,0-1 18 15,0 3 17-15,0-3-18 0,0 7 20 16,-12-2 21-16,12 5-27 0,-15 4-14 0,-3 2 7 16,0 4-9-16,3 2-1 0,-2-3-4 0,2 7 4 15,-3-1 19-15,-3 2-23 0,-3 1-23 0,3 0 2 16,1 1 6-16,-4-2-20 0,3 2-7 0,-3-3 3 16,-3 7-22-16,1-6-16 0,-1 2-3 0,-3-3-3 15,9 2 2-15,-6 0-11 0,4-1 8 0,-4 1-2 16,6-2 5-16,-3-1-6 0,3-3-11 0,9-2 0 15,-6-4 2-15,4 4 0 0,-4-6-19 0,9-3-14 16,-3-2-24-16,6-4-43 0,0 0-28 0,0-1-39 16,0-6-13-16,6-2-15 0,-3 0 6 0,3-2-18 15,0-4-19-15,0 0-48 0,0 0-62 0,0 0-140 16,0 0-60-16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4:57.40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1037677-166E-42EC-8FE8-D66D95FAD67A}" emma:medium="tactile" emma:mode="ink">
          <msink:context xmlns:msink="http://schemas.microsoft.com/ink/2010/main" type="writingRegion" rotatedBoundingBox="26612,14517 27478,14517 27478,15728 26612,15728"/>
        </emma:interpretation>
      </emma:emma>
    </inkml:annotationXML>
    <inkml:traceGroup>
      <inkml:annotationXML>
        <emma:emma xmlns:emma="http://www.w3.org/2003/04/emma" version="1.0">
          <emma:interpretation id="{FBEF5750-9871-4EDD-82EE-35F69A7C8EBB}" emma:medium="tactile" emma:mode="ink">
            <msink:context xmlns:msink="http://schemas.microsoft.com/ink/2010/main" type="paragraph" rotatedBoundingBox="26612,14517 27478,14517 27478,15728 26612,15728" alignmentLevel="1"/>
          </emma:interpretation>
        </emma:emma>
      </inkml:annotationXML>
      <inkml:traceGroup>
        <inkml:annotationXML>
          <emma:emma xmlns:emma="http://www.w3.org/2003/04/emma" version="1.0">
            <emma:interpretation id="{1084FBD3-3BAE-442B-853E-1859E8BFAB9E}" emma:medium="tactile" emma:mode="ink">
              <msink:context xmlns:msink="http://schemas.microsoft.com/ink/2010/main" type="line" rotatedBoundingBox="26612,14517 27478,14517 27478,15728 26612,15728"/>
            </emma:interpretation>
          </emma:emma>
        </inkml:annotationXML>
        <inkml:traceGroup>
          <inkml:annotationXML>
            <emma:emma xmlns:emma="http://www.w3.org/2003/04/emma" version="1.0">
              <emma:interpretation id="{9159D081-B92C-40ED-B240-33B0C82E2D86}" emma:medium="tactile" emma:mode="ink">
                <msink:context xmlns:msink="http://schemas.microsoft.com/ink/2010/main" type="inkWord" rotatedBoundingBox="26612,14517 27478,14517 27478,15728 26612,15728"/>
              </emma:interpretation>
              <emma:one-of disjunction-type="recognition" id="oneOf0">
                <emma:interpretation id="interp0" emma:lang="" emma:confidence="0">
                  <emma:literal>4</emma:literal>
                </emma:interpretation>
                <emma:interpretation id="interp1" emma:lang="" emma:confidence="0">
                  <emma:literal>y</emma:literal>
                </emma:interpretation>
                <emma:interpretation id="interp2" emma:lang="" emma:confidence="0">
                  <emma:literal>f,</emma:literal>
                </emma:interpretation>
                <emma:interpretation id="interp3" emma:lang="" emma:confidence="0">
                  <emma:literal>í,</emma:literal>
                </emma:interpretation>
                <emma:interpretation id="interp4" emma:lang="" emma:confidence="0">
                  <emma:literal>ó,</emma:literal>
                </emma:interpretation>
              </emma:one-of>
            </emma:emma>
          </inkml:annotationXML>
          <inkml:trace contextRef="#ctx0" brushRef="#br0">865 0 2478 0,'0'0'19'0,"0"0"1"15,0 16 18-15,0-16 58 0,-17 13 12 0,2-2 21 16,3-2-15-16,-6 1-27 0,3 3-12 0,-3 2-1 16,-3-1 19-16,-3 8-1 0,-2-1-2 0,-1 7-20 15,0 3 26-15,-3 0 15 0,4 5-28 16,-7 3-18-16,0 2-23 0,6-4 3 0,-8 1-20 16,2-1 9-16,0 3 3 0,0-4-17 0,7 0 2 15,-7-1-7-15,6 0 2 0,-3 1-1 0,-3-2-3 16,7 0-12-16,-1 0 8 0,3-1-14 0,3-2 9 15,-3-5 1-15,4 0-7 0,-1-5 8 0,9 3-12 16,0-7-18-16,0-1-15 0,3-2-20 0,3-2-18 16,6-1-7-16,0-1-11 0,0-2-30 0,0-3-12 15,0-3 8-15,0-2-14 0,0 0-4 0,0 0-45 16,0 0-48-16,0-17-21 0,0 2-79 0,12-1-176 16</inkml:trace>
          <inkml:trace contextRef="#ctx0" brushRef="#br0" timeOffset="-424.0222">523-173 1825 0,'0'0'53'16,"0"0"19"-16,0 0-9 0,0 0 24 0,0 0 16 15,0 0 5-15,0 0-9 0,0 0-5 0,0 0-5 16,0 0-5-16,0 0-14 0,0 0 26 0,0 0 8 16,0 0-3-16,-18 14 3 0,18-14 8 0,0 0-12 15,0 0 24-15,0 0-14 0,0 0 6 0,0 0-12 16,0 0-23-16,0 0-6 0,0 0-15 0,0 0 3 16,-15 17-12-16,3-2-22 0,1 1-15 15,-10-2 11-15,3 11 7 0,-3-6 1 0,0 5-19 16,-9 3-14-16,4 2 3 0,-7-1 7 0,6 0 3 15,-6 1-12-15,9-5-6 0,4-1 2 0,2 1 9 16,3-1-17-16,-3-5 15 0,6 3 4 0,6-3-20 16,3-5 12-16,-3 2-11 0,0-5 2 0,0 1 2 15,6-3-7-15,0-4-14 0,0 1-8 0,0-2-3 16,0 0-14-16,0-3 2 0,0 0-3 0,0 0-4 16,0 0 4-16,0 0-9 0,0 0-15 0,0 0-22 15,0 0 6-15,12-11-5 0,3-1-17 16,-3-1-10-16,6-2 4 0,3 1 3 0,-3 0 15 15,2-3 0-15,1 2 13 0,-3 0-8 0,-6 4-4 16,3 1-52-16,-3 4-65 0,0-2-193 0,-3 1-193 16</inkml:trace>
        </inkml:traceGroup>
      </inkml:traceGroup>
    </inkml:traceGroup>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3:06.21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09ACF09-2889-4B2F-ABDB-9FEE2F06D505}" emma:medium="tactile" emma:mode="ink">
          <msink:context xmlns:msink="http://schemas.microsoft.com/ink/2010/main" type="inkDrawing" rotatedBoundingBox="3324,11151 10036,11434 9992,12496 3279,12214" semanticType="callout" shapeName="Other">
            <msink:sourceLink direction="with" ref="{0CD42359-B133-4401-B3DC-EBC4A1A183B7}"/>
            <msink:sourceLink direction="with" ref="{2D86B52B-010F-4D97-AA14-537DC99B3250}"/>
          </msink:context>
        </emma:interpretation>
      </emma:emma>
    </inkml:annotationXML>
    <inkml:trace contextRef="#ctx0" brushRef="#br0">37 34 522 0,'3'0'3'15,"-3"0"34"-15,6 0-18 0,-6 0-7 0,3 0-11 16,-3 0-4-16,0 0 16 0,0 0-27 0,0 0 27 16,0 0-15-16,0 0 15 0,0 0-9 0,0 0-11 15,0 0 5-15,0 0 16 0,0 0-1 16,0 0 2-16,0 0-28 0,0 0 5 0,0 0 3 16,0 0 21-16,0 0-25 0,0 0 18 0,0 0 4 15,0 0 3-15,0-8-2 0,0 8 18 0,0 0 4 16,0-10 13-16,0 10-33 0,0-6 56 0,0 6 27 15,0-5-47-15,0 2 15 0,0 1 22 0,0 1 10 16,0-2-21-16,0 2-25 0,0 1 26 0,-9 0-6 16,9-2-36-16,0 2 10 0,0 0 17 0,0 0 0 15,0 0-13-15,0 0 19 0,0 0-3 0,0 0-18 16,0 0 24-16,0 0-32 0,0 0-2 0,0 0 12 16,0 0-24-16,0 0 3 0,0 0-2 15,0 0-12-15,0 0 4 0,0 0 2 0,0 0-2 16,0 0-16-16,0 11 14 0,0-11-8 0,0 0 19 15,0 7-10-15,0-7-6 0,0 8-19 0,0-8 6 16,0 7 0-16,0-7-2 0,0 4 25 0,0 2 24 16,0-1-35-16,0 1 0 0,0 2-14 0,0 3 2 15,-15-3 18-15,15 5 18 0,0 3 0 0,-12-1-16 16,12 1-17-16,0-1 2 0,-9 3 20 0,9-3-1 16,0 2 2-16,0 2-20 0,0-3-7 0,0 0 13 15,0 2-10-15,0 0 10 0,0 2-8 0,0 2-14 16,0-3 23-16,0 0-16 0,12 1-2 15,-6-4-2-15,-6 2 18 0,9-1-17 0,-3-1-1 0,0-1 8 16,3 0 3-16,-7-3-3 0,4 3-6 16,0 0 15-16,0 0-5 0,0 0-8 0,0-4 2 15,0 4-3-15,-3-1 18 0,0 4-3 0,3-4-27 16,0 2 13-16,-3 0-3 0,0-1 2 0,0 1 17 16,3-1-5-16,-3 1-6 0,0 0-10 0,3-2 8 15,-3-2 10-15,0 2-6 0,0 1-15 0,0 2 22 16,0-4-13-16,0-6 11 0,-3 2-7 0,0-1-14 15,0 1 19-15,0-1-16 0,0-2 4 0,0-1 14 16,0-3-14-16,0 5-1 0,0 0 12 0,0 1-9 16,0-2 10-16,0-2-8 0,0-2 7 15,0 1-18-15,0 2 19 0,0-5-13 0,15 0 0 16,-15 0 2-16,9 0-1 0,-9 0 12 0,0 0-8 16,11 0 14-16,-5 12-8 0,3-12-4 0,-3 0-4 15,3 11 1-15,0-11-6 0,0 0 14 0,0 10-10 16,0-10-1-16,3 0 4 0,-3 9-2 0,3-1 5 15,-6 0 15-15,3 0-13 0,-1 3 5 0,1-7-23 16,3 1 9-16,0 1 8 0,-6 0-7 0,6-1 15 16,0-1-19-16,0-3-1 0,0 2 21 0,-3 0-14 15,-3 0 15-15,3 0-12 0,3-2 6 0,-1 2-13 16,1-2-6-16,0 2 24 0,6-3-24 0,0 0 10 16,-3 0 9-16,-3 0 1 0,-3 0-17 15,0 0 1-15,-3 0 4 0,-3 0 7 0,0 11 3 16,2-11 0-16,1 0-7 0,3 11 8 0,3-11 4 15,-3 0-7-15,0 7-3 0,0-7-10 0,6 0 12 16,0 0-11-16,0 0 8 0,3 0 3 0,-4 0 0 16,7 0 3-16,0 0-3 0,-3 0-13 0,-3 0 19 15,3 0-22-15,-6 0 6 0,0 0 2 0,-1 0 8 16,4 0 2-16,-3 0-11 0,6 0 5 0,0 0 17 16,0 0-6-16,0 0-2 0,0 0-18 0,-1 0 10 15,4 0-8-15,0 0 21 0,-3 10-21 0,0-10 18 16,6 10-18-16,-4-4 9 0,1-6-3 15,3 0 13-15,0 0-21 0,0 0 1 0,-3 0 3 0,2 0 27 16,-2 0-30-16,3 0 15 0,-6 0 0 16,0 0-3-16,0 0-16 0,-4 0 15 0,1 0-8 15,0 0 1-15,3 0 0 0,-3 0 2 0,0 0 1 16,0 0 14-16,0 0-16 0,2 0 1 0,1 0 5 16,-3 0 10-16,3 0-11 0,-3 0 3 0,3 0-10 15,0 0 13-15,0 0-4 0,2 0-3 0,-2 0 4 16,3 0 19-16,0 0 22 0,6 0-11 0,-3 0-9 15,2 0-15-15,1 0 14 0,-3 0-23 0,3 0 19 16,-3 0-11-16,-1 0-2 0,-2 0-4 16,-3 0 41-16,-3 0 25 0,9 0-35 0,0 0-13 15,-4 0-6-15,4 0-6 0,0 0-5 0,-3 0 5 16,3 0 9-16,-4 0-28 0,-2 0 8 0,-3 0 14 16,3 0 0-16,-3 0-11 0,0 0-12 0,6 0 24 15,0 0-7-15,2 0-2 0,1 0-12 0,6 0 19 16,-3 0-16-16,2 0 14 0,-2 0-20 0,3 0 19 15,-3-13-7-15,3 13-12 0,-1-10 19 0,-5 2-12 16,3 8 15-16,0 0-8 0,-3-8-17 0,-1 2 21 16,-2 6-12-16,0-5 17 0,6 5-16 0,-6 0 9 15,0 0 0-15,-1 0-23 0,-2 0 18 0,3 0-2 16,-3 0 3-16,-3 0 8 0,3 0-24 16,0-9 6-16,-1 9 12 0,1 0-2 0,3 0 14 15,-3 0-26-15,0 0 3 0,-3 0 24 0,3 0-10 16,-4 0-14-16,1 0 5 0,0 0 11 0,-3 0-13 15,3 0-2-15,3 0 3 0,0 0 15 0,3 0-14 16,-1 0 9-16,4 0-2 0,3-15-16 0,-6 15 15 16,3 0-12-16,-4 0 4 0,1 0 10 0,3 0-13 15,-6 0 12-15,0 0-6 0,3 0 1 0,-1 0 0 16,4 0 1-16,-6 0 4 0,6 0-4 0,-3 0 0 16,3 0 2-16,-1 0-3 0,4 0-2 0,-3-13 8 15,-3 13 2-15,6 0 0 0,-4 0 8 0,1 0-25 16,-3 0 10-16,0 0 2 0,3 0 2 0,-6 0-21 15,5 0 35-15,-2 0-31 0,-3 0 28 0,6 0-7 16,3 0-22-16,-3 0 5 0,-1 0 18 16,4 0-2-16,-3-13-15 0,3 13 3 0,0 0 11 15,-4 0-11-15,1 0 14 0,0-11-7 0,-3 11-9 16,0 0 19-16,2 0-9 0,1 0-13 0,0 0 10 16,6 0-10-16,-6 0 16 0,5 0 6 0,1 0-3 15,-3-14-14-15,0 14-4 0,3 0 7 0,-7 0-4 16,1 0 6-16,0 0 0 0,-3 0-8 0,-3 0 11 15,0 0 4-15,-1 0 0 0,-2 0 2 0,3 0-12 16,-3 0 7-16,0 0 1 0,3 0-19 16,3 0 14-16,-1 0-8 0,4 0 7 0,0 0 2 0,0-14-2 15,3 14-4-15,-6 0-2 0,2 0 24 16,-2 0-24-16,0 0 9 0,3 0-9 0,0 0 2 16,-6 0 15-16,2 0-16 0,1 0 13 0,0 0-9 15,0 0 9-15,-3 0-13 0,0 6 17 0,-4-6-6 16,4 0-13-16,-3 6 9 0,6-6-9 0,-3 0 5 15,0 0-3-15,6 0 7 0,-4 0 6 0,4 0-7 16,0 0 0-16,-3 0 6 0,-3 0-15 0,3 0 4 16,2 0 6-16,-5 0 6 0,3 0-5 0,-3 0 8 15,3 15-15-15,0-15-8 0,-1 0 28 0,-2 0-27 16,3 0 13-16,0 0-4 0,0 0 1 16,3 0 11-16,-1 0-2 0,-2 0-17 0,0 0 8 15,-3 0 13-15,3 0-18 0,-3 13 11 0,-3-13-10 16,-1 0 2-16,4 14 16 0,3-14-5 0,-3 10 0 15,0-10-23-15,3 0 22 0,-3 0 0 0,-1 0-2 16,1 0-18-16,0 0 15 0,-3 0 10 0,3 12-22 16,0-12 4-16,0 12 19 0,-1-12-9 0,4 0 1 15,-3 0-10-15,0 0 5 0,0 0-8 0,-3 0 22 16,3 12-21-16,-3-12 5 0,2 0 1 0,-5 0 9 16,3 0-11-16,0 0-1 0,-3 0-4 0,0 0 6 15,-3 0 13-15,3 0-6 0,-3 14 7 0,3-14-2 16,-4 0-14-16,4 0 11 0,3 0 4 15,-3 11-27-15,9-11 14 0,0 0-1 0,0 0 19 0,-1 0-18 16,4 0 5-16,0 0-11 0,-3 0 1 16,0 0 20-16,-3 0-2 0,-6 0-25 0,-1 0 7 15,4 0 21-15,-3 0-22 0,0 0 7 0,-3 0 12 16,3 0-13-16,0 0-5 0,6 0 7 0,-9 0 1 16,3 0 8-16,-3 0-16 0,-4 0 19 0,1 0-2 15,0 0-3-15,0 0-21 0,0 0 8 0,3 0 5 16,-3 0 3-16,-3 0 2 0,0 14-8 0,3-14 20 15,0 0-19-15,-3 0 15 0,-3 0-4 0,0 0-14 16,0 0 17-16,0 0 2 0,0 0-25 16,15 0 1-16,-15 0 21 0,0 0-11 0,12 0 1 0,-12 0-9 15,0 0 22-15,0 0-20 0,0 0 5 16,0 0 15-16,0 0-2 0,0 0-2 0,0 0-19 16,0 0 7-16,15 0-6 0,-15 0 20 0,0 0-6 15,0 0 6-15,0 0-2 0,18 0-16 0,-18 0 8 16,0 0 8-16,0 0 1 0,0 0 1 0,0 0-2 15,0 0-17-15,14 0 6 0,-14 0 17 0,0 0-7 16,0 0 0-16,0 0-5 0,0 0-1 0,0 0-3 16,0 0-13-16,0-15 19 0,0 15-6 0,0-15-4 15,0 3 9-15,0-2-8 0,0 1 14 0,0 2-4 16,0 0-5-16,0 3-15 0,0-1 8 0,0-2 14 16,0 0-9-16,0 2-2 0,0-5 1 0,0 0 11 15,0 4-4-15,0-2-12 0,0-2 9 16,-17 1-3-16,17 0-1 0,0 0-3 0,-12 3 9 15,12 0-18-15,-12-3 4 0,12-2 15 0,0 6-10 16,-9 0 16-16,0-1-12 0,0 0-8 0,0 0 22 16,3-1-14-16,6 5 3 0,0-1-13 0,0-2 11 15,0 0-4-15,0 6 4 0,0 0 5 0,0-2 14 16,0 2-20-16,0 3-9 0,0 0 16 0,0 0-4 16,0 0 9-16,0 0-13 0,0 0 5 0,0 0-14 15,0 0 2-15,0 0 13 0,0 0-15 0,0 0 4 16,0 0 8-16,-15 0-11 0,15 0 2 0,0 0-8 15,0 0 4-15,0 0 19 0,0 0 0 0,0 0-27 16,0 11 30-16,0-11 3 0,0 15-9 16,0-1 12-16,0 2-21 0,0 3 16 0,0-4-13 15,0-1 17-15,9-3 2 0,-9 5-2 0,0-2-5 16,0-2-21-16,0-1 23 0,15 1-5 0,-15-1-13 16,0-1 16-16,0 0-19 0,0-4 19 0,0 0-14 15,0 2-1-15,0 0 0 0,0-3-23 0,0-2-21 16,0 2-46-16,0-1-19 0,0-4-43 0,0 0-19 15,0 0-81-15,0 0-123 0,0 0-204 0</inkml:trace>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3:15.34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964223F-C641-4EEA-A063-C9F4D6727861}" emma:medium="tactile" emma:mode="ink">
          <msink:context xmlns:msink="http://schemas.microsoft.com/ink/2010/main" type="inkDrawing" rotatedBoundingBox="3272,8716 3871,7866 3959,7928 3360,8778" semanticType="callout" shapeName="Other">
            <msink:sourceLink direction="with" ref="{0CD42359-B133-4401-B3DC-EBC4A1A183B7}"/>
          </msink:context>
        </emma:interpretation>
      </emma:emma>
    </inkml:annotationXML>
    <inkml:trace contextRef="#ctx0" brushRef="#br0">0 772 630 0,'0'0'27'0,"0"0"59"0,0 0-28 0,0 0 14 15,0 0 9-15,0 0 3 0,0 0 13 0,0 0-17 16,0 0-25-16,0 0 11 0,0 0-8 0,0 0-17 16,0 0 10-16,0 0 4 0,0 0-20 0,0 0 12 15,0 0-9-15,0 0-1 0,0 0 1 0,0 0 2 16,0 0-33-16,0 0 41 0,0 0 1 15,0 0-23-15,0 0 32 0,0 0-18 0,0 0-14 16,0 0 23-16,0 0 3 0,0 0-10 0,0 0-5 16,0 0-21-16,0 0 19 0,0 0-11 0,0 0 22 15,0 0-12-15,0 0-21 0,0 0 19 0,0 0-12 16,0 0-18-16,0 0 2 0,0 0 5 0,0 0 4 16,0 0 4-16,0 0 4 0,0 0-20 0,0 0 1 15,0 0-4-15,0 0 4 0,0 0-5 0,0 0 16 16,0 0-4-16,0 0-26 0,0 0 7 0,0 9 13 15,0-9-12-15,0 0 4 0,0 0 6 0,0 0 11 16,0 0-21-16,0 0 17 0,0 0 3 16,0 0-13-16,0 0-3 0,0 0-1 0,0 0 3 15,0 0 0-15,0 0 12 0,0 0-15 0,0 0 16 16,0 0-5-16,0 0-5 0,0 0-5 0,0 0 4 16,0 12 5-16,0-12-1 0,0 0 23 0,0 13 22 15,9-13-16-15,-9 11 2 0,0-11-26 0,12 9-7 16,-6-3 15-16,-6-6-15 0,9 7 15 0,-3-1-13 15,-6-6-8-15,6 3 12 0,-6-3-7 0,6 5 6 16,-3-5-11-16,0 0-6 0,-3 0 10 0,0 2 6 16,0-2-5-16,0 1-6 0,0-1 19 15,0 0-7-15,0 0-8 0,0 0-9 0,0 0 11 0,0 0 12 16,0 0-6 0,0 0-12-16,0 0-7 0,0 0 10 0,0 0 16 0,0 0-4 0,0 0-3 15,0 0-13-15,0 0-5 0,0 0 8 0,0 0 1 16,0 0 9-16,0 0 2 0,0 0-14 0,0 0 21 15,0 0-5-15,0 0-7 0,0 0-17 0,0 0 18 16,0 0-14-16,0 0 21 0,0 0-16 0,0 0 1 16,0 0 0-16,0 0 19 0,0 0-18 0,0 0 8 15,0 0-9-15,0 0 2 0,0 0 12 0,0 0 7 16,0 0-18-16,0 0 23 0,0 0-13 0,0 0 17 16,0 0-11-16,0 0-15 0,0 0-2 15,0-11 11-15,0 11 11 0,0-9-6 0,0 9-17 16,14-8-3-16,-14 1 16 0,15 1-8 0,-3-1-1 15,-12-1-1-15,9 1 1 0,-9-1 8 0,12-2-12 16,-3 0-6-16,-3 1 15 0,-6-2 2 0,9 0-9 16,0 0-12-16,0-1 19 0,3-1-9 0,0-1-9 15,-1 3 18-15,-2-4 5 0,3 3-16 0,-6-2-7 16,0 4 30-16,0 0-15 0,3-1-14 0,-3-2 18 16,0 1-21-16,-3-1 8 0,3 1 0 0,3-2 21 15,0 0-4-15,0 0-17 0,-3 0 3 0,3 1 10 16,0 2-16-16,-3-1 8 0,2 0 7 0,-2 0-2 15,3 1-7-15,0-3 12 0,0 1-24 16,-3 3 8-16,-3-1 13 0,6-1 7 0,0 3-6 16,-3-2-10-16,0 3-11 0,0-4 5 0,3 2 3 15,0-4 2-15,3 2 19 0,-3 1-4 0,-4-2-5 16,7 2 1-16,-3 1-4 0,-3 2-5 0,0-1 1 16,-6 3 11-16,0-1-10 0,0-1-8 0,0-3 1 15,18-2 4-15,-6 3-2 0,-12-1 12 0,15-1 14 16,-3 3-24-16,0-2 7 0,0 2-6 0,-12 2 2 15,0 3 17-15,0-3-2 0,0 4-8 0,0-3-24 16,0 0 29-16,0 0-16 0,12 1 11 0,-12 2-10 16,11-5 2-16,1 3-1 0,-3-2 8 15,-9-1-12-15,9 1 28 0,-9 4-15 0,9-4-5 16,-9 0 5-16,0-1-11 0,6 4 23 0,-6 1-1 16,6 2-27-16,-3-2 3 0,0 2 24 0,-3 1-11 15,0 0-16-15,0 0 18 0,0 0-8 0,0 0-18 16,0 0 4-16,0 0 3 0,0 0-3 0,0 0-41 15,0 0-53-15,0 0-13 0,0 0-71 0,0 0-67 16,0 0-161-16,0 0-106 0</inkml:trace>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3:19.776"/>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D1DF99DE-017F-4465-AF15-60AB1FE9E97C}" emma:medium="tactile" emma:mode="ink">
          <msink:context xmlns:msink="http://schemas.microsoft.com/ink/2010/main" type="inkDrawing" rotatedBoundingBox="7914,8856 8614,8064 8719,8157 8019,8948" semanticType="callout" shapeName="Other">
            <msink:sourceLink direction="with" ref="{0CD42359-B133-4401-B3DC-EBC4A1A183B7}"/>
          </msink:context>
        </emma:interpretation>
      </emma:emma>
    </inkml:annotationXML>
    <inkml:trace contextRef="#ctx0" brushRef="#br0">4673 895 1615 0,'0'0'76'0,"-11"0"-12"16,11 0-21-16,0 0-13 0,0 0 27 0,0 0-18 15,0 0-9-15,0 0-34 0,0 0 9 0,0 0 10 16,0 0-18-16,0 0 18 0,0 0-12 0,0 0-9 16,0 0 22-16,0 0 42 0,0 0-28 0,0 0 8 15,0 0 18-15,0 0-8 0,0 0 35 16,0 0-12-16,0 0-7 0,0 0-15 0,0 0 4 16,0 0-6-16,0 0-9 0,0 0-8 0,0 0 3 15,0 0-3-15,0 0-21 0,0 0 8 0,0 0-15 16,0 0 6-16,0 0-4 0,0 0 8 0,0 0-3 15,0 0-2-15,0 0 0 0,0 14-3 0,0-14-17 16,0 11 18-16,0-11 3 0,0 11-2 0,0 2-8 16,0-4-9-16,11-9 19 0,-11 10 2 0,0-4-18 15,6 1 6-15,-6-1 10 0,0 0-14 0,9-2-3 16,-9-2 22-16,6 3-4 0,3 1-17 0,-6-3 20 16,-3-2-9-16,3 3-18 0,-3 0 20 15,3-3-12-15,-3 1 19 0,0-2-3 0,0 0-24 16,0 0 21-16,0 0 4 0,0 0-25 0,0 0 15 15,0 0 10-15,0 0-15 0,0 0-4 0,0 0 21 16,0 0-2-16,0 0-22 0,0 0 18 0,0 0-1 16,0 0 4-16,0 0-12 0,0 0-7 0,0 0 0 15,0 0 17-15,0 0 0 0,0 0 8 0,0 0 2 16,0 0 6-16,15 0-2 0,-15 0 7 0,0 0-16 16,0 0 4-16,0 0-12 0,0-12 17 0,0 12-17 15,15-13-10-15,-15 2 2 0,18 0 7 0,-6-1 4 16,3-3 0-16,-4 3 2 0,4-2-13 15,0 3 4-15,-3-1 2 0,0-1-13 0,0 2 17 16,0 0-16-16,-3 2 23 0,3-4-24 0,-6 1 14 16,3 1 5-16,-1-2-6 0,1-1 10 0,-3-1-23 15,0 0 6-15,6 0 1 0,-6 0 0 0,6-2 5 16,0-2 8-16,0 2 0 0,3-1 2 0,0 0-20 16,0 0 6-16,-4 2 6 0,4-3-14 0,3 2 17 15,0-3-11-15,-3 2 10 0,0 1-11 0,-3 0 16 16,3 0-5-16,-1 1-19 0,1 1 12 0,-3 4 16 15,-6-4-8-15,0 5 7 0,0-1-24 0,0 3 26 16,3 1-21-16,-3 3 22 0,-3-4-7 0,0 1-24 16,0 0 10-16,3 1 3 0,3-1 8 15,-3 0 2-15,-3-2-21 0,3 2 19 0,3-1 0 16,3 3 4-16,-4-1-17 0,-2 1 7 0,0 0 17 16,-3-2-12-16,6 4 2 0,-3-2 3 0,-6-1-9 15,0 0 4-15,0 1 23 0,0 0-3 0,0-1-23 16,0 3 10-16,15-2-11 0,-15 1 13 0,9-3-8 15,0 6 1-15,-9-2 5 0,12-2-12 0,-6 3 5 16,-6-3 1-16,0 5-3 0,6-3 6 0,-6 2-4 16,0 1-2-16,0-3 15 0,0 3-20 0,0 0 7 15,0 0-18-15,0 0 17 0,0 0 5 0,0 0-17 16,0 0 6-16,0 0 0 0,0 0 10 16,0 0-3-16,0 0-16 0,0 0 14 0,0 0-14 15,0 0 5-15,0 0 16 0,0 0-12 0,0 0 9 16,0 0-12-16,0 0 9 0,0 0-9 0,0 0-3 15,0 0 23-15,0 0-25 0,0 0 9 0,0 0-7 16,0 0 11-16,0 0 3 0,0 0 4 0,0 0-6 16,0 0 1-16,0 0-22 0,0 0 10 0,0 0 19 15,0 0-13-15,0 0-5 0,0 0 14 0,0 0-3 16,0 0-19-16,0 0 6 0,0 0 8 0,0 0-1 16,0 0 4-16,0 0-5 0,0 0-6 0,0 0 22 15,0 0-7-15,0 0 4 0,0 0-23 16,0 0 23-16,0 13-4 0,0-13-16 0,0 0 4 15,0 0 10-15,0 0-13 0,0 0 0 0,0 0 8 16,0 0-7-16,0 0 21 0,0 0-17 0,0 0 18 16,0 0-15-16,0 0 0 0,0 0-9 0,0 0 3 15,0 0 5-15,0 0-3 0,0 0-1 0,0 0 5 16,0 0-5-16,0 0 11 0,0 0 6 0,0 0-5 16,0 0-17-16,0 0 20 0,0 0-8 0,0 0-7 15,0 0-3-15,0 0 17 0,0 0-4 0,0 0-13 16,0 0 18-16,0 0-19 0,0 0-4 0,0 0 17 15,0 0 5-15,0 0-17 0,0 0 17 16,0 0-8-16,0 0 6 0,0 0-24 0,0 0 12 0,0 0 3 16,0 0 2-16,0 0 9 0,0 0-11 15,0 0 15-15,0 0-18 0,0 0 6 0,0 0 13 16,0 0-23-16,0 0 24 0,0 0-24 0,0 0-4 16,0 0 19-16,0 0 4 0,0 0-6 0,0 0-6 15,0 0-6-15,0 0 15 0,0 0 4 0,0 0-13 16,0 0-2-16,0 0-10 0,0 0 5 0,0 0 13 15,0 0-10-15,0 0 4 0,0 0 16 0,0 0-23 16,0 0 8-16,0 0 8 0,0 0-15 0,0 0 8 16,0 0 9-16,0 0-3 0,0 0-7 0,0 0 0 15,0 0 0-15,0 0 8 0,0 0-7 0,0 0-12 16,0 0 12-16,0 0-3 0,0 0-4 16,0 0 1-16,0 0 14 0,0 0-8 0,0 0-2 15,0 0 9-15,0 0 1 0,0 0-18 0,0 0 7 16,0 0-2-16,0 0 11 0,0 0 5 0,0 0 1 15,0 0-9-15,0 0-15 0,0 0 22 0,0 0-3 16,0 0-16-16,0 0 5 0,0 0-1 0,0 0 0 16,0 0 6-16,0 0 2 0,0 0-4 0,0 0 17 15,0 0-13-15,0 0 4 0,0 0-14 0,0 0 4 16,0 0-1-16,0 0 16 0,0 0 0 0,0 0-18 16,0 0 9-16,0 0-14 0,0 0 5 0,0 0 18 15,0 0 0-15,0 0-11 0,0 0 2 16,0 0-8-16,0 0-1 0,0 0 0 0,0 0 16 0,0 0-6 15,0 0 15-15,0 0-19 0,0 0 14 16,0 0 6-16,0 0-21 0,0 0 5 0,0 0 10 16,0 0-16-16,0 0 3 0,0 0 0 0,0 0-1 15,0 0 5-15,0 0 11 0,0 0-14 0,0 0-8 16,0 0 18-16,0 0-7 0,0 0-13 0,0 0 12 16,0 0-5-16,0 0 4 0,0 0 11 0,0 0-21 15,0 0 0-15,0 0 7 0,0 0-2 0,0 0 0 16,0 0 6-16,0 0-7 0,0 0 13 0,0 0-13 15,0 0-3-15,0 0 16 0,0 0-2 0,0 0-3 16,0 0-11-16,0 0 12 0,0 0-23 16,0 0 22-16,0 0-13 0,0 0 7 0,0 0 3 15,0 0-38-15,0 0-65 0,0 0-57 0,0 0-31 16,0 0-62-16,0 0-75 0,0 0-267 0</inkml:trace>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01:43:21.68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6D8E8DD-982F-45EE-9B39-9800D32EE5D5}" emma:medium="tactile" emma:mode="ink">
          <msink:context xmlns:msink="http://schemas.microsoft.com/ink/2010/main" type="writingRegion" rotatedBoundingBox="3379,9239 3850,9239 3850,9804 3379,9804"/>
        </emma:interpretation>
      </emma:emma>
    </inkml:annotationXML>
    <inkml:traceGroup>
      <inkml:annotationXML>
        <emma:emma xmlns:emma="http://www.w3.org/2003/04/emma" version="1.0">
          <emma:interpretation id="{1FCEB0F7-7B56-499D-A62F-914975402424}" emma:medium="tactile" emma:mode="ink">
            <msink:context xmlns:msink="http://schemas.microsoft.com/ink/2010/main" type="paragraph" rotatedBoundingBox="3379,9239 3850,9239 3850,9804 3379,9804" alignmentLevel="1"/>
          </emma:interpretation>
        </emma:emma>
      </inkml:annotationXML>
      <inkml:traceGroup>
        <inkml:annotationXML>
          <emma:emma xmlns:emma="http://www.w3.org/2003/04/emma" version="1.0">
            <emma:interpretation id="{57CD659F-C763-42F0-BE4C-ABA83EEF578C}" emma:medium="tactile" emma:mode="ink">
              <msink:context xmlns:msink="http://schemas.microsoft.com/ink/2010/main" type="line" rotatedBoundingBox="3379,9239 3850,9239 3850,9804 3379,9804"/>
            </emma:interpretation>
          </emma:emma>
        </inkml:annotationXML>
        <inkml:traceGroup>
          <inkml:annotationXML>
            <emma:emma xmlns:emma="http://www.w3.org/2003/04/emma" version="1.0">
              <emma:interpretation id="{0CD42359-B133-4401-B3DC-EBC4A1A183B7}" emma:medium="tactile" emma:mode="ink">
                <msink:context xmlns:msink="http://schemas.microsoft.com/ink/2010/main" type="inkWord" rotatedBoundingBox="3379,9239 3850,9239 3850,9804 3379,9804">
                  <msink:destinationLink direction="with" ref="{D1DF99DE-017F-4465-AF15-60AB1FE9E97C}"/>
                  <msink:destinationLink direction="with" ref="{9964223F-C641-4EEA-A063-C9F4D6727861}"/>
                  <msink:destinationLink direction="with" ref="{309ACF09-2889-4B2F-ABDB-9FEE2F06D505}"/>
                </msink:context>
              </emma:interpretation>
              <emma:one-of disjunction-type="recognition" id="oneOf0">
                <emma:interpretation id="interp0" emma:lang="" emma:confidence="0">
                  <emma:literal>v</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J</emma:literal>
                </emma:interpretation>
              </emma:one-of>
            </emma:emma>
          </inkml:annotationXML>
          <inkml:trace contextRef="#ctx0" brushRef="#br0">27 436 1435 0,'0'-1'4'0,"-9"1"12"16,9 0 58-16,0 0-32 0,0 0 18 0,0 0-22 16,-12 0-26-16,6 0 18 0,6 0-33 0,0 0 4 15,0 0-12-15,0 0 12 0,0 0 8 0,0 0 0 16,0 0 3-16,0 0 7 0,0 0 34 0,0 0 20 16,0 0-20-16,0 0-1 0,0 0 31 15,0 0-36-15,0 0 5 0,0 0-12 0,0 0-25 16,0 0-7-16,0 0 17 0,0 0-13 0,0 0-21 0,0 0 17 15,0 0-21-15,0 9 25 0,0-9-23 16,0 0 27-16,0 0-15 0,0 0 2 0,0 0-12 16,0 0 20-16,0 0-12 0,12 0-14 0,-12 0 25 15,0 13-18-15,6-13 22 0,-6 11-20 0,9-11 3 16,-9 11 21-16,9-3-11 0,-3-8 2 0,0 9-24 16,0-3 27-16,0-6-10 0,-3 6-11 0,3 1 9 15,-3-4-10-15,0 2 21 0,0-3-17 0,0 2 13 16,3 0-11-16,-6-1-1 0,0 1 2 0,3 0 26 15,0 1-30-15,-3-2 11 0,0 0 3 16,3 1 0-16,0-2 6 0,-3 2-4 0,3-4-30 16,3 0 30-16,-3 0-5 0,-3 0 1 0,2 0-4 15,1 0-12-15,-3 0 26 0,0 0-27 0,0 0 16 16,0 0-11-16,0 0 24 0,0 0-17 0,0 0 13 16,0 0-13-16,0 0 7 0,0 0 17 0,0 0 9 15,0-11-4-15,0 11-14 0,0-5 18 0,0 5-5 16,0-7-27-16,0 1 3 0,0 2 7 0,0-3-11 15,9 3 23-15,-9-4-11 0,12-1-11 0,-3-2 0 16,3-1 9-16,0-1-21 0,-3 2 12 0,-3 0-6 16,3 0 3-16,0 0 13 0,0 0-25 0,-6 0 19 15,3 1 6-15,0-1-13 0,0 2-11 0,2-3 20 16,1 1-3-16,-3-1-5 0,0 1-4 16,3 1 0-16,-3-1 20 0,6 0-12 0,-3 0 1 15,-3 1-14-15,-3 2-2 0,3-2 31 0,0 0-23 16,0 1 5-16,-3-1-4 0,-3 2 4 0,0 2 4 15,0-2-11-15,0-3 10 0,0 2-8 0,0 3 4 16,12-2 21-16,-12 1-8 0,0 2-7 0,12 0-3 16,-12 0 2-16,0 1-5 0,0 0-9 0,0 1 15 15,0-1-7-15,0 0 7 0,0-3 0 0,15-3-17 16,-15 4 13-16,11-3 13 0,-11 1-27 0,0 3 17 16,0-1 7-16,0 4-5 0,0 2 3 0,0 0-14 15,0 0 8-15,0 0-5 0,0 0 2 0,0 0 2 16,0 0 10-16,0 0-18 0,18 0-1 15,-18 0 9-15,0 0 7 0,0-12-15 0,0 12 12 16,0 0 9-16,0 0-5 0,0 0-29 0,0 0 30 16,0 0-20-16,0 0 9 0,0 0 15 0,0 0-25 15,0 0 22-15,0 0-15 0,0 0 10 0,0 0-7 16,15-14 18-16,-15 14-13 0,0-11-1 0,15 1 6 16,-15 1 3-16,15 9-5 0,-3-11-5 0,-12 2-16 15,0 9 9-15,0 0 7 0,0 0-2 0,0 0 15 16,0 0-11-16,0 0 5 0,0 0 16 0,0 0-10 15,0 0-12-15,0 0 28 0,18 0-20 0,-18 0-3 16,0 0 13-16,0 0-20 0,0 0 15 16,0 0-6-16,0 0-16 0,0 0 15 0,0 0-25 15,0 0 25-15,0 0-19 0,0 0 1 0,0 0 5 16,0 0 6-16,0 0-21 0,0 0 8 0,0 0-23 16,0 0-37-16,0 0-16 0,0 0-39 0,0 0-59 15,0 0-100-15,0 0-127 0,0 0-172 0</inkml:trace>
        </inkml:traceGroup>
      </inkml:traceGroup>
    </inkml:traceGroup>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s-ES" smtClean="0"/>
              <a:t>Haga clic para modificar el estilo de título del patrón</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editar el estilo de subtítulo del patrón</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E321FAEA-5542-43EF-A89E-BA451C0D057C}" type="datetimeFigureOut">
              <a:rPr lang="es-MX" smtClean="0"/>
              <a:t>30/11/2021</a:t>
            </a:fld>
            <a:endParaRPr lang="es-MX" dirty="0"/>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s-MX" dirty="0"/>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162398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22C9A19-8F60-4D4C-A3FA-BFB00488A95A}" type="slidenum">
              <a:rPr lang="es-MX" smtClean="0"/>
              <a:t>‹Nº›</a:t>
            </a:fld>
            <a:endParaRPr lang="es-MX" dirty="0"/>
          </a:p>
        </p:txBody>
      </p:sp>
    </p:spTree>
    <p:extLst>
      <p:ext uri="{BB962C8B-B14F-4D97-AF65-F5344CB8AC3E}">
        <p14:creationId xmlns:p14="http://schemas.microsoft.com/office/powerpoint/2010/main" val="3036883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8737600" y="6248403"/>
            <a:ext cx="2946400" cy="365125"/>
          </a:xfrm>
        </p:spPr>
        <p:txBody>
          <a:bodyPr/>
          <a:lstStyle/>
          <a:p>
            <a:fld id="{E321FAEA-5542-43EF-A89E-BA451C0D057C}" type="datetimeFigureOut">
              <a:rPr lang="es-MX" smtClean="0"/>
              <a:t>30/11/2021</a:t>
            </a:fld>
            <a:endParaRPr lang="es-MX" dirty="0"/>
          </a:p>
        </p:txBody>
      </p:sp>
      <p:sp>
        <p:nvSpPr>
          <p:cNvPr id="5" name="Footer Placeholder 4"/>
          <p:cNvSpPr>
            <a:spLocks noGrp="1"/>
          </p:cNvSpPr>
          <p:nvPr>
            <p:ph type="ftr" sz="quarter" idx="11"/>
          </p:nvPr>
        </p:nvSpPr>
        <p:spPr>
          <a:xfrm>
            <a:off x="609602" y="6248208"/>
            <a:ext cx="7431311" cy="365125"/>
          </a:xfrm>
        </p:spPr>
        <p:txBody>
          <a:bodyPr/>
          <a:lstStyle/>
          <a:p>
            <a:endParaRPr lang="es-MX" dirty="0"/>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p:cNvSpPr>
            <a:spLocks noGrp="1"/>
          </p:cNvSpPr>
          <p:nvPr>
            <p:ph type="sldNum" sz="quarter" idx="12"/>
          </p:nvPr>
        </p:nvSpPr>
        <p:spPr>
          <a:xfrm rot="5400000">
            <a:off x="8075084" y="103716"/>
            <a:ext cx="533400" cy="325968"/>
          </a:xfrm>
        </p:spPr>
        <p:txBody>
          <a:bodyPr/>
          <a:lstStyle/>
          <a:p>
            <a:fld id="{222C9A19-8F60-4D4C-A3FA-BFB00488A95A}" type="slidenum">
              <a:rPr lang="es-MX" smtClean="0"/>
              <a:t>‹Nº›</a:t>
            </a:fld>
            <a:endParaRPr lang="es-MX" dirty="0"/>
          </a:p>
        </p:txBody>
      </p:sp>
    </p:spTree>
    <p:extLst>
      <p:ext uri="{BB962C8B-B14F-4D97-AF65-F5344CB8AC3E}">
        <p14:creationId xmlns:p14="http://schemas.microsoft.com/office/powerpoint/2010/main" val="196063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smtClean="0"/>
              <a:t>Haga clic para modificar el estilo de título del patrón</a:t>
            </a:r>
            <a:endParaRPr lang="es-MX"/>
          </a:p>
        </p:txBody>
      </p:sp>
      <p:sp>
        <p:nvSpPr>
          <p:cNvPr id="3" name="2 Marcador de texto"/>
          <p:cNvSpPr>
            <a:spLocks noGrp="1"/>
          </p:cNvSpPr>
          <p:nvPr>
            <p:ph type="body" sz="half" idx="1"/>
          </p:nvPr>
        </p:nvSpPr>
        <p:spPr>
          <a:xfrm>
            <a:off x="609600" y="1600201"/>
            <a:ext cx="5384800" cy="452596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6197600" y="1600201"/>
            <a:ext cx="5384800" cy="452596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Rectangle 4"/>
          <p:cNvSpPr>
            <a:spLocks noGrp="1" noChangeArrowheads="1"/>
          </p:cNvSpPr>
          <p:nvPr>
            <p:ph type="dt" sz="half" idx="10"/>
          </p:nvPr>
        </p:nvSpPr>
        <p:spPr>
          <a:ln/>
        </p:spPr>
        <p:txBody>
          <a:bodyPr/>
          <a:lstStyle>
            <a:lvl1pPr>
              <a:defRPr/>
            </a:lvl1pPr>
          </a:lstStyle>
          <a:p>
            <a:fld id="{E321FAEA-5542-43EF-A89E-BA451C0D057C}" type="datetimeFigureOut">
              <a:rPr lang="es-MX" smtClean="0"/>
              <a:t>30/11/2021</a:t>
            </a:fld>
            <a:endParaRPr lang="es-MX" dirty="0"/>
          </a:p>
        </p:txBody>
      </p:sp>
      <p:sp>
        <p:nvSpPr>
          <p:cNvPr id="6" name="Rectangle 5"/>
          <p:cNvSpPr>
            <a:spLocks noGrp="1" noChangeArrowheads="1"/>
          </p:cNvSpPr>
          <p:nvPr>
            <p:ph type="ftr" sz="quarter" idx="11"/>
          </p:nvPr>
        </p:nvSpPr>
        <p:spPr>
          <a:ln/>
        </p:spPr>
        <p:txBody>
          <a:bodyPr/>
          <a:lstStyle>
            <a:lvl1pPr>
              <a:defRPr/>
            </a:lvl1pPr>
          </a:lstStyle>
          <a:p>
            <a:endParaRPr lang="es-MX" dirty="0"/>
          </a:p>
        </p:txBody>
      </p:sp>
      <p:sp>
        <p:nvSpPr>
          <p:cNvPr id="7" name="Rectangle 6"/>
          <p:cNvSpPr>
            <a:spLocks noGrp="1" noChangeArrowheads="1"/>
          </p:cNvSpPr>
          <p:nvPr>
            <p:ph type="sldNum" sz="quarter" idx="12"/>
          </p:nvPr>
        </p:nvSpPr>
        <p:spPr>
          <a:ln/>
        </p:spPr>
        <p:txBody>
          <a:bodyPr/>
          <a:lstStyle>
            <a:lvl1pPr>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28819716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smtClean="0"/>
              <a:t>Haga clic para modificar el estilo de título del patrón</a:t>
            </a:r>
            <a:endParaRPr lang="es-MX"/>
          </a:p>
        </p:txBody>
      </p:sp>
      <p:sp>
        <p:nvSpPr>
          <p:cNvPr id="3" name="2 Marcador de texto"/>
          <p:cNvSpPr>
            <a:spLocks noGrp="1"/>
          </p:cNvSpPr>
          <p:nvPr>
            <p:ph type="body" sz="half" idx="1"/>
          </p:nvPr>
        </p:nvSpPr>
        <p:spPr>
          <a:xfrm>
            <a:off x="609600" y="1600201"/>
            <a:ext cx="5384800" cy="452596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quarter" idx="2"/>
          </p:nvPr>
        </p:nvSpPr>
        <p:spPr>
          <a:xfrm>
            <a:off x="6197600" y="1600200"/>
            <a:ext cx="5384800" cy="21859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contenido"/>
          <p:cNvSpPr>
            <a:spLocks noGrp="1"/>
          </p:cNvSpPr>
          <p:nvPr>
            <p:ph sz="quarter" idx="3"/>
          </p:nvPr>
        </p:nvSpPr>
        <p:spPr>
          <a:xfrm>
            <a:off x="6197600" y="3938589"/>
            <a:ext cx="5384800" cy="218757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Rectangle 4"/>
          <p:cNvSpPr>
            <a:spLocks noGrp="1" noChangeArrowheads="1"/>
          </p:cNvSpPr>
          <p:nvPr>
            <p:ph type="dt" sz="half" idx="10"/>
          </p:nvPr>
        </p:nvSpPr>
        <p:spPr>
          <a:ln/>
        </p:spPr>
        <p:txBody>
          <a:bodyPr/>
          <a:lstStyle>
            <a:lvl1pPr>
              <a:defRPr/>
            </a:lvl1pPr>
          </a:lstStyle>
          <a:p>
            <a:fld id="{E321FAEA-5542-43EF-A89E-BA451C0D057C}" type="datetimeFigureOut">
              <a:rPr lang="es-MX" smtClean="0"/>
              <a:t>30/11/2021</a:t>
            </a:fld>
            <a:endParaRPr lang="es-MX" dirty="0"/>
          </a:p>
        </p:txBody>
      </p:sp>
      <p:sp>
        <p:nvSpPr>
          <p:cNvPr id="7" name="Rectangle 5"/>
          <p:cNvSpPr>
            <a:spLocks noGrp="1" noChangeArrowheads="1"/>
          </p:cNvSpPr>
          <p:nvPr>
            <p:ph type="ftr" sz="quarter" idx="11"/>
          </p:nvPr>
        </p:nvSpPr>
        <p:spPr>
          <a:ln/>
        </p:spPr>
        <p:txBody>
          <a:bodyPr/>
          <a:lstStyle>
            <a:lvl1pPr>
              <a:defRPr/>
            </a:lvl1pPr>
          </a:lstStyle>
          <a:p>
            <a:endParaRPr lang="es-MX" dirty="0"/>
          </a:p>
        </p:txBody>
      </p:sp>
      <p:sp>
        <p:nvSpPr>
          <p:cNvPr id="8" name="Rectangle 6"/>
          <p:cNvSpPr>
            <a:spLocks noGrp="1" noChangeArrowheads="1"/>
          </p:cNvSpPr>
          <p:nvPr>
            <p:ph type="sldNum" sz="quarter" idx="12"/>
          </p:nvPr>
        </p:nvSpPr>
        <p:spPr>
          <a:ln/>
        </p:spPr>
        <p:txBody>
          <a:bodyPr/>
          <a:lstStyle>
            <a:lvl1pPr>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15229934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a:solidFill>
                  <a:schemeClr val="accent1">
                    <a:lumMod val="50000"/>
                  </a:schemeClr>
                </a:solidFill>
              </a:defRPr>
            </a:lvl1pPr>
          </a:lstStyle>
          <a:p>
            <a:r>
              <a:rPr lang="es-ES" smtClean="0"/>
              <a:t>Haga clic para modificar el estilo de título del patrón</a:t>
            </a:r>
            <a:endParaRPr lang="en-US" dirty="0"/>
          </a:p>
        </p:txBody>
      </p:sp>
      <p:sp>
        <p:nvSpPr>
          <p:cNvPr id="4" name="Date Placeholder 3"/>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22C9A19-8F60-4D4C-A3FA-BFB00488A95A}" type="slidenum">
              <a:rPr lang="es-MX" smtClean="0"/>
              <a:t>‹Nº›</a:t>
            </a:fld>
            <a:endParaRPr lang="es-MX" dirty="0"/>
          </a:p>
        </p:txBody>
      </p:sp>
      <p:sp>
        <p:nvSpPr>
          <p:cNvPr id="8" name="Content Placeholder 7"/>
          <p:cNvSpPr>
            <a:spLocks noGrp="1"/>
          </p:cNvSpPr>
          <p:nvPr>
            <p:ph sz="quarter" idx="1"/>
          </p:nvPr>
        </p:nvSpPr>
        <p:spPr>
          <a:xfrm>
            <a:off x="816864" y="1600200"/>
            <a:ext cx="10871200" cy="44958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990496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smtClean="0"/>
              <a:t>Editar el estilo de texto del patrón</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es-ES" smtClean="0"/>
              <a:t>Haga clic para modificar el estilo de título del patrón</a:t>
            </a:r>
            <a:endParaRPr lang="en-US" dirty="0"/>
          </a:p>
        </p:txBody>
      </p:sp>
      <p:sp>
        <p:nvSpPr>
          <p:cNvPr id="12" name="Date Placeholder 11"/>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222C9A19-8F60-4D4C-A3FA-BFB00488A95A}" type="slidenum">
              <a:rPr lang="es-MX" smtClean="0"/>
              <a:t>‹Nº›</a:t>
            </a:fld>
            <a:endParaRPr lang="es-MX" dirty="0"/>
          </a:p>
        </p:txBody>
      </p:sp>
      <p:sp>
        <p:nvSpPr>
          <p:cNvPr id="14" name="Footer Placeholder 13"/>
          <p:cNvSpPr>
            <a:spLocks noGrp="1"/>
          </p:cNvSpPr>
          <p:nvPr>
            <p:ph type="ftr" sz="quarter" idx="12"/>
          </p:nvPr>
        </p:nvSpPr>
        <p:spPr/>
        <p:txBody>
          <a:bodyPr/>
          <a:lstStyle/>
          <a:p>
            <a:endParaRPr lang="es-MX" dirty="0"/>
          </a:p>
        </p:txBody>
      </p:sp>
    </p:spTree>
    <p:extLst>
      <p:ext uri="{BB962C8B-B14F-4D97-AF65-F5344CB8AC3E}">
        <p14:creationId xmlns:p14="http://schemas.microsoft.com/office/powerpoint/2010/main" val="36700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Content Placeholder 10"/>
          <p:cNvSpPr>
            <a:spLocks noGrp="1"/>
          </p:cNvSpPr>
          <p:nvPr>
            <p:ph sz="quarter" idx="2"/>
          </p:nvPr>
        </p:nvSpPr>
        <p:spPr>
          <a:xfrm>
            <a:off x="6459868" y="1589567"/>
            <a:ext cx="5181600" cy="45720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5"/>
          </p:nvPr>
        </p:nvSpPr>
        <p:spPr/>
        <p:txBody>
          <a:bodyPr rtlCol="0"/>
          <a:lstStyle/>
          <a:p>
            <a:fld id="{E321FAEA-5542-43EF-A89E-BA451C0D057C}" type="datetimeFigureOut">
              <a:rPr lang="es-MX" smtClean="0"/>
              <a:t>30/11/2021</a:t>
            </a:fld>
            <a:endParaRPr lang="es-MX" dirty="0"/>
          </a:p>
        </p:txBody>
      </p:sp>
      <p:sp>
        <p:nvSpPr>
          <p:cNvPr id="10" name="Slide Number Placeholder 9"/>
          <p:cNvSpPr>
            <a:spLocks noGrp="1"/>
          </p:cNvSpPr>
          <p:nvPr>
            <p:ph type="sldNum" sz="quarter" idx="16"/>
          </p:nvPr>
        </p:nvSpPr>
        <p:spPr/>
        <p:txBody>
          <a:bodyPr rtlCol="0"/>
          <a:lstStyle/>
          <a:p>
            <a:fld id="{222C9A19-8F60-4D4C-A3FA-BFB00488A95A}" type="slidenum">
              <a:rPr lang="es-MX" smtClean="0"/>
              <a:t>‹Nº›</a:t>
            </a:fld>
            <a:endParaRPr lang="es-MX" dirty="0"/>
          </a:p>
        </p:txBody>
      </p:sp>
      <p:sp>
        <p:nvSpPr>
          <p:cNvPr id="12" name="Footer Placeholder 11"/>
          <p:cNvSpPr>
            <a:spLocks noGrp="1"/>
          </p:cNvSpPr>
          <p:nvPr>
            <p:ph type="ftr" sz="quarter" idx="17"/>
          </p:nvPr>
        </p:nvSpPr>
        <p:spPr/>
        <p:txBody>
          <a:bodyPr rtlCol="0"/>
          <a:lstStyle/>
          <a:p>
            <a:endParaRPr lang="es-MX" dirty="0"/>
          </a:p>
        </p:txBody>
      </p:sp>
    </p:spTree>
    <p:extLst>
      <p:ext uri="{BB962C8B-B14F-4D97-AF65-F5344CB8AC3E}">
        <p14:creationId xmlns:p14="http://schemas.microsoft.com/office/powerpoint/2010/main" val="4259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lang="es-ES" smtClean="0"/>
              <a:t>Haga clic para modificar el estilo de título del patrón</a:t>
            </a:r>
            <a:endParaRPr lang="en-US" dirty="0"/>
          </a:p>
        </p:txBody>
      </p:sp>
      <p:sp>
        <p:nvSpPr>
          <p:cNvPr id="11" name="Content Placeholder 10"/>
          <p:cNvSpPr>
            <a:spLocks noGrp="1"/>
          </p:cNvSpPr>
          <p:nvPr>
            <p:ph sz="quarter" idx="2"/>
          </p:nvPr>
        </p:nvSpPr>
        <p:spPr>
          <a:xfrm>
            <a:off x="812800" y="2438400"/>
            <a:ext cx="5181600" cy="35814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12"/>
          <p:cNvSpPr>
            <a:spLocks noGrp="1"/>
          </p:cNvSpPr>
          <p:nvPr>
            <p:ph sz="quarter" idx="4"/>
          </p:nvPr>
        </p:nvSpPr>
        <p:spPr>
          <a:xfrm>
            <a:off x="6400800" y="2438400"/>
            <a:ext cx="5181600" cy="35814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0" name="Date Placeholder 9"/>
          <p:cNvSpPr>
            <a:spLocks noGrp="1"/>
          </p:cNvSpPr>
          <p:nvPr>
            <p:ph type="dt" sz="half" idx="15"/>
          </p:nvPr>
        </p:nvSpPr>
        <p:spPr/>
        <p:txBody>
          <a:bodyPr rtlCol="0"/>
          <a:lstStyle/>
          <a:p>
            <a:fld id="{E321FAEA-5542-43EF-A89E-BA451C0D057C}" type="datetimeFigureOut">
              <a:rPr lang="es-MX" smtClean="0"/>
              <a:t>30/11/2021</a:t>
            </a:fld>
            <a:endParaRPr lang="es-MX" dirty="0"/>
          </a:p>
        </p:txBody>
      </p:sp>
      <p:sp>
        <p:nvSpPr>
          <p:cNvPr id="12" name="Slide Number Placeholder 11"/>
          <p:cNvSpPr>
            <a:spLocks noGrp="1"/>
          </p:cNvSpPr>
          <p:nvPr>
            <p:ph type="sldNum" sz="quarter" idx="16"/>
          </p:nvPr>
        </p:nvSpPr>
        <p:spPr/>
        <p:txBody>
          <a:bodyPr rtlCol="0"/>
          <a:lstStyle/>
          <a:p>
            <a:fld id="{222C9A19-8F60-4D4C-A3FA-BFB00488A95A}" type="slidenum">
              <a:rPr lang="es-MX" smtClean="0"/>
              <a:t>‹Nº›</a:t>
            </a:fld>
            <a:endParaRPr lang="es-MX" dirty="0"/>
          </a:p>
        </p:txBody>
      </p:sp>
      <p:sp>
        <p:nvSpPr>
          <p:cNvPr id="14" name="Footer Placeholder 13"/>
          <p:cNvSpPr>
            <a:spLocks noGrp="1"/>
          </p:cNvSpPr>
          <p:nvPr>
            <p:ph type="ftr" sz="quarter" idx="17"/>
          </p:nvPr>
        </p:nvSpPr>
        <p:spPr/>
        <p:txBody>
          <a:bodyPr rtlCol="0"/>
          <a:lstStyle/>
          <a:p>
            <a:endParaRPr lang="es-MX"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es-ES" smtClean="0"/>
              <a:t>Editar el estilo de texto del patrón</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es-ES" smtClean="0"/>
              <a:t>Editar el estilo de texto del patrón</a:t>
            </a:r>
          </a:p>
        </p:txBody>
      </p:sp>
    </p:spTree>
    <p:extLst>
      <p:ext uri="{BB962C8B-B14F-4D97-AF65-F5344CB8AC3E}">
        <p14:creationId xmlns:p14="http://schemas.microsoft.com/office/powerpoint/2010/main" val="380985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3353079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216775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lang="es-ES" smtClean="0"/>
              <a:t>Haga clic para modificar el estilo de título del patrón</a:t>
            </a:r>
            <a:endParaRPr lang="en-US" dirty="0"/>
          </a:p>
        </p:txBody>
      </p:sp>
      <p:sp>
        <p:nvSpPr>
          <p:cNvPr id="5" name="Date Placeholder 4"/>
          <p:cNvSpPr>
            <a:spLocks noGrp="1"/>
          </p:cNvSpPr>
          <p:nvPr>
            <p:ph type="dt" sz="half" idx="10"/>
          </p:nvPr>
        </p:nvSpPr>
        <p:spPr/>
        <p:txBody>
          <a:bodyPr/>
          <a:lstStyle/>
          <a:p>
            <a:fld id="{E321FAEA-5542-43EF-A89E-BA451C0D057C}" type="datetimeFigureOut">
              <a:rPr lang="es-MX" smtClean="0"/>
              <a:t>30/11/2021</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22C9A19-8F60-4D4C-A3FA-BFB00488A95A}" type="slidenum">
              <a:rPr lang="es-MX" smtClean="0"/>
              <a:t>‹Nº›</a:t>
            </a:fld>
            <a:endParaRPr lang="es-MX" dirty="0"/>
          </a:p>
        </p:txBody>
      </p:sp>
      <p:sp>
        <p:nvSpPr>
          <p:cNvPr id="9" name="Content Placeholder 8"/>
          <p:cNvSpPr>
            <a:spLocks noGrp="1"/>
          </p:cNvSpPr>
          <p:nvPr>
            <p:ph sz="quarter" idx="1"/>
          </p:nvPr>
        </p:nvSpPr>
        <p:spPr>
          <a:xfrm>
            <a:off x="3149600" y="1752600"/>
            <a:ext cx="8534400" cy="44196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pic>
        <p:nvPicPr>
          <p:cNvPr id="8" name="Picture 7" descr="sm_book.png"/>
          <p:cNvPicPr>
            <a:picLocks noChangeAspect="1"/>
          </p:cNvPicPr>
          <p:nvPr/>
        </p:nvPicPr>
        <p:blipFill>
          <a:blip r:embed="rId2" cstate="print"/>
          <a:stretch>
            <a:fillRect/>
          </a:stretch>
        </p:blipFill>
        <p:spPr>
          <a:xfrm>
            <a:off x="816865" y="1755649"/>
            <a:ext cx="2153743" cy="1688453"/>
          </a:xfrm>
          <a:prstGeom prst="rect">
            <a:avLst/>
          </a:prstGeom>
          <a:ln w="50800" cap="sq" cmpd="dbl">
            <a:solidFill>
              <a:schemeClr val="accent2"/>
            </a:solidFill>
            <a:miter lim="800000"/>
          </a:ln>
        </p:spPr>
      </p:pic>
    </p:spTree>
    <p:extLst>
      <p:ext uri="{BB962C8B-B14F-4D97-AF65-F5344CB8AC3E}">
        <p14:creationId xmlns:p14="http://schemas.microsoft.com/office/powerpoint/2010/main" val="2434549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s-ES" smtClean="0"/>
              <a:t>Editar el estilo de texto del patrón</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lang="es-ES" smtClean="0"/>
              <a:t>Haga clic para modificar el estilo de título del patrón</a:t>
            </a:r>
            <a:endParaRPr lang="en-US" dirty="0"/>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12" name="Date Placeholder 11"/>
          <p:cNvSpPr>
            <a:spLocks noGrp="1"/>
          </p:cNvSpPr>
          <p:nvPr>
            <p:ph type="dt" sz="half" idx="10"/>
          </p:nvPr>
        </p:nvSpPr>
        <p:spPr>
          <a:xfrm>
            <a:off x="8331200" y="6248401"/>
            <a:ext cx="3556000" cy="365125"/>
          </a:xfrm>
        </p:spPr>
        <p:txBody>
          <a:bodyPr rtlCol="0"/>
          <a:lstStyle/>
          <a:p>
            <a:fld id="{E321FAEA-5542-43EF-A89E-BA451C0D057C}" type="datetimeFigureOut">
              <a:rPr lang="es-MX" smtClean="0"/>
              <a:t>30/11/2021</a:t>
            </a:fld>
            <a:endParaRPr lang="es-MX" dirty="0"/>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222C9A19-8F60-4D4C-A3FA-BFB00488A95A}" type="slidenum">
              <a:rPr lang="es-MX" smtClean="0"/>
              <a:t>‹Nº›</a:t>
            </a:fld>
            <a:endParaRPr lang="es-MX" dirty="0"/>
          </a:p>
        </p:txBody>
      </p:sp>
      <p:sp>
        <p:nvSpPr>
          <p:cNvPr id="14" name="Footer Placeholder 13"/>
          <p:cNvSpPr>
            <a:spLocks noGrp="1"/>
          </p:cNvSpPr>
          <p:nvPr>
            <p:ph type="ftr" sz="quarter" idx="12"/>
          </p:nvPr>
        </p:nvSpPr>
        <p:spPr>
          <a:xfrm>
            <a:off x="2133600" y="6248207"/>
            <a:ext cx="6096000" cy="365125"/>
          </a:xfrm>
        </p:spPr>
        <p:txBody>
          <a:bodyPr rtlCol="0"/>
          <a:lstStyle/>
          <a:p>
            <a:endParaRPr lang="es-MX"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lang="es-ES" dirty="0" smtClean="0"/>
              <a:t>Haga clic en el icono para agregar una imagen</a:t>
            </a:r>
            <a:endParaRPr lang="en-US" dirty="0"/>
          </a:p>
        </p:txBody>
      </p:sp>
    </p:spTree>
    <p:extLst>
      <p:ext uri="{BB962C8B-B14F-4D97-AF65-F5344CB8AC3E}">
        <p14:creationId xmlns:p14="http://schemas.microsoft.com/office/powerpoint/2010/main" val="15694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lang="es-ES" dirty="0" smtClean="0"/>
              <a:t>Haga clic para modificar el estilo de título del patrón</a:t>
            </a:r>
            <a:endParaRPr lang="en-US" dirty="0"/>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a:defRPr sz="1400">
                <a:solidFill>
                  <a:schemeClr val="tx2"/>
                </a:solidFill>
              </a:defRPr>
            </a:lvl1pPr>
          </a:lstStyle>
          <a:p>
            <a:fld id="{E321FAEA-5542-43EF-A89E-BA451C0D057C}" type="datetimeFigureOut">
              <a:rPr lang="es-MX" smtClean="0"/>
              <a:t>30/11/2021</a:t>
            </a:fld>
            <a:endParaRPr lang="es-MX" dirty="0"/>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a:defRPr sz="1400">
                <a:solidFill>
                  <a:schemeClr val="tx2"/>
                </a:solidFill>
              </a:defRPr>
            </a:lvl1pPr>
          </a:lstStyle>
          <a:p>
            <a:endParaRPr lang="es-MX" dirty="0"/>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a:defRPr sz="1400" b="1">
                <a:solidFill>
                  <a:srgbClr val="FFFFFF"/>
                </a:solidFill>
              </a:defRPr>
            </a:lvl1pPr>
          </a:lstStyle>
          <a:p>
            <a:fld id="{222C9A19-8F60-4D4C-A3FA-BFB00488A95A}" type="slidenum">
              <a:rPr lang="es-MX" smtClean="0"/>
              <a:t>‹Nº›</a:t>
            </a:fld>
            <a:endParaRPr lang="es-MX" dirty="0"/>
          </a:p>
        </p:txBody>
      </p:sp>
    </p:spTree>
    <p:extLst>
      <p:ext uri="{BB962C8B-B14F-4D97-AF65-F5344CB8AC3E}">
        <p14:creationId xmlns:p14="http://schemas.microsoft.com/office/powerpoint/2010/main" val="296653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64.emf"/><Relationship Id="rId18" Type="http://schemas.openxmlformats.org/officeDocument/2006/relationships/customXml" Target="../ink/ink223.xml"/><Relationship Id="rId26" Type="http://schemas.openxmlformats.org/officeDocument/2006/relationships/customXml" Target="../ink/ink227.xml"/><Relationship Id="rId39" Type="http://schemas.openxmlformats.org/officeDocument/2006/relationships/image" Target="../media/image227.emf"/><Relationship Id="rId21" Type="http://schemas.openxmlformats.org/officeDocument/2006/relationships/image" Target="../media/image168.emf"/><Relationship Id="rId34" Type="http://schemas.openxmlformats.org/officeDocument/2006/relationships/customXml" Target="../ink/ink231.xml"/><Relationship Id="rId42" Type="http://schemas.openxmlformats.org/officeDocument/2006/relationships/customXml" Target="../ink/ink235.xml"/><Relationship Id="rId47" Type="http://schemas.openxmlformats.org/officeDocument/2006/relationships/image" Target="../media/image248.emf"/><Relationship Id="rId50" Type="http://schemas.openxmlformats.org/officeDocument/2006/relationships/customXml" Target="../ink/ink239.xml"/><Relationship Id="rId55" Type="http://schemas.openxmlformats.org/officeDocument/2006/relationships/image" Target="../media/image252.emf"/><Relationship Id="rId7" Type="http://schemas.openxmlformats.org/officeDocument/2006/relationships/image" Target="../media/image161.emf"/><Relationship Id="rId2" Type="http://schemas.openxmlformats.org/officeDocument/2006/relationships/customXml" Target="../ink/ink215.xml"/><Relationship Id="rId16" Type="http://schemas.openxmlformats.org/officeDocument/2006/relationships/customXml" Target="../ink/ink222.xml"/><Relationship Id="rId20" Type="http://schemas.openxmlformats.org/officeDocument/2006/relationships/customXml" Target="../ink/ink224.xml"/><Relationship Id="rId29" Type="http://schemas.openxmlformats.org/officeDocument/2006/relationships/image" Target="../media/image220.emf"/><Relationship Id="rId41" Type="http://schemas.openxmlformats.org/officeDocument/2006/relationships/image" Target="../media/image228.emf"/><Relationship Id="rId54" Type="http://schemas.openxmlformats.org/officeDocument/2006/relationships/customXml" Target="../ink/ink241.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163.emf"/><Relationship Id="rId24" Type="http://schemas.openxmlformats.org/officeDocument/2006/relationships/customXml" Target="../ink/ink226.xml"/><Relationship Id="rId32" Type="http://schemas.openxmlformats.org/officeDocument/2006/relationships/customXml" Target="../ink/ink230.xml"/><Relationship Id="rId37" Type="http://schemas.openxmlformats.org/officeDocument/2006/relationships/image" Target="../media/image226.emf"/><Relationship Id="rId40" Type="http://schemas.openxmlformats.org/officeDocument/2006/relationships/customXml" Target="../ink/ink234.xml"/><Relationship Id="rId45" Type="http://schemas.openxmlformats.org/officeDocument/2006/relationships/image" Target="../media/image230.emf"/><Relationship Id="rId53" Type="http://schemas.openxmlformats.org/officeDocument/2006/relationships/image" Target="../media/image251.emf"/><Relationship Id="rId58" Type="http://schemas.openxmlformats.org/officeDocument/2006/relationships/customXml" Target="../ink/ink243.xml"/><Relationship Id="rId5" Type="http://schemas.openxmlformats.org/officeDocument/2006/relationships/image" Target="../media/image160.emf"/><Relationship Id="rId15" Type="http://schemas.openxmlformats.org/officeDocument/2006/relationships/image" Target="../media/image165.emf"/><Relationship Id="rId23" Type="http://schemas.openxmlformats.org/officeDocument/2006/relationships/image" Target="../media/image169.emf"/><Relationship Id="rId28" Type="http://schemas.openxmlformats.org/officeDocument/2006/relationships/customXml" Target="../ink/ink228.xml"/><Relationship Id="rId36" Type="http://schemas.openxmlformats.org/officeDocument/2006/relationships/customXml" Target="../ink/ink232.xml"/><Relationship Id="rId49" Type="http://schemas.openxmlformats.org/officeDocument/2006/relationships/image" Target="../media/image249.emf"/><Relationship Id="rId57" Type="http://schemas.openxmlformats.org/officeDocument/2006/relationships/image" Target="../media/image253.emf"/><Relationship Id="rId61" Type="http://schemas.openxmlformats.org/officeDocument/2006/relationships/image" Target="../media/image255.emf"/><Relationship Id="rId10" Type="http://schemas.openxmlformats.org/officeDocument/2006/relationships/customXml" Target="../ink/ink219.xml"/><Relationship Id="rId19" Type="http://schemas.openxmlformats.org/officeDocument/2006/relationships/image" Target="../media/image167.emf"/><Relationship Id="rId31" Type="http://schemas.openxmlformats.org/officeDocument/2006/relationships/image" Target="../media/image223.emf"/><Relationship Id="rId44" Type="http://schemas.openxmlformats.org/officeDocument/2006/relationships/customXml" Target="../ink/ink236.xml"/><Relationship Id="rId52" Type="http://schemas.openxmlformats.org/officeDocument/2006/relationships/customXml" Target="../ink/ink240.xml"/><Relationship Id="rId60" Type="http://schemas.openxmlformats.org/officeDocument/2006/relationships/customXml" Target="../ink/ink244.xml"/><Relationship Id="rId4" Type="http://schemas.openxmlformats.org/officeDocument/2006/relationships/customXml" Target="../ink/ink216.xml"/><Relationship Id="rId9" Type="http://schemas.openxmlformats.org/officeDocument/2006/relationships/image" Target="../media/image162.emf"/><Relationship Id="rId14" Type="http://schemas.openxmlformats.org/officeDocument/2006/relationships/customXml" Target="../ink/ink221.xml"/><Relationship Id="rId22" Type="http://schemas.openxmlformats.org/officeDocument/2006/relationships/customXml" Target="../ink/ink225.xml"/><Relationship Id="rId27" Type="http://schemas.openxmlformats.org/officeDocument/2006/relationships/image" Target="../media/image213.emf"/><Relationship Id="rId30" Type="http://schemas.openxmlformats.org/officeDocument/2006/relationships/customXml" Target="../ink/ink229.xml"/><Relationship Id="rId35" Type="http://schemas.openxmlformats.org/officeDocument/2006/relationships/image" Target="../media/image225.emf"/><Relationship Id="rId43" Type="http://schemas.openxmlformats.org/officeDocument/2006/relationships/image" Target="../media/image229.emf"/><Relationship Id="rId48" Type="http://schemas.openxmlformats.org/officeDocument/2006/relationships/customXml" Target="../ink/ink238.xml"/><Relationship Id="rId56" Type="http://schemas.openxmlformats.org/officeDocument/2006/relationships/customXml" Target="../ink/ink242.xml"/><Relationship Id="rId8" Type="http://schemas.openxmlformats.org/officeDocument/2006/relationships/customXml" Target="../ink/ink218.xml"/><Relationship Id="rId51" Type="http://schemas.openxmlformats.org/officeDocument/2006/relationships/image" Target="../media/image250.emf"/><Relationship Id="rId3" Type="http://schemas.openxmlformats.org/officeDocument/2006/relationships/image" Target="../media/image159.emf"/><Relationship Id="rId12" Type="http://schemas.openxmlformats.org/officeDocument/2006/relationships/customXml" Target="../ink/ink220.xml"/><Relationship Id="rId17" Type="http://schemas.openxmlformats.org/officeDocument/2006/relationships/image" Target="../media/image166.emf"/><Relationship Id="rId25" Type="http://schemas.openxmlformats.org/officeDocument/2006/relationships/image" Target="../media/image208.emf"/><Relationship Id="rId33" Type="http://schemas.openxmlformats.org/officeDocument/2006/relationships/image" Target="../media/image224.emf"/><Relationship Id="rId38" Type="http://schemas.openxmlformats.org/officeDocument/2006/relationships/customXml" Target="../ink/ink233.xml"/><Relationship Id="rId46" Type="http://schemas.openxmlformats.org/officeDocument/2006/relationships/customXml" Target="../ink/ink237.xml"/><Relationship Id="rId59" Type="http://schemas.openxmlformats.org/officeDocument/2006/relationships/image" Target="../media/image254.emf"/></Relationships>
</file>

<file path=ppt/slides/_rels/slide101.xml.rels><?xml version="1.0" encoding="UTF-8" standalone="yes"?>
<Relationships xmlns="http://schemas.openxmlformats.org/package/2006/relationships"><Relationship Id="rId13" Type="http://schemas.openxmlformats.org/officeDocument/2006/relationships/image" Target="../media/image261.emf"/><Relationship Id="rId18" Type="http://schemas.openxmlformats.org/officeDocument/2006/relationships/customXml" Target="../ink/ink253.xml"/><Relationship Id="rId26" Type="http://schemas.openxmlformats.org/officeDocument/2006/relationships/customXml" Target="../ink/ink257.xml"/><Relationship Id="rId39" Type="http://schemas.openxmlformats.org/officeDocument/2006/relationships/image" Target="../media/image274.emf"/><Relationship Id="rId21" Type="http://schemas.openxmlformats.org/officeDocument/2006/relationships/image" Target="../media/image265.emf"/><Relationship Id="rId34" Type="http://schemas.openxmlformats.org/officeDocument/2006/relationships/customXml" Target="../ink/ink261.xml"/><Relationship Id="rId42" Type="http://schemas.openxmlformats.org/officeDocument/2006/relationships/customXml" Target="../ink/ink265.xml"/><Relationship Id="rId47" Type="http://schemas.openxmlformats.org/officeDocument/2006/relationships/image" Target="../media/image278.emf"/><Relationship Id="rId50" Type="http://schemas.openxmlformats.org/officeDocument/2006/relationships/customXml" Target="../ink/ink269.xml"/><Relationship Id="rId55" Type="http://schemas.openxmlformats.org/officeDocument/2006/relationships/image" Target="../media/image282.emf"/><Relationship Id="rId63" Type="http://schemas.openxmlformats.org/officeDocument/2006/relationships/image" Target="../media/image286.emf"/><Relationship Id="rId7" Type="http://schemas.openxmlformats.org/officeDocument/2006/relationships/image" Target="../media/image258.emf"/><Relationship Id="rId2" Type="http://schemas.openxmlformats.org/officeDocument/2006/relationships/customXml" Target="../ink/ink245.xml"/><Relationship Id="rId16" Type="http://schemas.openxmlformats.org/officeDocument/2006/relationships/customXml" Target="../ink/ink252.xml"/><Relationship Id="rId20" Type="http://schemas.openxmlformats.org/officeDocument/2006/relationships/customXml" Target="../ink/ink254.xml"/><Relationship Id="rId29" Type="http://schemas.openxmlformats.org/officeDocument/2006/relationships/image" Target="../media/image269.emf"/><Relationship Id="rId41" Type="http://schemas.openxmlformats.org/officeDocument/2006/relationships/image" Target="../media/image275.emf"/><Relationship Id="rId54" Type="http://schemas.openxmlformats.org/officeDocument/2006/relationships/customXml" Target="../ink/ink271.xml"/><Relationship Id="rId62" Type="http://schemas.openxmlformats.org/officeDocument/2006/relationships/customXml" Target="../ink/ink275.xml"/><Relationship Id="rId1" Type="http://schemas.openxmlformats.org/officeDocument/2006/relationships/slideLayout" Target="../slideLayouts/slideLayout2.xml"/><Relationship Id="rId6" Type="http://schemas.openxmlformats.org/officeDocument/2006/relationships/customXml" Target="../ink/ink247.xml"/><Relationship Id="rId11" Type="http://schemas.openxmlformats.org/officeDocument/2006/relationships/image" Target="../media/image260.emf"/><Relationship Id="rId24" Type="http://schemas.openxmlformats.org/officeDocument/2006/relationships/customXml" Target="../ink/ink256.xml"/><Relationship Id="rId32" Type="http://schemas.openxmlformats.org/officeDocument/2006/relationships/customXml" Target="../ink/ink260.xml"/><Relationship Id="rId37" Type="http://schemas.openxmlformats.org/officeDocument/2006/relationships/image" Target="../media/image273.emf"/><Relationship Id="rId40" Type="http://schemas.openxmlformats.org/officeDocument/2006/relationships/customXml" Target="../ink/ink264.xml"/><Relationship Id="rId45" Type="http://schemas.openxmlformats.org/officeDocument/2006/relationships/image" Target="../media/image277.emf"/><Relationship Id="rId53" Type="http://schemas.openxmlformats.org/officeDocument/2006/relationships/image" Target="../media/image281.emf"/><Relationship Id="rId58" Type="http://schemas.openxmlformats.org/officeDocument/2006/relationships/customXml" Target="../ink/ink273.xml"/><Relationship Id="rId5" Type="http://schemas.openxmlformats.org/officeDocument/2006/relationships/image" Target="../media/image257.emf"/><Relationship Id="rId15" Type="http://schemas.openxmlformats.org/officeDocument/2006/relationships/image" Target="../media/image262.emf"/><Relationship Id="rId23" Type="http://schemas.openxmlformats.org/officeDocument/2006/relationships/image" Target="../media/image266.emf"/><Relationship Id="rId28" Type="http://schemas.openxmlformats.org/officeDocument/2006/relationships/customXml" Target="../ink/ink258.xml"/><Relationship Id="rId36" Type="http://schemas.openxmlformats.org/officeDocument/2006/relationships/customXml" Target="../ink/ink262.xml"/><Relationship Id="rId49" Type="http://schemas.openxmlformats.org/officeDocument/2006/relationships/image" Target="../media/image279.emf"/><Relationship Id="rId57" Type="http://schemas.openxmlformats.org/officeDocument/2006/relationships/image" Target="../media/image283.emf"/><Relationship Id="rId61" Type="http://schemas.openxmlformats.org/officeDocument/2006/relationships/image" Target="../media/image285.emf"/><Relationship Id="rId10" Type="http://schemas.openxmlformats.org/officeDocument/2006/relationships/customXml" Target="../ink/ink249.xml"/><Relationship Id="rId19" Type="http://schemas.openxmlformats.org/officeDocument/2006/relationships/image" Target="../media/image264.emf"/><Relationship Id="rId31" Type="http://schemas.openxmlformats.org/officeDocument/2006/relationships/image" Target="../media/image270.emf"/><Relationship Id="rId44" Type="http://schemas.openxmlformats.org/officeDocument/2006/relationships/customXml" Target="../ink/ink266.xml"/><Relationship Id="rId52" Type="http://schemas.openxmlformats.org/officeDocument/2006/relationships/customXml" Target="../ink/ink270.xml"/><Relationship Id="rId60" Type="http://schemas.openxmlformats.org/officeDocument/2006/relationships/customXml" Target="../ink/ink274.xml"/><Relationship Id="rId4" Type="http://schemas.openxmlformats.org/officeDocument/2006/relationships/customXml" Target="../ink/ink246.xml"/><Relationship Id="rId9" Type="http://schemas.openxmlformats.org/officeDocument/2006/relationships/image" Target="../media/image259.emf"/><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268.emf"/><Relationship Id="rId30" Type="http://schemas.openxmlformats.org/officeDocument/2006/relationships/customXml" Target="../ink/ink259.xml"/><Relationship Id="rId35" Type="http://schemas.openxmlformats.org/officeDocument/2006/relationships/image" Target="../media/image272.emf"/><Relationship Id="rId43" Type="http://schemas.openxmlformats.org/officeDocument/2006/relationships/image" Target="../media/image276.emf"/><Relationship Id="rId48" Type="http://schemas.openxmlformats.org/officeDocument/2006/relationships/customXml" Target="../ink/ink268.xml"/><Relationship Id="rId56" Type="http://schemas.openxmlformats.org/officeDocument/2006/relationships/customXml" Target="../ink/ink272.xml"/><Relationship Id="rId8" Type="http://schemas.openxmlformats.org/officeDocument/2006/relationships/customXml" Target="../ink/ink248.xml"/><Relationship Id="rId51" Type="http://schemas.openxmlformats.org/officeDocument/2006/relationships/image" Target="../media/image280.emf"/><Relationship Id="rId3" Type="http://schemas.openxmlformats.org/officeDocument/2006/relationships/image" Target="../media/image256.emf"/><Relationship Id="rId12" Type="http://schemas.openxmlformats.org/officeDocument/2006/relationships/customXml" Target="../ink/ink250.xml"/><Relationship Id="rId17" Type="http://schemas.openxmlformats.org/officeDocument/2006/relationships/image" Target="../media/image263.emf"/><Relationship Id="rId25" Type="http://schemas.openxmlformats.org/officeDocument/2006/relationships/image" Target="../media/image267.emf"/><Relationship Id="rId33" Type="http://schemas.openxmlformats.org/officeDocument/2006/relationships/image" Target="../media/image271.emf"/><Relationship Id="rId38" Type="http://schemas.openxmlformats.org/officeDocument/2006/relationships/customXml" Target="../ink/ink263.xml"/><Relationship Id="rId46" Type="http://schemas.openxmlformats.org/officeDocument/2006/relationships/customXml" Target="../ink/ink267.xml"/><Relationship Id="rId59" Type="http://schemas.openxmlformats.org/officeDocument/2006/relationships/image" Target="../media/image284.emf"/></Relationships>
</file>

<file path=ppt/slides/_rels/slide102.xml.rels><?xml version="1.0" encoding="UTF-8" standalone="yes"?>
<Relationships xmlns="http://schemas.openxmlformats.org/package/2006/relationships"><Relationship Id="rId13" Type="http://schemas.openxmlformats.org/officeDocument/2006/relationships/customXml" Target="../ink/ink281.xml"/><Relationship Id="rId18" Type="http://schemas.openxmlformats.org/officeDocument/2006/relationships/image" Target="../media/image294.emf"/><Relationship Id="rId26" Type="http://schemas.openxmlformats.org/officeDocument/2006/relationships/image" Target="../media/image298.emf"/><Relationship Id="rId39" Type="http://schemas.openxmlformats.org/officeDocument/2006/relationships/customXml" Target="../ink/ink294.xml"/><Relationship Id="rId21" Type="http://schemas.openxmlformats.org/officeDocument/2006/relationships/customXml" Target="../ink/ink285.xml"/><Relationship Id="rId34" Type="http://schemas.openxmlformats.org/officeDocument/2006/relationships/image" Target="../media/image302.emf"/><Relationship Id="rId42" Type="http://schemas.openxmlformats.org/officeDocument/2006/relationships/image" Target="../media/image306.emf"/><Relationship Id="rId47" Type="http://schemas.openxmlformats.org/officeDocument/2006/relationships/customXml" Target="../ink/ink298.xml"/><Relationship Id="rId50" Type="http://schemas.openxmlformats.org/officeDocument/2006/relationships/image" Target="../media/image310.emf"/><Relationship Id="rId55" Type="http://schemas.openxmlformats.org/officeDocument/2006/relationships/customXml" Target="../ink/ink302.xml"/><Relationship Id="rId63" Type="http://schemas.openxmlformats.org/officeDocument/2006/relationships/customXml" Target="../ink/ink306.xml"/><Relationship Id="rId68" Type="http://schemas.openxmlformats.org/officeDocument/2006/relationships/image" Target="../media/image319.emf"/><Relationship Id="rId7" Type="http://schemas.openxmlformats.org/officeDocument/2006/relationships/customXml" Target="../ink/ink278.xml"/><Relationship Id="rId2" Type="http://schemas.openxmlformats.org/officeDocument/2006/relationships/image" Target="../media/image146.png"/><Relationship Id="rId16" Type="http://schemas.openxmlformats.org/officeDocument/2006/relationships/image" Target="../media/image293.emf"/><Relationship Id="rId29" Type="http://schemas.openxmlformats.org/officeDocument/2006/relationships/customXml" Target="../ink/ink289.xml"/><Relationship Id="rId1" Type="http://schemas.openxmlformats.org/officeDocument/2006/relationships/slideLayout" Target="../slideLayouts/slideLayout2.xml"/><Relationship Id="rId6" Type="http://schemas.openxmlformats.org/officeDocument/2006/relationships/image" Target="../media/image288.emf"/><Relationship Id="rId11" Type="http://schemas.openxmlformats.org/officeDocument/2006/relationships/customXml" Target="../ink/ink280.xml"/><Relationship Id="rId24" Type="http://schemas.openxmlformats.org/officeDocument/2006/relationships/image" Target="../media/image297.emf"/><Relationship Id="rId32" Type="http://schemas.openxmlformats.org/officeDocument/2006/relationships/image" Target="../media/image301.emf"/><Relationship Id="rId37" Type="http://schemas.openxmlformats.org/officeDocument/2006/relationships/customXml" Target="../ink/ink293.xml"/><Relationship Id="rId40" Type="http://schemas.openxmlformats.org/officeDocument/2006/relationships/image" Target="../media/image305.emf"/><Relationship Id="rId45" Type="http://schemas.openxmlformats.org/officeDocument/2006/relationships/customXml" Target="../ink/ink297.xml"/><Relationship Id="rId53" Type="http://schemas.openxmlformats.org/officeDocument/2006/relationships/customXml" Target="../ink/ink301.xml"/><Relationship Id="rId58" Type="http://schemas.openxmlformats.org/officeDocument/2006/relationships/image" Target="../media/image314.emf"/><Relationship Id="rId66" Type="http://schemas.openxmlformats.org/officeDocument/2006/relationships/image" Target="../media/image318.emf"/><Relationship Id="rId5" Type="http://schemas.openxmlformats.org/officeDocument/2006/relationships/customXml" Target="../ink/ink277.xml"/><Relationship Id="rId15" Type="http://schemas.openxmlformats.org/officeDocument/2006/relationships/customXml" Target="../ink/ink282.xml"/><Relationship Id="rId23" Type="http://schemas.openxmlformats.org/officeDocument/2006/relationships/customXml" Target="../ink/ink286.xml"/><Relationship Id="rId28" Type="http://schemas.openxmlformats.org/officeDocument/2006/relationships/image" Target="../media/image299.emf"/><Relationship Id="rId36" Type="http://schemas.openxmlformats.org/officeDocument/2006/relationships/image" Target="../media/image303.emf"/><Relationship Id="rId49" Type="http://schemas.openxmlformats.org/officeDocument/2006/relationships/customXml" Target="../ink/ink299.xml"/><Relationship Id="rId57" Type="http://schemas.openxmlformats.org/officeDocument/2006/relationships/customXml" Target="../ink/ink303.xml"/><Relationship Id="rId61" Type="http://schemas.openxmlformats.org/officeDocument/2006/relationships/customXml" Target="../ink/ink305.xml"/><Relationship Id="rId10" Type="http://schemas.openxmlformats.org/officeDocument/2006/relationships/image" Target="../media/image290.emf"/><Relationship Id="rId19" Type="http://schemas.openxmlformats.org/officeDocument/2006/relationships/customXml" Target="../ink/ink284.xml"/><Relationship Id="rId31" Type="http://schemas.openxmlformats.org/officeDocument/2006/relationships/customXml" Target="../ink/ink290.xml"/><Relationship Id="rId44" Type="http://schemas.openxmlformats.org/officeDocument/2006/relationships/image" Target="../media/image307.emf"/><Relationship Id="rId52" Type="http://schemas.openxmlformats.org/officeDocument/2006/relationships/image" Target="../media/image311.emf"/><Relationship Id="rId60" Type="http://schemas.openxmlformats.org/officeDocument/2006/relationships/image" Target="../media/image315.emf"/><Relationship Id="rId65" Type="http://schemas.openxmlformats.org/officeDocument/2006/relationships/customXml" Target="../ink/ink307.xml"/><Relationship Id="rId4" Type="http://schemas.openxmlformats.org/officeDocument/2006/relationships/image" Target="../media/image287.emf"/><Relationship Id="rId9" Type="http://schemas.openxmlformats.org/officeDocument/2006/relationships/customXml" Target="../ink/ink279.xml"/><Relationship Id="rId14" Type="http://schemas.openxmlformats.org/officeDocument/2006/relationships/image" Target="../media/image292.emf"/><Relationship Id="rId22" Type="http://schemas.openxmlformats.org/officeDocument/2006/relationships/image" Target="../media/image296.emf"/><Relationship Id="rId27" Type="http://schemas.openxmlformats.org/officeDocument/2006/relationships/customXml" Target="../ink/ink288.xml"/><Relationship Id="rId30" Type="http://schemas.openxmlformats.org/officeDocument/2006/relationships/image" Target="../media/image300.emf"/><Relationship Id="rId35" Type="http://schemas.openxmlformats.org/officeDocument/2006/relationships/customXml" Target="../ink/ink292.xml"/><Relationship Id="rId43" Type="http://schemas.openxmlformats.org/officeDocument/2006/relationships/customXml" Target="../ink/ink296.xml"/><Relationship Id="rId48" Type="http://schemas.openxmlformats.org/officeDocument/2006/relationships/image" Target="../media/image309.emf"/><Relationship Id="rId56" Type="http://schemas.openxmlformats.org/officeDocument/2006/relationships/image" Target="../media/image313.emf"/><Relationship Id="rId64" Type="http://schemas.openxmlformats.org/officeDocument/2006/relationships/image" Target="../media/image317.emf"/><Relationship Id="rId8" Type="http://schemas.openxmlformats.org/officeDocument/2006/relationships/image" Target="../media/image289.emf"/><Relationship Id="rId51" Type="http://schemas.openxmlformats.org/officeDocument/2006/relationships/customXml" Target="../ink/ink300.xml"/><Relationship Id="rId3" Type="http://schemas.openxmlformats.org/officeDocument/2006/relationships/customXml" Target="../ink/ink276.xml"/><Relationship Id="rId12" Type="http://schemas.openxmlformats.org/officeDocument/2006/relationships/image" Target="../media/image291.emf"/><Relationship Id="rId17" Type="http://schemas.openxmlformats.org/officeDocument/2006/relationships/customXml" Target="../ink/ink283.xml"/><Relationship Id="rId25" Type="http://schemas.openxmlformats.org/officeDocument/2006/relationships/customXml" Target="../ink/ink287.xml"/><Relationship Id="rId33" Type="http://schemas.openxmlformats.org/officeDocument/2006/relationships/customXml" Target="../ink/ink291.xml"/><Relationship Id="rId38" Type="http://schemas.openxmlformats.org/officeDocument/2006/relationships/image" Target="../media/image304.emf"/><Relationship Id="rId46" Type="http://schemas.openxmlformats.org/officeDocument/2006/relationships/image" Target="../media/image308.emf"/><Relationship Id="rId59" Type="http://schemas.openxmlformats.org/officeDocument/2006/relationships/customXml" Target="../ink/ink304.xml"/><Relationship Id="rId67" Type="http://schemas.openxmlformats.org/officeDocument/2006/relationships/customXml" Target="../ink/ink308.xml"/><Relationship Id="rId20" Type="http://schemas.openxmlformats.org/officeDocument/2006/relationships/image" Target="../media/image295.emf"/><Relationship Id="rId41" Type="http://schemas.openxmlformats.org/officeDocument/2006/relationships/customXml" Target="../ink/ink295.xml"/><Relationship Id="rId54" Type="http://schemas.openxmlformats.org/officeDocument/2006/relationships/image" Target="../media/image312.emf"/><Relationship Id="rId62" Type="http://schemas.openxmlformats.org/officeDocument/2006/relationships/image" Target="../media/image316.emf"/></Relationships>
</file>

<file path=ppt/slides/_rels/slide103.xml.rels><?xml version="1.0" encoding="UTF-8" standalone="yes"?>
<Relationships xmlns="http://schemas.openxmlformats.org/package/2006/relationships"><Relationship Id="rId8" Type="http://schemas.openxmlformats.org/officeDocument/2006/relationships/customXml" Target="../ink/ink312.xml"/><Relationship Id="rId13" Type="http://schemas.openxmlformats.org/officeDocument/2006/relationships/image" Target="../media/image325.emf"/><Relationship Id="rId18" Type="http://schemas.openxmlformats.org/officeDocument/2006/relationships/customXml" Target="../ink/ink317.xml"/><Relationship Id="rId3" Type="http://schemas.openxmlformats.org/officeDocument/2006/relationships/image" Target="../media/image320.emf"/><Relationship Id="rId21" Type="http://schemas.openxmlformats.org/officeDocument/2006/relationships/image" Target="../media/image329.emf"/><Relationship Id="rId7" Type="http://schemas.openxmlformats.org/officeDocument/2006/relationships/image" Target="../media/image322.emf"/><Relationship Id="rId12" Type="http://schemas.openxmlformats.org/officeDocument/2006/relationships/customXml" Target="../ink/ink314.xml"/><Relationship Id="rId17" Type="http://schemas.openxmlformats.org/officeDocument/2006/relationships/image" Target="../media/image327.emf"/><Relationship Id="rId25" Type="http://schemas.openxmlformats.org/officeDocument/2006/relationships/image" Target="../media/image331.emf"/><Relationship Id="rId2" Type="http://schemas.openxmlformats.org/officeDocument/2006/relationships/customXml" Target="../ink/ink309.xml"/><Relationship Id="rId16" Type="http://schemas.openxmlformats.org/officeDocument/2006/relationships/customXml" Target="../ink/ink316.xml"/><Relationship Id="rId20" Type="http://schemas.openxmlformats.org/officeDocument/2006/relationships/customXml" Target="../ink/ink318.xml"/><Relationship Id="rId1" Type="http://schemas.openxmlformats.org/officeDocument/2006/relationships/slideLayout" Target="../slideLayouts/slideLayout2.xml"/><Relationship Id="rId6" Type="http://schemas.openxmlformats.org/officeDocument/2006/relationships/customXml" Target="../ink/ink311.xml"/><Relationship Id="rId11" Type="http://schemas.openxmlformats.org/officeDocument/2006/relationships/image" Target="../media/image324.emf"/><Relationship Id="rId24" Type="http://schemas.openxmlformats.org/officeDocument/2006/relationships/customXml" Target="../ink/ink320.xml"/><Relationship Id="rId5" Type="http://schemas.openxmlformats.org/officeDocument/2006/relationships/image" Target="../media/image321.emf"/><Relationship Id="rId15" Type="http://schemas.openxmlformats.org/officeDocument/2006/relationships/image" Target="../media/image326.emf"/><Relationship Id="rId23" Type="http://schemas.openxmlformats.org/officeDocument/2006/relationships/image" Target="../media/image330.emf"/><Relationship Id="rId10" Type="http://schemas.openxmlformats.org/officeDocument/2006/relationships/customXml" Target="../ink/ink313.xml"/><Relationship Id="rId19" Type="http://schemas.openxmlformats.org/officeDocument/2006/relationships/image" Target="../media/image328.emf"/><Relationship Id="rId4" Type="http://schemas.openxmlformats.org/officeDocument/2006/relationships/customXml" Target="../ink/ink310.xml"/><Relationship Id="rId9" Type="http://schemas.openxmlformats.org/officeDocument/2006/relationships/image" Target="../media/image323.emf"/><Relationship Id="rId14" Type="http://schemas.openxmlformats.org/officeDocument/2006/relationships/customXml" Target="../ink/ink315.xml"/><Relationship Id="rId22" Type="http://schemas.openxmlformats.org/officeDocument/2006/relationships/customXml" Target="../ink/ink319.xml"/></Relationships>
</file>

<file path=ppt/slides/_rels/slide104.xml.rels><?xml version="1.0" encoding="UTF-8" standalone="yes"?>
<Relationships xmlns="http://schemas.openxmlformats.org/package/2006/relationships"><Relationship Id="rId13" Type="http://schemas.openxmlformats.org/officeDocument/2006/relationships/image" Target="../media/image328.emf"/><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322.emf"/><Relationship Id="rId21" Type="http://schemas.openxmlformats.org/officeDocument/2006/relationships/image" Target="../media/image335.emf"/><Relationship Id="rId34" Type="http://schemas.openxmlformats.org/officeDocument/2006/relationships/customXml" Target="../ink/ink337.xml"/><Relationship Id="rId42" Type="http://schemas.openxmlformats.org/officeDocument/2006/relationships/customXml" Target="../ink/ink341.xml"/><Relationship Id="rId47" Type="http://schemas.openxmlformats.org/officeDocument/2006/relationships/image" Target="../media/image345.emf"/><Relationship Id="rId50" Type="http://schemas.openxmlformats.org/officeDocument/2006/relationships/customXml" Target="../ink/ink345.xml"/><Relationship Id="rId55" Type="http://schemas.openxmlformats.org/officeDocument/2006/relationships/image" Target="../media/image349.emf"/><Relationship Id="rId63" Type="http://schemas.openxmlformats.org/officeDocument/2006/relationships/image" Target="../media/image353.emf"/><Relationship Id="rId68" Type="http://schemas.openxmlformats.org/officeDocument/2006/relationships/customXml" Target="../ink/ink354.xml"/><Relationship Id="rId76" Type="http://schemas.openxmlformats.org/officeDocument/2006/relationships/customXml" Target="../ink/ink358.xml"/><Relationship Id="rId84" Type="http://schemas.openxmlformats.org/officeDocument/2006/relationships/customXml" Target="../ink/ink362.xml"/><Relationship Id="rId89" Type="http://schemas.openxmlformats.org/officeDocument/2006/relationships/image" Target="../media/image366.emf"/><Relationship Id="rId7" Type="http://schemas.openxmlformats.org/officeDocument/2006/relationships/image" Target="../media/image325.emf"/><Relationship Id="rId71" Type="http://schemas.openxmlformats.org/officeDocument/2006/relationships/image" Target="../media/image357.emf"/><Relationship Id="rId2" Type="http://schemas.openxmlformats.org/officeDocument/2006/relationships/customXml" Target="../ink/ink321.xml"/><Relationship Id="rId16" Type="http://schemas.openxmlformats.org/officeDocument/2006/relationships/customXml" Target="../ink/ink328.xml"/><Relationship Id="rId29" Type="http://schemas.openxmlformats.org/officeDocument/2006/relationships/image" Target="../media/image339.emf"/><Relationship Id="rId11" Type="http://schemas.openxmlformats.org/officeDocument/2006/relationships/image" Target="../media/image327.emf"/><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342.emf"/><Relationship Id="rId40" Type="http://schemas.openxmlformats.org/officeDocument/2006/relationships/customXml" Target="../ink/ink340.xml"/><Relationship Id="rId45" Type="http://schemas.openxmlformats.org/officeDocument/2006/relationships/image" Target="../media/image344.emf"/><Relationship Id="rId53" Type="http://schemas.openxmlformats.org/officeDocument/2006/relationships/image" Target="../media/image348.emf"/><Relationship Id="rId58" Type="http://schemas.openxmlformats.org/officeDocument/2006/relationships/customXml" Target="../ink/ink349.xml"/><Relationship Id="rId66" Type="http://schemas.openxmlformats.org/officeDocument/2006/relationships/customXml" Target="../ink/ink353.xml"/><Relationship Id="rId74" Type="http://schemas.openxmlformats.org/officeDocument/2006/relationships/customXml" Target="../ink/ink357.xml"/><Relationship Id="rId79" Type="http://schemas.openxmlformats.org/officeDocument/2006/relationships/image" Target="../media/image361.emf"/><Relationship Id="rId87" Type="http://schemas.openxmlformats.org/officeDocument/2006/relationships/image" Target="../media/image365.emf"/><Relationship Id="rId5" Type="http://schemas.openxmlformats.org/officeDocument/2006/relationships/image" Target="../media/image324.emf"/><Relationship Id="rId61" Type="http://schemas.openxmlformats.org/officeDocument/2006/relationships/image" Target="../media/image352.emf"/><Relationship Id="rId82" Type="http://schemas.openxmlformats.org/officeDocument/2006/relationships/customXml" Target="../ink/ink361.xml"/><Relationship Id="rId90" Type="http://schemas.openxmlformats.org/officeDocument/2006/relationships/customXml" Target="../ink/ink365.xml"/><Relationship Id="rId19" Type="http://schemas.openxmlformats.org/officeDocument/2006/relationships/image" Target="../media/image334.emf"/><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338.emf"/><Relationship Id="rId30" Type="http://schemas.openxmlformats.org/officeDocument/2006/relationships/customXml" Target="../ink/ink335.xml"/><Relationship Id="rId35" Type="http://schemas.openxmlformats.org/officeDocument/2006/relationships/image" Target="../media/image320.emf"/><Relationship Id="rId43" Type="http://schemas.openxmlformats.org/officeDocument/2006/relationships/image" Target="../media/image343.emf"/><Relationship Id="rId48" Type="http://schemas.openxmlformats.org/officeDocument/2006/relationships/customXml" Target="../ink/ink344.xml"/><Relationship Id="rId56" Type="http://schemas.openxmlformats.org/officeDocument/2006/relationships/customXml" Target="../ink/ink348.xml"/><Relationship Id="rId64" Type="http://schemas.openxmlformats.org/officeDocument/2006/relationships/customXml" Target="../ink/ink352.xml"/><Relationship Id="rId69" Type="http://schemas.openxmlformats.org/officeDocument/2006/relationships/image" Target="../media/image356.emf"/><Relationship Id="rId77" Type="http://schemas.openxmlformats.org/officeDocument/2006/relationships/image" Target="../media/image360.emf"/><Relationship Id="rId8" Type="http://schemas.openxmlformats.org/officeDocument/2006/relationships/customXml" Target="../ink/ink324.xml"/><Relationship Id="rId51" Type="http://schemas.openxmlformats.org/officeDocument/2006/relationships/image" Target="../media/image347.emf"/><Relationship Id="rId72" Type="http://schemas.openxmlformats.org/officeDocument/2006/relationships/customXml" Target="../ink/ink356.xml"/><Relationship Id="rId80" Type="http://schemas.openxmlformats.org/officeDocument/2006/relationships/customXml" Target="../ink/ink360.xml"/><Relationship Id="rId85" Type="http://schemas.openxmlformats.org/officeDocument/2006/relationships/image" Target="../media/image364.emf"/><Relationship Id="rId3" Type="http://schemas.openxmlformats.org/officeDocument/2006/relationships/image" Target="../media/image323.emf"/><Relationship Id="rId12" Type="http://schemas.openxmlformats.org/officeDocument/2006/relationships/customXml" Target="../ink/ink326.xml"/><Relationship Id="rId17" Type="http://schemas.openxmlformats.org/officeDocument/2006/relationships/image" Target="../media/image333.emf"/><Relationship Id="rId25" Type="http://schemas.openxmlformats.org/officeDocument/2006/relationships/image" Target="../media/image337.emf"/><Relationship Id="rId33" Type="http://schemas.openxmlformats.org/officeDocument/2006/relationships/image" Target="../media/image341.emf"/><Relationship Id="rId38" Type="http://schemas.openxmlformats.org/officeDocument/2006/relationships/customXml" Target="../ink/ink339.xml"/><Relationship Id="rId46" Type="http://schemas.openxmlformats.org/officeDocument/2006/relationships/customXml" Target="../ink/ink343.xml"/><Relationship Id="rId59" Type="http://schemas.openxmlformats.org/officeDocument/2006/relationships/image" Target="../media/image351.emf"/><Relationship Id="rId67" Type="http://schemas.openxmlformats.org/officeDocument/2006/relationships/image" Target="../media/image355.emf"/><Relationship Id="rId20" Type="http://schemas.openxmlformats.org/officeDocument/2006/relationships/customXml" Target="../ink/ink330.xml"/><Relationship Id="rId41" Type="http://schemas.openxmlformats.org/officeDocument/2006/relationships/image" Target="../media/image321.emf"/><Relationship Id="rId54" Type="http://schemas.openxmlformats.org/officeDocument/2006/relationships/customXml" Target="../ink/ink347.xml"/><Relationship Id="rId62" Type="http://schemas.openxmlformats.org/officeDocument/2006/relationships/customXml" Target="../ink/ink351.xml"/><Relationship Id="rId70" Type="http://schemas.openxmlformats.org/officeDocument/2006/relationships/customXml" Target="../ink/ink355.xml"/><Relationship Id="rId75" Type="http://schemas.openxmlformats.org/officeDocument/2006/relationships/image" Target="../media/image359.emf"/><Relationship Id="rId83" Type="http://schemas.openxmlformats.org/officeDocument/2006/relationships/image" Target="../media/image363.emf"/><Relationship Id="rId88" Type="http://schemas.openxmlformats.org/officeDocument/2006/relationships/customXml" Target="../ink/ink364.xml"/><Relationship Id="rId91" Type="http://schemas.openxmlformats.org/officeDocument/2006/relationships/image" Target="../media/image367.emf"/><Relationship Id="rId1" Type="http://schemas.openxmlformats.org/officeDocument/2006/relationships/slideLayout" Target="../slideLayouts/slideLayout2.xml"/><Relationship Id="rId6" Type="http://schemas.openxmlformats.org/officeDocument/2006/relationships/customXml" Target="../ink/ink323.xml"/><Relationship Id="rId15" Type="http://schemas.openxmlformats.org/officeDocument/2006/relationships/image" Target="../media/image332.emf"/><Relationship Id="rId23" Type="http://schemas.openxmlformats.org/officeDocument/2006/relationships/image" Target="../media/image336.emf"/><Relationship Id="rId28" Type="http://schemas.openxmlformats.org/officeDocument/2006/relationships/customXml" Target="../ink/ink334.xml"/><Relationship Id="rId36" Type="http://schemas.openxmlformats.org/officeDocument/2006/relationships/customXml" Target="../ink/ink338.xml"/><Relationship Id="rId49" Type="http://schemas.openxmlformats.org/officeDocument/2006/relationships/image" Target="../media/image346.emf"/><Relationship Id="rId57" Type="http://schemas.openxmlformats.org/officeDocument/2006/relationships/image" Target="../media/image350.emf"/><Relationship Id="rId10" Type="http://schemas.openxmlformats.org/officeDocument/2006/relationships/customXml" Target="../ink/ink325.xml"/><Relationship Id="rId31" Type="http://schemas.openxmlformats.org/officeDocument/2006/relationships/image" Target="../media/image340.emf"/><Relationship Id="rId44" Type="http://schemas.openxmlformats.org/officeDocument/2006/relationships/customXml" Target="../ink/ink342.xml"/><Relationship Id="rId52" Type="http://schemas.openxmlformats.org/officeDocument/2006/relationships/customXml" Target="../ink/ink346.xml"/><Relationship Id="rId60" Type="http://schemas.openxmlformats.org/officeDocument/2006/relationships/customXml" Target="../ink/ink350.xml"/><Relationship Id="rId65" Type="http://schemas.openxmlformats.org/officeDocument/2006/relationships/image" Target="../media/image354.emf"/><Relationship Id="rId73" Type="http://schemas.openxmlformats.org/officeDocument/2006/relationships/image" Target="../media/image358.emf"/><Relationship Id="rId78" Type="http://schemas.openxmlformats.org/officeDocument/2006/relationships/customXml" Target="../ink/ink359.xml"/><Relationship Id="rId81" Type="http://schemas.openxmlformats.org/officeDocument/2006/relationships/image" Target="../media/image362.emf"/><Relationship Id="rId86" Type="http://schemas.openxmlformats.org/officeDocument/2006/relationships/customXml" Target="../ink/ink363.xml"/><Relationship Id="rId4" Type="http://schemas.openxmlformats.org/officeDocument/2006/relationships/customXml" Target="../ink/ink322.xml"/><Relationship Id="rId9" Type="http://schemas.openxmlformats.org/officeDocument/2006/relationships/image" Target="../media/image326.emf"/></Relationships>
</file>

<file path=ppt/slides/_rels/slide105.xml.rels><?xml version="1.0" encoding="UTF-8" standalone="yes"?>
<Relationships xmlns="http://schemas.openxmlformats.org/package/2006/relationships"><Relationship Id="rId26" Type="http://schemas.openxmlformats.org/officeDocument/2006/relationships/customXml" Target="../ink/ink378.xml"/><Relationship Id="rId21" Type="http://schemas.openxmlformats.org/officeDocument/2006/relationships/image" Target="../media/image335.emf"/><Relationship Id="rId34" Type="http://schemas.openxmlformats.org/officeDocument/2006/relationships/customXml" Target="../ink/ink382.xml"/><Relationship Id="rId42" Type="http://schemas.openxmlformats.org/officeDocument/2006/relationships/customXml" Target="../ink/ink386.xml"/><Relationship Id="rId47" Type="http://schemas.openxmlformats.org/officeDocument/2006/relationships/image" Target="../media/image351.emf"/><Relationship Id="rId50" Type="http://schemas.openxmlformats.org/officeDocument/2006/relationships/customXml" Target="../ink/ink390.xml"/><Relationship Id="rId55" Type="http://schemas.openxmlformats.org/officeDocument/2006/relationships/image" Target="../media/image355.emf"/><Relationship Id="rId63" Type="http://schemas.openxmlformats.org/officeDocument/2006/relationships/image" Target="../media/image359.emf"/><Relationship Id="rId68" Type="http://schemas.openxmlformats.org/officeDocument/2006/relationships/customXml" Target="../ink/ink399.xml"/><Relationship Id="rId76" Type="http://schemas.openxmlformats.org/officeDocument/2006/relationships/customXml" Target="../ink/ink403.xml"/><Relationship Id="rId84" Type="http://schemas.openxmlformats.org/officeDocument/2006/relationships/customXml" Target="../ink/ink407.xml"/><Relationship Id="rId89" Type="http://schemas.openxmlformats.org/officeDocument/2006/relationships/image" Target="../media/image374.emf"/><Relationship Id="rId97" Type="http://schemas.openxmlformats.org/officeDocument/2006/relationships/image" Target="../media/image378.emf"/><Relationship Id="rId7" Type="http://schemas.openxmlformats.org/officeDocument/2006/relationships/image" Target="../media/image325.emf"/><Relationship Id="rId71" Type="http://schemas.openxmlformats.org/officeDocument/2006/relationships/image" Target="../media/image369.emf"/><Relationship Id="rId92" Type="http://schemas.openxmlformats.org/officeDocument/2006/relationships/customXml" Target="../ink/ink411.xml"/><Relationship Id="rId2" Type="http://schemas.openxmlformats.org/officeDocument/2006/relationships/customXml" Target="../ink/ink366.xml"/><Relationship Id="rId16" Type="http://schemas.openxmlformats.org/officeDocument/2006/relationships/customXml" Target="../ink/ink373.xml"/><Relationship Id="rId29" Type="http://schemas.openxmlformats.org/officeDocument/2006/relationships/image" Target="../media/image339.emf"/><Relationship Id="rId11" Type="http://schemas.openxmlformats.org/officeDocument/2006/relationships/image" Target="../media/image327.emf"/><Relationship Id="rId24" Type="http://schemas.openxmlformats.org/officeDocument/2006/relationships/customXml" Target="../ink/ink377.xml"/><Relationship Id="rId32" Type="http://schemas.openxmlformats.org/officeDocument/2006/relationships/customXml" Target="../ink/ink381.xml"/><Relationship Id="rId37" Type="http://schemas.openxmlformats.org/officeDocument/2006/relationships/image" Target="../media/image346.emf"/><Relationship Id="rId40" Type="http://schemas.openxmlformats.org/officeDocument/2006/relationships/customXml" Target="../ink/ink385.xml"/><Relationship Id="rId45" Type="http://schemas.openxmlformats.org/officeDocument/2006/relationships/image" Target="../media/image350.emf"/><Relationship Id="rId53" Type="http://schemas.openxmlformats.org/officeDocument/2006/relationships/image" Target="../media/image354.emf"/><Relationship Id="rId58" Type="http://schemas.openxmlformats.org/officeDocument/2006/relationships/customXml" Target="../ink/ink394.xml"/><Relationship Id="rId66" Type="http://schemas.openxmlformats.org/officeDocument/2006/relationships/customXml" Target="../ink/ink398.xml"/><Relationship Id="rId74" Type="http://schemas.openxmlformats.org/officeDocument/2006/relationships/customXml" Target="../ink/ink402.xml"/><Relationship Id="rId79" Type="http://schemas.openxmlformats.org/officeDocument/2006/relationships/image" Target="../media/image367.emf"/><Relationship Id="rId87" Type="http://schemas.openxmlformats.org/officeDocument/2006/relationships/image" Target="../media/image373.emf"/><Relationship Id="rId5" Type="http://schemas.openxmlformats.org/officeDocument/2006/relationships/image" Target="../media/image324.emf"/><Relationship Id="rId61" Type="http://schemas.openxmlformats.org/officeDocument/2006/relationships/image" Target="../media/image368.emf"/><Relationship Id="rId82" Type="http://schemas.openxmlformats.org/officeDocument/2006/relationships/customXml" Target="../ink/ink406.xml"/><Relationship Id="rId90" Type="http://schemas.openxmlformats.org/officeDocument/2006/relationships/customXml" Target="../ink/ink410.xml"/><Relationship Id="rId95" Type="http://schemas.openxmlformats.org/officeDocument/2006/relationships/image" Target="../media/image377.emf"/><Relationship Id="rId19" Type="http://schemas.openxmlformats.org/officeDocument/2006/relationships/image" Target="../media/image334.emf"/><Relationship Id="rId14" Type="http://schemas.openxmlformats.org/officeDocument/2006/relationships/customXml" Target="../ink/ink372.xml"/><Relationship Id="rId22" Type="http://schemas.openxmlformats.org/officeDocument/2006/relationships/customXml" Target="../ink/ink376.xml"/><Relationship Id="rId27" Type="http://schemas.openxmlformats.org/officeDocument/2006/relationships/image" Target="../media/image338.emf"/><Relationship Id="rId30" Type="http://schemas.openxmlformats.org/officeDocument/2006/relationships/customXml" Target="../ink/ink380.xml"/><Relationship Id="rId35" Type="http://schemas.openxmlformats.org/officeDocument/2006/relationships/image" Target="../media/image345.emf"/><Relationship Id="rId43" Type="http://schemas.openxmlformats.org/officeDocument/2006/relationships/image" Target="../media/image349.emf"/><Relationship Id="rId48" Type="http://schemas.openxmlformats.org/officeDocument/2006/relationships/customXml" Target="../ink/ink389.xml"/><Relationship Id="rId56" Type="http://schemas.openxmlformats.org/officeDocument/2006/relationships/customXml" Target="../ink/ink393.xml"/><Relationship Id="rId64" Type="http://schemas.openxmlformats.org/officeDocument/2006/relationships/customXml" Target="../ink/ink397.xml"/><Relationship Id="rId69" Type="http://schemas.openxmlformats.org/officeDocument/2006/relationships/image" Target="../media/image362.emf"/><Relationship Id="rId77" Type="http://schemas.openxmlformats.org/officeDocument/2006/relationships/image" Target="../media/image366.emf"/><Relationship Id="rId8" Type="http://schemas.openxmlformats.org/officeDocument/2006/relationships/customXml" Target="../ink/ink369.xml"/><Relationship Id="rId51" Type="http://schemas.openxmlformats.org/officeDocument/2006/relationships/image" Target="../media/image353.emf"/><Relationship Id="rId72" Type="http://schemas.openxmlformats.org/officeDocument/2006/relationships/customXml" Target="../ink/ink401.xml"/><Relationship Id="rId80" Type="http://schemas.openxmlformats.org/officeDocument/2006/relationships/customXml" Target="../ink/ink405.xml"/><Relationship Id="rId85" Type="http://schemas.openxmlformats.org/officeDocument/2006/relationships/image" Target="../media/image372.emf"/><Relationship Id="rId93" Type="http://schemas.openxmlformats.org/officeDocument/2006/relationships/image" Target="../media/image376.emf"/><Relationship Id="rId3" Type="http://schemas.openxmlformats.org/officeDocument/2006/relationships/image" Target="../media/image323.emf"/><Relationship Id="rId12" Type="http://schemas.openxmlformats.org/officeDocument/2006/relationships/customXml" Target="../ink/ink371.xml"/><Relationship Id="rId17" Type="http://schemas.openxmlformats.org/officeDocument/2006/relationships/image" Target="../media/image333.emf"/><Relationship Id="rId25" Type="http://schemas.openxmlformats.org/officeDocument/2006/relationships/image" Target="../media/image337.emf"/><Relationship Id="rId33" Type="http://schemas.openxmlformats.org/officeDocument/2006/relationships/image" Target="../media/image341.emf"/><Relationship Id="rId38" Type="http://schemas.openxmlformats.org/officeDocument/2006/relationships/customXml" Target="../ink/ink384.xml"/><Relationship Id="rId46" Type="http://schemas.openxmlformats.org/officeDocument/2006/relationships/customXml" Target="../ink/ink388.xml"/><Relationship Id="rId59" Type="http://schemas.openxmlformats.org/officeDocument/2006/relationships/image" Target="../media/image357.emf"/><Relationship Id="rId67" Type="http://schemas.openxmlformats.org/officeDocument/2006/relationships/image" Target="../media/image361.emf"/><Relationship Id="rId20" Type="http://schemas.openxmlformats.org/officeDocument/2006/relationships/customXml" Target="../ink/ink375.xml"/><Relationship Id="rId41" Type="http://schemas.openxmlformats.org/officeDocument/2006/relationships/image" Target="../media/image348.emf"/><Relationship Id="rId54" Type="http://schemas.openxmlformats.org/officeDocument/2006/relationships/customXml" Target="../ink/ink392.xml"/><Relationship Id="rId62" Type="http://schemas.openxmlformats.org/officeDocument/2006/relationships/customXml" Target="../ink/ink396.xml"/><Relationship Id="rId70" Type="http://schemas.openxmlformats.org/officeDocument/2006/relationships/customXml" Target="../ink/ink400.xml"/><Relationship Id="rId75" Type="http://schemas.openxmlformats.org/officeDocument/2006/relationships/image" Target="../media/image365.emf"/><Relationship Id="rId83" Type="http://schemas.openxmlformats.org/officeDocument/2006/relationships/image" Target="../media/image371.emf"/><Relationship Id="rId88" Type="http://schemas.openxmlformats.org/officeDocument/2006/relationships/customXml" Target="../ink/ink409.xml"/><Relationship Id="rId91" Type="http://schemas.openxmlformats.org/officeDocument/2006/relationships/image" Target="../media/image375.emf"/><Relationship Id="rId96" Type="http://schemas.openxmlformats.org/officeDocument/2006/relationships/customXml" Target="../ink/ink413.xml"/><Relationship Id="rId1" Type="http://schemas.openxmlformats.org/officeDocument/2006/relationships/slideLayout" Target="../slideLayouts/slideLayout2.xml"/><Relationship Id="rId6" Type="http://schemas.openxmlformats.org/officeDocument/2006/relationships/customXml" Target="../ink/ink368.xml"/><Relationship Id="rId15" Type="http://schemas.openxmlformats.org/officeDocument/2006/relationships/image" Target="../media/image332.emf"/><Relationship Id="rId23" Type="http://schemas.openxmlformats.org/officeDocument/2006/relationships/image" Target="../media/image336.emf"/><Relationship Id="rId28" Type="http://schemas.openxmlformats.org/officeDocument/2006/relationships/customXml" Target="../ink/ink379.xml"/><Relationship Id="rId36" Type="http://schemas.openxmlformats.org/officeDocument/2006/relationships/customXml" Target="../ink/ink383.xml"/><Relationship Id="rId49" Type="http://schemas.openxmlformats.org/officeDocument/2006/relationships/image" Target="../media/image352.emf"/><Relationship Id="rId57" Type="http://schemas.openxmlformats.org/officeDocument/2006/relationships/image" Target="../media/image356.emf"/><Relationship Id="rId10" Type="http://schemas.openxmlformats.org/officeDocument/2006/relationships/customXml" Target="../ink/ink370.xml"/><Relationship Id="rId31" Type="http://schemas.openxmlformats.org/officeDocument/2006/relationships/image" Target="../media/image340.emf"/><Relationship Id="rId44" Type="http://schemas.openxmlformats.org/officeDocument/2006/relationships/customXml" Target="../ink/ink387.xml"/><Relationship Id="rId52" Type="http://schemas.openxmlformats.org/officeDocument/2006/relationships/customXml" Target="../ink/ink391.xml"/><Relationship Id="rId60" Type="http://schemas.openxmlformats.org/officeDocument/2006/relationships/customXml" Target="../ink/ink395.xml"/><Relationship Id="rId65" Type="http://schemas.openxmlformats.org/officeDocument/2006/relationships/image" Target="../media/image360.emf"/><Relationship Id="rId73" Type="http://schemas.openxmlformats.org/officeDocument/2006/relationships/image" Target="../media/image364.emf"/><Relationship Id="rId78" Type="http://schemas.openxmlformats.org/officeDocument/2006/relationships/customXml" Target="../ink/ink404.xml"/><Relationship Id="rId81" Type="http://schemas.openxmlformats.org/officeDocument/2006/relationships/image" Target="../media/image370.emf"/><Relationship Id="rId86" Type="http://schemas.openxmlformats.org/officeDocument/2006/relationships/customXml" Target="../ink/ink408.xml"/><Relationship Id="rId94" Type="http://schemas.openxmlformats.org/officeDocument/2006/relationships/customXml" Target="../ink/ink412.xml"/><Relationship Id="rId4" Type="http://schemas.openxmlformats.org/officeDocument/2006/relationships/customXml" Target="../ink/ink367.xml"/><Relationship Id="rId9" Type="http://schemas.openxmlformats.org/officeDocument/2006/relationships/image" Target="../media/image326.emf"/><Relationship Id="rId13" Type="http://schemas.openxmlformats.org/officeDocument/2006/relationships/image" Target="../media/image328.emf"/><Relationship Id="rId18" Type="http://schemas.openxmlformats.org/officeDocument/2006/relationships/customXml" Target="../ink/ink374.xml"/><Relationship Id="rId39" Type="http://schemas.openxmlformats.org/officeDocument/2006/relationships/image" Target="../media/image347.emf"/></Relationships>
</file>

<file path=ppt/slides/_rels/slide106.xml.rels><?xml version="1.0" encoding="UTF-8" standalone="yes"?>
<Relationships xmlns="http://schemas.openxmlformats.org/package/2006/relationships"><Relationship Id="rId3" Type="http://schemas.openxmlformats.org/officeDocument/2006/relationships/customXml" Target="../ink/ink414.xml"/><Relationship Id="rId2" Type="http://schemas.openxmlformats.org/officeDocument/2006/relationships/image" Target="../media/image379.png"/><Relationship Id="rId1" Type="http://schemas.openxmlformats.org/officeDocument/2006/relationships/slideLayout" Target="../slideLayouts/slideLayout2.xml"/><Relationship Id="rId4" Type="http://schemas.openxmlformats.org/officeDocument/2006/relationships/image" Target="../media/image380.emf"/></Relationships>
</file>

<file path=ppt/slides/_rels/slide107.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customXml" Target="../ink/ink418.xml"/><Relationship Id="rId13" Type="http://schemas.openxmlformats.org/officeDocument/2006/relationships/image" Target="../media/image387.emf"/><Relationship Id="rId18" Type="http://schemas.openxmlformats.org/officeDocument/2006/relationships/customXml" Target="../ink/ink423.xml"/><Relationship Id="rId3" Type="http://schemas.openxmlformats.org/officeDocument/2006/relationships/image" Target="../media/image382.emf"/><Relationship Id="rId21" Type="http://schemas.openxmlformats.org/officeDocument/2006/relationships/image" Target="../media/image391.emf"/><Relationship Id="rId7" Type="http://schemas.openxmlformats.org/officeDocument/2006/relationships/image" Target="../media/image384.emf"/><Relationship Id="rId12" Type="http://schemas.openxmlformats.org/officeDocument/2006/relationships/customXml" Target="../ink/ink420.xml"/><Relationship Id="rId17" Type="http://schemas.openxmlformats.org/officeDocument/2006/relationships/image" Target="../media/image389.emf"/><Relationship Id="rId2" Type="http://schemas.openxmlformats.org/officeDocument/2006/relationships/customXml" Target="../ink/ink415.xml"/><Relationship Id="rId16" Type="http://schemas.openxmlformats.org/officeDocument/2006/relationships/customXml" Target="../ink/ink422.xml"/><Relationship Id="rId20" Type="http://schemas.openxmlformats.org/officeDocument/2006/relationships/customXml" Target="../ink/ink424.xml"/><Relationship Id="rId1" Type="http://schemas.openxmlformats.org/officeDocument/2006/relationships/slideLayout" Target="../slideLayouts/slideLayout2.xml"/><Relationship Id="rId6" Type="http://schemas.openxmlformats.org/officeDocument/2006/relationships/customXml" Target="../ink/ink417.xml"/><Relationship Id="rId11" Type="http://schemas.openxmlformats.org/officeDocument/2006/relationships/image" Target="../media/image386.emf"/><Relationship Id="rId5" Type="http://schemas.openxmlformats.org/officeDocument/2006/relationships/image" Target="../media/image383.emf"/><Relationship Id="rId15" Type="http://schemas.openxmlformats.org/officeDocument/2006/relationships/image" Target="../media/image388.emf"/><Relationship Id="rId10" Type="http://schemas.openxmlformats.org/officeDocument/2006/relationships/customXml" Target="../ink/ink419.xml"/><Relationship Id="rId19" Type="http://schemas.openxmlformats.org/officeDocument/2006/relationships/image" Target="../media/image390.emf"/><Relationship Id="rId4" Type="http://schemas.openxmlformats.org/officeDocument/2006/relationships/customXml" Target="../ink/ink416.xml"/><Relationship Id="rId9" Type="http://schemas.openxmlformats.org/officeDocument/2006/relationships/image" Target="../media/image385.emf"/><Relationship Id="rId14" Type="http://schemas.openxmlformats.org/officeDocument/2006/relationships/customXml" Target="../ink/ink421.xml"/></Relationships>
</file>

<file path=ppt/slides/_rels/slide109.x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customXml" Target="../ink/ink430.xml"/><Relationship Id="rId18" Type="http://schemas.openxmlformats.org/officeDocument/2006/relationships/image" Target="../media/image401.png"/><Relationship Id="rId3" Type="http://schemas.openxmlformats.org/officeDocument/2006/relationships/customXml" Target="../ink/ink425.xml"/><Relationship Id="rId7" Type="http://schemas.openxmlformats.org/officeDocument/2006/relationships/customXml" Target="../ink/ink427.xml"/><Relationship Id="rId12" Type="http://schemas.openxmlformats.org/officeDocument/2006/relationships/image" Target="../media/image397.emf"/><Relationship Id="rId17" Type="http://schemas.openxmlformats.org/officeDocument/2006/relationships/image" Target="../media/image400.png"/><Relationship Id="rId2" Type="http://schemas.openxmlformats.org/officeDocument/2006/relationships/image" Target="../media/image392.png"/><Relationship Id="rId16" Type="http://schemas.openxmlformats.org/officeDocument/2006/relationships/image" Target="../media/image399.emf"/><Relationship Id="rId1" Type="http://schemas.openxmlformats.org/officeDocument/2006/relationships/slideLayout" Target="../slideLayouts/slideLayout2.xml"/><Relationship Id="rId6" Type="http://schemas.openxmlformats.org/officeDocument/2006/relationships/image" Target="../media/image394.emf"/><Relationship Id="rId11" Type="http://schemas.openxmlformats.org/officeDocument/2006/relationships/customXml" Target="../ink/ink429.xml"/><Relationship Id="rId5" Type="http://schemas.openxmlformats.org/officeDocument/2006/relationships/customXml" Target="../ink/ink426.xml"/><Relationship Id="rId15" Type="http://schemas.openxmlformats.org/officeDocument/2006/relationships/customXml" Target="../ink/ink431.xml"/><Relationship Id="rId10" Type="http://schemas.openxmlformats.org/officeDocument/2006/relationships/image" Target="../media/image396.emf"/><Relationship Id="rId4" Type="http://schemas.openxmlformats.org/officeDocument/2006/relationships/image" Target="../media/image393.emf"/><Relationship Id="rId9" Type="http://schemas.openxmlformats.org/officeDocument/2006/relationships/customXml" Target="../ink/ink428.xml"/><Relationship Id="rId14" Type="http://schemas.openxmlformats.org/officeDocument/2006/relationships/image" Target="../media/image39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406.emf"/><Relationship Id="rId13" Type="http://schemas.openxmlformats.org/officeDocument/2006/relationships/customXml" Target="../ink/ink436.xml"/><Relationship Id="rId3" Type="http://schemas.openxmlformats.org/officeDocument/2006/relationships/image" Target="../media/image403.png"/><Relationship Id="rId7" Type="http://schemas.openxmlformats.org/officeDocument/2006/relationships/customXml" Target="../ink/ink433.xml"/><Relationship Id="rId12" Type="http://schemas.openxmlformats.org/officeDocument/2006/relationships/image" Target="../media/image408.emf"/><Relationship Id="rId2" Type="http://schemas.openxmlformats.org/officeDocument/2006/relationships/image" Target="../media/image402.png"/><Relationship Id="rId1" Type="http://schemas.openxmlformats.org/officeDocument/2006/relationships/slideLayout" Target="../slideLayouts/slideLayout6.xml"/><Relationship Id="rId6" Type="http://schemas.openxmlformats.org/officeDocument/2006/relationships/image" Target="../media/image405.emf"/><Relationship Id="rId11" Type="http://schemas.openxmlformats.org/officeDocument/2006/relationships/customXml" Target="../ink/ink435.xml"/><Relationship Id="rId5" Type="http://schemas.openxmlformats.org/officeDocument/2006/relationships/customXml" Target="../ink/ink432.xml"/><Relationship Id="rId10" Type="http://schemas.openxmlformats.org/officeDocument/2006/relationships/image" Target="../media/image407.emf"/><Relationship Id="rId4" Type="http://schemas.openxmlformats.org/officeDocument/2006/relationships/image" Target="../media/image404.png"/><Relationship Id="rId9" Type="http://schemas.openxmlformats.org/officeDocument/2006/relationships/customXml" Target="../ink/ink434.xml"/><Relationship Id="rId14" Type="http://schemas.openxmlformats.org/officeDocument/2006/relationships/image" Target="../media/image409.emf"/></Relationships>
</file>

<file path=ppt/slides/_rels/slide11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2.xml"/><Relationship Id="rId18" Type="http://schemas.openxmlformats.org/officeDocument/2006/relationships/image" Target="../media/image7.emf"/><Relationship Id="rId26" Type="http://schemas.openxmlformats.org/officeDocument/2006/relationships/image" Target="../media/image11.emf"/><Relationship Id="rId3" Type="http://schemas.openxmlformats.org/officeDocument/2006/relationships/image" Target="../media/image15.png"/><Relationship Id="rId21" Type="http://schemas.openxmlformats.org/officeDocument/2006/relationships/customXml" Target="../ink/ink6.xml"/><Relationship Id="rId34" Type="http://schemas.openxmlformats.org/officeDocument/2006/relationships/image" Target="../media/image15.emf"/><Relationship Id="rId7" Type="http://schemas.openxmlformats.org/officeDocument/2006/relationships/image" Target="../media/image19.png"/><Relationship Id="rId12" Type="http://schemas.openxmlformats.org/officeDocument/2006/relationships/image" Target="../media/image4.emf"/><Relationship Id="rId17" Type="http://schemas.openxmlformats.org/officeDocument/2006/relationships/customXml" Target="../ink/ink4.xml"/><Relationship Id="rId25" Type="http://schemas.openxmlformats.org/officeDocument/2006/relationships/customXml" Target="../ink/ink8.xml"/><Relationship Id="rId33" Type="http://schemas.openxmlformats.org/officeDocument/2006/relationships/customXml" Target="../ink/ink12.xml"/><Relationship Id="rId2" Type="http://schemas.openxmlformats.org/officeDocument/2006/relationships/image" Target="../media/image14.png"/><Relationship Id="rId16" Type="http://schemas.openxmlformats.org/officeDocument/2006/relationships/image" Target="../media/image6.emf"/><Relationship Id="rId20" Type="http://schemas.openxmlformats.org/officeDocument/2006/relationships/image" Target="../media/image8.emf"/><Relationship Id="rId29"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1.xml"/><Relationship Id="rId24" Type="http://schemas.openxmlformats.org/officeDocument/2006/relationships/image" Target="../media/image10.emf"/><Relationship Id="rId32" Type="http://schemas.openxmlformats.org/officeDocument/2006/relationships/image" Target="../media/image14.emf"/><Relationship Id="rId5" Type="http://schemas.openxmlformats.org/officeDocument/2006/relationships/image" Target="../media/image17.png"/><Relationship Id="rId15" Type="http://schemas.openxmlformats.org/officeDocument/2006/relationships/customXml" Target="../ink/ink3.xml"/><Relationship Id="rId23" Type="http://schemas.openxmlformats.org/officeDocument/2006/relationships/customXml" Target="../ink/ink7.xml"/><Relationship Id="rId28" Type="http://schemas.openxmlformats.org/officeDocument/2006/relationships/image" Target="../media/image12.emf"/><Relationship Id="rId10" Type="http://schemas.openxmlformats.org/officeDocument/2006/relationships/image" Target="../media/image22.png"/><Relationship Id="rId19" Type="http://schemas.openxmlformats.org/officeDocument/2006/relationships/customXml" Target="../ink/ink5.xml"/><Relationship Id="rId31" Type="http://schemas.openxmlformats.org/officeDocument/2006/relationships/customXml" Target="../ink/ink11.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5.emf"/><Relationship Id="rId22" Type="http://schemas.openxmlformats.org/officeDocument/2006/relationships/image" Target="../media/image9.emf"/><Relationship Id="rId27" Type="http://schemas.openxmlformats.org/officeDocument/2006/relationships/customXml" Target="../ink/ink9.xml"/><Relationship Id="rId30" Type="http://schemas.openxmlformats.org/officeDocument/2006/relationships/image" Target="../media/image13.em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15.xml"/><Relationship Id="rId18" Type="http://schemas.openxmlformats.org/officeDocument/2006/relationships/image" Target="../media/image20.emf"/><Relationship Id="rId26" Type="http://schemas.openxmlformats.org/officeDocument/2006/relationships/image" Target="../media/image24.emf"/><Relationship Id="rId39" Type="http://schemas.openxmlformats.org/officeDocument/2006/relationships/customXml" Target="../ink/ink28.xml"/><Relationship Id="rId3" Type="http://schemas.openxmlformats.org/officeDocument/2006/relationships/image" Target="../media/image25.png"/><Relationship Id="rId21" Type="http://schemas.openxmlformats.org/officeDocument/2006/relationships/customXml" Target="../ink/ink19.xml"/><Relationship Id="rId34" Type="http://schemas.openxmlformats.org/officeDocument/2006/relationships/image" Target="../media/image28.emf"/><Relationship Id="rId42" Type="http://schemas.openxmlformats.org/officeDocument/2006/relationships/image" Target="../media/image32.emf"/><Relationship Id="rId7" Type="http://schemas.openxmlformats.org/officeDocument/2006/relationships/image" Target="../media/image29.png"/><Relationship Id="rId12" Type="http://schemas.openxmlformats.org/officeDocument/2006/relationships/image" Target="../media/image17.emf"/><Relationship Id="rId17" Type="http://schemas.openxmlformats.org/officeDocument/2006/relationships/customXml" Target="../ink/ink17.xml"/><Relationship Id="rId25" Type="http://schemas.openxmlformats.org/officeDocument/2006/relationships/customXml" Target="../ink/ink21.xml"/><Relationship Id="rId33" Type="http://schemas.openxmlformats.org/officeDocument/2006/relationships/customXml" Target="../ink/ink25.xml"/><Relationship Id="rId38" Type="http://schemas.openxmlformats.org/officeDocument/2006/relationships/image" Target="../media/image30.emf"/><Relationship Id="rId2" Type="http://schemas.openxmlformats.org/officeDocument/2006/relationships/image" Target="../media/image24.png"/><Relationship Id="rId16" Type="http://schemas.openxmlformats.org/officeDocument/2006/relationships/image" Target="../media/image19.emf"/><Relationship Id="rId20" Type="http://schemas.openxmlformats.org/officeDocument/2006/relationships/image" Target="../media/image21.emf"/><Relationship Id="rId29" Type="http://schemas.openxmlformats.org/officeDocument/2006/relationships/customXml" Target="../ink/ink23.xml"/><Relationship Id="rId41" Type="http://schemas.openxmlformats.org/officeDocument/2006/relationships/customXml" Target="../ink/ink2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14.xml"/><Relationship Id="rId24" Type="http://schemas.openxmlformats.org/officeDocument/2006/relationships/image" Target="../media/image23.emf"/><Relationship Id="rId32" Type="http://schemas.openxmlformats.org/officeDocument/2006/relationships/image" Target="../media/image27.emf"/><Relationship Id="rId37" Type="http://schemas.openxmlformats.org/officeDocument/2006/relationships/customXml" Target="../ink/ink27.xml"/><Relationship Id="rId40" Type="http://schemas.openxmlformats.org/officeDocument/2006/relationships/image" Target="../media/image31.emf"/><Relationship Id="rId5" Type="http://schemas.openxmlformats.org/officeDocument/2006/relationships/image" Target="../media/image27.png"/><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25.emf"/><Relationship Id="rId36"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customXml" Target="../ink/ink18.xml"/><Relationship Id="rId31" Type="http://schemas.openxmlformats.org/officeDocument/2006/relationships/customXml" Target="../ink/ink24.xml"/><Relationship Id="rId4" Type="http://schemas.openxmlformats.org/officeDocument/2006/relationships/image" Target="../media/image26.png"/><Relationship Id="rId9" Type="http://schemas.openxmlformats.org/officeDocument/2006/relationships/customXml" Target="../ink/ink13.xml"/><Relationship Id="rId14" Type="http://schemas.openxmlformats.org/officeDocument/2006/relationships/image" Target="../media/image18.emf"/><Relationship Id="rId22" Type="http://schemas.openxmlformats.org/officeDocument/2006/relationships/image" Target="../media/image22.emf"/><Relationship Id="rId27" Type="http://schemas.openxmlformats.org/officeDocument/2006/relationships/customXml" Target="../ink/ink22.xml"/><Relationship Id="rId30" Type="http://schemas.openxmlformats.org/officeDocument/2006/relationships/image" Target="../media/image26.emf"/><Relationship Id="rId35" Type="http://schemas.openxmlformats.org/officeDocument/2006/relationships/customXml" Target="../ink/ink2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31.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44.emf"/><Relationship Id="rId18" Type="http://schemas.openxmlformats.org/officeDocument/2006/relationships/customXml" Target="../ink/ink40.xml"/><Relationship Id="rId3" Type="http://schemas.openxmlformats.org/officeDocument/2006/relationships/image" Target="../media/image38.png"/><Relationship Id="rId21" Type="http://schemas.openxmlformats.org/officeDocument/2006/relationships/image" Target="../media/image48.emf"/><Relationship Id="rId7" Type="http://schemas.openxmlformats.org/officeDocument/2006/relationships/image" Target="../media/image41.emf"/><Relationship Id="rId12" Type="http://schemas.openxmlformats.org/officeDocument/2006/relationships/customXml" Target="../ink/ink37.xml"/><Relationship Id="rId17" Type="http://schemas.openxmlformats.org/officeDocument/2006/relationships/image" Target="../media/image46.emf"/><Relationship Id="rId2" Type="http://schemas.openxmlformats.org/officeDocument/2006/relationships/image" Target="../media/image37.png"/><Relationship Id="rId16" Type="http://schemas.openxmlformats.org/officeDocument/2006/relationships/customXml" Target="../ink/ink39.xml"/><Relationship Id="rId20" Type="http://schemas.openxmlformats.org/officeDocument/2006/relationships/customXml" Target="../ink/ink41.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43.emf"/><Relationship Id="rId5" Type="http://schemas.openxmlformats.org/officeDocument/2006/relationships/image" Target="../media/image40.emf"/><Relationship Id="rId15" Type="http://schemas.openxmlformats.org/officeDocument/2006/relationships/image" Target="../media/image45.emf"/><Relationship Id="rId23" Type="http://schemas.openxmlformats.org/officeDocument/2006/relationships/image" Target="../media/image49.emf"/><Relationship Id="rId10" Type="http://schemas.openxmlformats.org/officeDocument/2006/relationships/customXml" Target="../ink/ink36.xml"/><Relationship Id="rId19" Type="http://schemas.openxmlformats.org/officeDocument/2006/relationships/image" Target="../media/image47.emf"/><Relationship Id="rId4" Type="http://schemas.openxmlformats.org/officeDocument/2006/relationships/customXml" Target="../ink/ink33.xml"/><Relationship Id="rId9" Type="http://schemas.openxmlformats.org/officeDocument/2006/relationships/image" Target="../media/image42.emf"/><Relationship Id="rId14" Type="http://schemas.openxmlformats.org/officeDocument/2006/relationships/customXml" Target="../ink/ink38.xml"/><Relationship Id="rId22" Type="http://schemas.openxmlformats.org/officeDocument/2006/relationships/customXml" Target="../ink/ink42.xml"/></Relationships>
</file>

<file path=ppt/slides/_rels/slide2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customXml" Target="../ink/ink44.xml"/><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customXml" Target="../ink/ink49.xml"/><Relationship Id="rId3" Type="http://schemas.openxmlformats.org/officeDocument/2006/relationships/image" Target="../media/image51.png"/><Relationship Id="rId7" Type="http://schemas.openxmlformats.org/officeDocument/2006/relationships/customXml" Target="../ink/ink46.xml"/><Relationship Id="rId12" Type="http://schemas.openxmlformats.org/officeDocument/2006/relationships/image" Target="../media/image57.emf"/><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emf"/><Relationship Id="rId11" Type="http://schemas.openxmlformats.org/officeDocument/2006/relationships/customXml" Target="../ink/ink48.xml"/><Relationship Id="rId5" Type="http://schemas.openxmlformats.org/officeDocument/2006/relationships/customXml" Target="../ink/ink45.xml"/><Relationship Id="rId10" Type="http://schemas.openxmlformats.org/officeDocument/2006/relationships/image" Target="../media/image56.emf"/><Relationship Id="rId4" Type="http://schemas.openxmlformats.org/officeDocument/2006/relationships/image" Target="../media/image52.png"/><Relationship Id="rId9" Type="http://schemas.openxmlformats.org/officeDocument/2006/relationships/customXml" Target="../ink/ink47.xml"/><Relationship Id="rId14" Type="http://schemas.openxmlformats.org/officeDocument/2006/relationships/image" Target="../media/image58.em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customXml" Target="../ink/ink54.xml"/><Relationship Id="rId18" Type="http://schemas.openxmlformats.org/officeDocument/2006/relationships/image" Target="../media/image66.emf"/><Relationship Id="rId3" Type="http://schemas.openxmlformats.org/officeDocument/2006/relationships/image" Target="../media/image590.png"/><Relationship Id="rId7" Type="http://schemas.openxmlformats.org/officeDocument/2006/relationships/customXml" Target="../ink/ink51.xml"/><Relationship Id="rId12" Type="http://schemas.openxmlformats.org/officeDocument/2006/relationships/image" Target="../media/image63.emf"/><Relationship Id="rId17" Type="http://schemas.openxmlformats.org/officeDocument/2006/relationships/customXml" Target="../ink/ink56.xml"/><Relationship Id="rId2" Type="http://schemas.openxmlformats.org/officeDocument/2006/relationships/image" Target="../media/image58.png"/><Relationship Id="rId16"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customXml" Target="../ink/ink53.xml"/><Relationship Id="rId5" Type="http://schemas.openxmlformats.org/officeDocument/2006/relationships/customXml" Target="../ink/ink50.xml"/><Relationship Id="rId15" Type="http://schemas.openxmlformats.org/officeDocument/2006/relationships/customXml" Target="../ink/ink55.xml"/><Relationship Id="rId10" Type="http://schemas.openxmlformats.org/officeDocument/2006/relationships/image" Target="../media/image62.emf"/><Relationship Id="rId4" Type="http://schemas.openxmlformats.org/officeDocument/2006/relationships/image" Target="../media/image60.png"/><Relationship Id="rId9" Type="http://schemas.openxmlformats.org/officeDocument/2006/relationships/customXml" Target="../ink/ink52.xml"/><Relationship Id="rId14" Type="http://schemas.openxmlformats.org/officeDocument/2006/relationships/image" Target="../media/image64.emf"/></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customXml" Target="../ink/ink62.xml"/><Relationship Id="rId18" Type="http://schemas.openxmlformats.org/officeDocument/2006/relationships/image" Target="../media/image75.emf"/><Relationship Id="rId26" Type="http://schemas.openxmlformats.org/officeDocument/2006/relationships/image" Target="../media/image79.emf"/><Relationship Id="rId39" Type="http://schemas.openxmlformats.org/officeDocument/2006/relationships/customXml" Target="../ink/ink75.xml"/><Relationship Id="rId21" Type="http://schemas.openxmlformats.org/officeDocument/2006/relationships/customXml" Target="../ink/ink66.xml"/><Relationship Id="rId34" Type="http://schemas.openxmlformats.org/officeDocument/2006/relationships/image" Target="../media/image83.emf"/><Relationship Id="rId42" Type="http://schemas.openxmlformats.org/officeDocument/2006/relationships/image" Target="../media/image87.emf"/><Relationship Id="rId47" Type="http://schemas.openxmlformats.org/officeDocument/2006/relationships/customXml" Target="../ink/ink79.xml"/><Relationship Id="rId50" Type="http://schemas.openxmlformats.org/officeDocument/2006/relationships/image" Target="../media/image91.emf"/><Relationship Id="rId55" Type="http://schemas.openxmlformats.org/officeDocument/2006/relationships/customXml" Target="../ink/ink83.xml"/><Relationship Id="rId63" Type="http://schemas.openxmlformats.org/officeDocument/2006/relationships/customXml" Target="../ink/ink87.xml"/><Relationship Id="rId68" Type="http://schemas.openxmlformats.org/officeDocument/2006/relationships/image" Target="../media/image100.emf"/><Relationship Id="rId7" Type="http://schemas.openxmlformats.org/officeDocument/2006/relationships/customXml" Target="../ink/ink59.xml"/><Relationship Id="rId71" Type="http://schemas.openxmlformats.org/officeDocument/2006/relationships/customXml" Target="../ink/ink91.xml"/><Relationship Id="rId2" Type="http://schemas.openxmlformats.org/officeDocument/2006/relationships/image" Target="../media/image62.png"/><Relationship Id="rId16" Type="http://schemas.openxmlformats.org/officeDocument/2006/relationships/image" Target="../media/image74.emf"/><Relationship Id="rId29"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customXml" Target="../ink/ink61.xml"/><Relationship Id="rId24" Type="http://schemas.openxmlformats.org/officeDocument/2006/relationships/image" Target="../media/image78.emf"/><Relationship Id="rId32" Type="http://schemas.openxmlformats.org/officeDocument/2006/relationships/image" Target="../media/image82.emf"/><Relationship Id="rId37" Type="http://schemas.openxmlformats.org/officeDocument/2006/relationships/customXml" Target="../ink/ink74.xml"/><Relationship Id="rId40" Type="http://schemas.openxmlformats.org/officeDocument/2006/relationships/image" Target="../media/image86.emf"/><Relationship Id="rId45" Type="http://schemas.openxmlformats.org/officeDocument/2006/relationships/customXml" Target="../ink/ink78.xml"/><Relationship Id="rId53" Type="http://schemas.openxmlformats.org/officeDocument/2006/relationships/customXml" Target="../ink/ink82.xml"/><Relationship Id="rId58" Type="http://schemas.openxmlformats.org/officeDocument/2006/relationships/image" Target="../media/image95.emf"/><Relationship Id="rId66" Type="http://schemas.openxmlformats.org/officeDocument/2006/relationships/image" Target="../media/image99.emf"/><Relationship Id="rId5" Type="http://schemas.openxmlformats.org/officeDocument/2006/relationships/customXml" Target="../ink/ink58.xml"/><Relationship Id="rId15" Type="http://schemas.openxmlformats.org/officeDocument/2006/relationships/customXml" Target="../ink/ink63.xml"/><Relationship Id="rId23" Type="http://schemas.openxmlformats.org/officeDocument/2006/relationships/customXml" Target="../ink/ink67.xml"/><Relationship Id="rId28" Type="http://schemas.openxmlformats.org/officeDocument/2006/relationships/image" Target="../media/image80.emf"/><Relationship Id="rId36" Type="http://schemas.openxmlformats.org/officeDocument/2006/relationships/image" Target="../media/image84.emf"/><Relationship Id="rId49" Type="http://schemas.openxmlformats.org/officeDocument/2006/relationships/customXml" Target="../ink/ink80.xml"/><Relationship Id="rId57" Type="http://schemas.openxmlformats.org/officeDocument/2006/relationships/customXml" Target="../ink/ink84.xml"/><Relationship Id="rId61" Type="http://schemas.openxmlformats.org/officeDocument/2006/relationships/customXml" Target="../ink/ink86.xml"/><Relationship Id="rId10" Type="http://schemas.openxmlformats.org/officeDocument/2006/relationships/image" Target="../media/image71.emf"/><Relationship Id="rId19" Type="http://schemas.openxmlformats.org/officeDocument/2006/relationships/customXml" Target="../ink/ink65.xml"/><Relationship Id="rId31" Type="http://schemas.openxmlformats.org/officeDocument/2006/relationships/customXml" Target="../ink/ink71.xml"/><Relationship Id="rId44" Type="http://schemas.openxmlformats.org/officeDocument/2006/relationships/image" Target="../media/image88.emf"/><Relationship Id="rId52" Type="http://schemas.openxmlformats.org/officeDocument/2006/relationships/image" Target="../media/image92.emf"/><Relationship Id="rId60" Type="http://schemas.openxmlformats.org/officeDocument/2006/relationships/image" Target="../media/image96.emf"/><Relationship Id="rId65" Type="http://schemas.openxmlformats.org/officeDocument/2006/relationships/customXml" Target="../ink/ink88.xml"/><Relationship Id="rId4" Type="http://schemas.openxmlformats.org/officeDocument/2006/relationships/image" Target="../media/image68.emf"/><Relationship Id="rId9" Type="http://schemas.openxmlformats.org/officeDocument/2006/relationships/customXml" Target="../ink/ink60.xml"/><Relationship Id="rId14" Type="http://schemas.openxmlformats.org/officeDocument/2006/relationships/image" Target="../media/image73.emf"/><Relationship Id="rId22" Type="http://schemas.openxmlformats.org/officeDocument/2006/relationships/image" Target="../media/image77.emf"/><Relationship Id="rId27" Type="http://schemas.openxmlformats.org/officeDocument/2006/relationships/customXml" Target="../ink/ink69.xml"/><Relationship Id="rId30" Type="http://schemas.openxmlformats.org/officeDocument/2006/relationships/image" Target="../media/image81.emf"/><Relationship Id="rId35" Type="http://schemas.openxmlformats.org/officeDocument/2006/relationships/customXml" Target="../ink/ink73.xml"/><Relationship Id="rId43" Type="http://schemas.openxmlformats.org/officeDocument/2006/relationships/customXml" Target="../ink/ink77.xml"/><Relationship Id="rId48" Type="http://schemas.openxmlformats.org/officeDocument/2006/relationships/image" Target="../media/image90.emf"/><Relationship Id="rId56" Type="http://schemas.openxmlformats.org/officeDocument/2006/relationships/image" Target="../media/image94.emf"/><Relationship Id="rId64" Type="http://schemas.openxmlformats.org/officeDocument/2006/relationships/image" Target="../media/image98.emf"/><Relationship Id="rId69" Type="http://schemas.openxmlformats.org/officeDocument/2006/relationships/customXml" Target="../ink/ink90.xml"/><Relationship Id="rId8" Type="http://schemas.openxmlformats.org/officeDocument/2006/relationships/image" Target="../media/image70.emf"/><Relationship Id="rId51" Type="http://schemas.openxmlformats.org/officeDocument/2006/relationships/customXml" Target="../ink/ink81.xml"/><Relationship Id="rId72" Type="http://schemas.openxmlformats.org/officeDocument/2006/relationships/image" Target="../media/image102.emf"/><Relationship Id="rId3" Type="http://schemas.openxmlformats.org/officeDocument/2006/relationships/customXml" Target="../ink/ink57.xml"/><Relationship Id="rId12" Type="http://schemas.openxmlformats.org/officeDocument/2006/relationships/image" Target="../media/image72.emf"/><Relationship Id="rId17" Type="http://schemas.openxmlformats.org/officeDocument/2006/relationships/customXml" Target="../ink/ink64.xml"/><Relationship Id="rId25" Type="http://schemas.openxmlformats.org/officeDocument/2006/relationships/customXml" Target="../ink/ink68.xml"/><Relationship Id="rId33" Type="http://schemas.openxmlformats.org/officeDocument/2006/relationships/customXml" Target="../ink/ink72.xml"/><Relationship Id="rId38" Type="http://schemas.openxmlformats.org/officeDocument/2006/relationships/image" Target="../media/image85.emf"/><Relationship Id="rId46" Type="http://schemas.openxmlformats.org/officeDocument/2006/relationships/image" Target="../media/image89.emf"/><Relationship Id="rId59" Type="http://schemas.openxmlformats.org/officeDocument/2006/relationships/customXml" Target="../ink/ink85.xml"/><Relationship Id="rId67" Type="http://schemas.openxmlformats.org/officeDocument/2006/relationships/customXml" Target="../ink/ink89.xml"/><Relationship Id="rId20" Type="http://schemas.openxmlformats.org/officeDocument/2006/relationships/image" Target="../media/image76.emf"/><Relationship Id="rId41" Type="http://schemas.openxmlformats.org/officeDocument/2006/relationships/customXml" Target="../ink/ink76.xml"/><Relationship Id="rId54" Type="http://schemas.openxmlformats.org/officeDocument/2006/relationships/image" Target="../media/image93.emf"/><Relationship Id="rId62" Type="http://schemas.openxmlformats.org/officeDocument/2006/relationships/image" Target="../media/image97.emf"/><Relationship Id="rId70" Type="http://schemas.openxmlformats.org/officeDocument/2006/relationships/image" Target="../media/image101.emf"/></Relationships>
</file>

<file path=ppt/slides/_rels/slide38.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39.png"/><Relationship Id="rId7" Type="http://schemas.openxmlformats.org/officeDocument/2006/relationships/image" Target="../media/image105.emf"/><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customXml" Target="../ink/ink93.xml"/><Relationship Id="rId11" Type="http://schemas.openxmlformats.org/officeDocument/2006/relationships/image" Target="../media/image107.emf"/><Relationship Id="rId5" Type="http://schemas.openxmlformats.org/officeDocument/2006/relationships/image" Target="../media/image104.emf"/><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106.emf"/></Relationships>
</file>

<file path=ppt/slides/_rels/slide39.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customXml" Target="../ink/ink101.xml"/><Relationship Id="rId3" Type="http://schemas.openxmlformats.org/officeDocument/2006/relationships/customXml" Target="../ink/ink96.xml"/><Relationship Id="rId7" Type="http://schemas.openxmlformats.org/officeDocument/2006/relationships/customXml" Target="../ink/ink98.xml"/><Relationship Id="rId12" Type="http://schemas.openxmlformats.org/officeDocument/2006/relationships/image" Target="../media/image113.emf"/><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emf"/><Relationship Id="rId11" Type="http://schemas.openxmlformats.org/officeDocument/2006/relationships/customXml" Target="../ink/ink100.xml"/><Relationship Id="rId5" Type="http://schemas.openxmlformats.org/officeDocument/2006/relationships/customXml" Target="../ink/ink97.xml"/><Relationship Id="rId10" Type="http://schemas.openxmlformats.org/officeDocument/2006/relationships/image" Target="../media/image112.emf"/><Relationship Id="rId4" Type="http://schemas.openxmlformats.org/officeDocument/2006/relationships/image" Target="../media/image109.emf"/><Relationship Id="rId9" Type="http://schemas.openxmlformats.org/officeDocument/2006/relationships/customXml" Target="../ink/ink99.xml"/><Relationship Id="rId14" Type="http://schemas.openxmlformats.org/officeDocument/2006/relationships/image" Target="../media/image11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41.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105.xml"/><Relationship Id="rId13" Type="http://schemas.openxmlformats.org/officeDocument/2006/relationships/image" Target="../media/image123.emf"/><Relationship Id="rId3" Type="http://schemas.openxmlformats.org/officeDocument/2006/relationships/image" Target="../media/image73.png"/><Relationship Id="rId7" Type="http://schemas.openxmlformats.org/officeDocument/2006/relationships/image" Target="../media/image120.emf"/><Relationship Id="rId12" Type="http://schemas.openxmlformats.org/officeDocument/2006/relationships/customXml" Target="../ink/ink107.xml"/><Relationship Id="rId17" Type="http://schemas.openxmlformats.org/officeDocument/2006/relationships/image" Target="../media/image125.emf"/><Relationship Id="rId2" Type="http://schemas.openxmlformats.org/officeDocument/2006/relationships/image" Target="../media/image118.png"/><Relationship Id="rId16" Type="http://schemas.openxmlformats.org/officeDocument/2006/relationships/customXml" Target="../ink/ink109.xml"/><Relationship Id="rId1" Type="http://schemas.openxmlformats.org/officeDocument/2006/relationships/slideLayout" Target="../slideLayouts/slideLayout2.xml"/><Relationship Id="rId6" Type="http://schemas.openxmlformats.org/officeDocument/2006/relationships/customXml" Target="../ink/ink104.xml"/><Relationship Id="rId11" Type="http://schemas.openxmlformats.org/officeDocument/2006/relationships/image" Target="../media/image122.emf"/><Relationship Id="rId5" Type="http://schemas.openxmlformats.org/officeDocument/2006/relationships/image" Target="../media/image119.emf"/><Relationship Id="rId15" Type="http://schemas.openxmlformats.org/officeDocument/2006/relationships/image" Target="../media/image124.emf"/><Relationship Id="rId10" Type="http://schemas.openxmlformats.org/officeDocument/2006/relationships/customXml" Target="../ink/ink106.xml"/><Relationship Id="rId4" Type="http://schemas.openxmlformats.org/officeDocument/2006/relationships/customXml" Target="../ink/ink103.xml"/><Relationship Id="rId9" Type="http://schemas.openxmlformats.org/officeDocument/2006/relationships/image" Target="../media/image121.emf"/><Relationship Id="rId14" Type="http://schemas.openxmlformats.org/officeDocument/2006/relationships/customXml" Target="../ink/ink108.xml"/></Relationships>
</file>

<file path=ppt/slides/_rels/slide46.xml.rels><?xml version="1.0" encoding="UTF-8" standalone="yes"?>
<Relationships xmlns="http://schemas.openxmlformats.org/package/2006/relationships"><Relationship Id="rId13" Type="http://schemas.openxmlformats.org/officeDocument/2006/relationships/image" Target="../media/image132.emf"/><Relationship Id="rId18" Type="http://schemas.openxmlformats.org/officeDocument/2006/relationships/customXml" Target="../ink/ink117.xml"/><Relationship Id="rId26" Type="http://schemas.openxmlformats.org/officeDocument/2006/relationships/customXml" Target="../ink/ink121.xml"/><Relationship Id="rId39" Type="http://schemas.openxmlformats.org/officeDocument/2006/relationships/image" Target="../media/image145.emf"/><Relationship Id="rId21" Type="http://schemas.openxmlformats.org/officeDocument/2006/relationships/image" Target="../media/image136.emf"/><Relationship Id="rId34" Type="http://schemas.openxmlformats.org/officeDocument/2006/relationships/customXml" Target="../ink/ink125.xml"/><Relationship Id="rId42" Type="http://schemas.openxmlformats.org/officeDocument/2006/relationships/customXml" Target="../ink/ink129.xml"/><Relationship Id="rId47" Type="http://schemas.openxmlformats.org/officeDocument/2006/relationships/image" Target="../media/image149.emf"/><Relationship Id="rId50" Type="http://schemas.openxmlformats.org/officeDocument/2006/relationships/customXml" Target="../ink/ink133.xml"/><Relationship Id="rId55" Type="http://schemas.openxmlformats.org/officeDocument/2006/relationships/image" Target="../media/image153.emf"/><Relationship Id="rId63" Type="http://schemas.openxmlformats.org/officeDocument/2006/relationships/image" Target="../media/image157.emf"/><Relationship Id="rId7" Type="http://schemas.openxmlformats.org/officeDocument/2006/relationships/image" Target="../media/image129.emf"/><Relationship Id="rId2" Type="http://schemas.openxmlformats.org/officeDocument/2006/relationships/image" Target="../media/image126.png"/><Relationship Id="rId16" Type="http://schemas.openxmlformats.org/officeDocument/2006/relationships/customXml" Target="../ink/ink116.xml"/><Relationship Id="rId20" Type="http://schemas.openxmlformats.org/officeDocument/2006/relationships/customXml" Target="../ink/ink118.xml"/><Relationship Id="rId29" Type="http://schemas.openxmlformats.org/officeDocument/2006/relationships/image" Target="../media/image140.emf"/><Relationship Id="rId41" Type="http://schemas.openxmlformats.org/officeDocument/2006/relationships/image" Target="../media/image146.emf"/><Relationship Id="rId54" Type="http://schemas.openxmlformats.org/officeDocument/2006/relationships/customXml" Target="../ink/ink135.xml"/><Relationship Id="rId62" Type="http://schemas.openxmlformats.org/officeDocument/2006/relationships/customXml" Target="../ink/ink139.xml"/><Relationship Id="rId1" Type="http://schemas.openxmlformats.org/officeDocument/2006/relationships/slideLayout" Target="../slideLayouts/slideLayout2.xml"/><Relationship Id="rId6" Type="http://schemas.openxmlformats.org/officeDocument/2006/relationships/customXml" Target="../ink/ink111.xml"/><Relationship Id="rId11" Type="http://schemas.openxmlformats.org/officeDocument/2006/relationships/image" Target="../media/image131.emf"/><Relationship Id="rId24" Type="http://schemas.openxmlformats.org/officeDocument/2006/relationships/customXml" Target="../ink/ink120.xml"/><Relationship Id="rId32" Type="http://schemas.openxmlformats.org/officeDocument/2006/relationships/customXml" Target="../ink/ink124.xml"/><Relationship Id="rId37" Type="http://schemas.openxmlformats.org/officeDocument/2006/relationships/image" Target="../media/image144.emf"/><Relationship Id="rId40" Type="http://schemas.openxmlformats.org/officeDocument/2006/relationships/customXml" Target="../ink/ink128.xml"/><Relationship Id="rId45" Type="http://schemas.openxmlformats.org/officeDocument/2006/relationships/image" Target="../media/image148.emf"/><Relationship Id="rId53" Type="http://schemas.openxmlformats.org/officeDocument/2006/relationships/image" Target="../media/image152.emf"/><Relationship Id="rId58" Type="http://schemas.openxmlformats.org/officeDocument/2006/relationships/customXml" Target="../ink/ink137.xml"/><Relationship Id="rId5" Type="http://schemas.openxmlformats.org/officeDocument/2006/relationships/image" Target="../media/image128.emf"/><Relationship Id="rId15" Type="http://schemas.openxmlformats.org/officeDocument/2006/relationships/image" Target="../media/image133.emf"/><Relationship Id="rId23" Type="http://schemas.openxmlformats.org/officeDocument/2006/relationships/image" Target="../media/image137.emf"/><Relationship Id="rId28" Type="http://schemas.openxmlformats.org/officeDocument/2006/relationships/customXml" Target="../ink/ink122.xml"/><Relationship Id="rId36" Type="http://schemas.openxmlformats.org/officeDocument/2006/relationships/customXml" Target="../ink/ink126.xml"/><Relationship Id="rId49" Type="http://schemas.openxmlformats.org/officeDocument/2006/relationships/image" Target="../media/image150.emf"/><Relationship Id="rId57" Type="http://schemas.openxmlformats.org/officeDocument/2006/relationships/image" Target="../media/image154.emf"/><Relationship Id="rId61" Type="http://schemas.openxmlformats.org/officeDocument/2006/relationships/image" Target="../media/image156.emf"/><Relationship Id="rId10" Type="http://schemas.openxmlformats.org/officeDocument/2006/relationships/customXml" Target="../ink/ink113.xml"/><Relationship Id="rId19" Type="http://schemas.openxmlformats.org/officeDocument/2006/relationships/image" Target="../media/image135.emf"/><Relationship Id="rId31" Type="http://schemas.openxmlformats.org/officeDocument/2006/relationships/image" Target="../media/image141.emf"/><Relationship Id="rId44" Type="http://schemas.openxmlformats.org/officeDocument/2006/relationships/customXml" Target="../ink/ink130.xml"/><Relationship Id="rId52" Type="http://schemas.openxmlformats.org/officeDocument/2006/relationships/customXml" Target="../ink/ink134.xml"/><Relationship Id="rId60" Type="http://schemas.openxmlformats.org/officeDocument/2006/relationships/customXml" Target="../ink/ink138.xml"/><Relationship Id="rId4" Type="http://schemas.openxmlformats.org/officeDocument/2006/relationships/customXml" Target="../ink/ink110.xml"/><Relationship Id="rId9" Type="http://schemas.openxmlformats.org/officeDocument/2006/relationships/image" Target="../media/image130.emf"/><Relationship Id="rId14" Type="http://schemas.openxmlformats.org/officeDocument/2006/relationships/customXml" Target="../ink/ink115.xml"/><Relationship Id="rId22" Type="http://schemas.openxmlformats.org/officeDocument/2006/relationships/customXml" Target="../ink/ink119.xml"/><Relationship Id="rId27" Type="http://schemas.openxmlformats.org/officeDocument/2006/relationships/image" Target="../media/image139.emf"/><Relationship Id="rId30" Type="http://schemas.openxmlformats.org/officeDocument/2006/relationships/customXml" Target="../ink/ink123.xml"/><Relationship Id="rId35" Type="http://schemas.openxmlformats.org/officeDocument/2006/relationships/image" Target="../media/image143.emf"/><Relationship Id="rId43" Type="http://schemas.openxmlformats.org/officeDocument/2006/relationships/image" Target="../media/image147.emf"/><Relationship Id="rId48" Type="http://schemas.openxmlformats.org/officeDocument/2006/relationships/customXml" Target="../ink/ink132.xml"/><Relationship Id="rId56" Type="http://schemas.openxmlformats.org/officeDocument/2006/relationships/customXml" Target="../ink/ink136.xml"/><Relationship Id="rId8" Type="http://schemas.openxmlformats.org/officeDocument/2006/relationships/customXml" Target="../ink/ink112.xml"/><Relationship Id="rId51" Type="http://schemas.openxmlformats.org/officeDocument/2006/relationships/image" Target="../media/image151.emf"/><Relationship Id="rId3" Type="http://schemas.openxmlformats.org/officeDocument/2006/relationships/image" Target="../media/image127.png"/><Relationship Id="rId12" Type="http://schemas.openxmlformats.org/officeDocument/2006/relationships/customXml" Target="../ink/ink114.xml"/><Relationship Id="rId17" Type="http://schemas.openxmlformats.org/officeDocument/2006/relationships/image" Target="../media/image134.emf"/><Relationship Id="rId25" Type="http://schemas.openxmlformats.org/officeDocument/2006/relationships/image" Target="../media/image138.emf"/><Relationship Id="rId33" Type="http://schemas.openxmlformats.org/officeDocument/2006/relationships/image" Target="../media/image142.emf"/><Relationship Id="rId38" Type="http://schemas.openxmlformats.org/officeDocument/2006/relationships/customXml" Target="../ink/ink127.xml"/><Relationship Id="rId46" Type="http://schemas.openxmlformats.org/officeDocument/2006/relationships/customXml" Target="../ink/ink131.xml"/><Relationship Id="rId59" Type="http://schemas.openxmlformats.org/officeDocument/2006/relationships/image" Target="../media/image15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customXml" Target="../ink/ink145.xml"/><Relationship Id="rId18" Type="http://schemas.openxmlformats.org/officeDocument/2006/relationships/image" Target="../media/image158.emf"/><Relationship Id="rId3" Type="http://schemas.openxmlformats.org/officeDocument/2006/relationships/customXml" Target="../ink/ink140.xml"/><Relationship Id="rId7" Type="http://schemas.openxmlformats.org/officeDocument/2006/relationships/customXml" Target="../ink/ink142.xml"/><Relationship Id="rId12" Type="http://schemas.openxmlformats.org/officeDocument/2006/relationships/image" Target="../media/image118.emf"/><Relationship Id="rId17" Type="http://schemas.openxmlformats.org/officeDocument/2006/relationships/customXml" Target="../ink/ink147.xml"/><Relationship Id="rId2" Type="http://schemas.openxmlformats.org/officeDocument/2006/relationships/image" Target="../media/image95.png"/><Relationship Id="rId16" Type="http://schemas.openxmlformats.org/officeDocument/2006/relationships/image" Target="../media/image127.emf"/><Relationship Id="rId1" Type="http://schemas.openxmlformats.org/officeDocument/2006/relationships/slideLayout" Target="../slideLayouts/slideLayout2.xml"/><Relationship Id="rId6" Type="http://schemas.openxmlformats.org/officeDocument/2006/relationships/image" Target="../media/image108.emf"/><Relationship Id="rId11" Type="http://schemas.openxmlformats.org/officeDocument/2006/relationships/customXml" Target="../ink/ink144.xml"/><Relationship Id="rId5" Type="http://schemas.openxmlformats.org/officeDocument/2006/relationships/customXml" Target="../ink/ink141.xml"/><Relationship Id="rId15" Type="http://schemas.openxmlformats.org/officeDocument/2006/relationships/customXml" Target="../ink/ink146.xml"/><Relationship Id="rId10" Type="http://schemas.openxmlformats.org/officeDocument/2006/relationships/image" Target="../media/image117.emf"/><Relationship Id="rId4" Type="http://schemas.openxmlformats.org/officeDocument/2006/relationships/image" Target="../media/image103.emf"/><Relationship Id="rId9" Type="http://schemas.openxmlformats.org/officeDocument/2006/relationships/customXml" Target="../ink/ink143.xml"/><Relationship Id="rId14" Type="http://schemas.openxmlformats.org/officeDocument/2006/relationships/image" Target="../media/image12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98.png"/><Relationship Id="rId4" Type="http://schemas.openxmlformats.org/officeDocument/2006/relationships/image" Target="../media/image9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97.gif"/><Relationship Id="rId7" Type="http://schemas.openxmlformats.org/officeDocument/2006/relationships/image" Target="../media/image168.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4.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13" Type="http://schemas.openxmlformats.org/officeDocument/2006/relationships/customXml" Target="../ink/ink153.xml"/><Relationship Id="rId18" Type="http://schemas.openxmlformats.org/officeDocument/2006/relationships/image" Target="../media/image177.emf"/><Relationship Id="rId26" Type="http://schemas.openxmlformats.org/officeDocument/2006/relationships/image" Target="../media/image181.emf"/><Relationship Id="rId39" Type="http://schemas.openxmlformats.org/officeDocument/2006/relationships/customXml" Target="../ink/ink166.xml"/><Relationship Id="rId21" Type="http://schemas.openxmlformats.org/officeDocument/2006/relationships/customXml" Target="../ink/ink157.xml"/><Relationship Id="rId34" Type="http://schemas.openxmlformats.org/officeDocument/2006/relationships/image" Target="../media/image185.emf"/><Relationship Id="rId42" Type="http://schemas.openxmlformats.org/officeDocument/2006/relationships/image" Target="../media/image189.emf"/><Relationship Id="rId47" Type="http://schemas.openxmlformats.org/officeDocument/2006/relationships/customXml" Target="../ink/ink170.xml"/><Relationship Id="rId50" Type="http://schemas.openxmlformats.org/officeDocument/2006/relationships/image" Target="../media/image193.emf"/><Relationship Id="rId55" Type="http://schemas.openxmlformats.org/officeDocument/2006/relationships/customXml" Target="../ink/ink174.xml"/><Relationship Id="rId63" Type="http://schemas.openxmlformats.org/officeDocument/2006/relationships/customXml" Target="../ink/ink178.xml"/><Relationship Id="rId68" Type="http://schemas.openxmlformats.org/officeDocument/2006/relationships/image" Target="../media/image202.emf"/><Relationship Id="rId76" Type="http://schemas.openxmlformats.org/officeDocument/2006/relationships/image" Target="../media/image206.emf"/><Relationship Id="rId7" Type="http://schemas.openxmlformats.org/officeDocument/2006/relationships/customXml" Target="../ink/ink150.xml"/><Relationship Id="rId71" Type="http://schemas.openxmlformats.org/officeDocument/2006/relationships/customXml" Target="../ink/ink182.xml"/><Relationship Id="rId2" Type="http://schemas.openxmlformats.org/officeDocument/2006/relationships/image" Target="../media/image107.png"/><Relationship Id="rId16" Type="http://schemas.openxmlformats.org/officeDocument/2006/relationships/image" Target="../media/image176.emf"/><Relationship Id="rId29" Type="http://schemas.openxmlformats.org/officeDocument/2006/relationships/customXml" Target="../ink/ink161.xml"/><Relationship Id="rId11" Type="http://schemas.openxmlformats.org/officeDocument/2006/relationships/customXml" Target="../ink/ink152.xml"/><Relationship Id="rId24" Type="http://schemas.openxmlformats.org/officeDocument/2006/relationships/image" Target="../media/image180.emf"/><Relationship Id="rId32" Type="http://schemas.openxmlformats.org/officeDocument/2006/relationships/image" Target="../media/image184.emf"/><Relationship Id="rId37" Type="http://schemas.openxmlformats.org/officeDocument/2006/relationships/customXml" Target="../ink/ink165.xml"/><Relationship Id="rId40" Type="http://schemas.openxmlformats.org/officeDocument/2006/relationships/image" Target="../media/image188.emf"/><Relationship Id="rId45" Type="http://schemas.openxmlformats.org/officeDocument/2006/relationships/customXml" Target="../ink/ink169.xml"/><Relationship Id="rId53" Type="http://schemas.openxmlformats.org/officeDocument/2006/relationships/customXml" Target="../ink/ink173.xml"/><Relationship Id="rId58" Type="http://schemas.openxmlformats.org/officeDocument/2006/relationships/image" Target="../media/image197.emf"/><Relationship Id="rId66" Type="http://schemas.openxmlformats.org/officeDocument/2006/relationships/image" Target="../media/image201.emf"/><Relationship Id="rId74" Type="http://schemas.openxmlformats.org/officeDocument/2006/relationships/image" Target="../media/image205.emf"/><Relationship Id="rId5" Type="http://schemas.openxmlformats.org/officeDocument/2006/relationships/customXml" Target="../ink/ink149.xml"/><Relationship Id="rId15" Type="http://schemas.openxmlformats.org/officeDocument/2006/relationships/customXml" Target="../ink/ink154.xml"/><Relationship Id="rId23" Type="http://schemas.openxmlformats.org/officeDocument/2006/relationships/customXml" Target="../ink/ink158.xml"/><Relationship Id="rId28" Type="http://schemas.openxmlformats.org/officeDocument/2006/relationships/image" Target="../media/image182.emf"/><Relationship Id="rId36" Type="http://schemas.openxmlformats.org/officeDocument/2006/relationships/image" Target="../media/image186.emf"/><Relationship Id="rId49" Type="http://schemas.openxmlformats.org/officeDocument/2006/relationships/customXml" Target="../ink/ink171.xml"/><Relationship Id="rId57" Type="http://schemas.openxmlformats.org/officeDocument/2006/relationships/customXml" Target="../ink/ink175.xml"/><Relationship Id="rId61" Type="http://schemas.openxmlformats.org/officeDocument/2006/relationships/customXml" Target="../ink/ink177.xml"/><Relationship Id="rId10" Type="http://schemas.openxmlformats.org/officeDocument/2006/relationships/image" Target="../media/image173.emf"/><Relationship Id="rId19" Type="http://schemas.openxmlformats.org/officeDocument/2006/relationships/customXml" Target="../ink/ink156.xml"/><Relationship Id="rId31" Type="http://schemas.openxmlformats.org/officeDocument/2006/relationships/customXml" Target="../ink/ink162.xml"/><Relationship Id="rId44" Type="http://schemas.openxmlformats.org/officeDocument/2006/relationships/image" Target="../media/image190.emf"/><Relationship Id="rId52" Type="http://schemas.openxmlformats.org/officeDocument/2006/relationships/image" Target="../media/image194.emf"/><Relationship Id="rId60" Type="http://schemas.openxmlformats.org/officeDocument/2006/relationships/image" Target="../media/image198.emf"/><Relationship Id="rId65" Type="http://schemas.openxmlformats.org/officeDocument/2006/relationships/customXml" Target="../ink/ink179.xml"/><Relationship Id="rId73" Type="http://schemas.openxmlformats.org/officeDocument/2006/relationships/customXml" Target="../ink/ink183.xml"/><Relationship Id="rId78" Type="http://schemas.openxmlformats.org/officeDocument/2006/relationships/image" Target="../media/image207.emf"/><Relationship Id="rId4" Type="http://schemas.openxmlformats.org/officeDocument/2006/relationships/image" Target="../media/image170.emf"/><Relationship Id="rId9" Type="http://schemas.openxmlformats.org/officeDocument/2006/relationships/customXml" Target="../ink/ink151.xml"/><Relationship Id="rId14" Type="http://schemas.openxmlformats.org/officeDocument/2006/relationships/image" Target="../media/image175.emf"/><Relationship Id="rId22" Type="http://schemas.openxmlformats.org/officeDocument/2006/relationships/image" Target="../media/image179.emf"/><Relationship Id="rId27" Type="http://schemas.openxmlformats.org/officeDocument/2006/relationships/customXml" Target="../ink/ink160.xml"/><Relationship Id="rId30" Type="http://schemas.openxmlformats.org/officeDocument/2006/relationships/image" Target="../media/image183.emf"/><Relationship Id="rId35" Type="http://schemas.openxmlformats.org/officeDocument/2006/relationships/customXml" Target="../ink/ink164.xml"/><Relationship Id="rId43" Type="http://schemas.openxmlformats.org/officeDocument/2006/relationships/customXml" Target="../ink/ink168.xml"/><Relationship Id="rId48" Type="http://schemas.openxmlformats.org/officeDocument/2006/relationships/image" Target="../media/image192.emf"/><Relationship Id="rId56" Type="http://schemas.openxmlformats.org/officeDocument/2006/relationships/image" Target="../media/image196.emf"/><Relationship Id="rId64" Type="http://schemas.openxmlformats.org/officeDocument/2006/relationships/image" Target="../media/image200.emf"/><Relationship Id="rId69" Type="http://schemas.openxmlformats.org/officeDocument/2006/relationships/customXml" Target="../ink/ink181.xml"/><Relationship Id="rId77" Type="http://schemas.openxmlformats.org/officeDocument/2006/relationships/customXml" Target="../ink/ink185.xml"/><Relationship Id="rId8" Type="http://schemas.openxmlformats.org/officeDocument/2006/relationships/image" Target="../media/image172.emf"/><Relationship Id="rId51" Type="http://schemas.openxmlformats.org/officeDocument/2006/relationships/customXml" Target="../ink/ink172.xml"/><Relationship Id="rId72" Type="http://schemas.openxmlformats.org/officeDocument/2006/relationships/image" Target="../media/image204.emf"/><Relationship Id="rId3" Type="http://schemas.openxmlformats.org/officeDocument/2006/relationships/customXml" Target="../ink/ink148.xml"/><Relationship Id="rId12" Type="http://schemas.openxmlformats.org/officeDocument/2006/relationships/image" Target="../media/image174.emf"/><Relationship Id="rId17" Type="http://schemas.openxmlformats.org/officeDocument/2006/relationships/customXml" Target="../ink/ink155.xml"/><Relationship Id="rId25" Type="http://schemas.openxmlformats.org/officeDocument/2006/relationships/customXml" Target="../ink/ink159.xml"/><Relationship Id="rId33" Type="http://schemas.openxmlformats.org/officeDocument/2006/relationships/customXml" Target="../ink/ink163.xml"/><Relationship Id="rId38" Type="http://schemas.openxmlformats.org/officeDocument/2006/relationships/image" Target="../media/image187.emf"/><Relationship Id="rId46" Type="http://schemas.openxmlformats.org/officeDocument/2006/relationships/image" Target="../media/image191.emf"/><Relationship Id="rId59" Type="http://schemas.openxmlformats.org/officeDocument/2006/relationships/customXml" Target="../ink/ink176.xml"/><Relationship Id="rId67" Type="http://schemas.openxmlformats.org/officeDocument/2006/relationships/customXml" Target="../ink/ink180.xml"/><Relationship Id="rId20" Type="http://schemas.openxmlformats.org/officeDocument/2006/relationships/image" Target="../media/image178.emf"/><Relationship Id="rId41" Type="http://schemas.openxmlformats.org/officeDocument/2006/relationships/customXml" Target="../ink/ink167.xml"/><Relationship Id="rId54" Type="http://schemas.openxmlformats.org/officeDocument/2006/relationships/image" Target="../media/image195.emf"/><Relationship Id="rId62" Type="http://schemas.openxmlformats.org/officeDocument/2006/relationships/image" Target="../media/image199.emf"/><Relationship Id="rId70" Type="http://schemas.openxmlformats.org/officeDocument/2006/relationships/image" Target="../media/image203.emf"/><Relationship Id="rId75" Type="http://schemas.openxmlformats.org/officeDocument/2006/relationships/customXml" Target="../ink/ink184.xml"/><Relationship Id="rId1" Type="http://schemas.openxmlformats.org/officeDocument/2006/relationships/slideLayout" Target="../slideLayouts/slideLayout2.xml"/><Relationship Id="rId6" Type="http://schemas.openxmlformats.org/officeDocument/2006/relationships/image" Target="../media/image171.emf"/></Relationships>
</file>

<file path=ppt/slides/_rels/slide83.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customXml" Target="../ink/ink186.xml"/><Relationship Id="rId7" Type="http://schemas.openxmlformats.org/officeDocument/2006/relationships/customXml" Target="../ink/ink1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210.emf"/><Relationship Id="rId5" Type="http://schemas.openxmlformats.org/officeDocument/2006/relationships/customXml" Target="../ink/ink187.xml"/><Relationship Id="rId10" Type="http://schemas.openxmlformats.org/officeDocument/2006/relationships/image" Target="../media/image212.emf"/><Relationship Id="rId4" Type="http://schemas.openxmlformats.org/officeDocument/2006/relationships/image" Target="../media/image209.emf"/><Relationship Id="rId9" Type="http://schemas.openxmlformats.org/officeDocument/2006/relationships/customXml" Target="../ink/ink189.xml"/></Relationships>
</file>

<file path=ppt/slides/_rels/slide84.x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customXml" Target="../ink/ink195.xml"/><Relationship Id="rId3" Type="http://schemas.openxmlformats.org/officeDocument/2006/relationships/customXml" Target="../ink/ink190.xml"/><Relationship Id="rId7" Type="http://schemas.openxmlformats.org/officeDocument/2006/relationships/customXml" Target="../ink/ink192.xml"/><Relationship Id="rId12" Type="http://schemas.openxmlformats.org/officeDocument/2006/relationships/image" Target="../media/image218.emf"/><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215.emf"/><Relationship Id="rId11" Type="http://schemas.openxmlformats.org/officeDocument/2006/relationships/customXml" Target="../ink/ink194.xml"/><Relationship Id="rId5" Type="http://schemas.openxmlformats.org/officeDocument/2006/relationships/customXml" Target="../ink/ink191.xml"/><Relationship Id="rId10" Type="http://schemas.openxmlformats.org/officeDocument/2006/relationships/image" Target="../media/image217.emf"/><Relationship Id="rId4" Type="http://schemas.openxmlformats.org/officeDocument/2006/relationships/image" Target="../media/image214.emf"/><Relationship Id="rId9" Type="http://schemas.openxmlformats.org/officeDocument/2006/relationships/customXml" Target="../ink/ink193.xml"/><Relationship Id="rId14" Type="http://schemas.openxmlformats.org/officeDocument/2006/relationships/image" Target="../media/image219.emf"/></Relationships>
</file>

<file path=ppt/slides/_rels/slide85.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222.emf"/><Relationship Id="rId5" Type="http://schemas.openxmlformats.org/officeDocument/2006/relationships/customXml" Target="../ink/ink197.xml"/><Relationship Id="rId4" Type="http://schemas.openxmlformats.org/officeDocument/2006/relationships/image" Target="../media/image221.emf"/></Relationships>
</file>

<file path=ppt/slides/_rels/slide8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7.xml.rels><?xml version="1.0" encoding="UTF-8" standalone="yes"?>
<Relationships xmlns="http://schemas.openxmlformats.org/package/2006/relationships"><Relationship Id="rId8" Type="http://schemas.openxmlformats.org/officeDocument/2006/relationships/customXml" Target="../ink/ink199.xml"/><Relationship Id="rId13" Type="http://schemas.openxmlformats.org/officeDocument/2006/relationships/image" Target="../media/image234.emf"/><Relationship Id="rId18" Type="http://schemas.openxmlformats.org/officeDocument/2006/relationships/customXml" Target="../ink/ink204.xml"/><Relationship Id="rId26" Type="http://schemas.openxmlformats.org/officeDocument/2006/relationships/customXml" Target="../ink/ink208.xml"/><Relationship Id="rId39" Type="http://schemas.openxmlformats.org/officeDocument/2006/relationships/image" Target="../media/image247.emf"/><Relationship Id="rId3" Type="http://schemas.openxmlformats.org/officeDocument/2006/relationships/image" Target="../media/image114.png"/><Relationship Id="rId21" Type="http://schemas.openxmlformats.org/officeDocument/2006/relationships/image" Target="../media/image238.emf"/><Relationship Id="rId34" Type="http://schemas.openxmlformats.org/officeDocument/2006/relationships/customXml" Target="../ink/ink212.xml"/><Relationship Id="rId7" Type="http://schemas.openxmlformats.org/officeDocument/2006/relationships/image" Target="../media/image231.emf"/><Relationship Id="rId12" Type="http://schemas.openxmlformats.org/officeDocument/2006/relationships/customXml" Target="../ink/ink201.xml"/><Relationship Id="rId17" Type="http://schemas.openxmlformats.org/officeDocument/2006/relationships/image" Target="../media/image236.emf"/><Relationship Id="rId25" Type="http://schemas.openxmlformats.org/officeDocument/2006/relationships/image" Target="../media/image240.emf"/><Relationship Id="rId33" Type="http://schemas.openxmlformats.org/officeDocument/2006/relationships/image" Target="../media/image244.emf"/><Relationship Id="rId38" Type="http://schemas.openxmlformats.org/officeDocument/2006/relationships/customXml" Target="../ink/ink214.xml"/><Relationship Id="rId2" Type="http://schemas.openxmlformats.org/officeDocument/2006/relationships/image" Target="../media/image113.png"/><Relationship Id="rId16" Type="http://schemas.openxmlformats.org/officeDocument/2006/relationships/customXml" Target="../ink/ink203.xml"/><Relationship Id="rId20" Type="http://schemas.openxmlformats.org/officeDocument/2006/relationships/customXml" Target="../ink/ink205.xml"/><Relationship Id="rId29" Type="http://schemas.openxmlformats.org/officeDocument/2006/relationships/image" Target="../media/image242.emf"/><Relationship Id="rId1" Type="http://schemas.openxmlformats.org/officeDocument/2006/relationships/slideLayout" Target="../slideLayouts/slideLayout2.xml"/><Relationship Id="rId6" Type="http://schemas.openxmlformats.org/officeDocument/2006/relationships/customXml" Target="../ink/ink198.xml"/><Relationship Id="rId11" Type="http://schemas.openxmlformats.org/officeDocument/2006/relationships/image" Target="../media/image233.emf"/><Relationship Id="rId24" Type="http://schemas.openxmlformats.org/officeDocument/2006/relationships/customXml" Target="../ink/ink207.xml"/><Relationship Id="rId32" Type="http://schemas.openxmlformats.org/officeDocument/2006/relationships/customXml" Target="../ink/ink211.xml"/><Relationship Id="rId37" Type="http://schemas.openxmlformats.org/officeDocument/2006/relationships/image" Target="../media/image246.emf"/><Relationship Id="rId5" Type="http://schemas.openxmlformats.org/officeDocument/2006/relationships/image" Target="../media/image230.png"/><Relationship Id="rId15" Type="http://schemas.openxmlformats.org/officeDocument/2006/relationships/image" Target="../media/image235.emf"/><Relationship Id="rId23" Type="http://schemas.openxmlformats.org/officeDocument/2006/relationships/image" Target="../media/image239.emf"/><Relationship Id="rId28" Type="http://schemas.openxmlformats.org/officeDocument/2006/relationships/customXml" Target="../ink/ink209.xml"/><Relationship Id="rId36" Type="http://schemas.openxmlformats.org/officeDocument/2006/relationships/customXml" Target="../ink/ink213.xml"/><Relationship Id="rId10" Type="http://schemas.openxmlformats.org/officeDocument/2006/relationships/customXml" Target="../ink/ink200.xml"/><Relationship Id="rId19" Type="http://schemas.openxmlformats.org/officeDocument/2006/relationships/image" Target="../media/image237.emf"/><Relationship Id="rId31" Type="http://schemas.openxmlformats.org/officeDocument/2006/relationships/image" Target="../media/image243.emf"/><Relationship Id="rId4" Type="http://schemas.openxmlformats.org/officeDocument/2006/relationships/image" Target="../media/image229.png"/><Relationship Id="rId9" Type="http://schemas.openxmlformats.org/officeDocument/2006/relationships/image" Target="../media/image232.emf"/><Relationship Id="rId14" Type="http://schemas.openxmlformats.org/officeDocument/2006/relationships/customXml" Target="../ink/ink202.xml"/><Relationship Id="rId22" Type="http://schemas.openxmlformats.org/officeDocument/2006/relationships/customXml" Target="../ink/ink206.xml"/><Relationship Id="rId27" Type="http://schemas.openxmlformats.org/officeDocument/2006/relationships/image" Target="../media/image241.emf"/><Relationship Id="rId30" Type="http://schemas.openxmlformats.org/officeDocument/2006/relationships/customXml" Target="../ink/ink210.xml"/><Relationship Id="rId35" Type="http://schemas.openxmlformats.org/officeDocument/2006/relationships/image" Target="../media/image245.emf"/></Relationships>
</file>

<file path=ppt/slides/_rels/slide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3.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2.png"/><Relationship Id="rId5" Type="http://schemas.openxmlformats.org/officeDocument/2006/relationships/image" Target="../media/image124.png"/><Relationship Id="rId10" Type="http://schemas.openxmlformats.org/officeDocument/2006/relationships/image" Target="../media/image131.png"/><Relationship Id="rId4" Type="http://schemas.openxmlformats.org/officeDocument/2006/relationships/image" Target="../media/image97.gif"/><Relationship Id="rId9"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149600" y="813816"/>
            <a:ext cx="8636000" cy="3910584"/>
          </a:xfrm>
        </p:spPr>
        <p:txBody>
          <a:bodyPr>
            <a:normAutofit/>
          </a:bodyPr>
          <a:lstStyle/>
          <a:p>
            <a:pPr algn="ctr"/>
            <a:r>
              <a:rPr lang="es-MX" b="1" dirty="0" smtClean="0">
                <a:solidFill>
                  <a:schemeClr val="tx2">
                    <a:lumMod val="75000"/>
                  </a:schemeClr>
                </a:solidFill>
              </a:rPr>
              <a:t>Tema 5</a:t>
            </a:r>
            <a:r>
              <a:rPr lang="es-MX" dirty="0" smtClean="0"/>
              <a:t/>
            </a:r>
            <a:br>
              <a:rPr lang="es-MX" dirty="0" smtClean="0"/>
            </a:br>
            <a:r>
              <a:rPr lang="es-MX" b="1" dirty="0" smtClean="0"/>
              <a:t>distribuciones </a:t>
            </a:r>
            <a:r>
              <a:rPr lang="es-MX" b="1" dirty="0" err="1" smtClean="0"/>
              <a:t>muestrales</a:t>
            </a:r>
            <a:r>
              <a:rPr lang="es-MX" dirty="0" smtClean="0"/>
              <a:t/>
            </a:r>
            <a:br>
              <a:rPr lang="es-MX" dirty="0" smtClean="0"/>
            </a:br>
            <a:r>
              <a:rPr lang="es-MX" cap="none" dirty="0" smtClean="0"/>
              <a:t>Vanesa Avalos </a:t>
            </a:r>
            <a:r>
              <a:rPr lang="es-MX" cap="none" dirty="0"/>
              <a:t>G</a:t>
            </a:r>
            <a:r>
              <a:rPr lang="es-MX" cap="none" dirty="0" smtClean="0"/>
              <a:t>aytán</a:t>
            </a:r>
            <a:br>
              <a:rPr lang="es-MX" cap="none" dirty="0" smtClean="0"/>
            </a:br>
            <a:r>
              <a:rPr lang="es-MX" cap="none" dirty="0" smtClean="0"/>
              <a:t>vanesa.avalos@uadec.edu.mx</a:t>
            </a:r>
            <a:endParaRPr lang="es-MX" cap="none"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427860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por conglomerados</a:t>
            </a:r>
            <a:endParaRPr lang="es-MX" dirty="0"/>
          </a:p>
        </p:txBody>
      </p:sp>
      <p:sp>
        <p:nvSpPr>
          <p:cNvPr id="3" name="Marcador de contenido 2"/>
          <p:cNvSpPr>
            <a:spLocks noGrp="1"/>
          </p:cNvSpPr>
          <p:nvPr>
            <p:ph sz="quarter" idx="1"/>
          </p:nvPr>
        </p:nvSpPr>
        <p:spPr/>
        <p:txBody>
          <a:bodyPr>
            <a:noAutofit/>
          </a:bodyPr>
          <a:lstStyle/>
          <a:p>
            <a:pPr marL="0" indent="0" algn="just">
              <a:buNone/>
            </a:pPr>
            <a:r>
              <a:rPr lang="es-MX" sz="2400" b="1" i="1" dirty="0" smtClean="0"/>
              <a:t>Ejemplo: </a:t>
            </a:r>
            <a:r>
              <a:rPr lang="es-MX" sz="2400" i="1" dirty="0"/>
              <a:t>u</a:t>
            </a:r>
            <a:r>
              <a:rPr lang="es-MX" sz="2400" i="1" dirty="0" smtClean="0"/>
              <a:t>na compañía que ofrece servicio de TV por cable desea abrir </a:t>
            </a:r>
            <a:r>
              <a:rPr lang="es-MX" sz="2400" i="1" dirty="0"/>
              <a:t>una sucursal en una ciudad grande; </a:t>
            </a:r>
            <a:r>
              <a:rPr lang="es-MX" sz="2400" i="1" dirty="0" smtClean="0"/>
              <a:t>y planea </a:t>
            </a:r>
            <a:r>
              <a:rPr lang="es-MX" sz="2400" i="1" dirty="0"/>
              <a:t>realizar un estudio para determinar el porcentaje de familias que utilizarían sus servicios</a:t>
            </a:r>
            <a:r>
              <a:rPr lang="es-MX" sz="2400" dirty="0"/>
              <a:t>, como no es práctico preguntar en cada </a:t>
            </a:r>
            <a:r>
              <a:rPr lang="es-MX" sz="2400" dirty="0" smtClean="0"/>
              <a:t>casa decide </a:t>
            </a:r>
            <a:r>
              <a:rPr lang="es-MX" sz="2400" dirty="0"/>
              <a:t>seleccionar una parte de la ciudad al azar, la cual forma un conglomerado.</a:t>
            </a:r>
          </a:p>
          <a:p>
            <a:pPr marL="0" indent="0" algn="just">
              <a:buNone/>
            </a:pPr>
            <a:endParaRPr lang="es-MX" sz="2400" dirty="0" smtClean="0"/>
          </a:p>
          <a:p>
            <a:pPr marL="0" indent="0" algn="just">
              <a:buNone/>
            </a:pPr>
            <a:r>
              <a:rPr lang="es-MX" sz="2400" dirty="0" smtClean="0"/>
              <a:t>En </a:t>
            </a:r>
            <a:r>
              <a:rPr lang="es-MX" sz="2400" dirty="0"/>
              <a:t>el muestreo por conglomerados, éstos se forman para representar, </a:t>
            </a:r>
            <a:r>
              <a:rPr lang="es-MX" sz="2400" dirty="0" smtClean="0"/>
              <a:t>tan fielmente </a:t>
            </a:r>
            <a:r>
              <a:rPr lang="es-MX" sz="2400" dirty="0"/>
              <a:t>como sea posible, a toda la población; entonces se usa una </a:t>
            </a:r>
            <a:r>
              <a:rPr lang="es-MX" sz="2400" dirty="0" smtClean="0"/>
              <a:t>muestra aleatoria </a:t>
            </a:r>
            <a:r>
              <a:rPr lang="es-MX" sz="2400" dirty="0"/>
              <a:t>simple de conglomerados para estudiarla. Los estudios de </a:t>
            </a:r>
            <a:r>
              <a:rPr lang="es-MX" sz="2400" dirty="0" smtClean="0"/>
              <a:t>instituciones sociales </a:t>
            </a:r>
            <a:r>
              <a:rPr lang="es-MX" sz="2400" dirty="0"/>
              <a:t>como iglesias, hospitales, escuelas y prisiones se realizan</a:t>
            </a:r>
            <a:r>
              <a:rPr lang="es-MX" sz="2400" dirty="0" smtClean="0"/>
              <a:t>, generalmente</a:t>
            </a:r>
            <a:r>
              <a:rPr lang="es-MX" sz="2400" dirty="0"/>
              <a:t>, con base en el muestreo por conglomerados</a:t>
            </a:r>
            <a:r>
              <a:rPr lang="es-MX" sz="2400" dirty="0" smtClean="0"/>
              <a:t>.</a:t>
            </a:r>
          </a:p>
        </p:txBody>
      </p:sp>
    </p:spTree>
    <p:extLst>
      <p:ext uri="{BB962C8B-B14F-4D97-AF65-F5344CB8AC3E}">
        <p14:creationId xmlns:p14="http://schemas.microsoft.com/office/powerpoint/2010/main" val="38088888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anchor="ctr">
            <a:normAutofit/>
          </a:bodyPr>
          <a:lstStyle/>
          <a:p>
            <a:r>
              <a:rPr lang="es-MX" dirty="0"/>
              <a:t>Ejemplo 1</a:t>
            </a:r>
            <a:r>
              <a:rPr lang="es-MX" dirty="0" smtClean="0"/>
              <a:t>:</a:t>
            </a:r>
            <a:endParaRPr lang="es-MX" dirty="0"/>
          </a:p>
        </p:txBody>
      </p:sp>
      <p:sp>
        <p:nvSpPr>
          <p:cNvPr id="3" name="2 Marcador de contenido"/>
          <p:cNvSpPr>
            <a:spLocks noGrp="1"/>
          </p:cNvSpPr>
          <p:nvPr>
            <p:ph sz="quarter" idx="1"/>
          </p:nvPr>
        </p:nvSpPr>
        <p:spPr>
          <a:xfrm>
            <a:off x="352552" y="1691640"/>
            <a:ext cx="4704080" cy="4495800"/>
          </a:xfrm>
        </p:spPr>
        <p:txBody>
          <a:bodyPr>
            <a:normAutofit/>
          </a:bodyPr>
          <a:lstStyle/>
          <a:p>
            <a:pPr marL="0" indent="0" algn="just">
              <a:buNone/>
            </a:pPr>
            <a:r>
              <a:rPr lang="es-MX" sz="2400" dirty="0" smtClean="0"/>
              <a:t>Una muestra aleatoria de 100 muertes registradas en Estados Unidos el año pasado muestra una vida promedio de 71.8 años. Suponga una desviación estándar poblacional de 8.9 años, ¿esto parece indicar que la vida media hoy en día es mayor que 70 años? </a:t>
            </a:r>
          </a:p>
          <a:p>
            <a:pPr algn="just"/>
            <a:r>
              <a:rPr lang="es-MX" sz="2400" dirty="0" smtClean="0"/>
              <a:t>Utilice un nivel de significancia de 0.05.</a:t>
            </a:r>
            <a:endParaRPr lang="es-MX" sz="2400" dirty="0"/>
          </a:p>
        </p:txBody>
      </p:sp>
      <mc:AlternateContent xmlns:mc="http://schemas.openxmlformats.org/markup-compatibility/2006">
        <mc:Choice xmlns:p14="http://schemas.microsoft.com/office/powerpoint/2010/main" Requires="p14">
          <p:contentPart p14:bwMode="auto" r:id="rId2">
            <p14:nvContentPartPr>
              <p14:cNvPr id="12" name="Entrada de lápiz 11"/>
              <p14:cNvContentPartPr/>
              <p14:nvPr/>
            </p14:nvContentPartPr>
            <p14:xfrm>
              <a:off x="3399264" y="3186072"/>
              <a:ext cx="693360" cy="54720"/>
            </p14:xfrm>
          </p:contentPart>
        </mc:Choice>
        <mc:Fallback>
          <p:pic>
            <p:nvPicPr>
              <p:cNvPr id="12" name="Entrada de lápiz 11"/>
              <p:cNvPicPr/>
              <p:nvPr/>
            </p:nvPicPr>
            <p:blipFill>
              <a:blip r:embed="rId3"/>
              <a:stretch>
                <a:fillRect/>
              </a:stretch>
            </p:blipFill>
            <p:spPr>
              <a:xfrm>
                <a:off x="3393504" y="3178152"/>
                <a:ext cx="7077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4" name="Entrada de lápiz 23"/>
              <p14:cNvContentPartPr/>
              <p14:nvPr/>
            </p14:nvContentPartPr>
            <p14:xfrm>
              <a:off x="2321784" y="3932712"/>
              <a:ext cx="1224360" cy="53640"/>
            </p14:xfrm>
          </p:contentPart>
        </mc:Choice>
        <mc:Fallback>
          <p:pic>
            <p:nvPicPr>
              <p:cNvPr id="24" name="Entrada de lápiz 23"/>
              <p:cNvPicPr/>
              <p:nvPr/>
            </p:nvPicPr>
            <p:blipFill>
              <a:blip r:embed="rId5"/>
              <a:stretch>
                <a:fillRect/>
              </a:stretch>
            </p:blipFill>
            <p:spPr>
              <a:xfrm>
                <a:off x="2313864" y="3922632"/>
                <a:ext cx="1242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9" name="Entrada de lápiz 28"/>
              <p14:cNvContentPartPr/>
              <p14:nvPr/>
            </p14:nvContentPartPr>
            <p14:xfrm>
              <a:off x="6346224" y="3068352"/>
              <a:ext cx="6840" cy="0"/>
            </p14:xfrm>
          </p:contentPart>
        </mc:Choice>
        <mc:Fallback>
          <p:pic>
            <p:nvPicPr>
              <p:cNvPr id="29" name="Entrada de lápiz 28"/>
              <p:cNvPicPr/>
              <p:nvPr/>
            </p:nvPicPr>
            <p:blipFill>
              <a:blip r:embed="rId7"/>
              <a:stretch>
                <a:fillRect/>
              </a:stretch>
            </p:blipFill>
            <p:spPr>
              <a:xfrm>
                <a:off x="0" y="0"/>
                <a:ext cx="6840" cy="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7" name="Entrada de lápiz 76"/>
              <p14:cNvContentPartPr/>
              <p14:nvPr/>
            </p14:nvContentPartPr>
            <p14:xfrm>
              <a:off x="8376624" y="254232"/>
              <a:ext cx="753120" cy="817200"/>
            </p14:xfrm>
          </p:contentPart>
        </mc:Choice>
        <mc:Fallback>
          <p:pic>
            <p:nvPicPr>
              <p:cNvPr id="77" name="Entrada de lápiz 76"/>
              <p:cNvPicPr/>
              <p:nvPr/>
            </p:nvPicPr>
            <p:blipFill>
              <a:blip r:embed="rId9"/>
              <a:stretch>
                <a:fillRect/>
              </a:stretch>
            </p:blipFill>
            <p:spPr>
              <a:xfrm>
                <a:off x="8370144" y="246672"/>
                <a:ext cx="77004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0" name="Entrada de lápiz 89"/>
              <p14:cNvContentPartPr/>
              <p14:nvPr/>
            </p14:nvContentPartPr>
            <p14:xfrm>
              <a:off x="9094824" y="1776672"/>
              <a:ext cx="60120" cy="1180800"/>
            </p14:xfrm>
          </p:contentPart>
        </mc:Choice>
        <mc:Fallback>
          <p:pic>
            <p:nvPicPr>
              <p:cNvPr id="90" name="Entrada de lápiz 89"/>
              <p:cNvPicPr/>
              <p:nvPr/>
            </p:nvPicPr>
            <p:blipFill>
              <a:blip r:embed="rId11"/>
              <a:stretch>
                <a:fillRect/>
              </a:stretch>
            </p:blipFill>
            <p:spPr>
              <a:xfrm>
                <a:off x="9086544" y="1768752"/>
                <a:ext cx="80280" cy="120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2" name="Entrada de lápiz 91"/>
              <p14:cNvContentPartPr/>
              <p14:nvPr/>
            </p14:nvContentPartPr>
            <p14:xfrm>
              <a:off x="7547544" y="2073312"/>
              <a:ext cx="3683880" cy="1036440"/>
            </p14:xfrm>
          </p:contentPart>
        </mc:Choice>
        <mc:Fallback>
          <p:pic>
            <p:nvPicPr>
              <p:cNvPr id="92" name="Entrada de lápiz 91"/>
              <p:cNvPicPr/>
              <p:nvPr/>
            </p:nvPicPr>
            <p:blipFill>
              <a:blip r:embed="rId13"/>
              <a:stretch>
                <a:fillRect/>
              </a:stretch>
            </p:blipFill>
            <p:spPr>
              <a:xfrm>
                <a:off x="7541784" y="2066472"/>
                <a:ext cx="3696120" cy="105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2" name="Entrada de lápiz 111"/>
              <p14:cNvContentPartPr/>
              <p14:nvPr/>
            </p14:nvContentPartPr>
            <p14:xfrm>
              <a:off x="756504" y="5407272"/>
              <a:ext cx="4001760" cy="1197360"/>
            </p14:xfrm>
          </p:contentPart>
        </mc:Choice>
        <mc:Fallback>
          <p:pic>
            <p:nvPicPr>
              <p:cNvPr id="112" name="Entrada de lápiz 111"/>
              <p:cNvPicPr/>
              <p:nvPr/>
            </p:nvPicPr>
            <p:blipFill>
              <a:blip r:embed="rId15"/>
              <a:stretch>
                <a:fillRect/>
              </a:stretch>
            </p:blipFill>
            <p:spPr>
              <a:xfrm>
                <a:off x="747504" y="5397909"/>
                <a:ext cx="4021560" cy="1216806"/>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3" name="Entrada de lápiz 142"/>
              <p14:cNvContentPartPr/>
              <p14:nvPr/>
            </p14:nvContentPartPr>
            <p14:xfrm>
              <a:off x="3138624" y="6552792"/>
              <a:ext cx="409320" cy="136080"/>
            </p14:xfrm>
          </p:contentPart>
        </mc:Choice>
        <mc:Fallback>
          <p:pic>
            <p:nvPicPr>
              <p:cNvPr id="143" name="Entrada de lápiz 142"/>
              <p:cNvPicPr/>
              <p:nvPr/>
            </p:nvPicPr>
            <p:blipFill>
              <a:blip r:embed="rId17"/>
              <a:stretch>
                <a:fillRect/>
              </a:stretch>
            </p:blipFill>
            <p:spPr>
              <a:xfrm>
                <a:off x="3131424" y="6543792"/>
                <a:ext cx="426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9" name="Entrada de lápiz 168"/>
              <p14:cNvContentPartPr/>
              <p14:nvPr/>
            </p14:nvContentPartPr>
            <p14:xfrm>
              <a:off x="8351064" y="568512"/>
              <a:ext cx="693360" cy="28080"/>
            </p14:xfrm>
          </p:contentPart>
        </mc:Choice>
        <mc:Fallback>
          <p:pic>
            <p:nvPicPr>
              <p:cNvPr id="169" name="Entrada de lápiz 168"/>
              <p:cNvPicPr/>
              <p:nvPr/>
            </p:nvPicPr>
            <p:blipFill>
              <a:blip r:embed="rId19"/>
              <a:stretch>
                <a:fillRect/>
              </a:stretch>
            </p:blipFill>
            <p:spPr>
              <a:xfrm>
                <a:off x="8346024" y="560952"/>
                <a:ext cx="7052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3" name="Entrada de lápiz 192"/>
              <p14:cNvContentPartPr/>
              <p14:nvPr/>
            </p14:nvContentPartPr>
            <p14:xfrm>
              <a:off x="10290384" y="1774152"/>
              <a:ext cx="59040" cy="0"/>
            </p14:xfrm>
          </p:contentPart>
        </mc:Choice>
        <mc:Fallback>
          <p:pic>
            <p:nvPicPr>
              <p:cNvPr id="193" name="Entrada de lápiz 192"/>
              <p:cNvPicPr/>
              <p:nvPr/>
            </p:nvPicPr>
            <p:blipFill>
              <a:blip r:embed="rId21"/>
              <a:stretch>
                <a:fillRect/>
              </a:stretch>
            </p:blipFill>
            <p:spPr>
              <a:xfrm>
                <a:off x="0" y="0"/>
                <a:ext cx="59040" cy="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5" name="Entrada de lápiz 204"/>
              <p14:cNvContentPartPr/>
              <p14:nvPr/>
            </p14:nvContentPartPr>
            <p14:xfrm>
              <a:off x="7438824" y="455112"/>
              <a:ext cx="430200" cy="254160"/>
            </p14:xfrm>
          </p:contentPart>
        </mc:Choice>
        <mc:Fallback>
          <p:pic>
            <p:nvPicPr>
              <p:cNvPr id="205" name="Entrada de lápiz 204"/>
              <p:cNvPicPr/>
              <p:nvPr/>
            </p:nvPicPr>
            <p:blipFill>
              <a:blip r:embed="rId23"/>
              <a:stretch>
                <a:fillRect/>
              </a:stretch>
            </p:blipFill>
            <p:spPr>
              <a:xfrm>
                <a:off x="7429464" y="445752"/>
                <a:ext cx="4438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5" name="Entrada de lápiz 224"/>
              <p14:cNvContentPartPr/>
              <p14:nvPr/>
            </p14:nvContentPartPr>
            <p14:xfrm>
              <a:off x="7523784" y="1608912"/>
              <a:ext cx="4394160" cy="893880"/>
            </p14:xfrm>
          </p:contentPart>
        </mc:Choice>
        <mc:Fallback>
          <p:pic>
            <p:nvPicPr>
              <p:cNvPr id="225" name="Entrada de lápiz 224"/>
              <p:cNvPicPr/>
              <p:nvPr/>
            </p:nvPicPr>
            <p:blipFill>
              <a:blip r:embed="rId25"/>
              <a:stretch>
                <a:fillRect/>
              </a:stretch>
            </p:blipFill>
            <p:spPr>
              <a:xfrm>
                <a:off x="7516584" y="1604952"/>
                <a:ext cx="4409280" cy="906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7" name="Entrada de lápiz 236"/>
              <p14:cNvContentPartPr/>
              <p14:nvPr/>
            </p14:nvContentPartPr>
            <p14:xfrm>
              <a:off x="10083024" y="1753272"/>
              <a:ext cx="194040" cy="725400"/>
            </p14:xfrm>
          </p:contentPart>
        </mc:Choice>
        <mc:Fallback>
          <p:pic>
            <p:nvPicPr>
              <p:cNvPr id="237" name="Entrada de lápiz 236"/>
              <p:cNvPicPr/>
              <p:nvPr/>
            </p:nvPicPr>
            <p:blipFill>
              <a:blip r:embed="rId27"/>
              <a:stretch>
                <a:fillRect/>
              </a:stretch>
            </p:blipFill>
            <p:spPr>
              <a:xfrm>
                <a:off x="10074024" y="1749312"/>
                <a:ext cx="206280" cy="737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8" name="Entrada de lápiz 247"/>
              <p14:cNvContentPartPr/>
              <p14:nvPr/>
            </p14:nvContentPartPr>
            <p14:xfrm>
              <a:off x="5591304" y="1848312"/>
              <a:ext cx="1094040" cy="1260360"/>
            </p14:xfrm>
          </p:contentPart>
        </mc:Choice>
        <mc:Fallback>
          <p:pic>
            <p:nvPicPr>
              <p:cNvPr id="248" name="Entrada de lápiz 247"/>
              <p:cNvPicPr/>
              <p:nvPr/>
            </p:nvPicPr>
            <p:blipFill>
              <a:blip r:embed="rId29"/>
              <a:stretch>
                <a:fillRect/>
              </a:stretch>
            </p:blipFill>
            <p:spPr>
              <a:xfrm>
                <a:off x="5586264" y="1840032"/>
                <a:ext cx="1106640" cy="1276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9" name="Entrada de lápiz 248"/>
              <p14:cNvContentPartPr/>
              <p14:nvPr/>
            </p14:nvContentPartPr>
            <p14:xfrm>
              <a:off x="4277664" y="3632472"/>
              <a:ext cx="5523480" cy="1671120"/>
            </p14:xfrm>
          </p:contentPart>
        </mc:Choice>
        <mc:Fallback>
          <p:pic>
            <p:nvPicPr>
              <p:cNvPr id="249" name="Entrada de lápiz 248"/>
              <p:cNvPicPr/>
              <p:nvPr/>
            </p:nvPicPr>
            <p:blipFill>
              <a:blip r:embed="rId31"/>
              <a:stretch>
                <a:fillRect/>
              </a:stretch>
            </p:blipFill>
            <p:spPr>
              <a:xfrm>
                <a:off x="4269744" y="3625272"/>
                <a:ext cx="5540400" cy="1687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3" name="Entrada de lápiz 252"/>
              <p14:cNvContentPartPr/>
              <p14:nvPr/>
            </p14:nvContentPartPr>
            <p14:xfrm>
              <a:off x="9291744" y="1704312"/>
              <a:ext cx="77400" cy="0"/>
            </p14:xfrm>
          </p:contentPart>
        </mc:Choice>
        <mc:Fallback>
          <p:pic>
            <p:nvPicPr>
              <p:cNvPr id="253" name="Entrada de lápiz 252"/>
              <p:cNvPicPr/>
              <p:nvPr/>
            </p:nvPicPr>
            <p:blipFill>
              <a:blip r:embed="rId33"/>
              <a:stretch>
                <a:fillRect/>
              </a:stretch>
            </p:blipFill>
            <p:spPr>
              <a:xfrm>
                <a:off x="0" y="0"/>
                <a:ext cx="77400" cy="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0" name="Entrada de lápiz 259"/>
              <p14:cNvContentPartPr/>
              <p14:nvPr/>
            </p14:nvContentPartPr>
            <p14:xfrm>
              <a:off x="8374824" y="1783152"/>
              <a:ext cx="600840" cy="146880"/>
            </p14:xfrm>
          </p:contentPart>
        </mc:Choice>
        <mc:Fallback>
          <p:pic>
            <p:nvPicPr>
              <p:cNvPr id="260" name="Entrada de lápiz 259"/>
              <p:cNvPicPr/>
              <p:nvPr/>
            </p:nvPicPr>
            <p:blipFill>
              <a:blip r:embed="rId35"/>
              <a:stretch>
                <a:fillRect/>
              </a:stretch>
            </p:blipFill>
            <p:spPr>
              <a:xfrm>
                <a:off x="8366544" y="1775952"/>
                <a:ext cx="615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3" name="Entrada de lápiz 262"/>
              <p14:cNvContentPartPr/>
              <p14:nvPr/>
            </p14:nvContentPartPr>
            <p14:xfrm>
              <a:off x="9397584" y="278712"/>
              <a:ext cx="333720" cy="372240"/>
            </p14:xfrm>
          </p:contentPart>
        </mc:Choice>
        <mc:Fallback>
          <p:pic>
            <p:nvPicPr>
              <p:cNvPr id="263" name="Entrada de lápiz 262"/>
              <p:cNvPicPr/>
              <p:nvPr/>
            </p:nvPicPr>
            <p:blipFill>
              <a:blip r:embed="rId37"/>
              <a:stretch>
                <a:fillRect/>
              </a:stretch>
            </p:blipFill>
            <p:spPr>
              <a:xfrm>
                <a:off x="9387144" y="266832"/>
                <a:ext cx="3560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0" name="Entrada de lápiz 279"/>
              <p14:cNvContentPartPr/>
              <p14:nvPr/>
            </p14:nvContentPartPr>
            <p14:xfrm>
              <a:off x="6802704" y="5170752"/>
              <a:ext cx="1463040" cy="68760"/>
            </p14:xfrm>
          </p:contentPart>
        </mc:Choice>
        <mc:Fallback>
          <p:pic>
            <p:nvPicPr>
              <p:cNvPr id="280" name="Entrada de lápiz 279"/>
              <p:cNvPicPr/>
              <p:nvPr/>
            </p:nvPicPr>
            <p:blipFill>
              <a:blip r:embed="rId39"/>
              <a:stretch>
                <a:fillRect/>
              </a:stretch>
            </p:blipFill>
            <p:spPr>
              <a:xfrm>
                <a:off x="6795144" y="5159952"/>
                <a:ext cx="14814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2" name="Entrada de lápiz 291"/>
              <p14:cNvContentPartPr/>
              <p14:nvPr/>
            </p14:nvContentPartPr>
            <p14:xfrm>
              <a:off x="5848344" y="5045112"/>
              <a:ext cx="553320" cy="351360"/>
            </p14:xfrm>
          </p:contentPart>
        </mc:Choice>
        <mc:Fallback>
          <p:pic>
            <p:nvPicPr>
              <p:cNvPr id="292" name="Entrada de lápiz 291"/>
              <p:cNvPicPr/>
              <p:nvPr/>
            </p:nvPicPr>
            <p:blipFill>
              <a:blip r:embed="rId41"/>
              <a:stretch>
                <a:fillRect/>
              </a:stretch>
            </p:blipFill>
            <p:spPr>
              <a:xfrm>
                <a:off x="5839704" y="5036112"/>
                <a:ext cx="5666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6" name="Entrada de lápiz 305"/>
              <p14:cNvContentPartPr/>
              <p14:nvPr/>
            </p14:nvContentPartPr>
            <p14:xfrm>
              <a:off x="5697144" y="5159952"/>
              <a:ext cx="372600" cy="43200"/>
            </p14:xfrm>
          </p:contentPart>
        </mc:Choice>
        <mc:Fallback>
          <p:pic>
            <p:nvPicPr>
              <p:cNvPr id="306" name="Entrada de lápiz 305"/>
              <p:cNvPicPr/>
              <p:nvPr/>
            </p:nvPicPr>
            <p:blipFill>
              <a:blip r:embed="rId43"/>
              <a:stretch>
                <a:fillRect/>
              </a:stretch>
            </p:blipFill>
            <p:spPr>
              <a:xfrm>
                <a:off x="5667264" y="5071752"/>
                <a:ext cx="4467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7" name="Entrada de lápiz 306"/>
              <p14:cNvContentPartPr/>
              <p14:nvPr/>
            </p14:nvContentPartPr>
            <p14:xfrm>
              <a:off x="5827104" y="5329152"/>
              <a:ext cx="506520" cy="41760"/>
            </p14:xfrm>
          </p:contentPart>
        </mc:Choice>
        <mc:Fallback>
          <p:pic>
            <p:nvPicPr>
              <p:cNvPr id="307" name="Entrada de lápiz 306"/>
              <p:cNvPicPr/>
              <p:nvPr/>
            </p:nvPicPr>
            <p:blipFill>
              <a:blip r:embed="rId45"/>
              <a:stretch>
                <a:fillRect/>
              </a:stretch>
            </p:blipFill>
            <p:spPr>
              <a:xfrm>
                <a:off x="5787864" y="5252472"/>
                <a:ext cx="577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9" name="Entrada de lápiz 308"/>
              <p14:cNvContentPartPr/>
              <p14:nvPr/>
            </p14:nvContentPartPr>
            <p14:xfrm>
              <a:off x="2634264" y="5164992"/>
              <a:ext cx="537120" cy="39600"/>
            </p14:xfrm>
          </p:contentPart>
        </mc:Choice>
        <mc:Fallback>
          <p:pic>
            <p:nvPicPr>
              <p:cNvPr id="309" name="Entrada de lápiz 308"/>
              <p:cNvPicPr/>
              <p:nvPr/>
            </p:nvPicPr>
            <p:blipFill>
              <a:blip r:embed="rId47"/>
              <a:stretch>
                <a:fillRect/>
              </a:stretch>
            </p:blipFill>
            <p:spPr>
              <a:xfrm>
                <a:off x="2630664" y="5156999"/>
                <a:ext cx="548640" cy="54859"/>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0" name="Entrada de lápiz 309"/>
              <p14:cNvContentPartPr/>
              <p14:nvPr/>
            </p14:nvContentPartPr>
            <p14:xfrm>
              <a:off x="8661744" y="5151312"/>
              <a:ext cx="1184040" cy="222840"/>
            </p14:xfrm>
          </p:contentPart>
        </mc:Choice>
        <mc:Fallback>
          <p:pic>
            <p:nvPicPr>
              <p:cNvPr id="310" name="Entrada de lápiz 309"/>
              <p:cNvPicPr/>
              <p:nvPr/>
            </p:nvPicPr>
            <p:blipFill>
              <a:blip r:embed="rId49"/>
              <a:stretch>
                <a:fillRect/>
              </a:stretch>
            </p:blipFill>
            <p:spPr>
              <a:xfrm>
                <a:off x="8618184" y="5052312"/>
                <a:ext cx="128052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3" name="Entrada de lápiz 312"/>
              <p14:cNvContentPartPr/>
              <p14:nvPr/>
            </p14:nvContentPartPr>
            <p14:xfrm>
              <a:off x="10923624" y="3345912"/>
              <a:ext cx="797760" cy="101520"/>
            </p14:xfrm>
          </p:contentPart>
        </mc:Choice>
        <mc:Fallback>
          <p:pic>
            <p:nvPicPr>
              <p:cNvPr id="313" name="Entrada de lápiz 312"/>
              <p:cNvPicPr/>
              <p:nvPr/>
            </p:nvPicPr>
            <p:blipFill>
              <a:blip r:embed="rId51"/>
              <a:stretch>
                <a:fillRect/>
              </a:stretch>
            </p:blipFill>
            <p:spPr>
              <a:xfrm>
                <a:off x="10879344" y="3254472"/>
                <a:ext cx="9014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4" name="Entrada de lápiz 313"/>
              <p14:cNvContentPartPr/>
              <p14:nvPr/>
            </p14:nvContentPartPr>
            <p14:xfrm>
              <a:off x="9977544" y="2521152"/>
              <a:ext cx="1675440" cy="973800"/>
            </p14:xfrm>
          </p:contentPart>
        </mc:Choice>
        <mc:Fallback>
          <p:pic>
            <p:nvPicPr>
              <p:cNvPr id="314" name="Entrada de lápiz 313"/>
              <p:cNvPicPr/>
              <p:nvPr/>
            </p:nvPicPr>
            <p:blipFill>
              <a:blip r:embed="rId53"/>
              <a:stretch>
                <a:fillRect/>
              </a:stretch>
            </p:blipFill>
            <p:spPr>
              <a:xfrm>
                <a:off x="9965664" y="2512152"/>
                <a:ext cx="1694160" cy="991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8" name="Entrada de lápiz 327"/>
              <p14:cNvContentPartPr/>
              <p14:nvPr/>
            </p14:nvContentPartPr>
            <p14:xfrm>
              <a:off x="8706744" y="5356152"/>
              <a:ext cx="1010160" cy="161640"/>
            </p14:xfrm>
          </p:contentPart>
        </mc:Choice>
        <mc:Fallback>
          <p:pic>
            <p:nvPicPr>
              <p:cNvPr id="328" name="Entrada de lápiz 327"/>
              <p:cNvPicPr/>
              <p:nvPr/>
            </p:nvPicPr>
            <p:blipFill>
              <a:blip r:embed="rId55"/>
              <a:stretch>
                <a:fillRect/>
              </a:stretch>
            </p:blipFill>
            <p:spPr>
              <a:xfrm>
                <a:off x="8697744" y="5344272"/>
                <a:ext cx="1031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0" name="Entrada de lápiz 349"/>
              <p14:cNvContentPartPr/>
              <p14:nvPr/>
            </p14:nvContentPartPr>
            <p14:xfrm>
              <a:off x="10750104" y="6063912"/>
              <a:ext cx="0" cy="16200"/>
            </p14:xfrm>
          </p:contentPart>
        </mc:Choice>
        <mc:Fallback>
          <p:pic>
            <p:nvPicPr>
              <p:cNvPr id="350" name="Entrada de lápiz 349"/>
              <p:cNvPicPr/>
              <p:nvPr/>
            </p:nvPicPr>
            <p:blipFill>
              <a:blip r:embed="rId57"/>
              <a:stretch>
                <a:fillRect/>
              </a:stretch>
            </p:blipFill>
            <p:spPr>
              <a:xfrm>
                <a:off x="0" y="0"/>
                <a:ext cx="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9" name="Entrada de lápiz 368"/>
              <p14:cNvContentPartPr/>
              <p14:nvPr/>
            </p14:nvContentPartPr>
            <p14:xfrm>
              <a:off x="7131024" y="5401512"/>
              <a:ext cx="1004760" cy="411840"/>
            </p14:xfrm>
          </p:contentPart>
        </mc:Choice>
        <mc:Fallback>
          <p:pic>
            <p:nvPicPr>
              <p:cNvPr id="369" name="Entrada de lápiz 368"/>
              <p:cNvPicPr/>
              <p:nvPr/>
            </p:nvPicPr>
            <p:blipFill>
              <a:blip r:embed="rId59"/>
              <a:stretch>
                <a:fillRect/>
              </a:stretch>
            </p:blipFill>
            <p:spPr>
              <a:xfrm>
                <a:off x="7122384" y="5392152"/>
                <a:ext cx="102492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0" name="Entrada de lápiz 369"/>
              <p14:cNvContentPartPr/>
              <p14:nvPr/>
            </p14:nvContentPartPr>
            <p14:xfrm>
              <a:off x="5478624" y="5865192"/>
              <a:ext cx="5746680" cy="913320"/>
            </p14:xfrm>
          </p:contentPart>
        </mc:Choice>
        <mc:Fallback>
          <p:pic>
            <p:nvPicPr>
              <p:cNvPr id="370" name="Entrada de lápiz 369"/>
              <p:cNvPicPr/>
              <p:nvPr/>
            </p:nvPicPr>
            <p:blipFill>
              <a:blip r:embed="rId61"/>
              <a:stretch>
                <a:fillRect/>
              </a:stretch>
            </p:blipFill>
            <p:spPr>
              <a:xfrm>
                <a:off x="5467824" y="5854032"/>
                <a:ext cx="5769000" cy="937080"/>
              </a:xfrm>
              <a:prstGeom prst="rect">
                <a:avLst/>
              </a:prstGeom>
            </p:spPr>
          </p:pic>
        </mc:Fallback>
      </mc:AlternateContent>
    </p:spTree>
    <p:extLst>
      <p:ext uri="{BB962C8B-B14F-4D97-AF65-F5344CB8AC3E}">
        <p14:creationId xmlns:p14="http://schemas.microsoft.com/office/powerpoint/2010/main" val="24289287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p:txBody>
          <a:bodyPr vert="horz" anchor="ctr">
            <a:normAutofit/>
          </a:bodyPr>
          <a:lstStyle/>
          <a:p>
            <a:r>
              <a:rPr lang="es-MX" dirty="0"/>
              <a:t>Ejemplo 2</a:t>
            </a:r>
            <a:r>
              <a:rPr lang="es-MX" dirty="0" smtClean="0"/>
              <a:t>:</a:t>
            </a:r>
            <a:endParaRPr lang="es-MX" dirty="0"/>
          </a:p>
        </p:txBody>
      </p:sp>
      <p:sp>
        <p:nvSpPr>
          <p:cNvPr id="3" name="2 Marcador de contenido"/>
          <p:cNvSpPr>
            <a:spLocks noGrp="1"/>
          </p:cNvSpPr>
          <p:nvPr>
            <p:ph sz="quarter" idx="1"/>
          </p:nvPr>
        </p:nvSpPr>
        <p:spPr/>
        <p:txBody>
          <a:bodyPr>
            <a:normAutofit/>
          </a:bodyPr>
          <a:lstStyle/>
          <a:p>
            <a:pPr marL="0" indent="0" algn="just">
              <a:buNone/>
            </a:pPr>
            <a:r>
              <a:rPr lang="es-MX" dirty="0" smtClean="0"/>
              <a:t>Una empresa eléctrica fabrica focos que tienen una duración que se distribuye de forma aproximadamente normal con una media de 800 horas y una desviación estándar de 40 horas. Si una muestra aleatoria de 30 focos tiene una duración promedio de 788 horas, ¿muestran los datos suficiente evidencia para decir que la duración media ha cambiado? Utilice un nivel de significancia del 0.04.</a:t>
            </a:r>
            <a:endParaRPr lang="es-MX" dirty="0"/>
          </a:p>
        </p:txBody>
      </p:sp>
      <mc:AlternateContent xmlns:mc="http://schemas.openxmlformats.org/markup-compatibility/2006">
        <mc:Choice xmlns:p14="http://schemas.microsoft.com/office/powerpoint/2010/main" Requires="p14">
          <p:contentPart p14:bwMode="auto" r:id="rId2">
            <p14:nvContentPartPr>
              <p14:cNvPr id="9" name="Entrada de lápiz 8"/>
              <p14:cNvContentPartPr/>
              <p14:nvPr/>
            </p14:nvContentPartPr>
            <p14:xfrm>
              <a:off x="7530624" y="2844792"/>
              <a:ext cx="280440" cy="110880"/>
            </p14:xfrm>
          </p:contentPart>
        </mc:Choice>
        <mc:Fallback>
          <p:pic>
            <p:nvPicPr>
              <p:cNvPr id="9" name="Entrada de lápiz 8"/>
              <p:cNvPicPr/>
              <p:nvPr/>
            </p:nvPicPr>
            <p:blipFill>
              <a:blip r:embed="rId3"/>
              <a:stretch>
                <a:fillRect/>
              </a:stretch>
            </p:blipFill>
            <p:spPr>
              <a:xfrm>
                <a:off x="7521264" y="2833272"/>
                <a:ext cx="3013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Entrada de lápiz 9"/>
              <p14:cNvContentPartPr/>
              <p14:nvPr/>
            </p14:nvContentPartPr>
            <p14:xfrm>
              <a:off x="6402384" y="2969352"/>
              <a:ext cx="381600" cy="12240"/>
            </p14:xfrm>
          </p:contentPart>
        </mc:Choice>
        <mc:Fallback>
          <p:pic>
            <p:nvPicPr>
              <p:cNvPr id="10" name="Entrada de lápiz 9"/>
              <p:cNvPicPr/>
              <p:nvPr/>
            </p:nvPicPr>
            <p:blipFill>
              <a:blip r:embed="rId5"/>
              <a:stretch>
                <a:fillRect/>
              </a:stretch>
            </p:blipFill>
            <p:spPr>
              <a:xfrm>
                <a:off x="6394464" y="2957832"/>
                <a:ext cx="4010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Entrada de lápiz 13"/>
              <p14:cNvContentPartPr/>
              <p14:nvPr/>
            </p14:nvContentPartPr>
            <p14:xfrm>
              <a:off x="350424" y="4627152"/>
              <a:ext cx="932040" cy="301320"/>
            </p14:xfrm>
          </p:contentPart>
        </mc:Choice>
        <mc:Fallback>
          <p:pic>
            <p:nvPicPr>
              <p:cNvPr id="14" name="Entrada de lápiz 13"/>
              <p:cNvPicPr/>
              <p:nvPr/>
            </p:nvPicPr>
            <p:blipFill>
              <a:blip r:embed="rId7"/>
              <a:stretch>
                <a:fillRect/>
              </a:stretch>
            </p:blipFill>
            <p:spPr>
              <a:xfrm>
                <a:off x="338544" y="4615272"/>
                <a:ext cx="9554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Entrada de lápiz 31"/>
              <p14:cNvContentPartPr/>
              <p14:nvPr/>
            </p14:nvContentPartPr>
            <p14:xfrm>
              <a:off x="7906464" y="3425472"/>
              <a:ext cx="426600" cy="17640"/>
            </p14:xfrm>
          </p:contentPart>
        </mc:Choice>
        <mc:Fallback>
          <p:pic>
            <p:nvPicPr>
              <p:cNvPr id="32" name="Entrada de lápiz 31"/>
              <p:cNvPicPr/>
              <p:nvPr/>
            </p:nvPicPr>
            <p:blipFill>
              <a:blip r:embed="rId9"/>
              <a:stretch>
                <a:fillRect/>
              </a:stretch>
            </p:blipFill>
            <p:spPr>
              <a:xfrm>
                <a:off x="7897464" y="3413952"/>
                <a:ext cx="4464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5" name="Entrada de lápiz 44"/>
              <p14:cNvContentPartPr/>
              <p14:nvPr/>
            </p14:nvContentPartPr>
            <p14:xfrm>
              <a:off x="259344" y="4973112"/>
              <a:ext cx="1133640" cy="449640"/>
            </p14:xfrm>
          </p:contentPart>
        </mc:Choice>
        <mc:Fallback>
          <p:pic>
            <p:nvPicPr>
              <p:cNvPr id="45" name="Entrada de lápiz 44"/>
              <p:cNvPicPr/>
              <p:nvPr/>
            </p:nvPicPr>
            <p:blipFill>
              <a:blip r:embed="rId11"/>
              <a:stretch>
                <a:fillRect/>
              </a:stretch>
            </p:blipFill>
            <p:spPr>
              <a:xfrm>
                <a:off x="249984" y="4963752"/>
                <a:ext cx="115236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6" name="Entrada de lápiz 45"/>
              <p14:cNvContentPartPr/>
              <p14:nvPr/>
            </p14:nvContentPartPr>
            <p14:xfrm>
              <a:off x="421704" y="5050512"/>
              <a:ext cx="815400" cy="262800"/>
            </p14:xfrm>
          </p:contentPart>
        </mc:Choice>
        <mc:Fallback>
          <p:pic>
            <p:nvPicPr>
              <p:cNvPr id="46" name="Entrada de lápiz 45"/>
              <p:cNvPicPr/>
              <p:nvPr/>
            </p:nvPicPr>
            <p:blipFill>
              <a:blip r:embed="rId13"/>
              <a:stretch>
                <a:fillRect/>
              </a:stretch>
            </p:blipFill>
            <p:spPr>
              <a:xfrm>
                <a:off x="412704" y="5040432"/>
                <a:ext cx="8359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7" name="Entrada de lápiz 46"/>
              <p14:cNvContentPartPr/>
              <p14:nvPr/>
            </p14:nvContentPartPr>
            <p14:xfrm>
              <a:off x="175824" y="5557752"/>
              <a:ext cx="3712680" cy="725400"/>
            </p14:xfrm>
          </p:contentPart>
        </mc:Choice>
        <mc:Fallback>
          <p:pic>
            <p:nvPicPr>
              <p:cNvPr id="47" name="Entrada de lápiz 46"/>
              <p:cNvPicPr/>
              <p:nvPr/>
            </p:nvPicPr>
            <p:blipFill>
              <a:blip r:embed="rId15"/>
              <a:stretch>
                <a:fillRect/>
              </a:stretch>
            </p:blipFill>
            <p:spPr>
              <a:xfrm>
                <a:off x="166824" y="5548752"/>
                <a:ext cx="3732480" cy="74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4" name="Entrada de lápiz 53"/>
              <p14:cNvContentPartPr/>
              <p14:nvPr/>
            </p14:nvContentPartPr>
            <p14:xfrm>
              <a:off x="2489544" y="4483512"/>
              <a:ext cx="3214080" cy="904320"/>
            </p14:xfrm>
          </p:contentPart>
        </mc:Choice>
        <mc:Fallback>
          <p:pic>
            <p:nvPicPr>
              <p:cNvPr id="54" name="Entrada de lápiz 53"/>
              <p:cNvPicPr/>
              <p:nvPr/>
            </p:nvPicPr>
            <p:blipFill>
              <a:blip r:embed="rId17"/>
              <a:stretch>
                <a:fillRect/>
              </a:stretch>
            </p:blipFill>
            <p:spPr>
              <a:xfrm>
                <a:off x="2482704" y="4475592"/>
                <a:ext cx="3230280" cy="924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4" name="Entrada de lápiz 63"/>
              <p14:cNvContentPartPr/>
              <p14:nvPr/>
            </p14:nvContentPartPr>
            <p14:xfrm>
              <a:off x="906264" y="4240872"/>
              <a:ext cx="1584360" cy="77400"/>
            </p14:xfrm>
          </p:contentPart>
        </mc:Choice>
        <mc:Fallback>
          <p:pic>
            <p:nvPicPr>
              <p:cNvPr id="64" name="Entrada de lápiz 63"/>
              <p:cNvPicPr/>
              <p:nvPr/>
            </p:nvPicPr>
            <p:blipFill>
              <a:blip r:embed="rId19"/>
              <a:stretch>
                <a:fillRect/>
              </a:stretch>
            </p:blipFill>
            <p:spPr>
              <a:xfrm>
                <a:off x="897264" y="4230792"/>
                <a:ext cx="16038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0" name="Entrada de lápiz 69"/>
              <p14:cNvContentPartPr/>
              <p14:nvPr/>
            </p14:nvContentPartPr>
            <p14:xfrm>
              <a:off x="2893464" y="4611312"/>
              <a:ext cx="0" cy="13680"/>
            </p14:xfrm>
          </p:contentPart>
        </mc:Choice>
        <mc:Fallback>
          <p:pic>
            <p:nvPicPr>
              <p:cNvPr id="70" name="Entrada de lápiz 69"/>
              <p:cNvPicPr/>
              <p:nvPr/>
            </p:nvPicPr>
            <p:blipFill>
              <a:blip r:embed="rId21"/>
              <a:stretch>
                <a:fillRect/>
              </a:stretch>
            </p:blipFill>
            <p:spPr>
              <a:xfrm>
                <a:off x="0" y="0"/>
                <a:ext cx="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4" name="Entrada de lápiz 93"/>
              <p14:cNvContentPartPr/>
              <p14:nvPr/>
            </p14:nvContentPartPr>
            <p14:xfrm>
              <a:off x="6229944" y="4443552"/>
              <a:ext cx="178200" cy="990720"/>
            </p14:xfrm>
          </p:contentPart>
        </mc:Choice>
        <mc:Fallback>
          <p:pic>
            <p:nvPicPr>
              <p:cNvPr id="94" name="Entrada de lápiz 93"/>
              <p:cNvPicPr/>
              <p:nvPr/>
            </p:nvPicPr>
            <p:blipFill>
              <a:blip r:embed="rId23"/>
              <a:stretch>
                <a:fillRect/>
              </a:stretch>
            </p:blipFill>
            <p:spPr>
              <a:xfrm>
                <a:off x="6222744" y="4435272"/>
                <a:ext cx="18864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6" name="Entrada de lápiz 95"/>
              <p14:cNvContentPartPr/>
              <p14:nvPr/>
            </p14:nvContentPartPr>
            <p14:xfrm>
              <a:off x="5124024" y="5250312"/>
              <a:ext cx="2536920" cy="166680"/>
            </p14:xfrm>
          </p:contentPart>
        </mc:Choice>
        <mc:Fallback>
          <p:pic>
            <p:nvPicPr>
              <p:cNvPr id="96" name="Entrada de lápiz 95"/>
              <p:cNvPicPr/>
              <p:nvPr/>
            </p:nvPicPr>
            <p:blipFill>
              <a:blip r:embed="rId25"/>
              <a:stretch>
                <a:fillRect/>
              </a:stretch>
            </p:blipFill>
            <p:spPr>
              <a:xfrm>
                <a:off x="5118264" y="5243832"/>
                <a:ext cx="25513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8" name="Entrada de lápiz 97"/>
              <p14:cNvContentPartPr/>
              <p14:nvPr/>
            </p14:nvContentPartPr>
            <p14:xfrm>
              <a:off x="5167944" y="4442832"/>
              <a:ext cx="2545560" cy="854640"/>
            </p14:xfrm>
          </p:contentPart>
        </mc:Choice>
        <mc:Fallback>
          <p:pic>
            <p:nvPicPr>
              <p:cNvPr id="98" name="Entrada de lápiz 97"/>
              <p:cNvPicPr/>
              <p:nvPr/>
            </p:nvPicPr>
            <p:blipFill>
              <a:blip r:embed="rId27"/>
              <a:stretch>
                <a:fillRect/>
              </a:stretch>
            </p:blipFill>
            <p:spPr>
              <a:xfrm>
                <a:off x="5161104" y="4434192"/>
                <a:ext cx="2561400" cy="871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0" name="Entrada de lápiz 149"/>
              <p14:cNvContentPartPr/>
              <p14:nvPr/>
            </p14:nvContentPartPr>
            <p14:xfrm>
              <a:off x="11133504" y="2513592"/>
              <a:ext cx="557280" cy="19440"/>
            </p14:xfrm>
          </p:contentPart>
        </mc:Choice>
        <mc:Fallback>
          <p:pic>
            <p:nvPicPr>
              <p:cNvPr id="150" name="Entrada de lápiz 149"/>
              <p:cNvPicPr/>
              <p:nvPr/>
            </p:nvPicPr>
            <p:blipFill>
              <a:blip r:embed="rId29"/>
              <a:stretch>
                <a:fillRect/>
              </a:stretch>
            </p:blipFill>
            <p:spPr>
              <a:xfrm>
                <a:off x="11123784" y="2504952"/>
                <a:ext cx="5785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1" name="Entrada de lápiz 150"/>
              <p14:cNvContentPartPr/>
              <p14:nvPr/>
            </p14:nvContentPartPr>
            <p14:xfrm>
              <a:off x="10601064" y="4041792"/>
              <a:ext cx="581760" cy="294480"/>
            </p14:xfrm>
          </p:contentPart>
        </mc:Choice>
        <mc:Fallback>
          <p:pic>
            <p:nvPicPr>
              <p:cNvPr id="151" name="Entrada de lápiz 150"/>
              <p:cNvPicPr/>
              <p:nvPr/>
            </p:nvPicPr>
            <p:blipFill>
              <a:blip r:embed="rId31"/>
              <a:stretch>
                <a:fillRect/>
              </a:stretch>
            </p:blipFill>
            <p:spPr>
              <a:xfrm>
                <a:off x="10589544" y="4036392"/>
                <a:ext cx="6022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6" name="Entrada de lápiz 175"/>
              <p14:cNvContentPartPr/>
              <p14:nvPr/>
            </p14:nvContentPartPr>
            <p14:xfrm>
              <a:off x="7015824" y="4840272"/>
              <a:ext cx="715680" cy="830880"/>
            </p14:xfrm>
          </p:contentPart>
        </mc:Choice>
        <mc:Fallback>
          <p:pic>
            <p:nvPicPr>
              <p:cNvPr id="176" name="Entrada de lápiz 175"/>
              <p:cNvPicPr/>
              <p:nvPr/>
            </p:nvPicPr>
            <p:blipFill>
              <a:blip r:embed="rId33"/>
              <a:stretch>
                <a:fillRect/>
              </a:stretch>
            </p:blipFill>
            <p:spPr>
              <a:xfrm>
                <a:off x="7007544" y="4830552"/>
                <a:ext cx="726480" cy="843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9" name="Entrada de lápiz 178"/>
              <p14:cNvContentPartPr/>
              <p14:nvPr/>
            </p14:nvContentPartPr>
            <p14:xfrm>
              <a:off x="3274344" y="5910552"/>
              <a:ext cx="665280" cy="68400"/>
            </p14:xfrm>
          </p:contentPart>
        </mc:Choice>
        <mc:Fallback>
          <p:pic>
            <p:nvPicPr>
              <p:cNvPr id="179" name="Entrada de lápiz 178"/>
              <p:cNvPicPr/>
              <p:nvPr/>
            </p:nvPicPr>
            <p:blipFill>
              <a:blip r:embed="rId35"/>
              <a:stretch>
                <a:fillRect/>
              </a:stretch>
            </p:blipFill>
            <p:spPr>
              <a:xfrm>
                <a:off x="3266064" y="5901552"/>
                <a:ext cx="6825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2" name="Entrada de lápiz 191"/>
              <p14:cNvContentPartPr/>
              <p14:nvPr/>
            </p14:nvContentPartPr>
            <p14:xfrm>
              <a:off x="6345864" y="4638672"/>
              <a:ext cx="101880" cy="140400"/>
            </p14:xfrm>
          </p:contentPart>
        </mc:Choice>
        <mc:Fallback>
          <p:pic>
            <p:nvPicPr>
              <p:cNvPr id="192" name="Entrada de lápiz 191"/>
              <p:cNvPicPr/>
              <p:nvPr/>
            </p:nvPicPr>
            <p:blipFill>
              <a:blip r:embed="rId37"/>
              <a:stretch>
                <a:fillRect/>
              </a:stretch>
            </p:blipFill>
            <p:spPr>
              <a:xfrm>
                <a:off x="6335784" y="4629672"/>
                <a:ext cx="1216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0" name="Entrada de lápiz 219"/>
              <p14:cNvContentPartPr/>
              <p14:nvPr/>
            </p14:nvContentPartPr>
            <p14:xfrm>
              <a:off x="6135264" y="4676832"/>
              <a:ext cx="172800" cy="164880"/>
            </p14:xfrm>
          </p:contentPart>
        </mc:Choice>
        <mc:Fallback>
          <p:pic>
            <p:nvPicPr>
              <p:cNvPr id="220" name="Entrada de lápiz 219"/>
              <p:cNvPicPr/>
              <p:nvPr/>
            </p:nvPicPr>
            <p:blipFill>
              <a:blip r:embed="rId39"/>
              <a:stretch>
                <a:fillRect/>
              </a:stretch>
            </p:blipFill>
            <p:spPr>
              <a:xfrm>
                <a:off x="6128424" y="4668552"/>
                <a:ext cx="1836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1" name="Entrada de lápiz 220"/>
              <p14:cNvContentPartPr/>
              <p14:nvPr/>
            </p14:nvContentPartPr>
            <p14:xfrm>
              <a:off x="5582304" y="6186312"/>
              <a:ext cx="1454040" cy="169920"/>
            </p14:xfrm>
          </p:contentPart>
        </mc:Choice>
        <mc:Fallback>
          <p:pic>
            <p:nvPicPr>
              <p:cNvPr id="221" name="Entrada de lápiz 220"/>
              <p:cNvPicPr/>
              <p:nvPr/>
            </p:nvPicPr>
            <p:blipFill>
              <a:blip r:embed="rId41"/>
              <a:stretch>
                <a:fillRect/>
              </a:stretch>
            </p:blipFill>
            <p:spPr>
              <a:xfrm>
                <a:off x="5574024" y="6174432"/>
                <a:ext cx="14720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6" name="Entrada de lápiz 235"/>
              <p14:cNvContentPartPr/>
              <p14:nvPr/>
            </p14:nvContentPartPr>
            <p14:xfrm>
              <a:off x="1367424" y="3204072"/>
              <a:ext cx="574560" cy="280080"/>
            </p14:xfrm>
          </p:contentPart>
        </mc:Choice>
        <mc:Fallback>
          <p:pic>
            <p:nvPicPr>
              <p:cNvPr id="236" name="Entrada de lápiz 235"/>
              <p:cNvPicPr/>
              <p:nvPr/>
            </p:nvPicPr>
            <p:blipFill>
              <a:blip r:embed="rId43"/>
              <a:stretch>
                <a:fillRect/>
              </a:stretch>
            </p:blipFill>
            <p:spPr>
              <a:xfrm>
                <a:off x="1360224" y="3195432"/>
                <a:ext cx="5911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6" name="Entrada de lápiz 245"/>
              <p14:cNvContentPartPr/>
              <p14:nvPr/>
            </p14:nvContentPartPr>
            <p14:xfrm>
              <a:off x="3244104" y="5976432"/>
              <a:ext cx="2014920" cy="567360"/>
            </p14:xfrm>
          </p:contentPart>
        </mc:Choice>
        <mc:Fallback>
          <p:pic>
            <p:nvPicPr>
              <p:cNvPr id="246" name="Entrada de lápiz 245"/>
              <p:cNvPicPr/>
              <p:nvPr/>
            </p:nvPicPr>
            <p:blipFill>
              <a:blip r:embed="rId45"/>
              <a:stretch>
                <a:fillRect/>
              </a:stretch>
            </p:blipFill>
            <p:spPr>
              <a:xfrm>
                <a:off x="3236904" y="5968152"/>
                <a:ext cx="203040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9" name="Entrada de lápiz 248"/>
              <p14:cNvContentPartPr/>
              <p14:nvPr/>
            </p14:nvContentPartPr>
            <p14:xfrm>
              <a:off x="5189184" y="5070312"/>
              <a:ext cx="3011760" cy="1640880"/>
            </p14:xfrm>
          </p:contentPart>
        </mc:Choice>
        <mc:Fallback>
          <p:pic>
            <p:nvPicPr>
              <p:cNvPr id="249" name="Entrada de lápiz 248"/>
              <p:cNvPicPr/>
              <p:nvPr/>
            </p:nvPicPr>
            <p:blipFill>
              <a:blip r:embed="rId47"/>
              <a:stretch>
                <a:fillRect/>
              </a:stretch>
            </p:blipFill>
            <p:spPr>
              <a:xfrm>
                <a:off x="5181264" y="5060232"/>
                <a:ext cx="3029760" cy="1661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1" name="Entrada de lápiz 250"/>
              <p14:cNvContentPartPr/>
              <p14:nvPr/>
            </p14:nvContentPartPr>
            <p14:xfrm>
              <a:off x="7192944" y="5635152"/>
              <a:ext cx="1173240" cy="857160"/>
            </p14:xfrm>
          </p:contentPart>
        </mc:Choice>
        <mc:Fallback>
          <p:pic>
            <p:nvPicPr>
              <p:cNvPr id="251" name="Entrada de lápiz 250"/>
              <p:cNvPicPr/>
              <p:nvPr/>
            </p:nvPicPr>
            <p:blipFill>
              <a:blip r:embed="rId49"/>
              <a:stretch>
                <a:fillRect/>
              </a:stretch>
            </p:blipFill>
            <p:spPr>
              <a:xfrm>
                <a:off x="7184304" y="5626512"/>
                <a:ext cx="1191240" cy="874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6" name="Entrada de lápiz 255"/>
              <p14:cNvContentPartPr/>
              <p14:nvPr/>
            </p14:nvContentPartPr>
            <p14:xfrm>
              <a:off x="2379744" y="4787352"/>
              <a:ext cx="2190600" cy="689400"/>
            </p14:xfrm>
          </p:contentPart>
        </mc:Choice>
        <mc:Fallback>
          <p:pic>
            <p:nvPicPr>
              <p:cNvPr id="256" name="Entrada de lápiz 255"/>
              <p:cNvPicPr/>
              <p:nvPr/>
            </p:nvPicPr>
            <p:blipFill>
              <a:blip r:embed="rId51"/>
              <a:stretch>
                <a:fillRect/>
              </a:stretch>
            </p:blipFill>
            <p:spPr>
              <a:xfrm>
                <a:off x="2372184" y="4775832"/>
                <a:ext cx="220968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3" name="Entrada de lápiz 292"/>
              <p14:cNvContentPartPr/>
              <p14:nvPr/>
            </p14:nvContentPartPr>
            <p14:xfrm>
              <a:off x="8364024" y="3991752"/>
              <a:ext cx="3754800" cy="2829240"/>
            </p14:xfrm>
          </p:contentPart>
        </mc:Choice>
        <mc:Fallback>
          <p:pic>
            <p:nvPicPr>
              <p:cNvPr id="293" name="Entrada de lápiz 292"/>
              <p:cNvPicPr/>
              <p:nvPr/>
            </p:nvPicPr>
            <p:blipFill>
              <a:blip r:embed="rId53"/>
              <a:stretch>
                <a:fillRect/>
              </a:stretch>
            </p:blipFill>
            <p:spPr>
              <a:xfrm>
                <a:off x="8356104" y="3982752"/>
                <a:ext cx="3773160" cy="2847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9" name="Entrada de lápiz 308"/>
              <p14:cNvContentPartPr/>
              <p14:nvPr/>
            </p14:nvContentPartPr>
            <p14:xfrm>
              <a:off x="7711344" y="5640912"/>
              <a:ext cx="0" cy="17640"/>
            </p14:xfrm>
          </p:contentPart>
        </mc:Choice>
        <mc:Fallback>
          <p:pic>
            <p:nvPicPr>
              <p:cNvPr id="309" name="Entrada de lápiz 308"/>
              <p:cNvPicPr/>
              <p:nvPr/>
            </p:nvPicPr>
            <p:blipFill>
              <a:blip r:embed="rId55"/>
              <a:stretch>
                <a:fillRect/>
              </a:stretch>
            </p:blipFill>
            <p:spPr>
              <a:xfrm>
                <a:off x="0" y="0"/>
                <a:ext cx="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1" name="Entrada de lápiz 310"/>
              <p14:cNvContentPartPr/>
              <p14:nvPr/>
            </p14:nvContentPartPr>
            <p14:xfrm>
              <a:off x="7739424" y="5613912"/>
              <a:ext cx="12240" cy="0"/>
            </p14:xfrm>
          </p:contentPart>
        </mc:Choice>
        <mc:Fallback>
          <p:pic>
            <p:nvPicPr>
              <p:cNvPr id="311" name="Entrada de lápiz 310"/>
              <p:cNvPicPr/>
              <p:nvPr/>
            </p:nvPicPr>
            <p:blipFill>
              <a:blip r:embed="rId57"/>
              <a:stretch>
                <a:fillRect/>
              </a:stretch>
            </p:blipFill>
            <p:spPr>
              <a:xfrm>
                <a:off x="0" y="0"/>
                <a:ext cx="12240" cy="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2" name="Entrada de lápiz 311"/>
              <p14:cNvContentPartPr/>
              <p14:nvPr/>
            </p14:nvContentPartPr>
            <p14:xfrm>
              <a:off x="7760304" y="5613912"/>
              <a:ext cx="5040" cy="0"/>
            </p14:xfrm>
          </p:contentPart>
        </mc:Choice>
        <mc:Fallback>
          <p:pic>
            <p:nvPicPr>
              <p:cNvPr id="312" name="Entrada de lápiz 311"/>
              <p:cNvPicPr/>
              <p:nvPr/>
            </p:nvPicPr>
            <p:blipFill>
              <a:blip r:embed="rId59"/>
              <a:stretch>
                <a:fillRect/>
              </a:stretch>
            </p:blipFill>
            <p:spPr>
              <a:xfrm>
                <a:off x="0" y="0"/>
                <a:ext cx="5040" cy="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4" name="Entrada de lápiz 313"/>
              <p14:cNvContentPartPr/>
              <p14:nvPr/>
            </p14:nvContentPartPr>
            <p14:xfrm>
              <a:off x="9568944" y="3287952"/>
              <a:ext cx="274680" cy="176040"/>
            </p14:xfrm>
          </p:contentPart>
        </mc:Choice>
        <mc:Fallback>
          <p:pic>
            <p:nvPicPr>
              <p:cNvPr id="314" name="Entrada de lápiz 313"/>
              <p:cNvPicPr/>
              <p:nvPr/>
            </p:nvPicPr>
            <p:blipFill>
              <a:blip r:embed="rId61"/>
              <a:stretch>
                <a:fillRect/>
              </a:stretch>
            </p:blipFill>
            <p:spPr>
              <a:xfrm>
                <a:off x="9562464" y="3285072"/>
                <a:ext cx="2926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15" name="Entrada de lápiz 314"/>
              <p14:cNvContentPartPr/>
              <p14:nvPr/>
            </p14:nvContentPartPr>
            <p14:xfrm>
              <a:off x="11294424" y="3877272"/>
              <a:ext cx="306720" cy="30960"/>
            </p14:xfrm>
          </p:contentPart>
        </mc:Choice>
        <mc:Fallback>
          <p:pic>
            <p:nvPicPr>
              <p:cNvPr id="315" name="Entrada de lápiz 314"/>
              <p:cNvPicPr/>
              <p:nvPr/>
            </p:nvPicPr>
            <p:blipFill>
              <a:blip r:embed="rId63"/>
              <a:stretch>
                <a:fillRect/>
              </a:stretch>
            </p:blipFill>
            <p:spPr>
              <a:xfrm>
                <a:off x="11284704" y="3867552"/>
                <a:ext cx="327240" cy="51480"/>
              </a:xfrm>
              <a:prstGeom prst="rect">
                <a:avLst/>
              </a:prstGeom>
            </p:spPr>
          </p:pic>
        </mc:Fallback>
      </mc:AlternateContent>
    </p:spTree>
    <p:extLst>
      <p:ext uri="{BB962C8B-B14F-4D97-AF65-F5344CB8AC3E}">
        <p14:creationId xmlns:p14="http://schemas.microsoft.com/office/powerpoint/2010/main" val="3722329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p:txBody>
          <a:bodyPr vert="horz" anchor="ctr">
            <a:normAutofit/>
          </a:bodyPr>
          <a:lstStyle/>
          <a:p>
            <a:r>
              <a:rPr lang="es-MX" dirty="0"/>
              <a:t>Ejemplo </a:t>
            </a:r>
            <a:r>
              <a:rPr lang="es-MX" dirty="0" smtClean="0"/>
              <a:t>3:</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p:txBody>
              <a:bodyPr/>
              <a:lstStyle/>
              <a:p>
                <a:pPr marL="0" indent="0" algn="just">
                  <a:buNone/>
                </a:pPr>
                <a:r>
                  <a:rPr lang="es-MX" dirty="0" smtClean="0"/>
                  <a:t>Una muestra aleatoria de 64 bolsas de palomitas de maíz pesan, en </a:t>
                </a:r>
                <a:r>
                  <a:rPr lang="es-MX" dirty="0" err="1" smtClean="0"/>
                  <a:t>pomedio</a:t>
                </a:r>
                <a:r>
                  <a:rPr lang="es-MX" dirty="0"/>
                  <a:t> </a:t>
                </a:r>
                <a:r>
                  <a:rPr lang="es-MX" dirty="0" smtClean="0"/>
                  <a:t>5.23 onzas con una desviación estándar de 0.24 onzas. Pruebe la hipótesis de </a:t>
                </a:r>
                <a:r>
                  <a:rPr lang="es-MX" dirty="0"/>
                  <a:t>que </a:t>
                </a:r>
                <a14:m>
                  <m:oMath xmlns:m="http://schemas.openxmlformats.org/officeDocument/2006/math">
                    <m:r>
                      <a:rPr lang="es-MX" b="0" i="1" dirty="0" smtClean="0">
                        <a:latin typeface="Cambria Math" panose="02040503050406030204" pitchFamily="18" charset="0"/>
                      </a:rPr>
                      <m:t>𝜇</m:t>
                    </m:r>
                    <m:r>
                      <a:rPr lang="es-MX" i="1" dirty="0" smtClean="0">
                        <a:latin typeface="Cambria Math" panose="02040503050406030204" pitchFamily="18" charset="0"/>
                      </a:rPr>
                      <m:t> = 5.5 </m:t>
                    </m:r>
                  </m:oMath>
                </a14:m>
                <a:r>
                  <a:rPr lang="es-MX" dirty="0"/>
                  <a:t>onzas contra al hipótesis alternativa, </a:t>
                </a:r>
                <a14:m>
                  <m:oMath xmlns:m="http://schemas.openxmlformats.org/officeDocument/2006/math">
                    <m:r>
                      <a:rPr lang="es-MX" b="0" i="1" dirty="0" smtClean="0">
                        <a:latin typeface="Cambria Math" panose="02040503050406030204" pitchFamily="18" charset="0"/>
                      </a:rPr>
                      <m:t>𝜇</m:t>
                    </m:r>
                    <m:r>
                      <a:rPr lang="es-MX" i="1" dirty="0" smtClean="0">
                        <a:latin typeface="Cambria Math" panose="02040503050406030204" pitchFamily="18" charset="0"/>
                      </a:rPr>
                      <m:t> &lt; 5.5 </m:t>
                    </m:r>
                  </m:oMath>
                </a14:m>
                <a:r>
                  <a:rPr lang="es-MX" dirty="0"/>
                  <a:t>onzas en el </a:t>
                </a:r>
                <a:r>
                  <a:rPr lang="es-MX" dirty="0" smtClean="0"/>
                  <a:t>nivel de significancia </a:t>
                </a:r>
                <a:r>
                  <a:rPr lang="es-MX" dirty="0"/>
                  <a:t>de 0.05.</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Entrada de lápiz 6"/>
              <p14:cNvContentPartPr/>
              <p14:nvPr/>
            </p14:nvContentPartPr>
            <p14:xfrm>
              <a:off x="210024" y="3725352"/>
              <a:ext cx="2384640" cy="2066400"/>
            </p14:xfrm>
          </p:contentPart>
        </mc:Choice>
        <mc:Fallback>
          <p:pic>
            <p:nvPicPr>
              <p:cNvPr id="7" name="Entrada de lápiz 6"/>
              <p:cNvPicPr/>
              <p:nvPr/>
            </p:nvPicPr>
            <p:blipFill>
              <a:blip r:embed="rId4"/>
              <a:stretch>
                <a:fillRect/>
              </a:stretch>
            </p:blipFill>
            <p:spPr>
              <a:xfrm>
                <a:off x="200664" y="3718152"/>
                <a:ext cx="2405160" cy="2084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7" name="Entrada de lápiz 56"/>
              <p14:cNvContentPartPr/>
              <p14:nvPr/>
            </p14:nvContentPartPr>
            <p14:xfrm>
              <a:off x="3984984" y="3600792"/>
              <a:ext cx="2127960" cy="884160"/>
            </p14:xfrm>
          </p:contentPart>
        </mc:Choice>
        <mc:Fallback>
          <p:pic>
            <p:nvPicPr>
              <p:cNvPr id="57" name="Entrada de lápiz 56"/>
              <p:cNvPicPr/>
              <p:nvPr/>
            </p:nvPicPr>
            <p:blipFill>
              <a:blip r:embed="rId6"/>
              <a:stretch>
                <a:fillRect/>
              </a:stretch>
            </p:blipFill>
            <p:spPr>
              <a:xfrm>
                <a:off x="3979584" y="3593232"/>
                <a:ext cx="2141280" cy="906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9" name="Entrada de lápiz 58"/>
              <p14:cNvContentPartPr/>
              <p14:nvPr/>
            </p14:nvContentPartPr>
            <p14:xfrm>
              <a:off x="1188504" y="4430592"/>
              <a:ext cx="1345320" cy="241920"/>
            </p14:xfrm>
          </p:contentPart>
        </mc:Choice>
        <mc:Fallback>
          <p:pic>
            <p:nvPicPr>
              <p:cNvPr id="59" name="Entrada de lápiz 58"/>
              <p:cNvPicPr/>
              <p:nvPr/>
            </p:nvPicPr>
            <p:blipFill>
              <a:blip r:embed="rId8"/>
              <a:stretch>
                <a:fillRect/>
              </a:stretch>
            </p:blipFill>
            <p:spPr>
              <a:xfrm>
                <a:off x="1182024" y="4420152"/>
                <a:ext cx="13622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1" name="Entrada de lápiz 120"/>
              <p14:cNvContentPartPr/>
              <p14:nvPr/>
            </p14:nvContentPartPr>
            <p14:xfrm>
              <a:off x="3814344" y="5390712"/>
              <a:ext cx="725760" cy="114840"/>
            </p14:xfrm>
          </p:contentPart>
        </mc:Choice>
        <mc:Fallback>
          <p:pic>
            <p:nvPicPr>
              <p:cNvPr id="121" name="Entrada de lápiz 120"/>
              <p:cNvPicPr/>
              <p:nvPr/>
            </p:nvPicPr>
            <p:blipFill>
              <a:blip r:embed="rId10"/>
              <a:stretch>
                <a:fillRect/>
              </a:stretch>
            </p:blipFill>
            <p:spPr>
              <a:xfrm>
                <a:off x="3808224" y="5378832"/>
                <a:ext cx="7437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3" name="Entrada de lápiz 132"/>
              <p14:cNvContentPartPr/>
              <p14:nvPr/>
            </p14:nvContentPartPr>
            <p14:xfrm>
              <a:off x="2365704" y="2037312"/>
              <a:ext cx="852480" cy="524880"/>
            </p14:xfrm>
          </p:contentPart>
        </mc:Choice>
        <mc:Fallback>
          <p:pic>
            <p:nvPicPr>
              <p:cNvPr id="133" name="Entrada de lápiz 132"/>
              <p:cNvPicPr/>
              <p:nvPr/>
            </p:nvPicPr>
            <p:blipFill>
              <a:blip r:embed="rId12"/>
              <a:stretch>
                <a:fillRect/>
              </a:stretch>
            </p:blipFill>
            <p:spPr>
              <a:xfrm>
                <a:off x="2354904" y="2026512"/>
                <a:ext cx="87660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5" name="Entrada de lápiz 134"/>
              <p14:cNvContentPartPr/>
              <p14:nvPr/>
            </p14:nvContentPartPr>
            <p14:xfrm>
              <a:off x="2864664" y="1183392"/>
              <a:ext cx="52560" cy="871560"/>
            </p14:xfrm>
          </p:contentPart>
        </mc:Choice>
        <mc:Fallback>
          <p:pic>
            <p:nvPicPr>
              <p:cNvPr id="135" name="Entrada de lápiz 134"/>
              <p:cNvPicPr/>
              <p:nvPr/>
            </p:nvPicPr>
            <p:blipFill>
              <a:blip r:embed="rId14"/>
              <a:stretch>
                <a:fillRect/>
              </a:stretch>
            </p:blipFill>
            <p:spPr>
              <a:xfrm>
                <a:off x="2852784" y="1171512"/>
                <a:ext cx="7344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0" name="Entrada de lápiz 139"/>
              <p14:cNvContentPartPr/>
              <p14:nvPr/>
            </p14:nvContentPartPr>
            <p14:xfrm>
              <a:off x="2876544" y="1018512"/>
              <a:ext cx="105840" cy="41760"/>
            </p14:xfrm>
          </p:contentPart>
        </mc:Choice>
        <mc:Fallback>
          <p:pic>
            <p:nvPicPr>
              <p:cNvPr id="140" name="Entrada de lápiz 139"/>
              <p:cNvPicPr/>
              <p:nvPr/>
            </p:nvPicPr>
            <p:blipFill>
              <a:blip r:embed="rId16"/>
              <a:stretch>
                <a:fillRect/>
              </a:stretch>
            </p:blipFill>
            <p:spPr>
              <a:xfrm>
                <a:off x="2868984" y="1010232"/>
                <a:ext cx="1213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1" name="Entrada de lápiz 140"/>
              <p14:cNvContentPartPr/>
              <p14:nvPr/>
            </p14:nvContentPartPr>
            <p14:xfrm>
              <a:off x="2913624" y="1085112"/>
              <a:ext cx="151560" cy="164160"/>
            </p14:xfrm>
          </p:contentPart>
        </mc:Choice>
        <mc:Fallback>
          <p:pic>
            <p:nvPicPr>
              <p:cNvPr id="141" name="Entrada de lápiz 140"/>
              <p:cNvPicPr/>
              <p:nvPr/>
            </p:nvPicPr>
            <p:blipFill>
              <a:blip r:embed="rId18"/>
              <a:stretch>
                <a:fillRect/>
              </a:stretch>
            </p:blipFill>
            <p:spPr>
              <a:xfrm>
                <a:off x="2905704" y="1077552"/>
                <a:ext cx="1670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4" name="Entrada de lápiz 143"/>
              <p14:cNvContentPartPr/>
              <p14:nvPr/>
            </p14:nvContentPartPr>
            <p14:xfrm>
              <a:off x="9710424" y="2069712"/>
              <a:ext cx="865440" cy="538560"/>
            </p14:xfrm>
          </p:contentPart>
        </mc:Choice>
        <mc:Fallback>
          <p:pic>
            <p:nvPicPr>
              <p:cNvPr id="144" name="Entrada de lápiz 143"/>
              <p:cNvPicPr/>
              <p:nvPr/>
            </p:nvPicPr>
            <p:blipFill>
              <a:blip r:embed="rId20"/>
              <a:stretch>
                <a:fillRect/>
              </a:stretch>
            </p:blipFill>
            <p:spPr>
              <a:xfrm>
                <a:off x="9699984" y="2058912"/>
                <a:ext cx="88704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5" name="Entrada de lápiz 144"/>
              <p14:cNvContentPartPr/>
              <p14:nvPr/>
            </p14:nvContentPartPr>
            <p14:xfrm>
              <a:off x="10039104" y="1042992"/>
              <a:ext cx="68760" cy="1075320"/>
            </p14:xfrm>
          </p:contentPart>
        </mc:Choice>
        <mc:Fallback>
          <p:pic>
            <p:nvPicPr>
              <p:cNvPr id="145" name="Entrada de lápiz 144"/>
              <p:cNvPicPr/>
              <p:nvPr/>
            </p:nvPicPr>
            <p:blipFill>
              <a:blip r:embed="rId22"/>
              <a:stretch>
                <a:fillRect/>
              </a:stretch>
            </p:blipFill>
            <p:spPr>
              <a:xfrm>
                <a:off x="10029384" y="1033632"/>
                <a:ext cx="84960" cy="1092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7" name="Entrada de lápiz 146"/>
              <p14:cNvContentPartPr/>
              <p14:nvPr/>
            </p14:nvContentPartPr>
            <p14:xfrm>
              <a:off x="6370344" y="138672"/>
              <a:ext cx="3600360" cy="849600"/>
            </p14:xfrm>
          </p:contentPart>
        </mc:Choice>
        <mc:Fallback>
          <p:pic>
            <p:nvPicPr>
              <p:cNvPr id="147" name="Entrada de lápiz 146"/>
              <p:cNvPicPr/>
              <p:nvPr/>
            </p:nvPicPr>
            <p:blipFill>
              <a:blip r:embed="rId24"/>
              <a:stretch>
                <a:fillRect/>
              </a:stretch>
            </p:blipFill>
            <p:spPr>
              <a:xfrm>
                <a:off x="6362784" y="127872"/>
                <a:ext cx="3619440" cy="866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3" name="Entrada de lápiz 162"/>
              <p14:cNvContentPartPr/>
              <p14:nvPr/>
            </p14:nvContentPartPr>
            <p14:xfrm>
              <a:off x="5266944" y="1118592"/>
              <a:ext cx="175680" cy="573120"/>
            </p14:xfrm>
          </p:contentPart>
        </mc:Choice>
        <mc:Fallback>
          <p:pic>
            <p:nvPicPr>
              <p:cNvPr id="163" name="Entrada de lápiz 162"/>
              <p:cNvPicPr/>
              <p:nvPr/>
            </p:nvPicPr>
            <p:blipFill>
              <a:blip r:embed="rId26"/>
              <a:stretch>
                <a:fillRect/>
              </a:stretch>
            </p:blipFill>
            <p:spPr>
              <a:xfrm>
                <a:off x="5256144" y="1107072"/>
                <a:ext cx="19656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8" name="Entrada de lápiz 167"/>
              <p14:cNvContentPartPr/>
              <p14:nvPr/>
            </p14:nvContentPartPr>
            <p14:xfrm>
              <a:off x="5269824" y="799992"/>
              <a:ext cx="186480" cy="202680"/>
            </p14:xfrm>
          </p:contentPart>
        </mc:Choice>
        <mc:Fallback>
          <p:pic>
            <p:nvPicPr>
              <p:cNvPr id="168" name="Entrada de lápiz 167"/>
              <p:cNvPicPr/>
              <p:nvPr/>
            </p:nvPicPr>
            <p:blipFill>
              <a:blip r:embed="rId28"/>
              <a:stretch>
                <a:fillRect/>
              </a:stretch>
            </p:blipFill>
            <p:spPr>
              <a:xfrm>
                <a:off x="5258664" y="788832"/>
                <a:ext cx="2098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9" name="Entrada de lápiz 168"/>
              <p14:cNvContentPartPr/>
              <p14:nvPr/>
            </p14:nvContentPartPr>
            <p14:xfrm>
              <a:off x="4977504" y="1648512"/>
              <a:ext cx="647640" cy="509400"/>
            </p14:xfrm>
          </p:contentPart>
        </mc:Choice>
        <mc:Fallback>
          <p:pic>
            <p:nvPicPr>
              <p:cNvPr id="169" name="Entrada de lápiz 168"/>
              <p:cNvPicPr/>
              <p:nvPr/>
            </p:nvPicPr>
            <p:blipFill>
              <a:blip r:embed="rId30"/>
              <a:stretch>
                <a:fillRect/>
              </a:stretch>
            </p:blipFill>
            <p:spPr>
              <a:xfrm>
                <a:off x="4966704" y="1636632"/>
                <a:ext cx="6703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0" name="Entrada de lápiz 169"/>
              <p14:cNvContentPartPr/>
              <p14:nvPr/>
            </p14:nvContentPartPr>
            <p14:xfrm>
              <a:off x="5258664" y="2155752"/>
              <a:ext cx="29880" cy="104040"/>
            </p14:xfrm>
          </p:contentPart>
        </mc:Choice>
        <mc:Fallback>
          <p:pic>
            <p:nvPicPr>
              <p:cNvPr id="170" name="Entrada de lápiz 169"/>
              <p:cNvPicPr/>
              <p:nvPr/>
            </p:nvPicPr>
            <p:blipFill>
              <a:blip r:embed="rId32"/>
              <a:stretch>
                <a:fillRect/>
              </a:stretch>
            </p:blipFill>
            <p:spPr>
              <a:xfrm>
                <a:off x="5248584" y="2145672"/>
                <a:ext cx="50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0" name="Entrada de lápiz 179"/>
              <p14:cNvContentPartPr/>
              <p14:nvPr/>
            </p14:nvContentPartPr>
            <p14:xfrm>
              <a:off x="9727344" y="534672"/>
              <a:ext cx="657360" cy="541080"/>
            </p14:xfrm>
          </p:contentPart>
        </mc:Choice>
        <mc:Fallback>
          <p:pic>
            <p:nvPicPr>
              <p:cNvPr id="180" name="Entrada de lápiz 179"/>
              <p:cNvPicPr/>
              <p:nvPr/>
            </p:nvPicPr>
            <p:blipFill>
              <a:blip r:embed="rId34"/>
              <a:stretch>
                <a:fillRect/>
              </a:stretch>
            </p:blipFill>
            <p:spPr>
              <a:xfrm>
                <a:off x="9716184" y="522792"/>
                <a:ext cx="68004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2" name="Entrada de lápiz 191"/>
              <p14:cNvContentPartPr/>
              <p14:nvPr/>
            </p14:nvContentPartPr>
            <p14:xfrm>
              <a:off x="3956544" y="4007592"/>
              <a:ext cx="988560" cy="789840"/>
            </p14:xfrm>
          </p:contentPart>
        </mc:Choice>
        <mc:Fallback>
          <p:pic>
            <p:nvPicPr>
              <p:cNvPr id="192" name="Entrada de lápiz 191"/>
              <p:cNvPicPr/>
              <p:nvPr/>
            </p:nvPicPr>
            <p:blipFill>
              <a:blip r:embed="rId36"/>
              <a:stretch>
                <a:fillRect/>
              </a:stretch>
            </p:blipFill>
            <p:spPr>
              <a:xfrm>
                <a:off x="3953304" y="4000032"/>
                <a:ext cx="100368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1" name="Entrada de lápiz 200"/>
              <p14:cNvContentPartPr/>
              <p14:nvPr/>
            </p14:nvContentPartPr>
            <p14:xfrm>
              <a:off x="5012064" y="5325912"/>
              <a:ext cx="1497960" cy="191520"/>
            </p14:xfrm>
          </p:contentPart>
        </mc:Choice>
        <mc:Fallback>
          <p:pic>
            <p:nvPicPr>
              <p:cNvPr id="201" name="Entrada de lápiz 200"/>
              <p:cNvPicPr/>
              <p:nvPr/>
            </p:nvPicPr>
            <p:blipFill>
              <a:blip r:embed="rId38"/>
              <a:stretch>
                <a:fillRect/>
              </a:stretch>
            </p:blipFill>
            <p:spPr>
              <a:xfrm>
                <a:off x="5006664" y="5314752"/>
                <a:ext cx="15145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0" name="Entrada de lápiz 219"/>
              <p14:cNvContentPartPr/>
              <p14:nvPr/>
            </p14:nvContentPartPr>
            <p14:xfrm>
              <a:off x="3222144" y="5126472"/>
              <a:ext cx="3966840" cy="415440"/>
            </p14:xfrm>
          </p:contentPart>
        </mc:Choice>
        <mc:Fallback>
          <p:pic>
            <p:nvPicPr>
              <p:cNvPr id="220" name="Entrada de lápiz 219"/>
              <p:cNvPicPr/>
              <p:nvPr/>
            </p:nvPicPr>
            <p:blipFill>
              <a:blip r:embed="rId40"/>
              <a:stretch>
                <a:fillRect/>
              </a:stretch>
            </p:blipFill>
            <p:spPr>
              <a:xfrm>
                <a:off x="3214224" y="5116752"/>
                <a:ext cx="399060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6" name="Entrada de lápiz 225"/>
              <p14:cNvContentPartPr/>
              <p14:nvPr/>
            </p14:nvContentPartPr>
            <p14:xfrm>
              <a:off x="4604184" y="3618432"/>
              <a:ext cx="1659960" cy="450360"/>
            </p14:xfrm>
          </p:contentPart>
        </mc:Choice>
        <mc:Fallback>
          <p:pic>
            <p:nvPicPr>
              <p:cNvPr id="226" name="Entrada de lápiz 225"/>
              <p:cNvPicPr/>
              <p:nvPr/>
            </p:nvPicPr>
            <p:blipFill>
              <a:blip r:embed="rId42"/>
              <a:stretch>
                <a:fillRect/>
              </a:stretch>
            </p:blipFill>
            <p:spPr>
              <a:xfrm>
                <a:off x="4599504" y="3610872"/>
                <a:ext cx="16693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7" name="Entrada de lápiz 226"/>
              <p14:cNvContentPartPr/>
              <p14:nvPr/>
            </p14:nvContentPartPr>
            <p14:xfrm>
              <a:off x="3369744" y="4474872"/>
              <a:ext cx="645840" cy="89640"/>
            </p14:xfrm>
          </p:contentPart>
        </mc:Choice>
        <mc:Fallback>
          <p:pic>
            <p:nvPicPr>
              <p:cNvPr id="227" name="Entrada de lápiz 226"/>
              <p:cNvPicPr/>
              <p:nvPr/>
            </p:nvPicPr>
            <p:blipFill>
              <a:blip r:embed="rId44"/>
              <a:stretch>
                <a:fillRect/>
              </a:stretch>
            </p:blipFill>
            <p:spPr>
              <a:xfrm>
                <a:off x="3365424" y="4470192"/>
                <a:ext cx="653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7" name="Entrada de lápiz 236"/>
              <p14:cNvContentPartPr/>
              <p14:nvPr/>
            </p14:nvContentPartPr>
            <p14:xfrm>
              <a:off x="1365984" y="6244272"/>
              <a:ext cx="3454920" cy="181080"/>
            </p14:xfrm>
          </p:contentPart>
        </mc:Choice>
        <mc:Fallback>
          <p:pic>
            <p:nvPicPr>
              <p:cNvPr id="237" name="Entrada de lápiz 236"/>
              <p:cNvPicPr/>
              <p:nvPr/>
            </p:nvPicPr>
            <p:blipFill>
              <a:blip r:embed="rId46"/>
              <a:stretch>
                <a:fillRect/>
              </a:stretch>
            </p:blipFill>
            <p:spPr>
              <a:xfrm>
                <a:off x="1359504" y="6237072"/>
                <a:ext cx="34660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8" name="Entrada de lápiz 267"/>
              <p14:cNvContentPartPr/>
              <p14:nvPr/>
            </p14:nvContentPartPr>
            <p14:xfrm>
              <a:off x="5341464" y="5554512"/>
              <a:ext cx="1046520" cy="290880"/>
            </p14:xfrm>
          </p:contentPart>
        </mc:Choice>
        <mc:Fallback>
          <p:pic>
            <p:nvPicPr>
              <p:cNvPr id="268" name="Entrada de lápiz 267"/>
              <p:cNvPicPr/>
              <p:nvPr/>
            </p:nvPicPr>
            <p:blipFill>
              <a:blip r:embed="rId48"/>
              <a:stretch>
                <a:fillRect/>
              </a:stretch>
            </p:blipFill>
            <p:spPr>
              <a:xfrm>
                <a:off x="5332104" y="5546592"/>
                <a:ext cx="10684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9" name="Entrada de lápiz 268"/>
              <p14:cNvContentPartPr/>
              <p14:nvPr/>
            </p14:nvContentPartPr>
            <p14:xfrm>
              <a:off x="3936024" y="5614632"/>
              <a:ext cx="238320" cy="291600"/>
            </p14:xfrm>
          </p:contentPart>
        </mc:Choice>
        <mc:Fallback>
          <p:pic>
            <p:nvPicPr>
              <p:cNvPr id="269" name="Entrada de lápiz 268"/>
              <p:cNvPicPr/>
              <p:nvPr/>
            </p:nvPicPr>
            <p:blipFill>
              <a:blip r:embed="rId50"/>
              <a:stretch>
                <a:fillRect/>
              </a:stretch>
            </p:blipFill>
            <p:spPr>
              <a:xfrm>
                <a:off x="3927024" y="5604912"/>
                <a:ext cx="2584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0" name="Entrada de lápiz 269"/>
              <p14:cNvContentPartPr/>
              <p14:nvPr/>
            </p14:nvContentPartPr>
            <p14:xfrm>
              <a:off x="4238424" y="5374152"/>
              <a:ext cx="535680" cy="528480"/>
            </p14:xfrm>
          </p:contentPart>
        </mc:Choice>
        <mc:Fallback>
          <p:pic>
            <p:nvPicPr>
              <p:cNvPr id="270" name="Entrada de lápiz 269"/>
              <p:cNvPicPr/>
              <p:nvPr/>
            </p:nvPicPr>
            <p:blipFill>
              <a:blip r:embed="rId52"/>
              <a:stretch>
                <a:fillRect/>
              </a:stretch>
            </p:blipFill>
            <p:spPr>
              <a:xfrm>
                <a:off x="4227984" y="5362992"/>
                <a:ext cx="55728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3" name="Entrada de lápiz 272"/>
              <p14:cNvContentPartPr/>
              <p14:nvPr/>
            </p14:nvContentPartPr>
            <p14:xfrm>
              <a:off x="4274424" y="6172272"/>
              <a:ext cx="0" cy="5400"/>
            </p14:xfrm>
          </p:contentPart>
        </mc:Choice>
        <mc:Fallback>
          <p:pic>
            <p:nvPicPr>
              <p:cNvPr id="273" name="Entrada de lápiz 272"/>
              <p:cNvPicPr/>
              <p:nvPr/>
            </p:nvPicPr>
            <p:blipFill>
              <a:blip r:embed="rId54"/>
              <a:stretch>
                <a:fillRect/>
              </a:stretch>
            </p:blipFill>
            <p:spPr>
              <a:xfrm>
                <a:off x="0" y="0"/>
                <a:ext cx="0" cy="5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74" name="Entrada de lápiz 273"/>
              <p14:cNvContentPartPr/>
              <p14:nvPr/>
            </p14:nvContentPartPr>
            <p14:xfrm>
              <a:off x="1720224" y="6091632"/>
              <a:ext cx="2822400" cy="671760"/>
            </p14:xfrm>
          </p:contentPart>
        </mc:Choice>
        <mc:Fallback>
          <p:pic>
            <p:nvPicPr>
              <p:cNvPr id="274" name="Entrada de lápiz 273"/>
              <p:cNvPicPr/>
              <p:nvPr/>
            </p:nvPicPr>
            <p:blipFill>
              <a:blip r:embed="rId56"/>
              <a:stretch>
                <a:fillRect/>
              </a:stretch>
            </p:blipFill>
            <p:spPr>
              <a:xfrm>
                <a:off x="1713384" y="6083356"/>
                <a:ext cx="2840400" cy="688311"/>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82" name="Entrada de lápiz 281"/>
              <p14:cNvContentPartPr/>
              <p14:nvPr/>
            </p14:nvContentPartPr>
            <p14:xfrm>
              <a:off x="3604104" y="6045192"/>
              <a:ext cx="1144800" cy="172080"/>
            </p14:xfrm>
          </p:contentPart>
        </mc:Choice>
        <mc:Fallback>
          <p:pic>
            <p:nvPicPr>
              <p:cNvPr id="282" name="Entrada de lápiz 281"/>
              <p:cNvPicPr/>
              <p:nvPr/>
            </p:nvPicPr>
            <p:blipFill>
              <a:blip r:embed="rId58"/>
              <a:stretch>
                <a:fillRect/>
              </a:stretch>
            </p:blipFill>
            <p:spPr>
              <a:xfrm>
                <a:off x="3596544" y="6037992"/>
                <a:ext cx="11624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84" name="Entrada de lápiz 283"/>
              <p14:cNvContentPartPr/>
              <p14:nvPr/>
            </p14:nvContentPartPr>
            <p14:xfrm>
              <a:off x="1325664" y="5970672"/>
              <a:ext cx="1344600" cy="372240"/>
            </p14:xfrm>
          </p:contentPart>
        </mc:Choice>
        <mc:Fallback>
          <p:pic>
            <p:nvPicPr>
              <p:cNvPr id="284" name="Entrada de lápiz 283"/>
              <p:cNvPicPr/>
              <p:nvPr/>
            </p:nvPicPr>
            <p:blipFill>
              <a:blip r:embed="rId60"/>
              <a:stretch>
                <a:fillRect/>
              </a:stretch>
            </p:blipFill>
            <p:spPr>
              <a:xfrm>
                <a:off x="1318104" y="5966356"/>
                <a:ext cx="1362240" cy="385907"/>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88" name="Entrada de lápiz 287"/>
              <p14:cNvContentPartPr/>
              <p14:nvPr/>
            </p14:nvContentPartPr>
            <p14:xfrm>
              <a:off x="5477904" y="3468312"/>
              <a:ext cx="906840" cy="231120"/>
            </p14:xfrm>
          </p:contentPart>
        </mc:Choice>
        <mc:Fallback>
          <p:pic>
            <p:nvPicPr>
              <p:cNvPr id="288" name="Entrada de lápiz 287"/>
              <p:cNvPicPr/>
              <p:nvPr/>
            </p:nvPicPr>
            <p:blipFill>
              <a:blip r:embed="rId62"/>
              <a:stretch>
                <a:fillRect/>
              </a:stretch>
            </p:blipFill>
            <p:spPr>
              <a:xfrm>
                <a:off x="5468184" y="3458592"/>
                <a:ext cx="9280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99" name="Entrada de lápiz 298"/>
              <p14:cNvContentPartPr/>
              <p14:nvPr/>
            </p14:nvContentPartPr>
            <p14:xfrm>
              <a:off x="3267144" y="3739392"/>
              <a:ext cx="762840" cy="305280"/>
            </p14:xfrm>
          </p:contentPart>
        </mc:Choice>
        <mc:Fallback>
          <p:pic>
            <p:nvPicPr>
              <p:cNvPr id="299" name="Entrada de lápiz 298"/>
              <p:cNvPicPr/>
              <p:nvPr/>
            </p:nvPicPr>
            <p:blipFill>
              <a:blip r:embed="rId64"/>
              <a:stretch>
                <a:fillRect/>
              </a:stretch>
            </p:blipFill>
            <p:spPr>
              <a:xfrm>
                <a:off x="3257784" y="3729312"/>
                <a:ext cx="7833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07" name="Entrada de lápiz 306"/>
              <p14:cNvContentPartPr/>
              <p14:nvPr/>
            </p14:nvContentPartPr>
            <p14:xfrm>
              <a:off x="3368304" y="4526352"/>
              <a:ext cx="244800" cy="288720"/>
            </p14:xfrm>
          </p:contentPart>
        </mc:Choice>
        <mc:Fallback>
          <p:pic>
            <p:nvPicPr>
              <p:cNvPr id="307" name="Entrada de lápiz 306"/>
              <p:cNvPicPr/>
              <p:nvPr/>
            </p:nvPicPr>
            <p:blipFill>
              <a:blip r:embed="rId66"/>
              <a:stretch>
                <a:fillRect/>
              </a:stretch>
            </p:blipFill>
            <p:spPr>
              <a:xfrm>
                <a:off x="3359304" y="4516632"/>
                <a:ext cx="2638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09" name="Entrada de lápiz 308"/>
              <p14:cNvContentPartPr/>
              <p14:nvPr/>
            </p14:nvContentPartPr>
            <p14:xfrm>
              <a:off x="7881264" y="3528432"/>
              <a:ext cx="3816720" cy="2759040"/>
            </p14:xfrm>
          </p:contentPart>
        </mc:Choice>
        <mc:Fallback>
          <p:pic>
            <p:nvPicPr>
              <p:cNvPr id="309" name="Entrada de lápiz 308"/>
              <p:cNvPicPr/>
              <p:nvPr/>
            </p:nvPicPr>
            <p:blipFill>
              <a:blip r:embed="rId68"/>
              <a:stretch>
                <a:fillRect/>
              </a:stretch>
            </p:blipFill>
            <p:spPr>
              <a:xfrm>
                <a:off x="7869744" y="3517992"/>
                <a:ext cx="3837240" cy="2779200"/>
              </a:xfrm>
              <a:prstGeom prst="rect">
                <a:avLst/>
              </a:prstGeom>
            </p:spPr>
          </p:pic>
        </mc:Fallback>
      </mc:AlternateContent>
    </p:spTree>
    <p:extLst>
      <p:ext uri="{BB962C8B-B14F-4D97-AF65-F5344CB8AC3E}">
        <p14:creationId xmlns:p14="http://schemas.microsoft.com/office/powerpoint/2010/main" val="10939813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4</a:t>
            </a:r>
            <a:endParaRPr lang="es-MX" dirty="0"/>
          </a:p>
        </p:txBody>
      </p:sp>
      <p:sp>
        <p:nvSpPr>
          <p:cNvPr id="4" name="3 Marcador de contenido"/>
          <p:cNvSpPr>
            <a:spLocks noGrp="1"/>
          </p:cNvSpPr>
          <p:nvPr>
            <p:ph sz="quarter" idx="1"/>
          </p:nvPr>
        </p:nvSpPr>
        <p:spPr>
          <a:xfrm>
            <a:off x="154078" y="1609344"/>
            <a:ext cx="6672072" cy="4495800"/>
          </a:xfrm>
        </p:spPr>
        <p:txBody>
          <a:bodyPr>
            <a:noAutofit/>
          </a:bodyPr>
          <a:lstStyle/>
          <a:p>
            <a:pPr lvl="0">
              <a:buNone/>
            </a:pPr>
            <a:r>
              <a:rPr lang="es-MX" sz="1800" dirty="0" smtClean="0"/>
              <a:t>Se </a:t>
            </a:r>
            <a:r>
              <a:rPr lang="es-MX" sz="1800" dirty="0"/>
              <a:t>presentan los siguientes datos sobre la resistencia a la flexión en lb-</a:t>
            </a:r>
            <a:r>
              <a:rPr lang="es-MX" sz="1800" dirty="0" err="1"/>
              <a:t>pulg</a:t>
            </a:r>
            <a:r>
              <a:rPr lang="es-MX" sz="1800" dirty="0"/>
              <a:t>/</a:t>
            </a:r>
            <a:r>
              <a:rPr lang="es-MX" sz="1800" dirty="0" err="1"/>
              <a:t>pulg</a:t>
            </a:r>
            <a:r>
              <a:rPr lang="es-MX" sz="1800" dirty="0"/>
              <a:t> de uniones de Juntas construidas con moldes de inyección, se ha probado utilizar un recubrimiento lateral para conocer si esto produce menor resistencia a la flexión.</a:t>
            </a:r>
          </a:p>
          <a:p>
            <a:pPr lvl="0">
              <a:buNone/>
            </a:pPr>
            <a:endParaRPr lang="es-MX" sz="1800" dirty="0"/>
          </a:p>
          <a:p>
            <a:pPr lvl="0">
              <a:buNone/>
            </a:pPr>
            <a:endParaRPr lang="es-MX" sz="1800" dirty="0"/>
          </a:p>
          <a:p>
            <a:pPr lvl="0">
              <a:buNone/>
            </a:pPr>
            <a:endParaRPr lang="es-MX" sz="1800" dirty="0"/>
          </a:p>
          <a:p>
            <a:pPr lvl="0">
              <a:buNone/>
            </a:pPr>
            <a:endParaRPr lang="es-MX" sz="1800" dirty="0" smtClean="0"/>
          </a:p>
          <a:p>
            <a:pPr lvl="0">
              <a:buNone/>
            </a:pPr>
            <a:endParaRPr lang="es-MX" sz="1800" dirty="0"/>
          </a:p>
          <a:p>
            <a:pPr marL="457200" indent="-457200">
              <a:lnSpc>
                <a:spcPct val="90000"/>
              </a:lnSpc>
              <a:buClr>
                <a:schemeClr val="accent1">
                  <a:lumMod val="75000"/>
                </a:schemeClr>
              </a:buClr>
              <a:buSzPct val="100000"/>
              <a:buFont typeface="+mj-lt"/>
              <a:buAutoNum type="alphaLcPeriod"/>
            </a:pPr>
            <a:r>
              <a:rPr lang="es-MX" sz="1800" dirty="0" smtClean="0"/>
              <a:t>¿</a:t>
            </a:r>
            <a:r>
              <a:rPr lang="es-MX" sz="1800" dirty="0"/>
              <a:t>Existe evidencia significativa para asegurar que las varianzas poblacionales son iguales? Utilice un nivel de confianza 90%. </a:t>
            </a:r>
          </a:p>
          <a:p>
            <a:pPr marL="457200" indent="-457200">
              <a:lnSpc>
                <a:spcPct val="90000"/>
              </a:lnSpc>
              <a:buClr>
                <a:schemeClr val="accent1">
                  <a:lumMod val="75000"/>
                </a:schemeClr>
              </a:buClr>
              <a:buSzPct val="100000"/>
              <a:buFont typeface="+mj-lt"/>
              <a:buAutoNum type="alphaLcPeriod"/>
            </a:pPr>
            <a:r>
              <a:rPr lang="es-MX" sz="1800" dirty="0" smtClean="0"/>
              <a:t>De </a:t>
            </a:r>
            <a:r>
              <a:rPr lang="es-MX" sz="1800" dirty="0"/>
              <a:t>acuerdo a la conclusión del inciso anterior, construya un intervalo de confianza para la verdadera diferencia de medias, utilice un nivel de confianza de 95%. </a:t>
            </a:r>
          </a:p>
          <a:p>
            <a:pPr marL="457200" indent="-457200">
              <a:lnSpc>
                <a:spcPct val="90000"/>
              </a:lnSpc>
              <a:buClr>
                <a:schemeClr val="accent1">
                  <a:lumMod val="75000"/>
                </a:schemeClr>
              </a:buClr>
              <a:buSzPct val="100000"/>
              <a:buFont typeface="+mj-lt"/>
              <a:buAutoNum type="alphaLcPeriod"/>
            </a:pPr>
            <a:r>
              <a:rPr lang="es-MX" sz="1800" dirty="0" smtClean="0"/>
              <a:t>Pruebe </a:t>
            </a:r>
            <a:r>
              <a:rPr lang="es-MX" sz="1800" dirty="0"/>
              <a:t>que la muestra 1 (sin recubrimiento) </a:t>
            </a:r>
            <a:r>
              <a:rPr lang="es-MX" sz="1800" dirty="0" smtClean="0"/>
              <a:t>presenta mayor </a:t>
            </a:r>
            <a:r>
              <a:rPr lang="es-MX" sz="1800" dirty="0"/>
              <a:t>resistencia a la flexión. </a:t>
            </a:r>
          </a:p>
          <a:p>
            <a:pPr lvl="0">
              <a:buNone/>
            </a:pPr>
            <a:endParaRPr lang="es-MX" sz="1800" dirty="0"/>
          </a:p>
          <a:p>
            <a:pPr>
              <a:buNone/>
            </a:pPr>
            <a:endParaRPr lang="es-MX" sz="1800" dirty="0"/>
          </a:p>
        </p:txBody>
      </p:sp>
      <p:graphicFrame>
        <p:nvGraphicFramePr>
          <p:cNvPr id="5" name="4 Tabla"/>
          <p:cNvGraphicFramePr>
            <a:graphicFrameLocks noGrp="1"/>
          </p:cNvGraphicFramePr>
          <p:nvPr>
            <p:extLst>
              <p:ext uri="{D42A27DB-BD31-4B8C-83A1-F6EECF244321}">
                <p14:modId xmlns:p14="http://schemas.microsoft.com/office/powerpoint/2010/main" val="2570064436"/>
              </p:ext>
            </p:extLst>
          </p:nvPr>
        </p:nvGraphicFramePr>
        <p:xfrm>
          <a:off x="154078" y="2980968"/>
          <a:ext cx="5800453" cy="1280160"/>
        </p:xfrm>
        <a:graphic>
          <a:graphicData uri="http://schemas.openxmlformats.org/drawingml/2006/table">
            <a:tbl>
              <a:tblPr/>
              <a:tblGrid>
                <a:gridCol w="2122400">
                  <a:extLst>
                    <a:ext uri="{9D8B030D-6E8A-4147-A177-3AD203B41FA5}">
                      <a16:colId xmlns:a16="http://schemas.microsoft.com/office/drawing/2014/main" val="20000"/>
                    </a:ext>
                  </a:extLst>
                </a:gridCol>
                <a:gridCol w="1175880">
                  <a:extLst>
                    <a:ext uri="{9D8B030D-6E8A-4147-A177-3AD203B41FA5}">
                      <a16:colId xmlns:a16="http://schemas.microsoft.com/office/drawing/2014/main" val="20001"/>
                    </a:ext>
                  </a:extLst>
                </a:gridCol>
                <a:gridCol w="1250671">
                  <a:extLst>
                    <a:ext uri="{9D8B030D-6E8A-4147-A177-3AD203B41FA5}">
                      <a16:colId xmlns:a16="http://schemas.microsoft.com/office/drawing/2014/main" val="20002"/>
                    </a:ext>
                  </a:extLst>
                </a:gridCol>
                <a:gridCol w="1251502">
                  <a:extLst>
                    <a:ext uri="{9D8B030D-6E8A-4147-A177-3AD203B41FA5}">
                      <a16:colId xmlns:a16="http://schemas.microsoft.com/office/drawing/2014/main" val="20003"/>
                    </a:ext>
                  </a:extLst>
                </a:gridCol>
              </a:tblGrid>
              <a:tr h="327025">
                <a:tc>
                  <a:txBody>
                    <a:bodyPr/>
                    <a:lstStyle/>
                    <a:p>
                      <a:pPr algn="ctr">
                        <a:spcAft>
                          <a:spcPts val="0"/>
                        </a:spcAft>
                      </a:pPr>
                      <a:endParaRPr lang="es-MX" sz="1400" dirty="0">
                        <a:latin typeface="Times New Roman"/>
                        <a:ea typeface="Times New Roman"/>
                      </a:endParaRPr>
                    </a:p>
                    <a:p>
                      <a:pPr marL="246380" marR="245745" algn="ctr">
                        <a:spcAft>
                          <a:spcPts val="0"/>
                        </a:spcAft>
                      </a:pPr>
                      <a:r>
                        <a:rPr lang="en-US" sz="1400" b="1" spc="5" dirty="0" err="1">
                          <a:latin typeface="Bookman Old Style"/>
                          <a:ea typeface="Arial Narrow"/>
                          <a:cs typeface="Arial Narrow"/>
                        </a:rPr>
                        <a:t>Tip</a:t>
                      </a:r>
                      <a:r>
                        <a:rPr lang="en-US" sz="1400" b="1" dirty="0" err="1">
                          <a:latin typeface="Bookman Old Style"/>
                          <a:ea typeface="Arial Narrow"/>
                          <a:cs typeface="Arial Narrow"/>
                        </a:rPr>
                        <a:t>o</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74295" indent="15240" algn="ctr">
                        <a:spcAft>
                          <a:spcPts val="0"/>
                        </a:spcAft>
                      </a:pPr>
                      <a:r>
                        <a:rPr lang="en-US" sz="1400" b="1" spc="5" dirty="0" err="1">
                          <a:latin typeface="Bookman Old Style"/>
                          <a:ea typeface="Arial Narrow"/>
                          <a:cs typeface="Arial Narrow"/>
                        </a:rPr>
                        <a:t>T</a:t>
                      </a:r>
                      <a:r>
                        <a:rPr lang="en-US" sz="1400" b="1" dirty="0" err="1">
                          <a:latin typeface="Bookman Old Style"/>
                          <a:ea typeface="Arial Narrow"/>
                          <a:cs typeface="Arial Narrow"/>
                        </a:rPr>
                        <a:t>ama</a:t>
                      </a:r>
                      <a:r>
                        <a:rPr lang="en-US" sz="1400" b="1" spc="5" dirty="0" err="1">
                          <a:latin typeface="Bookman Old Style"/>
                          <a:ea typeface="Arial Narrow"/>
                          <a:cs typeface="Arial Narrow"/>
                        </a:rPr>
                        <a:t>ñ</a:t>
                      </a:r>
                      <a:r>
                        <a:rPr lang="en-US" sz="1400" b="1" dirty="0" err="1">
                          <a:latin typeface="Bookman Old Style"/>
                          <a:ea typeface="Arial Narrow"/>
                          <a:cs typeface="Arial Narrow"/>
                        </a:rPr>
                        <a:t>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710" marR="52705" indent="-21590" algn="ctr">
                        <a:spcAft>
                          <a:spcPts val="0"/>
                        </a:spcAft>
                      </a:pPr>
                      <a:r>
                        <a:rPr lang="en-US" sz="1400" b="1" dirty="0" err="1">
                          <a:latin typeface="Bookman Old Style"/>
                          <a:ea typeface="Arial Narrow"/>
                          <a:cs typeface="Arial Narrow"/>
                        </a:rPr>
                        <a:t>Pr</a:t>
                      </a:r>
                      <a:r>
                        <a:rPr lang="en-US" sz="1400" b="1" spc="5" dirty="0" err="1">
                          <a:latin typeface="Bookman Old Style"/>
                          <a:ea typeface="Arial Narrow"/>
                          <a:cs typeface="Arial Narrow"/>
                        </a:rPr>
                        <a:t>om</a:t>
                      </a:r>
                      <a:r>
                        <a:rPr lang="en-US" sz="1400" b="1" dirty="0" err="1">
                          <a:latin typeface="Bookman Old Style"/>
                          <a:ea typeface="Arial Narrow"/>
                          <a:cs typeface="Arial Narrow"/>
                        </a:rPr>
                        <a:t>edio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0660" marR="202565" algn="ctr">
                        <a:spcAft>
                          <a:spcPts val="0"/>
                        </a:spcAft>
                      </a:pPr>
                      <a:r>
                        <a:rPr lang="en-US" sz="1400" b="1" spc="-5">
                          <a:latin typeface="Bookman Old Style"/>
                          <a:ea typeface="Arial Narrow"/>
                          <a:cs typeface="Arial Narrow"/>
                        </a:rPr>
                        <a:t>D</a:t>
                      </a:r>
                      <a:r>
                        <a:rPr lang="en-US" sz="1400" b="1">
                          <a:latin typeface="Bookman Old Style"/>
                          <a:ea typeface="Arial Narrow"/>
                          <a:cs typeface="Arial Narrow"/>
                        </a:rPr>
                        <a:t>E</a:t>
                      </a:r>
                      <a:endParaRPr lang="es-MX" sz="1400">
                        <a:latin typeface="Times New Roman"/>
                        <a:ea typeface="Times New Roman"/>
                      </a:endParaRPr>
                    </a:p>
                    <a:p>
                      <a:pPr marL="71120" marR="73660" algn="ctr">
                        <a:spcAft>
                          <a:spcPts val="0"/>
                        </a:spcAft>
                      </a:pPr>
                      <a:r>
                        <a:rPr lang="en-US" sz="1400" b="1" spc="5">
                          <a:latin typeface="Bookman Old Style"/>
                          <a:ea typeface="Arial Narrow"/>
                          <a:cs typeface="Arial Narrow"/>
                        </a:rPr>
                        <a:t>mu</a:t>
                      </a:r>
                      <a:r>
                        <a:rPr lang="en-US" sz="1400" b="1">
                          <a:latin typeface="Bookman Old Style"/>
                          <a:ea typeface="Arial Narrow"/>
                          <a:cs typeface="Arial Narrow"/>
                        </a:rPr>
                        <a:t>e</a:t>
                      </a:r>
                      <a:r>
                        <a:rPr lang="en-US" sz="1400" b="1" spc="-5">
                          <a:latin typeface="Bookman Old Style"/>
                          <a:ea typeface="Arial Narrow"/>
                          <a:cs typeface="Arial Narrow"/>
                        </a:rPr>
                        <a:t>st</a:t>
                      </a:r>
                      <a:r>
                        <a:rPr lang="en-US" sz="1400" b="1">
                          <a:latin typeface="Bookman Old Style"/>
                          <a:ea typeface="Arial Narrow"/>
                          <a:cs typeface="Arial Narrow"/>
                        </a:rPr>
                        <a:t>ral</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8140">
                <a:tc>
                  <a:txBody>
                    <a:bodyPr/>
                    <a:lstStyle/>
                    <a:p>
                      <a:pPr marL="64770" marR="55880" algn="ctr">
                        <a:spcAft>
                          <a:spcPts val="0"/>
                        </a:spcAft>
                      </a:pPr>
                      <a:endParaRPr lang="es-MX" sz="1400" dirty="0">
                        <a:latin typeface="Times New Roman"/>
                        <a:ea typeface="Times New Roman"/>
                      </a:endParaRPr>
                    </a:p>
                    <a:p>
                      <a:pPr marL="64770" marR="55880" algn="ctr">
                        <a:spcAft>
                          <a:spcPts val="0"/>
                        </a:spcAft>
                      </a:pPr>
                      <a:r>
                        <a:rPr lang="en-US" sz="1400" b="1" dirty="0">
                          <a:latin typeface="Bookman Old Style"/>
                          <a:ea typeface="Arial Narrow"/>
                          <a:cs typeface="Arial Narrow"/>
                        </a:rPr>
                        <a:t>S</a:t>
                      </a:r>
                      <a:r>
                        <a:rPr lang="en-US" sz="1400" b="1" spc="5" dirty="0">
                          <a:latin typeface="Bookman Old Style"/>
                          <a:ea typeface="Arial Narrow"/>
                          <a:cs typeface="Arial Narrow"/>
                        </a:rPr>
                        <a:t>i</a:t>
                      </a:r>
                      <a:r>
                        <a:rPr lang="en-US" sz="1400" b="1" dirty="0">
                          <a:latin typeface="Bookman Old Style"/>
                          <a:ea typeface="Arial Narrow"/>
                          <a:cs typeface="Arial Narrow"/>
                        </a:rPr>
                        <a:t>n </a:t>
                      </a:r>
                      <a:r>
                        <a:rPr lang="en-US" sz="1400" b="1" spc="-5" dirty="0" err="1">
                          <a:latin typeface="Bookman Old Style"/>
                          <a:ea typeface="Arial Narrow"/>
                          <a:cs typeface="Arial Narrow"/>
                        </a:rPr>
                        <a:t>r</a:t>
                      </a:r>
                      <a:r>
                        <a:rPr lang="en-US" sz="1400" b="1" dirty="0" err="1">
                          <a:latin typeface="Bookman Old Style"/>
                          <a:ea typeface="Arial Narrow"/>
                          <a:cs typeface="Arial Narrow"/>
                        </a:rPr>
                        <a:t>ecu</a:t>
                      </a:r>
                      <a:r>
                        <a:rPr lang="en-US" sz="1400" b="1" spc="-5" dirty="0" err="1">
                          <a:latin typeface="Bookman Old Style"/>
                          <a:ea typeface="Arial Narrow"/>
                          <a:cs typeface="Arial Narrow"/>
                        </a:rPr>
                        <a:t>br</a:t>
                      </a:r>
                      <a:r>
                        <a:rPr lang="en-US" sz="1400" b="1" spc="5" dirty="0" err="1">
                          <a:latin typeface="Bookman Old Style"/>
                          <a:ea typeface="Arial Narrow"/>
                          <a:cs typeface="Arial Narrow"/>
                        </a:rPr>
                        <a:t>i</a:t>
                      </a:r>
                      <a:r>
                        <a:rPr lang="en-US" sz="1400" b="1" spc="-5" dirty="0" err="1">
                          <a:latin typeface="Bookman Old Style"/>
                          <a:ea typeface="Arial Narrow"/>
                          <a:cs typeface="Arial Narrow"/>
                        </a:rPr>
                        <a:t>m</a:t>
                      </a:r>
                      <a:r>
                        <a:rPr lang="en-US" sz="1400" b="1" spc="5" dirty="0" err="1">
                          <a:latin typeface="Bookman Old Style"/>
                          <a:ea typeface="Arial Narrow"/>
                          <a:cs typeface="Arial Narrow"/>
                        </a:rPr>
                        <a:t>i</a:t>
                      </a:r>
                      <a:r>
                        <a:rPr lang="en-US" sz="1400" b="1" dirty="0" err="1">
                          <a:latin typeface="Bookman Old Style"/>
                          <a:ea typeface="Arial Narrow"/>
                          <a:cs typeface="Arial Narrow"/>
                        </a:rPr>
                        <a:t>e</a:t>
                      </a:r>
                      <a:r>
                        <a:rPr lang="en-US" sz="1400" b="1" spc="-5" dirty="0" err="1">
                          <a:latin typeface="Bookman Old Style"/>
                          <a:ea typeface="Arial Narrow"/>
                          <a:cs typeface="Arial Narrow"/>
                        </a:rPr>
                        <a:t>n</a:t>
                      </a:r>
                      <a:r>
                        <a:rPr lang="en-US" sz="1400" b="1" spc="10" dirty="0" err="1">
                          <a:latin typeface="Bookman Old Style"/>
                          <a:ea typeface="Arial Narrow"/>
                          <a:cs typeface="Arial Narrow"/>
                        </a:rPr>
                        <a:t>t</a:t>
                      </a:r>
                      <a:r>
                        <a:rPr lang="en-US" sz="1400" b="1" dirty="0" err="1">
                          <a:latin typeface="Bookman Old Style"/>
                          <a:ea typeface="Arial Narrow"/>
                          <a:cs typeface="Arial Narrow"/>
                        </a:rPr>
                        <a:t>o</a:t>
                      </a:r>
                      <a:r>
                        <a:rPr lang="en-US" sz="1400" b="1" dirty="0">
                          <a:latin typeface="Bookman Old Style"/>
                          <a:ea typeface="Arial Narrow"/>
                          <a:cs typeface="Arial Narrow"/>
                        </a:rPr>
                        <a:t>.</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0</a:t>
                      </a:r>
                      <a:r>
                        <a:rPr lang="en-US" sz="1400" dirty="0">
                          <a:latin typeface="Bookman Old Style"/>
                          <a:ea typeface="Arial Narrow"/>
                          <a:cs typeface="Arial Narrow"/>
                        </a:rPr>
                        <a:t>.</a:t>
                      </a:r>
                      <a:r>
                        <a:rPr lang="en-US" sz="1400" spc="-5" dirty="0">
                          <a:latin typeface="Bookman Old Style"/>
                          <a:ea typeface="Arial Narrow"/>
                          <a:cs typeface="Arial Narrow"/>
                        </a:rPr>
                        <a:t>9</a:t>
                      </a:r>
                      <a:r>
                        <a:rPr lang="en-US" sz="1400" dirty="0">
                          <a:latin typeface="Bookman Old Style"/>
                          <a:ea typeface="Arial Narrow"/>
                          <a:cs typeface="Arial Narrow"/>
                        </a:rPr>
                        <a:t>5</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4625" marR="178435"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a:t>
                      </a:r>
                      <a:r>
                        <a:rPr lang="en-US" sz="1400" dirty="0">
                          <a:latin typeface="Bookman Old Style"/>
                          <a:ea typeface="Arial Narrow"/>
                          <a:cs typeface="Arial Narrow"/>
                        </a:rPr>
                        <a:t>31</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4330">
                <a:tc>
                  <a:txBody>
                    <a:bodyPr/>
                    <a:lstStyle/>
                    <a:p>
                      <a:pPr marL="64770" marR="81915" algn="ctr">
                        <a:spcAft>
                          <a:spcPts val="0"/>
                        </a:spcAft>
                      </a:pPr>
                      <a:endParaRPr lang="es-MX" sz="1400">
                        <a:latin typeface="Times New Roman"/>
                        <a:ea typeface="Times New Roman"/>
                      </a:endParaRPr>
                    </a:p>
                    <a:p>
                      <a:pPr marR="81915">
                        <a:spcAft>
                          <a:spcPts val="0"/>
                        </a:spcAft>
                      </a:pPr>
                      <a:r>
                        <a:rPr lang="en-US" sz="1400" b="1" spc="-5">
                          <a:latin typeface="Bookman Old Style"/>
                          <a:ea typeface="Arial Narrow"/>
                          <a:cs typeface="Arial Narrow"/>
                        </a:rPr>
                        <a:t>C</a:t>
                      </a:r>
                      <a:r>
                        <a:rPr lang="en-US" sz="1400" b="1">
                          <a:latin typeface="Bookman Old Style"/>
                          <a:ea typeface="Arial Narrow"/>
                          <a:cs typeface="Arial Narrow"/>
                        </a:rPr>
                        <a:t>on </a:t>
                      </a:r>
                      <a:r>
                        <a:rPr lang="en-US" sz="1400" b="1" spc="-5">
                          <a:latin typeface="Bookman Old Style"/>
                          <a:ea typeface="Arial Narrow"/>
                          <a:cs typeface="Arial Narrow"/>
                        </a:rPr>
                        <a:t>r</a:t>
                      </a:r>
                      <a:r>
                        <a:rPr lang="en-US" sz="1400" b="1">
                          <a:latin typeface="Bookman Old Style"/>
                          <a:ea typeface="Arial Narrow"/>
                          <a:cs typeface="Arial Narrow"/>
                        </a:rPr>
                        <a:t>ecu</a:t>
                      </a:r>
                      <a:r>
                        <a:rPr lang="en-US" sz="1400" b="1" spc="-5">
                          <a:latin typeface="Bookman Old Style"/>
                          <a:ea typeface="Arial Narrow"/>
                          <a:cs typeface="Arial Narrow"/>
                        </a:rPr>
                        <a:t>br</a:t>
                      </a:r>
                      <a:r>
                        <a:rPr lang="en-US" sz="1400" b="1" spc="5">
                          <a:latin typeface="Bookman Old Style"/>
                          <a:ea typeface="Arial Narrow"/>
                          <a:cs typeface="Arial Narrow"/>
                        </a:rPr>
                        <a:t>i</a:t>
                      </a:r>
                      <a:r>
                        <a:rPr lang="en-US" sz="1400" b="1" spc="-5">
                          <a:latin typeface="Bookman Old Style"/>
                          <a:ea typeface="Arial Narrow"/>
                          <a:cs typeface="Arial Narrow"/>
                        </a:rPr>
                        <a:t>m</a:t>
                      </a:r>
                      <a:r>
                        <a:rPr lang="en-US" sz="1400" b="1" spc="5">
                          <a:latin typeface="Bookman Old Style"/>
                          <a:ea typeface="Arial Narrow"/>
                          <a:cs typeface="Arial Narrow"/>
                        </a:rPr>
                        <a:t>i</a:t>
                      </a:r>
                      <a:r>
                        <a:rPr lang="en-US" sz="1400" b="1">
                          <a:latin typeface="Bookman Old Style"/>
                          <a:ea typeface="Arial Narrow"/>
                          <a:cs typeface="Arial Narrow"/>
                        </a:rPr>
                        <a:t>e</a:t>
                      </a:r>
                      <a:r>
                        <a:rPr lang="en-US" sz="1400" b="1" spc="-5">
                          <a:latin typeface="Bookman Old Style"/>
                          <a:ea typeface="Arial Narrow"/>
                          <a:cs typeface="Arial Narrow"/>
                        </a:rPr>
                        <a:t>n</a:t>
                      </a:r>
                      <a:r>
                        <a:rPr lang="en-US" sz="1400" b="1" spc="10">
                          <a:latin typeface="Bookman Old Style"/>
                          <a:ea typeface="Arial Narrow"/>
                          <a:cs typeface="Arial Narrow"/>
                        </a:rPr>
                        <a:t>t</a:t>
                      </a:r>
                      <a:r>
                        <a:rPr lang="en-US" sz="1400" b="1">
                          <a:latin typeface="Bookman Old Style"/>
                          <a:ea typeface="Arial Narrow"/>
                          <a:cs typeface="Arial Narrow"/>
                        </a:rPr>
                        <a:t>o</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6</a:t>
                      </a:r>
                      <a:r>
                        <a:rPr lang="en-US" sz="1400" spc="-5" dirty="0">
                          <a:latin typeface="Bookman Old Style"/>
                          <a:ea typeface="Arial Narrow"/>
                          <a:cs typeface="Arial Narrow"/>
                        </a:rPr>
                        <a:t>3</a:t>
                      </a:r>
                      <a:r>
                        <a:rPr lang="en-US" sz="1400" dirty="0">
                          <a:latin typeface="Bookman Old Style"/>
                          <a:ea typeface="Arial Narrow"/>
                          <a:cs typeface="Arial Narrow"/>
                        </a:rPr>
                        <a:t>.</a:t>
                      </a:r>
                      <a:r>
                        <a:rPr lang="en-US" sz="1400" spc="-5" dirty="0">
                          <a:latin typeface="Bookman Old Style"/>
                          <a:ea typeface="Arial Narrow"/>
                          <a:cs typeface="Arial Narrow"/>
                        </a:rPr>
                        <a:t>2</a:t>
                      </a:r>
                      <a:r>
                        <a:rPr lang="en-US" sz="1400" dirty="0">
                          <a:latin typeface="Bookman Old Style"/>
                          <a:ea typeface="Arial Narrow"/>
                          <a:cs typeface="Arial Narrow"/>
                        </a:rPr>
                        <a:t>3</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400" dirty="0">
                        <a:latin typeface="Bookman Old Style"/>
                        <a:ea typeface="Times New Roman"/>
                      </a:endParaRPr>
                    </a:p>
                    <a:p>
                      <a:pPr marL="169545" marR="173990" algn="ctr">
                        <a:spcAft>
                          <a:spcPts val="0"/>
                        </a:spcAft>
                      </a:pPr>
                      <a:r>
                        <a:rPr lang="en-US" sz="1400" dirty="0">
                          <a:latin typeface="Bookman Old Style"/>
                          <a:ea typeface="Arial Narrow"/>
                          <a:cs typeface="Arial Narrow"/>
                        </a:rPr>
                        <a:t>5</a:t>
                      </a:r>
                      <a:r>
                        <a:rPr lang="en-US" sz="1400" spc="-5" dirty="0">
                          <a:latin typeface="Bookman Old Style"/>
                          <a:ea typeface="Arial Narrow"/>
                          <a:cs typeface="Arial Narrow"/>
                        </a:rPr>
                        <a:t>.</a:t>
                      </a:r>
                      <a:r>
                        <a:rPr lang="en-US" sz="1400" dirty="0">
                          <a:latin typeface="Bookman Old Style"/>
                          <a:ea typeface="Arial Narrow"/>
                          <a:cs typeface="Arial Narrow"/>
                        </a:rPr>
                        <a:t>96</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 name="Entrada de lápiz 5"/>
              <p14:cNvContentPartPr/>
              <p14:nvPr/>
            </p14:nvContentPartPr>
            <p14:xfrm>
              <a:off x="2423304" y="3697632"/>
              <a:ext cx="284760" cy="550440"/>
            </p14:xfrm>
          </p:contentPart>
        </mc:Choice>
        <mc:Fallback>
          <p:pic>
            <p:nvPicPr>
              <p:cNvPr id="6" name="Entrada de lápiz 5"/>
              <p:cNvPicPr/>
              <p:nvPr/>
            </p:nvPicPr>
            <p:blipFill>
              <a:blip r:embed="rId3"/>
              <a:stretch>
                <a:fillRect/>
              </a:stretch>
            </p:blipFill>
            <p:spPr>
              <a:xfrm>
                <a:off x="2419344" y="3686112"/>
                <a:ext cx="29520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Entrada de lápiz 12"/>
              <p14:cNvContentPartPr/>
              <p14:nvPr/>
            </p14:nvContentPartPr>
            <p14:xfrm>
              <a:off x="3510144" y="3635352"/>
              <a:ext cx="226800" cy="592920"/>
            </p14:xfrm>
          </p:contentPart>
        </mc:Choice>
        <mc:Fallback>
          <p:pic>
            <p:nvPicPr>
              <p:cNvPr id="13" name="Entrada de lápiz 12"/>
              <p:cNvPicPr/>
              <p:nvPr/>
            </p:nvPicPr>
            <p:blipFill>
              <a:blip r:embed="rId5"/>
              <a:stretch>
                <a:fillRect/>
              </a:stretch>
            </p:blipFill>
            <p:spPr>
              <a:xfrm>
                <a:off x="3502224" y="3626712"/>
                <a:ext cx="24336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Entrada de lápiz 20"/>
              <p14:cNvContentPartPr/>
              <p14:nvPr/>
            </p14:nvContentPartPr>
            <p14:xfrm>
              <a:off x="4795704" y="3685032"/>
              <a:ext cx="253440" cy="543240"/>
            </p14:xfrm>
          </p:contentPart>
        </mc:Choice>
        <mc:Fallback>
          <p:pic>
            <p:nvPicPr>
              <p:cNvPr id="21" name="Entrada de lápiz 20"/>
              <p:cNvPicPr/>
              <p:nvPr/>
            </p:nvPicPr>
            <p:blipFill>
              <a:blip r:embed="rId7"/>
              <a:stretch>
                <a:fillRect/>
              </a:stretch>
            </p:blipFill>
            <p:spPr>
              <a:xfrm>
                <a:off x="4788504" y="3678912"/>
                <a:ext cx="27180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5" name="Entrada de lápiz 74"/>
              <p14:cNvContentPartPr/>
              <p14:nvPr/>
            </p14:nvContentPartPr>
            <p14:xfrm>
              <a:off x="9994464" y="1627272"/>
              <a:ext cx="1841400" cy="321840"/>
            </p14:xfrm>
          </p:contentPart>
        </mc:Choice>
        <mc:Fallback>
          <p:pic>
            <p:nvPicPr>
              <p:cNvPr id="75" name="Entrada de lápiz 74"/>
              <p:cNvPicPr/>
              <p:nvPr/>
            </p:nvPicPr>
            <p:blipFill>
              <a:blip r:embed="rId9"/>
              <a:stretch>
                <a:fillRect/>
              </a:stretch>
            </p:blipFill>
            <p:spPr>
              <a:xfrm>
                <a:off x="9986904" y="1617912"/>
                <a:ext cx="18565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Entrada de lápiz 76"/>
              <p14:cNvContentPartPr/>
              <p14:nvPr/>
            </p14:nvContentPartPr>
            <p14:xfrm>
              <a:off x="7252344" y="2375712"/>
              <a:ext cx="2091960" cy="357840"/>
            </p14:xfrm>
          </p:contentPart>
        </mc:Choice>
        <mc:Fallback>
          <p:pic>
            <p:nvPicPr>
              <p:cNvPr id="77" name="Entrada de lápiz 76"/>
              <p:cNvPicPr/>
              <p:nvPr/>
            </p:nvPicPr>
            <p:blipFill>
              <a:blip r:embed="rId11"/>
              <a:stretch>
                <a:fillRect/>
              </a:stretch>
            </p:blipFill>
            <p:spPr>
              <a:xfrm>
                <a:off x="7248384" y="2369232"/>
                <a:ext cx="21070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6" name="Entrada de lápiz 85"/>
              <p14:cNvContentPartPr/>
              <p14:nvPr/>
            </p14:nvContentPartPr>
            <p14:xfrm>
              <a:off x="10056384" y="1612872"/>
              <a:ext cx="316800" cy="896760"/>
            </p14:xfrm>
          </p:contentPart>
        </mc:Choice>
        <mc:Fallback>
          <p:pic>
            <p:nvPicPr>
              <p:cNvPr id="86" name="Entrada de lápiz 85"/>
              <p:cNvPicPr/>
              <p:nvPr/>
            </p:nvPicPr>
            <p:blipFill>
              <a:blip r:embed="rId13"/>
              <a:stretch>
                <a:fillRect/>
              </a:stretch>
            </p:blipFill>
            <p:spPr>
              <a:xfrm>
                <a:off x="10048464" y="1604592"/>
                <a:ext cx="33228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7" name="Entrada de lápiz 96"/>
              <p14:cNvContentPartPr/>
              <p14:nvPr/>
            </p14:nvContentPartPr>
            <p14:xfrm>
              <a:off x="10399824" y="2265552"/>
              <a:ext cx="1509120" cy="324000"/>
            </p14:xfrm>
          </p:contentPart>
        </mc:Choice>
        <mc:Fallback>
          <p:pic>
            <p:nvPicPr>
              <p:cNvPr id="97" name="Entrada de lápiz 96"/>
              <p:cNvPicPr/>
              <p:nvPr/>
            </p:nvPicPr>
            <p:blipFill>
              <a:blip r:embed="rId15"/>
              <a:stretch>
                <a:fillRect/>
              </a:stretch>
            </p:blipFill>
            <p:spPr>
              <a:xfrm>
                <a:off x="10389744" y="2259432"/>
                <a:ext cx="15267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9" name="Entrada de lápiz 108"/>
              <p14:cNvContentPartPr/>
              <p14:nvPr/>
            </p14:nvContentPartPr>
            <p14:xfrm>
              <a:off x="8703144" y="1612872"/>
              <a:ext cx="428400" cy="906840"/>
            </p14:xfrm>
          </p:contentPart>
        </mc:Choice>
        <mc:Fallback>
          <p:pic>
            <p:nvPicPr>
              <p:cNvPr id="109" name="Entrada de lápiz 108"/>
              <p:cNvPicPr/>
              <p:nvPr/>
            </p:nvPicPr>
            <p:blipFill>
              <a:blip r:embed="rId17"/>
              <a:stretch>
                <a:fillRect/>
              </a:stretch>
            </p:blipFill>
            <p:spPr>
              <a:xfrm>
                <a:off x="8692704" y="1604592"/>
                <a:ext cx="44784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0" name="Entrada de lápiz 109"/>
              <p14:cNvContentPartPr/>
              <p14:nvPr/>
            </p14:nvContentPartPr>
            <p14:xfrm>
              <a:off x="6890904" y="1656432"/>
              <a:ext cx="2291040" cy="828000"/>
            </p14:xfrm>
          </p:contentPart>
        </mc:Choice>
        <mc:Fallback>
          <p:pic>
            <p:nvPicPr>
              <p:cNvPr id="110" name="Entrada de lápiz 109"/>
              <p:cNvPicPr/>
              <p:nvPr/>
            </p:nvPicPr>
            <p:blipFill>
              <a:blip r:embed="rId19"/>
              <a:stretch>
                <a:fillRect/>
              </a:stretch>
            </p:blipFill>
            <p:spPr>
              <a:xfrm>
                <a:off x="6881904" y="1647792"/>
                <a:ext cx="2309760" cy="847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3" name="Entrada de lápiz 122"/>
              <p14:cNvContentPartPr/>
              <p14:nvPr/>
            </p14:nvContentPartPr>
            <p14:xfrm>
              <a:off x="6877584" y="3412152"/>
              <a:ext cx="2696760" cy="2696040"/>
            </p14:xfrm>
          </p:contentPart>
        </mc:Choice>
        <mc:Fallback>
          <p:pic>
            <p:nvPicPr>
              <p:cNvPr id="123" name="Entrada de lápiz 122"/>
              <p:cNvPicPr/>
              <p:nvPr/>
            </p:nvPicPr>
            <p:blipFill>
              <a:blip r:embed="rId21"/>
              <a:stretch>
                <a:fillRect/>
              </a:stretch>
            </p:blipFill>
            <p:spPr>
              <a:xfrm>
                <a:off x="6866784" y="3404592"/>
                <a:ext cx="2713320" cy="271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6" name="Entrada de lápiz 125"/>
              <p14:cNvContentPartPr/>
              <p14:nvPr/>
            </p14:nvContentPartPr>
            <p14:xfrm>
              <a:off x="8122104" y="5755032"/>
              <a:ext cx="0" cy="24120"/>
            </p14:xfrm>
          </p:contentPart>
        </mc:Choice>
        <mc:Fallback>
          <p:pic>
            <p:nvPicPr>
              <p:cNvPr id="126" name="Entrada de lápiz 125"/>
              <p:cNvPicPr/>
              <p:nvPr/>
            </p:nvPicPr>
            <p:blipFill>
              <a:blip r:embed="rId23"/>
              <a:stretch>
                <a:fillRect/>
              </a:stretch>
            </p:blipFill>
            <p:spPr>
              <a:xfrm>
                <a:off x="0" y="0"/>
                <a:ext cx="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1" name="Entrada de lápiz 140"/>
              <p14:cNvContentPartPr/>
              <p14:nvPr/>
            </p14:nvContentPartPr>
            <p14:xfrm>
              <a:off x="8442504" y="5370912"/>
              <a:ext cx="0" cy="88920"/>
            </p14:xfrm>
          </p:contentPart>
        </mc:Choice>
        <mc:Fallback>
          <p:pic>
            <p:nvPicPr>
              <p:cNvPr id="141" name="Entrada de lápiz 140"/>
              <p:cNvPicPr/>
              <p:nvPr/>
            </p:nvPicPr>
            <p:blipFill>
              <a:blip r:embed="rId25"/>
              <a:stretch>
                <a:fillRect/>
              </a:stretch>
            </p:blipFill>
            <p:spPr>
              <a:xfrm>
                <a:off x="0" y="0"/>
                <a:ext cx="0" cy="88920"/>
              </a:xfrm>
              <a:prstGeom prst="rect">
                <a:avLst/>
              </a:prstGeom>
            </p:spPr>
          </p:pic>
        </mc:Fallback>
      </mc:AlternateContent>
    </p:spTree>
    <p:extLst>
      <p:ext uri="{BB962C8B-B14F-4D97-AF65-F5344CB8AC3E}">
        <p14:creationId xmlns:p14="http://schemas.microsoft.com/office/powerpoint/2010/main" val="1683063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4</a:t>
            </a:r>
            <a:endParaRPr lang="es-MX" dirty="0"/>
          </a:p>
        </p:txBody>
      </p:sp>
      <p:sp>
        <p:nvSpPr>
          <p:cNvPr id="4" name="3 Marcador de contenido"/>
          <p:cNvSpPr>
            <a:spLocks noGrp="1"/>
          </p:cNvSpPr>
          <p:nvPr>
            <p:ph sz="quarter" idx="1"/>
          </p:nvPr>
        </p:nvSpPr>
        <p:spPr>
          <a:xfrm>
            <a:off x="154078" y="1609344"/>
            <a:ext cx="4641626" cy="4495800"/>
          </a:xfrm>
        </p:spPr>
        <p:txBody>
          <a:bodyPr>
            <a:noAutofit/>
          </a:bodyPr>
          <a:lstStyle/>
          <a:p>
            <a:pPr lvl="0">
              <a:buNone/>
            </a:pPr>
            <a:r>
              <a:rPr lang="es-MX" sz="1800" dirty="0" smtClean="0"/>
              <a:t>Se </a:t>
            </a:r>
            <a:r>
              <a:rPr lang="es-MX" sz="1800" dirty="0"/>
              <a:t>presentan los siguientes datos sobre la resistencia a la flexión en lb-</a:t>
            </a:r>
            <a:r>
              <a:rPr lang="es-MX" sz="1800" dirty="0" err="1"/>
              <a:t>pulg</a:t>
            </a:r>
            <a:r>
              <a:rPr lang="es-MX" sz="1800" dirty="0"/>
              <a:t>/</a:t>
            </a:r>
            <a:r>
              <a:rPr lang="es-MX" sz="1800" dirty="0" err="1"/>
              <a:t>pulg</a:t>
            </a:r>
            <a:r>
              <a:rPr lang="es-MX" sz="1800" dirty="0"/>
              <a:t> de uniones de Juntas construidas con moldes de inyección, se ha probado utilizar un recubrimiento lateral para conocer si esto produce menor resistencia a la flexión.</a:t>
            </a:r>
          </a:p>
          <a:p>
            <a:pPr lvl="0">
              <a:buNone/>
            </a:pPr>
            <a:endParaRPr lang="es-MX" sz="1800" dirty="0"/>
          </a:p>
          <a:p>
            <a:pPr lvl="0">
              <a:buNone/>
            </a:pPr>
            <a:endParaRPr lang="es-MX" sz="1800" dirty="0"/>
          </a:p>
          <a:p>
            <a:pPr lvl="0">
              <a:buNone/>
            </a:pPr>
            <a:endParaRPr lang="es-MX" sz="1800" dirty="0"/>
          </a:p>
          <a:p>
            <a:pPr lvl="0">
              <a:buNone/>
            </a:pPr>
            <a:endParaRPr lang="es-MX" sz="1800" dirty="0" smtClean="0"/>
          </a:p>
          <a:p>
            <a:pPr lvl="0">
              <a:buNone/>
            </a:pPr>
            <a:endParaRPr lang="es-MX" sz="1800" dirty="0"/>
          </a:p>
          <a:p>
            <a:pPr marL="457200" indent="-457200">
              <a:lnSpc>
                <a:spcPct val="90000"/>
              </a:lnSpc>
              <a:buClr>
                <a:schemeClr val="accent1">
                  <a:lumMod val="75000"/>
                </a:schemeClr>
              </a:buClr>
              <a:buSzPct val="100000"/>
              <a:buFont typeface="+mj-lt"/>
              <a:buAutoNum type="alphaLcPeriod"/>
            </a:pPr>
            <a:r>
              <a:rPr lang="es-MX" sz="1800" dirty="0" smtClean="0"/>
              <a:t>¿</a:t>
            </a:r>
            <a:r>
              <a:rPr lang="es-MX" sz="1800" dirty="0"/>
              <a:t>Existe evidencia significativa para asegurar que las varianzas poblacionales son iguales? Utilice un nivel de confianza 90%. </a:t>
            </a:r>
          </a:p>
          <a:p>
            <a:pPr lvl="0">
              <a:buNone/>
            </a:pPr>
            <a:endParaRPr lang="es-MX" sz="1800" dirty="0"/>
          </a:p>
          <a:p>
            <a:pPr>
              <a:buNone/>
            </a:pPr>
            <a:endParaRPr lang="es-MX" sz="1800" dirty="0"/>
          </a:p>
        </p:txBody>
      </p:sp>
      <p:graphicFrame>
        <p:nvGraphicFramePr>
          <p:cNvPr id="5" name="4 Tabla"/>
          <p:cNvGraphicFramePr>
            <a:graphicFrameLocks noGrp="1"/>
          </p:cNvGraphicFramePr>
          <p:nvPr>
            <p:extLst>
              <p:ext uri="{D42A27DB-BD31-4B8C-83A1-F6EECF244321}">
                <p14:modId xmlns:p14="http://schemas.microsoft.com/office/powerpoint/2010/main" val="260771822"/>
              </p:ext>
            </p:extLst>
          </p:nvPr>
        </p:nvGraphicFramePr>
        <p:xfrm>
          <a:off x="80926" y="3538728"/>
          <a:ext cx="5800453" cy="1280160"/>
        </p:xfrm>
        <a:graphic>
          <a:graphicData uri="http://schemas.openxmlformats.org/drawingml/2006/table">
            <a:tbl>
              <a:tblPr/>
              <a:tblGrid>
                <a:gridCol w="2122400">
                  <a:extLst>
                    <a:ext uri="{9D8B030D-6E8A-4147-A177-3AD203B41FA5}">
                      <a16:colId xmlns:a16="http://schemas.microsoft.com/office/drawing/2014/main" val="20000"/>
                    </a:ext>
                  </a:extLst>
                </a:gridCol>
                <a:gridCol w="1175880">
                  <a:extLst>
                    <a:ext uri="{9D8B030D-6E8A-4147-A177-3AD203B41FA5}">
                      <a16:colId xmlns:a16="http://schemas.microsoft.com/office/drawing/2014/main" val="20001"/>
                    </a:ext>
                  </a:extLst>
                </a:gridCol>
                <a:gridCol w="1250671">
                  <a:extLst>
                    <a:ext uri="{9D8B030D-6E8A-4147-A177-3AD203B41FA5}">
                      <a16:colId xmlns:a16="http://schemas.microsoft.com/office/drawing/2014/main" val="20002"/>
                    </a:ext>
                  </a:extLst>
                </a:gridCol>
                <a:gridCol w="1251502">
                  <a:extLst>
                    <a:ext uri="{9D8B030D-6E8A-4147-A177-3AD203B41FA5}">
                      <a16:colId xmlns:a16="http://schemas.microsoft.com/office/drawing/2014/main" val="20003"/>
                    </a:ext>
                  </a:extLst>
                </a:gridCol>
              </a:tblGrid>
              <a:tr h="327025">
                <a:tc>
                  <a:txBody>
                    <a:bodyPr/>
                    <a:lstStyle/>
                    <a:p>
                      <a:pPr algn="ctr">
                        <a:spcAft>
                          <a:spcPts val="0"/>
                        </a:spcAft>
                      </a:pPr>
                      <a:endParaRPr lang="es-MX" sz="1400" dirty="0">
                        <a:latin typeface="Times New Roman"/>
                        <a:ea typeface="Times New Roman"/>
                      </a:endParaRPr>
                    </a:p>
                    <a:p>
                      <a:pPr marL="246380" marR="245745" algn="ctr">
                        <a:spcAft>
                          <a:spcPts val="0"/>
                        </a:spcAft>
                      </a:pPr>
                      <a:r>
                        <a:rPr lang="en-US" sz="1400" b="1" spc="5" dirty="0" err="1">
                          <a:latin typeface="Bookman Old Style"/>
                          <a:ea typeface="Arial Narrow"/>
                          <a:cs typeface="Arial Narrow"/>
                        </a:rPr>
                        <a:t>Tip</a:t>
                      </a:r>
                      <a:r>
                        <a:rPr lang="en-US" sz="1400" b="1" dirty="0" err="1">
                          <a:latin typeface="Bookman Old Style"/>
                          <a:ea typeface="Arial Narrow"/>
                          <a:cs typeface="Arial Narrow"/>
                        </a:rPr>
                        <a:t>o</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74295" indent="15240" algn="ctr">
                        <a:spcAft>
                          <a:spcPts val="0"/>
                        </a:spcAft>
                      </a:pPr>
                      <a:r>
                        <a:rPr lang="en-US" sz="1400" b="1" spc="5" dirty="0" err="1">
                          <a:latin typeface="Bookman Old Style"/>
                          <a:ea typeface="Arial Narrow"/>
                          <a:cs typeface="Arial Narrow"/>
                        </a:rPr>
                        <a:t>T</a:t>
                      </a:r>
                      <a:r>
                        <a:rPr lang="en-US" sz="1400" b="1" dirty="0" err="1">
                          <a:latin typeface="Bookman Old Style"/>
                          <a:ea typeface="Arial Narrow"/>
                          <a:cs typeface="Arial Narrow"/>
                        </a:rPr>
                        <a:t>ama</a:t>
                      </a:r>
                      <a:r>
                        <a:rPr lang="en-US" sz="1400" b="1" spc="5" dirty="0" err="1">
                          <a:latin typeface="Bookman Old Style"/>
                          <a:ea typeface="Arial Narrow"/>
                          <a:cs typeface="Arial Narrow"/>
                        </a:rPr>
                        <a:t>ñ</a:t>
                      </a:r>
                      <a:r>
                        <a:rPr lang="en-US" sz="1400" b="1" dirty="0" err="1">
                          <a:latin typeface="Bookman Old Style"/>
                          <a:ea typeface="Arial Narrow"/>
                          <a:cs typeface="Arial Narrow"/>
                        </a:rPr>
                        <a:t>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710" marR="52705" indent="-21590" algn="ctr">
                        <a:spcAft>
                          <a:spcPts val="0"/>
                        </a:spcAft>
                      </a:pPr>
                      <a:r>
                        <a:rPr lang="en-US" sz="1400" b="1" dirty="0" err="1">
                          <a:latin typeface="Bookman Old Style"/>
                          <a:ea typeface="Arial Narrow"/>
                          <a:cs typeface="Arial Narrow"/>
                        </a:rPr>
                        <a:t>Pr</a:t>
                      </a:r>
                      <a:r>
                        <a:rPr lang="en-US" sz="1400" b="1" spc="5" dirty="0" err="1">
                          <a:latin typeface="Bookman Old Style"/>
                          <a:ea typeface="Arial Narrow"/>
                          <a:cs typeface="Arial Narrow"/>
                        </a:rPr>
                        <a:t>om</a:t>
                      </a:r>
                      <a:r>
                        <a:rPr lang="en-US" sz="1400" b="1" dirty="0" err="1">
                          <a:latin typeface="Bookman Old Style"/>
                          <a:ea typeface="Arial Narrow"/>
                          <a:cs typeface="Arial Narrow"/>
                        </a:rPr>
                        <a:t>edio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0660" marR="202565" algn="ctr">
                        <a:spcAft>
                          <a:spcPts val="0"/>
                        </a:spcAft>
                      </a:pPr>
                      <a:r>
                        <a:rPr lang="en-US" sz="1400" b="1" spc="-5">
                          <a:latin typeface="Bookman Old Style"/>
                          <a:ea typeface="Arial Narrow"/>
                          <a:cs typeface="Arial Narrow"/>
                        </a:rPr>
                        <a:t>D</a:t>
                      </a:r>
                      <a:r>
                        <a:rPr lang="en-US" sz="1400" b="1">
                          <a:latin typeface="Bookman Old Style"/>
                          <a:ea typeface="Arial Narrow"/>
                          <a:cs typeface="Arial Narrow"/>
                        </a:rPr>
                        <a:t>E</a:t>
                      </a:r>
                      <a:endParaRPr lang="es-MX" sz="1400">
                        <a:latin typeface="Times New Roman"/>
                        <a:ea typeface="Times New Roman"/>
                      </a:endParaRPr>
                    </a:p>
                    <a:p>
                      <a:pPr marL="71120" marR="73660" algn="ctr">
                        <a:spcAft>
                          <a:spcPts val="0"/>
                        </a:spcAft>
                      </a:pPr>
                      <a:r>
                        <a:rPr lang="en-US" sz="1400" b="1" spc="5">
                          <a:latin typeface="Bookman Old Style"/>
                          <a:ea typeface="Arial Narrow"/>
                          <a:cs typeface="Arial Narrow"/>
                        </a:rPr>
                        <a:t>mu</a:t>
                      </a:r>
                      <a:r>
                        <a:rPr lang="en-US" sz="1400" b="1">
                          <a:latin typeface="Bookman Old Style"/>
                          <a:ea typeface="Arial Narrow"/>
                          <a:cs typeface="Arial Narrow"/>
                        </a:rPr>
                        <a:t>e</a:t>
                      </a:r>
                      <a:r>
                        <a:rPr lang="en-US" sz="1400" b="1" spc="-5">
                          <a:latin typeface="Bookman Old Style"/>
                          <a:ea typeface="Arial Narrow"/>
                          <a:cs typeface="Arial Narrow"/>
                        </a:rPr>
                        <a:t>st</a:t>
                      </a:r>
                      <a:r>
                        <a:rPr lang="en-US" sz="1400" b="1">
                          <a:latin typeface="Bookman Old Style"/>
                          <a:ea typeface="Arial Narrow"/>
                          <a:cs typeface="Arial Narrow"/>
                        </a:rPr>
                        <a:t>ral</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8140">
                <a:tc>
                  <a:txBody>
                    <a:bodyPr/>
                    <a:lstStyle/>
                    <a:p>
                      <a:pPr marL="64770" marR="55880" algn="ctr">
                        <a:spcAft>
                          <a:spcPts val="0"/>
                        </a:spcAft>
                      </a:pPr>
                      <a:endParaRPr lang="es-MX" sz="1400" dirty="0">
                        <a:latin typeface="Times New Roman"/>
                        <a:ea typeface="Times New Roman"/>
                      </a:endParaRPr>
                    </a:p>
                    <a:p>
                      <a:pPr marL="64770" marR="55880" algn="ctr">
                        <a:spcAft>
                          <a:spcPts val="0"/>
                        </a:spcAft>
                      </a:pPr>
                      <a:r>
                        <a:rPr lang="en-US" sz="1400" b="1" dirty="0">
                          <a:latin typeface="Bookman Old Style"/>
                          <a:ea typeface="Arial Narrow"/>
                          <a:cs typeface="Arial Narrow"/>
                        </a:rPr>
                        <a:t>S</a:t>
                      </a:r>
                      <a:r>
                        <a:rPr lang="en-US" sz="1400" b="1" spc="5" dirty="0">
                          <a:latin typeface="Bookman Old Style"/>
                          <a:ea typeface="Arial Narrow"/>
                          <a:cs typeface="Arial Narrow"/>
                        </a:rPr>
                        <a:t>i</a:t>
                      </a:r>
                      <a:r>
                        <a:rPr lang="en-US" sz="1400" b="1" dirty="0">
                          <a:latin typeface="Bookman Old Style"/>
                          <a:ea typeface="Arial Narrow"/>
                          <a:cs typeface="Arial Narrow"/>
                        </a:rPr>
                        <a:t>n </a:t>
                      </a:r>
                      <a:r>
                        <a:rPr lang="en-US" sz="1400" b="1" spc="-5" dirty="0" err="1">
                          <a:latin typeface="Bookman Old Style"/>
                          <a:ea typeface="Arial Narrow"/>
                          <a:cs typeface="Arial Narrow"/>
                        </a:rPr>
                        <a:t>r</a:t>
                      </a:r>
                      <a:r>
                        <a:rPr lang="en-US" sz="1400" b="1" dirty="0" err="1">
                          <a:latin typeface="Bookman Old Style"/>
                          <a:ea typeface="Arial Narrow"/>
                          <a:cs typeface="Arial Narrow"/>
                        </a:rPr>
                        <a:t>ecu</a:t>
                      </a:r>
                      <a:r>
                        <a:rPr lang="en-US" sz="1400" b="1" spc="-5" dirty="0" err="1">
                          <a:latin typeface="Bookman Old Style"/>
                          <a:ea typeface="Arial Narrow"/>
                          <a:cs typeface="Arial Narrow"/>
                        </a:rPr>
                        <a:t>br</a:t>
                      </a:r>
                      <a:r>
                        <a:rPr lang="en-US" sz="1400" b="1" spc="5" dirty="0" err="1">
                          <a:latin typeface="Bookman Old Style"/>
                          <a:ea typeface="Arial Narrow"/>
                          <a:cs typeface="Arial Narrow"/>
                        </a:rPr>
                        <a:t>i</a:t>
                      </a:r>
                      <a:r>
                        <a:rPr lang="en-US" sz="1400" b="1" spc="-5" dirty="0" err="1">
                          <a:latin typeface="Bookman Old Style"/>
                          <a:ea typeface="Arial Narrow"/>
                          <a:cs typeface="Arial Narrow"/>
                        </a:rPr>
                        <a:t>m</a:t>
                      </a:r>
                      <a:r>
                        <a:rPr lang="en-US" sz="1400" b="1" spc="5" dirty="0" err="1">
                          <a:latin typeface="Bookman Old Style"/>
                          <a:ea typeface="Arial Narrow"/>
                          <a:cs typeface="Arial Narrow"/>
                        </a:rPr>
                        <a:t>i</a:t>
                      </a:r>
                      <a:r>
                        <a:rPr lang="en-US" sz="1400" b="1" dirty="0" err="1">
                          <a:latin typeface="Bookman Old Style"/>
                          <a:ea typeface="Arial Narrow"/>
                          <a:cs typeface="Arial Narrow"/>
                        </a:rPr>
                        <a:t>e</a:t>
                      </a:r>
                      <a:r>
                        <a:rPr lang="en-US" sz="1400" b="1" spc="-5" dirty="0" err="1">
                          <a:latin typeface="Bookman Old Style"/>
                          <a:ea typeface="Arial Narrow"/>
                          <a:cs typeface="Arial Narrow"/>
                        </a:rPr>
                        <a:t>n</a:t>
                      </a:r>
                      <a:r>
                        <a:rPr lang="en-US" sz="1400" b="1" spc="10" dirty="0" err="1">
                          <a:latin typeface="Bookman Old Style"/>
                          <a:ea typeface="Arial Narrow"/>
                          <a:cs typeface="Arial Narrow"/>
                        </a:rPr>
                        <a:t>t</a:t>
                      </a:r>
                      <a:r>
                        <a:rPr lang="en-US" sz="1400" b="1" dirty="0" err="1">
                          <a:latin typeface="Bookman Old Style"/>
                          <a:ea typeface="Arial Narrow"/>
                          <a:cs typeface="Arial Narrow"/>
                        </a:rPr>
                        <a:t>o</a:t>
                      </a:r>
                      <a:r>
                        <a:rPr lang="en-US" sz="1400" b="1" dirty="0">
                          <a:latin typeface="Bookman Old Style"/>
                          <a:ea typeface="Arial Narrow"/>
                          <a:cs typeface="Arial Narrow"/>
                        </a:rPr>
                        <a:t>.</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0</a:t>
                      </a:r>
                      <a:r>
                        <a:rPr lang="en-US" sz="1400" dirty="0">
                          <a:latin typeface="Bookman Old Style"/>
                          <a:ea typeface="Arial Narrow"/>
                          <a:cs typeface="Arial Narrow"/>
                        </a:rPr>
                        <a:t>.</a:t>
                      </a:r>
                      <a:r>
                        <a:rPr lang="en-US" sz="1400" spc="-5" dirty="0">
                          <a:latin typeface="Bookman Old Style"/>
                          <a:ea typeface="Arial Narrow"/>
                          <a:cs typeface="Arial Narrow"/>
                        </a:rPr>
                        <a:t>9</a:t>
                      </a:r>
                      <a:r>
                        <a:rPr lang="en-US" sz="1400" dirty="0">
                          <a:latin typeface="Bookman Old Style"/>
                          <a:ea typeface="Arial Narrow"/>
                          <a:cs typeface="Arial Narrow"/>
                        </a:rPr>
                        <a:t>5</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4625" marR="178435"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a:t>
                      </a:r>
                      <a:r>
                        <a:rPr lang="en-US" sz="1400" dirty="0">
                          <a:latin typeface="Bookman Old Style"/>
                          <a:ea typeface="Arial Narrow"/>
                          <a:cs typeface="Arial Narrow"/>
                        </a:rPr>
                        <a:t>31</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4330">
                <a:tc>
                  <a:txBody>
                    <a:bodyPr/>
                    <a:lstStyle/>
                    <a:p>
                      <a:pPr marL="64770" marR="81915" algn="ctr">
                        <a:spcAft>
                          <a:spcPts val="0"/>
                        </a:spcAft>
                      </a:pPr>
                      <a:endParaRPr lang="es-MX" sz="1400">
                        <a:latin typeface="Times New Roman"/>
                        <a:ea typeface="Times New Roman"/>
                      </a:endParaRPr>
                    </a:p>
                    <a:p>
                      <a:pPr marR="81915">
                        <a:spcAft>
                          <a:spcPts val="0"/>
                        </a:spcAft>
                      </a:pPr>
                      <a:r>
                        <a:rPr lang="en-US" sz="1400" b="1" spc="-5">
                          <a:latin typeface="Bookman Old Style"/>
                          <a:ea typeface="Arial Narrow"/>
                          <a:cs typeface="Arial Narrow"/>
                        </a:rPr>
                        <a:t>C</a:t>
                      </a:r>
                      <a:r>
                        <a:rPr lang="en-US" sz="1400" b="1">
                          <a:latin typeface="Bookman Old Style"/>
                          <a:ea typeface="Arial Narrow"/>
                          <a:cs typeface="Arial Narrow"/>
                        </a:rPr>
                        <a:t>on </a:t>
                      </a:r>
                      <a:r>
                        <a:rPr lang="en-US" sz="1400" b="1" spc="-5">
                          <a:latin typeface="Bookman Old Style"/>
                          <a:ea typeface="Arial Narrow"/>
                          <a:cs typeface="Arial Narrow"/>
                        </a:rPr>
                        <a:t>r</a:t>
                      </a:r>
                      <a:r>
                        <a:rPr lang="en-US" sz="1400" b="1">
                          <a:latin typeface="Bookman Old Style"/>
                          <a:ea typeface="Arial Narrow"/>
                          <a:cs typeface="Arial Narrow"/>
                        </a:rPr>
                        <a:t>ecu</a:t>
                      </a:r>
                      <a:r>
                        <a:rPr lang="en-US" sz="1400" b="1" spc="-5">
                          <a:latin typeface="Bookman Old Style"/>
                          <a:ea typeface="Arial Narrow"/>
                          <a:cs typeface="Arial Narrow"/>
                        </a:rPr>
                        <a:t>br</a:t>
                      </a:r>
                      <a:r>
                        <a:rPr lang="en-US" sz="1400" b="1" spc="5">
                          <a:latin typeface="Bookman Old Style"/>
                          <a:ea typeface="Arial Narrow"/>
                          <a:cs typeface="Arial Narrow"/>
                        </a:rPr>
                        <a:t>i</a:t>
                      </a:r>
                      <a:r>
                        <a:rPr lang="en-US" sz="1400" b="1" spc="-5">
                          <a:latin typeface="Bookman Old Style"/>
                          <a:ea typeface="Arial Narrow"/>
                          <a:cs typeface="Arial Narrow"/>
                        </a:rPr>
                        <a:t>m</a:t>
                      </a:r>
                      <a:r>
                        <a:rPr lang="en-US" sz="1400" b="1" spc="5">
                          <a:latin typeface="Bookman Old Style"/>
                          <a:ea typeface="Arial Narrow"/>
                          <a:cs typeface="Arial Narrow"/>
                        </a:rPr>
                        <a:t>i</a:t>
                      </a:r>
                      <a:r>
                        <a:rPr lang="en-US" sz="1400" b="1">
                          <a:latin typeface="Bookman Old Style"/>
                          <a:ea typeface="Arial Narrow"/>
                          <a:cs typeface="Arial Narrow"/>
                        </a:rPr>
                        <a:t>e</a:t>
                      </a:r>
                      <a:r>
                        <a:rPr lang="en-US" sz="1400" b="1" spc="-5">
                          <a:latin typeface="Bookman Old Style"/>
                          <a:ea typeface="Arial Narrow"/>
                          <a:cs typeface="Arial Narrow"/>
                        </a:rPr>
                        <a:t>n</a:t>
                      </a:r>
                      <a:r>
                        <a:rPr lang="en-US" sz="1400" b="1" spc="10">
                          <a:latin typeface="Bookman Old Style"/>
                          <a:ea typeface="Arial Narrow"/>
                          <a:cs typeface="Arial Narrow"/>
                        </a:rPr>
                        <a:t>t</a:t>
                      </a:r>
                      <a:r>
                        <a:rPr lang="en-US" sz="1400" b="1">
                          <a:latin typeface="Bookman Old Style"/>
                          <a:ea typeface="Arial Narrow"/>
                          <a:cs typeface="Arial Narrow"/>
                        </a:rPr>
                        <a:t>o</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6</a:t>
                      </a:r>
                      <a:r>
                        <a:rPr lang="en-US" sz="1400" spc="-5" dirty="0">
                          <a:latin typeface="Bookman Old Style"/>
                          <a:ea typeface="Arial Narrow"/>
                          <a:cs typeface="Arial Narrow"/>
                        </a:rPr>
                        <a:t>3</a:t>
                      </a:r>
                      <a:r>
                        <a:rPr lang="en-US" sz="1400" dirty="0">
                          <a:latin typeface="Bookman Old Style"/>
                          <a:ea typeface="Arial Narrow"/>
                          <a:cs typeface="Arial Narrow"/>
                        </a:rPr>
                        <a:t>.</a:t>
                      </a:r>
                      <a:r>
                        <a:rPr lang="en-US" sz="1400" spc="-5" dirty="0">
                          <a:latin typeface="Bookman Old Style"/>
                          <a:ea typeface="Arial Narrow"/>
                          <a:cs typeface="Arial Narrow"/>
                        </a:rPr>
                        <a:t>2</a:t>
                      </a:r>
                      <a:r>
                        <a:rPr lang="en-US" sz="1400" dirty="0">
                          <a:latin typeface="Bookman Old Style"/>
                          <a:ea typeface="Arial Narrow"/>
                          <a:cs typeface="Arial Narrow"/>
                        </a:rPr>
                        <a:t>3</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400" dirty="0">
                        <a:latin typeface="Bookman Old Style"/>
                        <a:ea typeface="Times New Roman"/>
                      </a:endParaRPr>
                    </a:p>
                    <a:p>
                      <a:pPr marL="169545" marR="173990" algn="ctr">
                        <a:spcAft>
                          <a:spcPts val="0"/>
                        </a:spcAft>
                      </a:pPr>
                      <a:r>
                        <a:rPr lang="en-US" sz="1400" dirty="0">
                          <a:latin typeface="Bookman Old Style"/>
                          <a:ea typeface="Arial Narrow"/>
                          <a:cs typeface="Arial Narrow"/>
                        </a:rPr>
                        <a:t>5</a:t>
                      </a:r>
                      <a:r>
                        <a:rPr lang="en-US" sz="1400" spc="-5" dirty="0">
                          <a:latin typeface="Bookman Old Style"/>
                          <a:ea typeface="Arial Narrow"/>
                          <a:cs typeface="Arial Narrow"/>
                        </a:rPr>
                        <a:t>.</a:t>
                      </a:r>
                      <a:r>
                        <a:rPr lang="en-US" sz="1400" dirty="0">
                          <a:latin typeface="Bookman Old Style"/>
                          <a:ea typeface="Arial Narrow"/>
                          <a:cs typeface="Arial Narrow"/>
                        </a:rPr>
                        <a:t>96</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3" name="Grupo 2"/>
          <p:cNvGrpSpPr/>
          <p:nvPr/>
        </p:nvGrpSpPr>
        <p:grpSpPr>
          <a:xfrm>
            <a:off x="5519304" y="1686024"/>
            <a:ext cx="5018040" cy="1120680"/>
            <a:chOff x="5519304" y="1686024"/>
            <a:chExt cx="5018040" cy="1120680"/>
          </a:xfrm>
        </p:grpSpPr>
        <mc:AlternateContent xmlns:mc="http://schemas.openxmlformats.org/markup-compatibility/2006">
          <mc:Choice xmlns:p14="http://schemas.microsoft.com/office/powerpoint/2010/main" Requires="p14">
            <p:contentPart p14:bwMode="auto" r:id="rId2">
              <p14:nvContentPartPr>
                <p14:cNvPr id="75" name="Entrada de lápiz 74"/>
                <p14:cNvContentPartPr/>
                <p14:nvPr/>
              </p14:nvContentPartPr>
              <p14:xfrm>
                <a:off x="8622864" y="1700424"/>
                <a:ext cx="1841400" cy="321840"/>
              </p14:xfrm>
            </p:contentPart>
          </mc:Choice>
          <mc:Fallback>
            <p:pic>
              <p:nvPicPr>
                <p:cNvPr id="75" name="Entrada de lápiz 74"/>
                <p:cNvPicPr/>
                <p:nvPr/>
              </p:nvPicPr>
              <p:blipFill>
                <a:blip r:embed="rId3"/>
                <a:stretch>
                  <a:fillRect/>
                </a:stretch>
              </p:blipFill>
              <p:spPr>
                <a:xfrm>
                  <a:off x="8615304" y="1691064"/>
                  <a:ext cx="18565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7" name="Entrada de lápiz 76"/>
                <p14:cNvContentPartPr/>
                <p14:nvPr/>
              </p14:nvContentPartPr>
              <p14:xfrm>
                <a:off x="5880744" y="2448864"/>
                <a:ext cx="2091960" cy="357840"/>
              </p14:xfrm>
            </p:contentPart>
          </mc:Choice>
          <mc:Fallback>
            <p:pic>
              <p:nvPicPr>
                <p:cNvPr id="77" name="Entrada de lápiz 76"/>
                <p:cNvPicPr/>
                <p:nvPr/>
              </p:nvPicPr>
              <p:blipFill>
                <a:blip r:embed="rId5"/>
                <a:stretch>
                  <a:fillRect/>
                </a:stretch>
              </p:blipFill>
              <p:spPr>
                <a:xfrm>
                  <a:off x="5876784" y="2442384"/>
                  <a:ext cx="21070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6" name="Entrada de lápiz 85"/>
                <p14:cNvContentPartPr/>
                <p14:nvPr/>
              </p14:nvContentPartPr>
              <p14:xfrm>
                <a:off x="8684784" y="1686024"/>
                <a:ext cx="316800" cy="896760"/>
              </p14:xfrm>
            </p:contentPart>
          </mc:Choice>
          <mc:Fallback>
            <p:pic>
              <p:nvPicPr>
                <p:cNvPr id="86" name="Entrada de lápiz 85"/>
                <p:cNvPicPr/>
                <p:nvPr/>
              </p:nvPicPr>
              <p:blipFill>
                <a:blip r:embed="rId7"/>
                <a:stretch>
                  <a:fillRect/>
                </a:stretch>
              </p:blipFill>
              <p:spPr>
                <a:xfrm>
                  <a:off x="8676864" y="1677744"/>
                  <a:ext cx="33228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7" name="Entrada de lápiz 96"/>
                <p14:cNvContentPartPr/>
                <p14:nvPr/>
              </p14:nvContentPartPr>
              <p14:xfrm>
                <a:off x="9028224" y="2338704"/>
                <a:ext cx="1509120" cy="324000"/>
              </p14:xfrm>
            </p:contentPart>
          </mc:Choice>
          <mc:Fallback>
            <p:pic>
              <p:nvPicPr>
                <p:cNvPr id="97" name="Entrada de lápiz 96"/>
                <p:cNvPicPr/>
                <p:nvPr/>
              </p:nvPicPr>
              <p:blipFill>
                <a:blip r:embed="rId9"/>
                <a:stretch>
                  <a:fillRect/>
                </a:stretch>
              </p:blipFill>
              <p:spPr>
                <a:xfrm>
                  <a:off x="9018144" y="2332584"/>
                  <a:ext cx="15267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9" name="Entrada de lápiz 108"/>
                <p14:cNvContentPartPr/>
                <p14:nvPr/>
              </p14:nvContentPartPr>
              <p14:xfrm>
                <a:off x="7331544" y="1686024"/>
                <a:ext cx="428400" cy="906840"/>
              </p14:xfrm>
            </p:contentPart>
          </mc:Choice>
          <mc:Fallback>
            <p:pic>
              <p:nvPicPr>
                <p:cNvPr id="109" name="Entrada de lápiz 108"/>
                <p:cNvPicPr/>
                <p:nvPr/>
              </p:nvPicPr>
              <p:blipFill>
                <a:blip r:embed="rId11"/>
                <a:stretch>
                  <a:fillRect/>
                </a:stretch>
              </p:blipFill>
              <p:spPr>
                <a:xfrm>
                  <a:off x="7321104" y="1677744"/>
                  <a:ext cx="44784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0" name="Entrada de lápiz 109"/>
                <p14:cNvContentPartPr/>
                <p14:nvPr/>
              </p14:nvContentPartPr>
              <p14:xfrm>
                <a:off x="5519304" y="1729584"/>
                <a:ext cx="2291040" cy="828000"/>
              </p14:xfrm>
            </p:contentPart>
          </mc:Choice>
          <mc:Fallback>
            <p:pic>
              <p:nvPicPr>
                <p:cNvPr id="110" name="Entrada de lápiz 109"/>
                <p:cNvPicPr/>
                <p:nvPr/>
              </p:nvPicPr>
              <p:blipFill>
                <a:blip r:embed="rId13"/>
                <a:stretch>
                  <a:fillRect/>
                </a:stretch>
              </p:blipFill>
              <p:spPr>
                <a:xfrm>
                  <a:off x="5510304" y="1720944"/>
                  <a:ext cx="2309760" cy="84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1" name="Entrada de lápiz 10"/>
              <p14:cNvContentPartPr/>
              <p14:nvPr/>
            </p14:nvContentPartPr>
            <p14:xfrm>
              <a:off x="3959784" y="515592"/>
              <a:ext cx="331760" cy="331560"/>
            </p14:xfrm>
          </p:contentPart>
        </mc:Choice>
        <mc:Fallback>
          <p:pic>
            <p:nvPicPr>
              <p:cNvPr id="11" name="Entrada de lápiz 10"/>
              <p:cNvPicPr/>
              <p:nvPr/>
            </p:nvPicPr>
            <p:blipFill>
              <a:blip r:embed="rId15"/>
              <a:stretch>
                <a:fillRect/>
              </a:stretch>
            </p:blipFill>
            <p:spPr>
              <a:xfrm>
                <a:off x="3952587" y="507312"/>
                <a:ext cx="344354"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5" name="Entrada de lápiz 64"/>
              <p14:cNvContentPartPr/>
              <p14:nvPr/>
            </p14:nvContentPartPr>
            <p14:xfrm>
              <a:off x="8639784" y="213192"/>
              <a:ext cx="2213280" cy="1023120"/>
            </p14:xfrm>
          </p:contentPart>
        </mc:Choice>
        <mc:Fallback>
          <p:pic>
            <p:nvPicPr>
              <p:cNvPr id="65" name="Entrada de lápiz 64"/>
              <p:cNvPicPr/>
              <p:nvPr/>
            </p:nvPicPr>
            <p:blipFill>
              <a:blip r:embed="rId17"/>
              <a:stretch>
                <a:fillRect/>
              </a:stretch>
            </p:blipFill>
            <p:spPr>
              <a:xfrm>
                <a:off x="8631144" y="206712"/>
                <a:ext cx="2230920" cy="1040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7" name="Entrada de lápiz 66"/>
              <p14:cNvContentPartPr/>
              <p14:nvPr/>
            </p14:nvContentPartPr>
            <p14:xfrm>
              <a:off x="8723304" y="372672"/>
              <a:ext cx="2164320" cy="748080"/>
            </p14:xfrm>
          </p:contentPart>
        </mc:Choice>
        <mc:Fallback>
          <p:pic>
            <p:nvPicPr>
              <p:cNvPr id="67" name="Entrada de lápiz 66"/>
              <p:cNvPicPr/>
              <p:nvPr/>
            </p:nvPicPr>
            <p:blipFill>
              <a:blip r:embed="rId19"/>
              <a:stretch>
                <a:fillRect/>
              </a:stretch>
            </p:blipFill>
            <p:spPr>
              <a:xfrm>
                <a:off x="8716104" y="364752"/>
                <a:ext cx="2178720"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0" name="Entrada de lápiz 99"/>
              <p14:cNvContentPartPr/>
              <p14:nvPr/>
            </p14:nvContentPartPr>
            <p14:xfrm>
              <a:off x="4641984" y="250992"/>
              <a:ext cx="295040" cy="837000"/>
            </p14:xfrm>
          </p:contentPart>
        </mc:Choice>
        <mc:Fallback>
          <p:pic>
            <p:nvPicPr>
              <p:cNvPr id="100" name="Entrada de lápiz 99"/>
              <p:cNvPicPr/>
              <p:nvPr/>
            </p:nvPicPr>
            <p:blipFill>
              <a:blip r:embed="rId21"/>
              <a:stretch>
                <a:fillRect/>
              </a:stretch>
            </p:blipFill>
            <p:spPr>
              <a:xfrm>
                <a:off x="4632989" y="244152"/>
                <a:ext cx="309432" cy="85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 name="Entrada de lápiz 104"/>
              <p14:cNvContentPartPr/>
              <p14:nvPr/>
            </p14:nvContentPartPr>
            <p14:xfrm>
              <a:off x="4461264" y="398592"/>
              <a:ext cx="191720" cy="199800"/>
            </p14:xfrm>
          </p:contentPart>
        </mc:Choice>
        <mc:Fallback>
          <p:pic>
            <p:nvPicPr>
              <p:cNvPr id="105" name="Entrada de lápiz 104"/>
              <p:cNvPicPr/>
              <p:nvPr/>
            </p:nvPicPr>
            <p:blipFill>
              <a:blip r:embed="rId23"/>
              <a:stretch>
                <a:fillRect/>
              </a:stretch>
            </p:blipFill>
            <p:spPr>
              <a:xfrm>
                <a:off x="4452991" y="390312"/>
                <a:ext cx="208266"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2" name="Entrada de lápiz 151"/>
              <p14:cNvContentPartPr/>
              <p14:nvPr/>
            </p14:nvContentPartPr>
            <p14:xfrm>
              <a:off x="10296144" y="464472"/>
              <a:ext cx="1274760" cy="273960"/>
            </p14:xfrm>
          </p:contentPart>
        </mc:Choice>
        <mc:Fallback>
          <p:pic>
            <p:nvPicPr>
              <p:cNvPr id="152" name="Entrada de lápiz 151"/>
              <p:cNvPicPr/>
              <p:nvPr/>
            </p:nvPicPr>
            <p:blipFill>
              <a:blip r:embed="rId25"/>
              <a:stretch>
                <a:fillRect/>
              </a:stretch>
            </p:blipFill>
            <p:spPr>
              <a:xfrm>
                <a:off x="10285704" y="454032"/>
                <a:ext cx="12988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5" name="Entrada de lápiz 164"/>
              <p14:cNvContentPartPr/>
              <p14:nvPr/>
            </p14:nvContentPartPr>
            <p14:xfrm>
              <a:off x="10093824" y="286992"/>
              <a:ext cx="345600" cy="1058760"/>
            </p14:xfrm>
          </p:contentPart>
        </mc:Choice>
        <mc:Fallback>
          <p:pic>
            <p:nvPicPr>
              <p:cNvPr id="165" name="Entrada de lápiz 164"/>
              <p:cNvPicPr/>
              <p:nvPr/>
            </p:nvPicPr>
            <p:blipFill>
              <a:blip r:embed="rId27"/>
              <a:stretch>
                <a:fillRect/>
              </a:stretch>
            </p:blipFill>
            <p:spPr>
              <a:xfrm>
                <a:off x="10083744" y="275832"/>
                <a:ext cx="367920" cy="1082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7" name="Entrada de lápiz 166"/>
              <p14:cNvContentPartPr/>
              <p14:nvPr/>
            </p14:nvContentPartPr>
            <p14:xfrm>
              <a:off x="8870904" y="526032"/>
              <a:ext cx="154080" cy="763920"/>
            </p14:xfrm>
          </p:contentPart>
        </mc:Choice>
        <mc:Fallback>
          <p:pic>
            <p:nvPicPr>
              <p:cNvPr id="167" name="Entrada de lápiz 166"/>
              <p:cNvPicPr/>
              <p:nvPr/>
            </p:nvPicPr>
            <p:blipFill>
              <a:blip r:embed="rId29"/>
              <a:stretch>
                <a:fillRect/>
              </a:stretch>
            </p:blipFill>
            <p:spPr>
              <a:xfrm>
                <a:off x="8865864" y="517752"/>
                <a:ext cx="171000" cy="78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8" name="Entrada de lápiz 167"/>
              <p14:cNvContentPartPr/>
              <p14:nvPr/>
            </p14:nvContentPartPr>
            <p14:xfrm>
              <a:off x="10701144" y="1202472"/>
              <a:ext cx="373680" cy="34200"/>
            </p14:xfrm>
          </p:contentPart>
        </mc:Choice>
        <mc:Fallback>
          <p:pic>
            <p:nvPicPr>
              <p:cNvPr id="168" name="Entrada de lápiz 167"/>
              <p:cNvPicPr/>
              <p:nvPr/>
            </p:nvPicPr>
            <p:blipFill>
              <a:blip r:embed="rId31"/>
              <a:stretch>
                <a:fillRect/>
              </a:stretch>
            </p:blipFill>
            <p:spPr>
              <a:xfrm>
                <a:off x="10695744" y="1197792"/>
                <a:ext cx="3880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9" name="Entrada de lápiz 168"/>
              <p14:cNvContentPartPr/>
              <p14:nvPr/>
            </p14:nvContentPartPr>
            <p14:xfrm>
              <a:off x="10811664" y="1242432"/>
              <a:ext cx="231480" cy="18000"/>
            </p14:xfrm>
          </p:contentPart>
        </mc:Choice>
        <mc:Fallback>
          <p:pic>
            <p:nvPicPr>
              <p:cNvPr id="169" name="Entrada de lápiz 168"/>
              <p:cNvPicPr/>
              <p:nvPr/>
            </p:nvPicPr>
            <p:blipFill>
              <a:blip r:embed="rId33"/>
              <a:stretch>
                <a:fillRect/>
              </a:stretch>
            </p:blipFill>
            <p:spPr>
              <a:xfrm>
                <a:off x="10805184" y="1234512"/>
                <a:ext cx="2462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6" name="Entrada de lápiz 175"/>
              <p14:cNvContentPartPr/>
              <p14:nvPr/>
            </p14:nvContentPartPr>
            <p14:xfrm>
              <a:off x="2350152" y="4191408"/>
              <a:ext cx="284760" cy="550440"/>
            </p14:xfrm>
          </p:contentPart>
        </mc:Choice>
        <mc:Fallback>
          <p:pic>
            <p:nvPicPr>
              <p:cNvPr id="176" name="Entrada de lápiz 175"/>
              <p:cNvPicPr/>
              <p:nvPr/>
            </p:nvPicPr>
            <p:blipFill>
              <a:blip r:embed="rId35"/>
              <a:stretch>
                <a:fillRect/>
              </a:stretch>
            </p:blipFill>
            <p:spPr>
              <a:xfrm>
                <a:off x="2346192" y="4179888"/>
                <a:ext cx="29520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7" name="Entrada de lápiz 176"/>
              <p14:cNvContentPartPr/>
              <p14:nvPr/>
            </p14:nvContentPartPr>
            <p14:xfrm>
              <a:off x="569664" y="5949432"/>
              <a:ext cx="747000" cy="376200"/>
            </p14:xfrm>
          </p:contentPart>
        </mc:Choice>
        <mc:Fallback>
          <p:pic>
            <p:nvPicPr>
              <p:cNvPr id="177" name="Entrada de lápiz 176"/>
              <p:cNvPicPr/>
              <p:nvPr/>
            </p:nvPicPr>
            <p:blipFill>
              <a:blip r:embed="rId37"/>
              <a:stretch>
                <a:fillRect/>
              </a:stretch>
            </p:blipFill>
            <p:spPr>
              <a:xfrm>
                <a:off x="559584" y="5938992"/>
                <a:ext cx="7678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2" name="Entrada de lápiz 301"/>
              <p14:cNvContentPartPr/>
              <p14:nvPr/>
            </p14:nvContentPartPr>
            <p14:xfrm>
              <a:off x="4722552" y="4178808"/>
              <a:ext cx="253440" cy="543240"/>
            </p14:xfrm>
          </p:contentPart>
        </mc:Choice>
        <mc:Fallback>
          <p:pic>
            <p:nvPicPr>
              <p:cNvPr id="302" name="Entrada de lápiz 301"/>
              <p:cNvPicPr/>
              <p:nvPr/>
            </p:nvPicPr>
            <p:blipFill>
              <a:blip r:embed="rId39"/>
              <a:stretch>
                <a:fillRect/>
              </a:stretch>
            </p:blipFill>
            <p:spPr>
              <a:xfrm>
                <a:off x="4715352" y="4172688"/>
                <a:ext cx="27180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3" name="Entrada de lápiz 302"/>
              <p14:cNvContentPartPr/>
              <p14:nvPr/>
            </p14:nvContentPartPr>
            <p14:xfrm>
              <a:off x="3436992" y="4129128"/>
              <a:ext cx="226800" cy="592920"/>
            </p14:xfrm>
          </p:contentPart>
        </mc:Choice>
        <mc:Fallback>
          <p:pic>
            <p:nvPicPr>
              <p:cNvPr id="303" name="Entrada de lápiz 302"/>
              <p:cNvPicPr/>
              <p:nvPr/>
            </p:nvPicPr>
            <p:blipFill>
              <a:blip r:embed="rId41"/>
              <a:stretch>
                <a:fillRect/>
              </a:stretch>
            </p:blipFill>
            <p:spPr>
              <a:xfrm>
                <a:off x="3429072" y="4120488"/>
                <a:ext cx="24336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4" name="Entrada de lápiz 303"/>
              <p14:cNvContentPartPr/>
              <p14:nvPr/>
            </p14:nvContentPartPr>
            <p14:xfrm>
              <a:off x="1565784" y="6051312"/>
              <a:ext cx="3248640" cy="798840"/>
            </p14:xfrm>
          </p:contentPart>
        </mc:Choice>
        <mc:Fallback>
          <p:pic>
            <p:nvPicPr>
              <p:cNvPr id="304" name="Entrada de lápiz 303"/>
              <p:cNvPicPr/>
              <p:nvPr/>
            </p:nvPicPr>
            <p:blipFill>
              <a:blip r:embed="rId43"/>
              <a:stretch>
                <a:fillRect/>
              </a:stretch>
            </p:blipFill>
            <p:spPr>
              <a:xfrm>
                <a:off x="1554624" y="6041592"/>
                <a:ext cx="3271320" cy="817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5" name="Entrada de lápiz 324"/>
              <p14:cNvContentPartPr/>
              <p14:nvPr/>
            </p14:nvContentPartPr>
            <p14:xfrm>
              <a:off x="4005144" y="6189552"/>
              <a:ext cx="1037160" cy="599040"/>
            </p14:xfrm>
          </p:contentPart>
        </mc:Choice>
        <mc:Fallback>
          <p:pic>
            <p:nvPicPr>
              <p:cNvPr id="325" name="Entrada de lápiz 324"/>
              <p:cNvPicPr/>
              <p:nvPr/>
            </p:nvPicPr>
            <p:blipFill>
              <a:blip r:embed="rId45"/>
              <a:stretch>
                <a:fillRect/>
              </a:stretch>
            </p:blipFill>
            <p:spPr>
              <a:xfrm>
                <a:off x="3997584" y="6178752"/>
                <a:ext cx="1055520" cy="618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6" name="Entrada de lápiz 365"/>
              <p14:cNvContentPartPr/>
              <p14:nvPr/>
            </p14:nvContentPartPr>
            <p14:xfrm>
              <a:off x="10061424" y="5129352"/>
              <a:ext cx="1556280" cy="666360"/>
            </p14:xfrm>
          </p:contentPart>
        </mc:Choice>
        <mc:Fallback>
          <p:pic>
            <p:nvPicPr>
              <p:cNvPr id="366" name="Entrada de lápiz 365"/>
              <p:cNvPicPr/>
              <p:nvPr/>
            </p:nvPicPr>
            <p:blipFill>
              <a:blip r:embed="rId47"/>
              <a:stretch>
                <a:fillRect/>
              </a:stretch>
            </p:blipFill>
            <p:spPr>
              <a:xfrm>
                <a:off x="10054224" y="5123235"/>
                <a:ext cx="1576800" cy="681832"/>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7" name="Entrada de lápiz 376"/>
              <p14:cNvContentPartPr/>
              <p14:nvPr/>
            </p14:nvContentPartPr>
            <p14:xfrm>
              <a:off x="10038024" y="4368312"/>
              <a:ext cx="110160" cy="685800"/>
            </p14:xfrm>
          </p:contentPart>
        </mc:Choice>
        <mc:Fallback>
          <p:pic>
            <p:nvPicPr>
              <p:cNvPr id="377" name="Entrada de lápiz 376"/>
              <p:cNvPicPr/>
              <p:nvPr/>
            </p:nvPicPr>
            <p:blipFill>
              <a:blip r:embed="rId49"/>
              <a:stretch>
                <a:fillRect/>
              </a:stretch>
            </p:blipFill>
            <p:spPr>
              <a:xfrm>
                <a:off x="10028304" y="4359312"/>
                <a:ext cx="13212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8" name="Entrada de lápiz 377"/>
              <p14:cNvContentPartPr/>
              <p14:nvPr/>
            </p14:nvContentPartPr>
            <p14:xfrm>
              <a:off x="10116864" y="4506552"/>
              <a:ext cx="840960" cy="347040"/>
            </p14:xfrm>
          </p:contentPart>
        </mc:Choice>
        <mc:Fallback>
          <p:pic>
            <p:nvPicPr>
              <p:cNvPr id="378" name="Entrada de lápiz 377"/>
              <p:cNvPicPr/>
              <p:nvPr/>
            </p:nvPicPr>
            <p:blipFill>
              <a:blip r:embed="rId51"/>
              <a:stretch>
                <a:fillRect/>
              </a:stretch>
            </p:blipFill>
            <p:spPr>
              <a:xfrm>
                <a:off x="10107504" y="4499352"/>
                <a:ext cx="8596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4" name="Entrada de lápiz 383"/>
              <p14:cNvContentPartPr/>
              <p14:nvPr/>
            </p14:nvContentPartPr>
            <p14:xfrm>
              <a:off x="8149104" y="3603672"/>
              <a:ext cx="813600" cy="929520"/>
            </p14:xfrm>
          </p:contentPart>
        </mc:Choice>
        <mc:Fallback>
          <p:pic>
            <p:nvPicPr>
              <p:cNvPr id="384" name="Entrada de lápiz 383"/>
              <p:cNvPicPr/>
              <p:nvPr/>
            </p:nvPicPr>
            <p:blipFill>
              <a:blip r:embed="rId53"/>
              <a:stretch>
                <a:fillRect/>
              </a:stretch>
            </p:blipFill>
            <p:spPr>
              <a:xfrm>
                <a:off x="8140464" y="3595752"/>
                <a:ext cx="830880" cy="946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3" name="Entrada de lápiz 402"/>
              <p14:cNvContentPartPr/>
              <p14:nvPr/>
            </p14:nvContentPartPr>
            <p14:xfrm>
              <a:off x="10630584" y="4101192"/>
              <a:ext cx="365040" cy="246960"/>
            </p14:xfrm>
          </p:contentPart>
        </mc:Choice>
        <mc:Fallback>
          <p:pic>
            <p:nvPicPr>
              <p:cNvPr id="403" name="Entrada de lápiz 402"/>
              <p:cNvPicPr/>
              <p:nvPr/>
            </p:nvPicPr>
            <p:blipFill>
              <a:blip r:embed="rId55"/>
              <a:stretch>
                <a:fillRect/>
              </a:stretch>
            </p:blipFill>
            <p:spPr>
              <a:xfrm>
                <a:off x="10621584" y="4096872"/>
                <a:ext cx="38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9" name="Entrada de lápiz 408"/>
              <p14:cNvContentPartPr/>
              <p14:nvPr/>
            </p14:nvContentPartPr>
            <p14:xfrm>
              <a:off x="7364664" y="3443112"/>
              <a:ext cx="305640" cy="1518480"/>
            </p14:xfrm>
          </p:contentPart>
        </mc:Choice>
        <mc:Fallback>
          <p:pic>
            <p:nvPicPr>
              <p:cNvPr id="409" name="Entrada de lápiz 408"/>
              <p:cNvPicPr/>
              <p:nvPr/>
            </p:nvPicPr>
            <p:blipFill>
              <a:blip r:embed="rId57"/>
              <a:stretch>
                <a:fillRect/>
              </a:stretch>
            </p:blipFill>
            <p:spPr>
              <a:xfrm>
                <a:off x="7360704" y="3433392"/>
                <a:ext cx="321840" cy="1540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5" name="Entrada de lápiz 414"/>
              <p14:cNvContentPartPr/>
              <p14:nvPr/>
            </p14:nvContentPartPr>
            <p14:xfrm>
              <a:off x="7530264" y="3605832"/>
              <a:ext cx="219240" cy="174960"/>
            </p14:xfrm>
          </p:contentPart>
        </mc:Choice>
        <mc:Fallback>
          <p:pic>
            <p:nvPicPr>
              <p:cNvPr id="415" name="Entrada de lápiz 414"/>
              <p:cNvPicPr/>
              <p:nvPr/>
            </p:nvPicPr>
            <p:blipFill>
              <a:blip r:embed="rId59"/>
              <a:stretch>
                <a:fillRect/>
              </a:stretch>
            </p:blipFill>
            <p:spPr>
              <a:xfrm>
                <a:off x="7523064" y="3600072"/>
                <a:ext cx="2347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6" name="Entrada de lápiz 425"/>
              <p14:cNvContentPartPr/>
              <p14:nvPr/>
            </p14:nvContentPartPr>
            <p14:xfrm>
              <a:off x="10076184" y="5318712"/>
              <a:ext cx="77040" cy="360000"/>
            </p14:xfrm>
          </p:contentPart>
        </mc:Choice>
        <mc:Fallback>
          <p:pic>
            <p:nvPicPr>
              <p:cNvPr id="426" name="Entrada de lápiz 425"/>
              <p:cNvPicPr/>
              <p:nvPr/>
            </p:nvPicPr>
            <p:blipFill>
              <a:blip r:embed="rId61"/>
              <a:stretch>
                <a:fillRect/>
              </a:stretch>
            </p:blipFill>
            <p:spPr>
              <a:xfrm>
                <a:off x="10067544" y="5310440"/>
                <a:ext cx="95760" cy="37870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1" name="Entrada de lápiz 440"/>
              <p14:cNvContentPartPr/>
              <p14:nvPr/>
            </p14:nvContentPartPr>
            <p14:xfrm>
              <a:off x="6109344" y="5725512"/>
              <a:ext cx="687600" cy="43560"/>
            </p14:xfrm>
          </p:contentPart>
        </mc:Choice>
        <mc:Fallback>
          <p:pic>
            <p:nvPicPr>
              <p:cNvPr id="441" name="Entrada de lápiz 440"/>
              <p:cNvPicPr/>
              <p:nvPr/>
            </p:nvPicPr>
            <p:blipFill>
              <a:blip r:embed="rId63"/>
              <a:stretch>
                <a:fillRect/>
              </a:stretch>
            </p:blipFill>
            <p:spPr>
              <a:xfrm>
                <a:off x="6100704" y="5714352"/>
                <a:ext cx="7063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8" name="Entrada de lápiz 457"/>
              <p14:cNvContentPartPr/>
              <p14:nvPr/>
            </p14:nvContentPartPr>
            <p14:xfrm>
              <a:off x="7633584" y="3321072"/>
              <a:ext cx="3491640" cy="1644840"/>
            </p14:xfrm>
          </p:contentPart>
        </mc:Choice>
        <mc:Fallback>
          <p:pic>
            <p:nvPicPr>
              <p:cNvPr id="458" name="Entrada de lápiz 457"/>
              <p:cNvPicPr/>
              <p:nvPr/>
            </p:nvPicPr>
            <p:blipFill>
              <a:blip r:embed="rId65"/>
              <a:stretch>
                <a:fillRect/>
              </a:stretch>
            </p:blipFill>
            <p:spPr>
              <a:xfrm>
                <a:off x="7627824" y="3313512"/>
                <a:ext cx="3503520" cy="1659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0" name="Entrada de lápiz 459"/>
              <p14:cNvContentPartPr/>
              <p14:nvPr/>
            </p14:nvContentPartPr>
            <p14:xfrm>
              <a:off x="6384024" y="5501232"/>
              <a:ext cx="15840" cy="131040"/>
            </p14:xfrm>
          </p:contentPart>
        </mc:Choice>
        <mc:Fallback>
          <p:pic>
            <p:nvPicPr>
              <p:cNvPr id="460" name="Entrada de lápiz 459"/>
              <p:cNvPicPr/>
              <p:nvPr/>
            </p:nvPicPr>
            <p:blipFill>
              <a:blip r:embed="rId67"/>
              <a:stretch>
                <a:fillRect/>
              </a:stretch>
            </p:blipFill>
            <p:spPr>
              <a:xfrm>
                <a:off x="6381144" y="5490072"/>
                <a:ext cx="306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3" name="Entrada de lápiz 472"/>
              <p14:cNvContentPartPr/>
              <p14:nvPr/>
            </p14:nvContentPartPr>
            <p14:xfrm>
              <a:off x="6285744" y="6470352"/>
              <a:ext cx="1082880" cy="135000"/>
            </p14:xfrm>
          </p:contentPart>
        </mc:Choice>
        <mc:Fallback>
          <p:pic>
            <p:nvPicPr>
              <p:cNvPr id="473" name="Entrada de lápiz 472"/>
              <p:cNvPicPr/>
              <p:nvPr/>
            </p:nvPicPr>
            <p:blipFill>
              <a:blip r:embed="rId69"/>
              <a:stretch>
                <a:fillRect/>
              </a:stretch>
            </p:blipFill>
            <p:spPr>
              <a:xfrm>
                <a:off x="6276744" y="6460632"/>
                <a:ext cx="1103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6" name="Entrada de lápiz 475"/>
              <p14:cNvContentPartPr/>
              <p14:nvPr/>
            </p14:nvContentPartPr>
            <p14:xfrm>
              <a:off x="7179264" y="727632"/>
              <a:ext cx="125640" cy="498600"/>
            </p14:xfrm>
          </p:contentPart>
        </mc:Choice>
        <mc:Fallback>
          <p:pic>
            <p:nvPicPr>
              <p:cNvPr id="476" name="Entrada de lápiz 475"/>
              <p:cNvPicPr/>
              <p:nvPr/>
            </p:nvPicPr>
            <p:blipFill>
              <a:blip r:embed="rId71"/>
              <a:stretch>
                <a:fillRect/>
              </a:stretch>
            </p:blipFill>
            <p:spPr>
              <a:xfrm>
                <a:off x="7169184" y="718272"/>
                <a:ext cx="14472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7" name="Entrada de lápiz 476"/>
              <p14:cNvContentPartPr/>
              <p14:nvPr/>
            </p14:nvContentPartPr>
            <p14:xfrm>
              <a:off x="4865904" y="74592"/>
              <a:ext cx="2387360" cy="1135440"/>
            </p14:xfrm>
          </p:contentPart>
        </mc:Choice>
        <mc:Fallback>
          <p:pic>
            <p:nvPicPr>
              <p:cNvPr id="477" name="Entrada de lápiz 476"/>
              <p:cNvPicPr/>
              <p:nvPr/>
            </p:nvPicPr>
            <p:blipFill>
              <a:blip r:embed="rId73"/>
              <a:stretch>
                <a:fillRect/>
              </a:stretch>
            </p:blipFill>
            <p:spPr>
              <a:xfrm>
                <a:off x="4858345" y="65592"/>
                <a:ext cx="2403919" cy="1154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1" name="Entrada de lápiz 490"/>
              <p14:cNvContentPartPr/>
              <p14:nvPr/>
            </p14:nvContentPartPr>
            <p14:xfrm>
              <a:off x="10740744" y="6207552"/>
              <a:ext cx="991080" cy="357480"/>
            </p14:xfrm>
          </p:contentPart>
        </mc:Choice>
        <mc:Fallback>
          <p:pic>
            <p:nvPicPr>
              <p:cNvPr id="491" name="Entrada de lápiz 490"/>
              <p:cNvPicPr/>
              <p:nvPr/>
            </p:nvPicPr>
            <p:blipFill>
              <a:blip r:embed="rId75"/>
              <a:stretch>
                <a:fillRect/>
              </a:stretch>
            </p:blipFill>
            <p:spPr>
              <a:xfrm>
                <a:off x="10732824" y="6200352"/>
                <a:ext cx="10123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0" name="Entrada de lápiz 509"/>
              <p14:cNvContentPartPr/>
              <p14:nvPr/>
            </p14:nvContentPartPr>
            <p14:xfrm>
              <a:off x="7399584" y="5165352"/>
              <a:ext cx="1644480" cy="495720"/>
            </p14:xfrm>
          </p:contentPart>
        </mc:Choice>
        <mc:Fallback>
          <p:pic>
            <p:nvPicPr>
              <p:cNvPr id="510" name="Entrada de lápiz 509"/>
              <p:cNvPicPr/>
              <p:nvPr/>
            </p:nvPicPr>
            <p:blipFill>
              <a:blip r:embed="rId77"/>
              <a:stretch>
                <a:fillRect/>
              </a:stretch>
            </p:blipFill>
            <p:spPr>
              <a:xfrm>
                <a:off x="7391664" y="5154192"/>
                <a:ext cx="166464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5" name="Entrada de lápiz 514"/>
              <p14:cNvContentPartPr/>
              <p14:nvPr/>
            </p14:nvContentPartPr>
            <p14:xfrm>
              <a:off x="6052824" y="6011352"/>
              <a:ext cx="231480" cy="422280"/>
            </p14:xfrm>
          </p:contentPart>
        </mc:Choice>
        <mc:Fallback>
          <p:pic>
            <p:nvPicPr>
              <p:cNvPr id="515" name="Entrada de lápiz 514"/>
              <p:cNvPicPr/>
              <p:nvPr/>
            </p:nvPicPr>
            <p:blipFill>
              <a:blip r:embed="rId79"/>
              <a:stretch>
                <a:fillRect/>
              </a:stretch>
            </p:blipFill>
            <p:spPr>
              <a:xfrm>
                <a:off x="6046704" y="6001632"/>
                <a:ext cx="24624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8" name="Entrada de lápiz 517"/>
              <p14:cNvContentPartPr/>
              <p14:nvPr/>
            </p14:nvContentPartPr>
            <p14:xfrm>
              <a:off x="4566024" y="675072"/>
              <a:ext cx="449120" cy="74160"/>
            </p14:xfrm>
          </p:contentPart>
        </mc:Choice>
        <mc:Fallback>
          <p:pic>
            <p:nvPicPr>
              <p:cNvPr id="518" name="Entrada de lápiz 517"/>
              <p:cNvPicPr/>
              <p:nvPr/>
            </p:nvPicPr>
            <p:blipFill>
              <a:blip r:embed="rId81"/>
              <a:stretch>
                <a:fillRect/>
              </a:stretch>
            </p:blipFill>
            <p:spPr>
              <a:xfrm>
                <a:off x="4558827" y="666432"/>
                <a:ext cx="463515"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9" name="Entrada de lápiz 518"/>
              <p14:cNvContentPartPr/>
              <p14:nvPr/>
            </p14:nvContentPartPr>
            <p14:xfrm>
              <a:off x="7035624" y="6192"/>
              <a:ext cx="444600" cy="751680"/>
            </p14:xfrm>
          </p:contentPart>
        </mc:Choice>
        <mc:Fallback>
          <p:pic>
            <p:nvPicPr>
              <p:cNvPr id="519" name="Entrada de lápiz 518"/>
              <p:cNvPicPr/>
              <p:nvPr/>
            </p:nvPicPr>
            <p:blipFill>
              <a:blip r:embed="rId83"/>
              <a:stretch>
                <a:fillRect/>
              </a:stretch>
            </p:blipFill>
            <p:spPr>
              <a:xfrm>
                <a:off x="7028064" y="-1008"/>
                <a:ext cx="460440"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1" name="Entrada de lápiz 520"/>
              <p14:cNvContentPartPr/>
              <p14:nvPr/>
            </p14:nvContentPartPr>
            <p14:xfrm>
              <a:off x="11066544" y="5564592"/>
              <a:ext cx="672120" cy="84240"/>
            </p14:xfrm>
          </p:contentPart>
        </mc:Choice>
        <mc:Fallback>
          <p:pic>
            <p:nvPicPr>
              <p:cNvPr id="521" name="Entrada de lápiz 520"/>
              <p:cNvPicPr/>
              <p:nvPr/>
            </p:nvPicPr>
            <p:blipFill>
              <a:blip r:embed="rId85"/>
              <a:stretch>
                <a:fillRect/>
              </a:stretch>
            </p:blipFill>
            <p:spPr>
              <a:xfrm>
                <a:off x="11057544" y="5555232"/>
                <a:ext cx="6904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4" name="Entrada de lápiz 533"/>
              <p14:cNvContentPartPr/>
              <p14:nvPr/>
            </p14:nvContentPartPr>
            <p14:xfrm>
              <a:off x="7812504" y="4053312"/>
              <a:ext cx="405360" cy="1053000"/>
            </p14:xfrm>
          </p:contentPart>
        </mc:Choice>
        <mc:Fallback>
          <p:pic>
            <p:nvPicPr>
              <p:cNvPr id="534" name="Entrada de lápiz 533"/>
              <p:cNvPicPr/>
              <p:nvPr/>
            </p:nvPicPr>
            <p:blipFill>
              <a:blip r:embed="rId87"/>
              <a:stretch>
                <a:fillRect/>
              </a:stretch>
            </p:blipFill>
            <p:spPr>
              <a:xfrm>
                <a:off x="7804944" y="4046832"/>
                <a:ext cx="423360" cy="1069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5" name="Entrada de lápiz 534"/>
              <p14:cNvContentPartPr/>
              <p14:nvPr/>
            </p14:nvContentPartPr>
            <p14:xfrm>
              <a:off x="6294024" y="5713632"/>
              <a:ext cx="3123000" cy="1063080"/>
            </p14:xfrm>
          </p:contentPart>
        </mc:Choice>
        <mc:Fallback>
          <p:pic>
            <p:nvPicPr>
              <p:cNvPr id="535" name="Entrada de lápiz 534"/>
              <p:cNvPicPr/>
              <p:nvPr/>
            </p:nvPicPr>
            <p:blipFill>
              <a:blip r:embed="rId89"/>
              <a:stretch>
                <a:fillRect/>
              </a:stretch>
            </p:blipFill>
            <p:spPr>
              <a:xfrm>
                <a:off x="6291504" y="5707152"/>
                <a:ext cx="313704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6" name="Entrada de lápiz 535"/>
              <p14:cNvContentPartPr/>
              <p14:nvPr/>
            </p14:nvContentPartPr>
            <p14:xfrm>
              <a:off x="9501624" y="6268392"/>
              <a:ext cx="1233720" cy="401040"/>
            </p14:xfrm>
          </p:contentPart>
        </mc:Choice>
        <mc:Fallback>
          <p:pic>
            <p:nvPicPr>
              <p:cNvPr id="536" name="Entrada de lápiz 535"/>
              <p:cNvPicPr/>
              <p:nvPr/>
            </p:nvPicPr>
            <p:blipFill>
              <a:blip r:embed="rId91"/>
              <a:stretch>
                <a:fillRect/>
              </a:stretch>
            </p:blipFill>
            <p:spPr>
              <a:xfrm>
                <a:off x="9494064" y="6261192"/>
                <a:ext cx="1249920" cy="417240"/>
              </a:xfrm>
              <a:prstGeom prst="rect">
                <a:avLst/>
              </a:prstGeom>
            </p:spPr>
          </p:pic>
        </mc:Fallback>
      </mc:AlternateContent>
    </p:spTree>
    <p:extLst>
      <p:ext uri="{BB962C8B-B14F-4D97-AF65-F5344CB8AC3E}">
        <p14:creationId xmlns:p14="http://schemas.microsoft.com/office/powerpoint/2010/main" val="14037111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110160" y="-94392"/>
            <a:ext cx="7778880" cy="6770520"/>
            <a:chOff x="3959784" y="6192"/>
            <a:chExt cx="7778880" cy="6770520"/>
          </a:xfrm>
        </p:grpSpPr>
        <p:grpSp>
          <p:nvGrpSpPr>
            <p:cNvPr id="3" name="Grupo 2"/>
            <p:cNvGrpSpPr/>
            <p:nvPr/>
          </p:nvGrpSpPr>
          <p:grpSpPr>
            <a:xfrm>
              <a:off x="5519304" y="1686024"/>
              <a:ext cx="5018040" cy="1120680"/>
              <a:chOff x="5519304" y="1686024"/>
              <a:chExt cx="5018040" cy="1120680"/>
            </a:xfrm>
          </p:grpSpPr>
          <mc:AlternateContent xmlns:mc="http://schemas.openxmlformats.org/markup-compatibility/2006">
            <mc:Choice xmlns:p14="http://schemas.microsoft.com/office/powerpoint/2010/main" Requires="p14">
              <p:contentPart p14:bwMode="auto" r:id="rId2">
                <p14:nvContentPartPr>
                  <p14:cNvPr id="75" name="Entrada de lápiz 74"/>
                  <p14:cNvContentPartPr/>
                  <p14:nvPr/>
                </p14:nvContentPartPr>
                <p14:xfrm>
                  <a:off x="8622864" y="1700424"/>
                  <a:ext cx="1841400" cy="321840"/>
                </p14:xfrm>
              </p:contentPart>
            </mc:Choice>
            <mc:Fallback>
              <p:pic>
                <p:nvPicPr>
                  <p:cNvPr id="75" name="Entrada de lápiz 74"/>
                  <p:cNvPicPr/>
                  <p:nvPr/>
                </p:nvPicPr>
                <p:blipFill>
                  <a:blip r:embed="rId3"/>
                  <a:stretch>
                    <a:fillRect/>
                  </a:stretch>
                </p:blipFill>
                <p:spPr>
                  <a:xfrm>
                    <a:off x="8615304" y="1691064"/>
                    <a:ext cx="18565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7" name="Entrada de lápiz 76"/>
                  <p14:cNvContentPartPr/>
                  <p14:nvPr/>
                </p14:nvContentPartPr>
                <p14:xfrm>
                  <a:off x="5880744" y="2448864"/>
                  <a:ext cx="2091960" cy="357840"/>
                </p14:xfrm>
              </p:contentPart>
            </mc:Choice>
            <mc:Fallback>
              <p:pic>
                <p:nvPicPr>
                  <p:cNvPr id="77" name="Entrada de lápiz 76"/>
                  <p:cNvPicPr/>
                  <p:nvPr/>
                </p:nvPicPr>
                <p:blipFill>
                  <a:blip r:embed="rId5"/>
                  <a:stretch>
                    <a:fillRect/>
                  </a:stretch>
                </p:blipFill>
                <p:spPr>
                  <a:xfrm>
                    <a:off x="5876784" y="2442384"/>
                    <a:ext cx="21070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6" name="Entrada de lápiz 85"/>
                  <p14:cNvContentPartPr/>
                  <p14:nvPr/>
                </p14:nvContentPartPr>
                <p14:xfrm>
                  <a:off x="8684784" y="1686024"/>
                  <a:ext cx="316800" cy="896760"/>
                </p14:xfrm>
              </p:contentPart>
            </mc:Choice>
            <mc:Fallback>
              <p:pic>
                <p:nvPicPr>
                  <p:cNvPr id="86" name="Entrada de lápiz 85"/>
                  <p:cNvPicPr/>
                  <p:nvPr/>
                </p:nvPicPr>
                <p:blipFill>
                  <a:blip r:embed="rId7"/>
                  <a:stretch>
                    <a:fillRect/>
                  </a:stretch>
                </p:blipFill>
                <p:spPr>
                  <a:xfrm>
                    <a:off x="8676864" y="1677744"/>
                    <a:ext cx="33228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7" name="Entrada de lápiz 96"/>
                  <p14:cNvContentPartPr/>
                  <p14:nvPr/>
                </p14:nvContentPartPr>
                <p14:xfrm>
                  <a:off x="9028224" y="2338704"/>
                  <a:ext cx="1509120" cy="324000"/>
                </p14:xfrm>
              </p:contentPart>
            </mc:Choice>
            <mc:Fallback>
              <p:pic>
                <p:nvPicPr>
                  <p:cNvPr id="97" name="Entrada de lápiz 96"/>
                  <p:cNvPicPr/>
                  <p:nvPr/>
                </p:nvPicPr>
                <p:blipFill>
                  <a:blip r:embed="rId9"/>
                  <a:stretch>
                    <a:fillRect/>
                  </a:stretch>
                </p:blipFill>
                <p:spPr>
                  <a:xfrm>
                    <a:off x="9018144" y="2332584"/>
                    <a:ext cx="15267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9" name="Entrada de lápiz 108"/>
                  <p14:cNvContentPartPr/>
                  <p14:nvPr/>
                </p14:nvContentPartPr>
                <p14:xfrm>
                  <a:off x="7331544" y="1686024"/>
                  <a:ext cx="428400" cy="906840"/>
                </p14:xfrm>
              </p:contentPart>
            </mc:Choice>
            <mc:Fallback>
              <p:pic>
                <p:nvPicPr>
                  <p:cNvPr id="109" name="Entrada de lápiz 108"/>
                  <p:cNvPicPr/>
                  <p:nvPr/>
                </p:nvPicPr>
                <p:blipFill>
                  <a:blip r:embed="rId11"/>
                  <a:stretch>
                    <a:fillRect/>
                  </a:stretch>
                </p:blipFill>
                <p:spPr>
                  <a:xfrm>
                    <a:off x="7321104" y="1677744"/>
                    <a:ext cx="44784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0" name="Entrada de lápiz 109"/>
                  <p14:cNvContentPartPr/>
                  <p14:nvPr/>
                </p14:nvContentPartPr>
                <p14:xfrm>
                  <a:off x="5519304" y="1729584"/>
                  <a:ext cx="2291040" cy="828000"/>
                </p14:xfrm>
              </p:contentPart>
            </mc:Choice>
            <mc:Fallback>
              <p:pic>
                <p:nvPicPr>
                  <p:cNvPr id="110" name="Entrada de lápiz 109"/>
                  <p:cNvPicPr/>
                  <p:nvPr/>
                </p:nvPicPr>
                <p:blipFill>
                  <a:blip r:embed="rId13"/>
                  <a:stretch>
                    <a:fillRect/>
                  </a:stretch>
                </p:blipFill>
                <p:spPr>
                  <a:xfrm>
                    <a:off x="5510304" y="1720944"/>
                    <a:ext cx="2309760" cy="84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1" name="Entrada de lápiz 10"/>
                <p14:cNvContentPartPr/>
                <p14:nvPr/>
              </p14:nvContentPartPr>
              <p14:xfrm>
                <a:off x="3959784" y="515592"/>
                <a:ext cx="331760" cy="331560"/>
              </p14:xfrm>
            </p:contentPart>
          </mc:Choice>
          <mc:Fallback>
            <p:pic>
              <p:nvPicPr>
                <p:cNvPr id="11" name="Entrada de lápiz 10"/>
                <p:cNvPicPr/>
                <p:nvPr/>
              </p:nvPicPr>
              <p:blipFill>
                <a:blip r:embed="rId15"/>
                <a:stretch>
                  <a:fillRect/>
                </a:stretch>
              </p:blipFill>
              <p:spPr>
                <a:xfrm>
                  <a:off x="3952587" y="507312"/>
                  <a:ext cx="344354"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5" name="Entrada de lápiz 64"/>
                <p14:cNvContentPartPr/>
                <p14:nvPr/>
              </p14:nvContentPartPr>
              <p14:xfrm>
                <a:off x="8639784" y="213192"/>
                <a:ext cx="2213280" cy="1023120"/>
              </p14:xfrm>
            </p:contentPart>
          </mc:Choice>
          <mc:Fallback>
            <p:pic>
              <p:nvPicPr>
                <p:cNvPr id="65" name="Entrada de lápiz 64"/>
                <p:cNvPicPr/>
                <p:nvPr/>
              </p:nvPicPr>
              <p:blipFill>
                <a:blip r:embed="rId17"/>
                <a:stretch>
                  <a:fillRect/>
                </a:stretch>
              </p:blipFill>
              <p:spPr>
                <a:xfrm>
                  <a:off x="8631144" y="206712"/>
                  <a:ext cx="2230920" cy="1040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7" name="Entrada de lápiz 66"/>
                <p14:cNvContentPartPr/>
                <p14:nvPr/>
              </p14:nvContentPartPr>
              <p14:xfrm>
                <a:off x="8723304" y="372672"/>
                <a:ext cx="2164320" cy="748080"/>
              </p14:xfrm>
            </p:contentPart>
          </mc:Choice>
          <mc:Fallback>
            <p:pic>
              <p:nvPicPr>
                <p:cNvPr id="67" name="Entrada de lápiz 66"/>
                <p:cNvPicPr/>
                <p:nvPr/>
              </p:nvPicPr>
              <p:blipFill>
                <a:blip r:embed="rId19"/>
                <a:stretch>
                  <a:fillRect/>
                </a:stretch>
              </p:blipFill>
              <p:spPr>
                <a:xfrm>
                  <a:off x="8716104" y="364752"/>
                  <a:ext cx="2178720"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0" name="Entrada de lápiz 99"/>
                <p14:cNvContentPartPr/>
                <p14:nvPr/>
              </p14:nvContentPartPr>
              <p14:xfrm>
                <a:off x="4641984" y="250992"/>
                <a:ext cx="295040" cy="837000"/>
              </p14:xfrm>
            </p:contentPart>
          </mc:Choice>
          <mc:Fallback>
            <p:pic>
              <p:nvPicPr>
                <p:cNvPr id="100" name="Entrada de lápiz 99"/>
                <p:cNvPicPr/>
                <p:nvPr/>
              </p:nvPicPr>
              <p:blipFill>
                <a:blip r:embed="rId21"/>
                <a:stretch>
                  <a:fillRect/>
                </a:stretch>
              </p:blipFill>
              <p:spPr>
                <a:xfrm>
                  <a:off x="4632989" y="244152"/>
                  <a:ext cx="309432" cy="85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 name="Entrada de lápiz 104"/>
                <p14:cNvContentPartPr/>
                <p14:nvPr/>
              </p14:nvContentPartPr>
              <p14:xfrm>
                <a:off x="4461264" y="398592"/>
                <a:ext cx="191720" cy="199800"/>
              </p14:xfrm>
            </p:contentPart>
          </mc:Choice>
          <mc:Fallback>
            <p:pic>
              <p:nvPicPr>
                <p:cNvPr id="105" name="Entrada de lápiz 104"/>
                <p:cNvPicPr/>
                <p:nvPr/>
              </p:nvPicPr>
              <p:blipFill>
                <a:blip r:embed="rId23"/>
                <a:stretch>
                  <a:fillRect/>
                </a:stretch>
              </p:blipFill>
              <p:spPr>
                <a:xfrm>
                  <a:off x="4452991" y="390312"/>
                  <a:ext cx="208266"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2" name="Entrada de lápiz 151"/>
                <p14:cNvContentPartPr/>
                <p14:nvPr/>
              </p14:nvContentPartPr>
              <p14:xfrm>
                <a:off x="10296144" y="464472"/>
                <a:ext cx="1274760" cy="273960"/>
              </p14:xfrm>
            </p:contentPart>
          </mc:Choice>
          <mc:Fallback>
            <p:pic>
              <p:nvPicPr>
                <p:cNvPr id="152" name="Entrada de lápiz 151"/>
                <p:cNvPicPr/>
                <p:nvPr/>
              </p:nvPicPr>
              <p:blipFill>
                <a:blip r:embed="rId25"/>
                <a:stretch>
                  <a:fillRect/>
                </a:stretch>
              </p:blipFill>
              <p:spPr>
                <a:xfrm>
                  <a:off x="10285704" y="454032"/>
                  <a:ext cx="12988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5" name="Entrada de lápiz 164"/>
                <p14:cNvContentPartPr/>
                <p14:nvPr/>
              </p14:nvContentPartPr>
              <p14:xfrm>
                <a:off x="10093824" y="286992"/>
                <a:ext cx="345600" cy="1058760"/>
              </p14:xfrm>
            </p:contentPart>
          </mc:Choice>
          <mc:Fallback>
            <p:pic>
              <p:nvPicPr>
                <p:cNvPr id="165" name="Entrada de lápiz 164"/>
                <p:cNvPicPr/>
                <p:nvPr/>
              </p:nvPicPr>
              <p:blipFill>
                <a:blip r:embed="rId27"/>
                <a:stretch>
                  <a:fillRect/>
                </a:stretch>
              </p:blipFill>
              <p:spPr>
                <a:xfrm>
                  <a:off x="10083744" y="275832"/>
                  <a:ext cx="367920" cy="1082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7" name="Entrada de lápiz 166"/>
                <p14:cNvContentPartPr/>
                <p14:nvPr/>
              </p14:nvContentPartPr>
              <p14:xfrm>
                <a:off x="8870904" y="526032"/>
                <a:ext cx="154080" cy="763920"/>
              </p14:xfrm>
            </p:contentPart>
          </mc:Choice>
          <mc:Fallback>
            <p:pic>
              <p:nvPicPr>
                <p:cNvPr id="167" name="Entrada de lápiz 166"/>
                <p:cNvPicPr/>
                <p:nvPr/>
              </p:nvPicPr>
              <p:blipFill>
                <a:blip r:embed="rId29"/>
                <a:stretch>
                  <a:fillRect/>
                </a:stretch>
              </p:blipFill>
              <p:spPr>
                <a:xfrm>
                  <a:off x="8865864" y="517752"/>
                  <a:ext cx="171000" cy="78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8" name="Entrada de lápiz 167"/>
                <p14:cNvContentPartPr/>
                <p14:nvPr/>
              </p14:nvContentPartPr>
              <p14:xfrm>
                <a:off x="10701144" y="1202472"/>
                <a:ext cx="373680" cy="34200"/>
              </p14:xfrm>
            </p:contentPart>
          </mc:Choice>
          <mc:Fallback>
            <p:pic>
              <p:nvPicPr>
                <p:cNvPr id="168" name="Entrada de lápiz 167"/>
                <p:cNvPicPr/>
                <p:nvPr/>
              </p:nvPicPr>
              <p:blipFill>
                <a:blip r:embed="rId31"/>
                <a:stretch>
                  <a:fillRect/>
                </a:stretch>
              </p:blipFill>
              <p:spPr>
                <a:xfrm>
                  <a:off x="10695744" y="1197792"/>
                  <a:ext cx="3880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9" name="Entrada de lápiz 168"/>
                <p14:cNvContentPartPr/>
                <p14:nvPr/>
              </p14:nvContentPartPr>
              <p14:xfrm>
                <a:off x="10811664" y="1242432"/>
                <a:ext cx="231480" cy="18000"/>
              </p14:xfrm>
            </p:contentPart>
          </mc:Choice>
          <mc:Fallback>
            <p:pic>
              <p:nvPicPr>
                <p:cNvPr id="169" name="Entrada de lápiz 168"/>
                <p:cNvPicPr/>
                <p:nvPr/>
              </p:nvPicPr>
              <p:blipFill>
                <a:blip r:embed="rId33"/>
                <a:stretch>
                  <a:fillRect/>
                </a:stretch>
              </p:blipFill>
              <p:spPr>
                <a:xfrm>
                  <a:off x="10805184" y="1234512"/>
                  <a:ext cx="2462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66" name="Entrada de lápiz 365"/>
                <p14:cNvContentPartPr/>
                <p14:nvPr/>
              </p14:nvContentPartPr>
              <p14:xfrm>
                <a:off x="10061424" y="5129352"/>
                <a:ext cx="1556280" cy="666360"/>
              </p14:xfrm>
            </p:contentPart>
          </mc:Choice>
          <mc:Fallback>
            <p:pic>
              <p:nvPicPr>
                <p:cNvPr id="366" name="Entrada de lápiz 365"/>
                <p:cNvPicPr/>
                <p:nvPr/>
              </p:nvPicPr>
              <p:blipFill>
                <a:blip r:embed="rId35"/>
                <a:stretch>
                  <a:fillRect/>
                </a:stretch>
              </p:blipFill>
              <p:spPr>
                <a:xfrm>
                  <a:off x="10054224" y="5123235"/>
                  <a:ext cx="1576800" cy="68183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77" name="Entrada de lápiz 376"/>
                <p14:cNvContentPartPr/>
                <p14:nvPr/>
              </p14:nvContentPartPr>
              <p14:xfrm>
                <a:off x="10038024" y="4368312"/>
                <a:ext cx="110160" cy="685800"/>
              </p14:xfrm>
            </p:contentPart>
          </mc:Choice>
          <mc:Fallback>
            <p:pic>
              <p:nvPicPr>
                <p:cNvPr id="377" name="Entrada de lápiz 376"/>
                <p:cNvPicPr/>
                <p:nvPr/>
              </p:nvPicPr>
              <p:blipFill>
                <a:blip r:embed="rId37"/>
                <a:stretch>
                  <a:fillRect/>
                </a:stretch>
              </p:blipFill>
              <p:spPr>
                <a:xfrm>
                  <a:off x="10028304" y="4359312"/>
                  <a:ext cx="13212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8" name="Entrada de lápiz 377"/>
                <p14:cNvContentPartPr/>
                <p14:nvPr/>
              </p14:nvContentPartPr>
              <p14:xfrm>
                <a:off x="10116864" y="4506552"/>
                <a:ext cx="840960" cy="347040"/>
              </p14:xfrm>
            </p:contentPart>
          </mc:Choice>
          <mc:Fallback>
            <p:pic>
              <p:nvPicPr>
                <p:cNvPr id="378" name="Entrada de lápiz 377"/>
                <p:cNvPicPr/>
                <p:nvPr/>
              </p:nvPicPr>
              <p:blipFill>
                <a:blip r:embed="rId39"/>
                <a:stretch>
                  <a:fillRect/>
                </a:stretch>
              </p:blipFill>
              <p:spPr>
                <a:xfrm>
                  <a:off x="10107504" y="4499352"/>
                  <a:ext cx="8596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4" name="Entrada de lápiz 383"/>
                <p14:cNvContentPartPr/>
                <p14:nvPr/>
              </p14:nvContentPartPr>
              <p14:xfrm>
                <a:off x="8149104" y="3603672"/>
                <a:ext cx="813600" cy="929520"/>
              </p14:xfrm>
            </p:contentPart>
          </mc:Choice>
          <mc:Fallback>
            <p:pic>
              <p:nvPicPr>
                <p:cNvPr id="384" name="Entrada de lápiz 383"/>
                <p:cNvPicPr/>
                <p:nvPr/>
              </p:nvPicPr>
              <p:blipFill>
                <a:blip r:embed="rId41"/>
                <a:stretch>
                  <a:fillRect/>
                </a:stretch>
              </p:blipFill>
              <p:spPr>
                <a:xfrm>
                  <a:off x="8140464" y="3595752"/>
                  <a:ext cx="830880" cy="946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03" name="Entrada de lápiz 402"/>
                <p14:cNvContentPartPr/>
                <p14:nvPr/>
              </p14:nvContentPartPr>
              <p14:xfrm>
                <a:off x="10630584" y="4101192"/>
                <a:ext cx="365040" cy="246960"/>
              </p14:xfrm>
            </p:contentPart>
          </mc:Choice>
          <mc:Fallback>
            <p:pic>
              <p:nvPicPr>
                <p:cNvPr id="403" name="Entrada de lápiz 402"/>
                <p:cNvPicPr/>
                <p:nvPr/>
              </p:nvPicPr>
              <p:blipFill>
                <a:blip r:embed="rId43"/>
                <a:stretch>
                  <a:fillRect/>
                </a:stretch>
              </p:blipFill>
              <p:spPr>
                <a:xfrm>
                  <a:off x="10621584" y="4096872"/>
                  <a:ext cx="38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9" name="Entrada de lápiz 408"/>
                <p14:cNvContentPartPr/>
                <p14:nvPr/>
              </p14:nvContentPartPr>
              <p14:xfrm>
                <a:off x="7364664" y="3443112"/>
                <a:ext cx="305640" cy="1518480"/>
              </p14:xfrm>
            </p:contentPart>
          </mc:Choice>
          <mc:Fallback>
            <p:pic>
              <p:nvPicPr>
                <p:cNvPr id="409" name="Entrada de lápiz 408"/>
                <p:cNvPicPr/>
                <p:nvPr/>
              </p:nvPicPr>
              <p:blipFill>
                <a:blip r:embed="rId45"/>
                <a:stretch>
                  <a:fillRect/>
                </a:stretch>
              </p:blipFill>
              <p:spPr>
                <a:xfrm>
                  <a:off x="7360704" y="3433392"/>
                  <a:ext cx="321840" cy="1540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5" name="Entrada de lápiz 414"/>
                <p14:cNvContentPartPr/>
                <p14:nvPr/>
              </p14:nvContentPartPr>
              <p14:xfrm>
                <a:off x="7530264" y="3605832"/>
                <a:ext cx="219240" cy="174960"/>
              </p14:xfrm>
            </p:contentPart>
          </mc:Choice>
          <mc:Fallback>
            <p:pic>
              <p:nvPicPr>
                <p:cNvPr id="415" name="Entrada de lápiz 414"/>
                <p:cNvPicPr/>
                <p:nvPr/>
              </p:nvPicPr>
              <p:blipFill>
                <a:blip r:embed="rId47"/>
                <a:stretch>
                  <a:fillRect/>
                </a:stretch>
              </p:blipFill>
              <p:spPr>
                <a:xfrm>
                  <a:off x="7523064" y="3600072"/>
                  <a:ext cx="2347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6" name="Entrada de lápiz 425"/>
                <p14:cNvContentPartPr/>
                <p14:nvPr/>
              </p14:nvContentPartPr>
              <p14:xfrm>
                <a:off x="10076184" y="5318712"/>
                <a:ext cx="77040" cy="360000"/>
              </p14:xfrm>
            </p:contentPart>
          </mc:Choice>
          <mc:Fallback>
            <p:pic>
              <p:nvPicPr>
                <p:cNvPr id="426" name="Entrada de lápiz 425"/>
                <p:cNvPicPr/>
                <p:nvPr/>
              </p:nvPicPr>
              <p:blipFill>
                <a:blip r:embed="rId49"/>
                <a:stretch>
                  <a:fillRect/>
                </a:stretch>
              </p:blipFill>
              <p:spPr>
                <a:xfrm>
                  <a:off x="10067544" y="5310440"/>
                  <a:ext cx="95760" cy="378701"/>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41" name="Entrada de lápiz 440"/>
                <p14:cNvContentPartPr/>
                <p14:nvPr/>
              </p14:nvContentPartPr>
              <p14:xfrm>
                <a:off x="6109344" y="5725512"/>
                <a:ext cx="687600" cy="43560"/>
              </p14:xfrm>
            </p:contentPart>
          </mc:Choice>
          <mc:Fallback>
            <p:pic>
              <p:nvPicPr>
                <p:cNvPr id="441" name="Entrada de lápiz 440"/>
                <p:cNvPicPr/>
                <p:nvPr/>
              </p:nvPicPr>
              <p:blipFill>
                <a:blip r:embed="rId51"/>
                <a:stretch>
                  <a:fillRect/>
                </a:stretch>
              </p:blipFill>
              <p:spPr>
                <a:xfrm>
                  <a:off x="6100704" y="5714352"/>
                  <a:ext cx="7063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58" name="Entrada de lápiz 457"/>
                <p14:cNvContentPartPr/>
                <p14:nvPr/>
              </p14:nvContentPartPr>
              <p14:xfrm>
                <a:off x="7633584" y="3321072"/>
                <a:ext cx="3491640" cy="1644840"/>
              </p14:xfrm>
            </p:contentPart>
          </mc:Choice>
          <mc:Fallback>
            <p:pic>
              <p:nvPicPr>
                <p:cNvPr id="458" name="Entrada de lápiz 457"/>
                <p:cNvPicPr/>
                <p:nvPr/>
              </p:nvPicPr>
              <p:blipFill>
                <a:blip r:embed="rId53"/>
                <a:stretch>
                  <a:fillRect/>
                </a:stretch>
              </p:blipFill>
              <p:spPr>
                <a:xfrm>
                  <a:off x="7627824" y="3313512"/>
                  <a:ext cx="3503520" cy="1659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60" name="Entrada de lápiz 459"/>
                <p14:cNvContentPartPr/>
                <p14:nvPr/>
              </p14:nvContentPartPr>
              <p14:xfrm>
                <a:off x="6384024" y="5501232"/>
                <a:ext cx="15840" cy="131040"/>
              </p14:xfrm>
            </p:contentPart>
          </mc:Choice>
          <mc:Fallback>
            <p:pic>
              <p:nvPicPr>
                <p:cNvPr id="460" name="Entrada de lápiz 459"/>
                <p:cNvPicPr/>
                <p:nvPr/>
              </p:nvPicPr>
              <p:blipFill>
                <a:blip r:embed="rId55"/>
                <a:stretch>
                  <a:fillRect/>
                </a:stretch>
              </p:blipFill>
              <p:spPr>
                <a:xfrm>
                  <a:off x="6381144" y="5490072"/>
                  <a:ext cx="306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73" name="Entrada de lápiz 472"/>
                <p14:cNvContentPartPr/>
                <p14:nvPr/>
              </p14:nvContentPartPr>
              <p14:xfrm>
                <a:off x="6285744" y="6470352"/>
                <a:ext cx="1082880" cy="135000"/>
              </p14:xfrm>
            </p:contentPart>
          </mc:Choice>
          <mc:Fallback>
            <p:pic>
              <p:nvPicPr>
                <p:cNvPr id="473" name="Entrada de lápiz 472"/>
                <p:cNvPicPr/>
                <p:nvPr/>
              </p:nvPicPr>
              <p:blipFill>
                <a:blip r:embed="rId57"/>
                <a:stretch>
                  <a:fillRect/>
                </a:stretch>
              </p:blipFill>
              <p:spPr>
                <a:xfrm>
                  <a:off x="6276744" y="6460632"/>
                  <a:ext cx="1103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76" name="Entrada de lápiz 475"/>
                <p14:cNvContentPartPr/>
                <p14:nvPr/>
              </p14:nvContentPartPr>
              <p14:xfrm>
                <a:off x="7179264" y="727632"/>
                <a:ext cx="125640" cy="498600"/>
              </p14:xfrm>
            </p:contentPart>
          </mc:Choice>
          <mc:Fallback>
            <p:pic>
              <p:nvPicPr>
                <p:cNvPr id="476" name="Entrada de lápiz 475"/>
                <p:cNvPicPr/>
                <p:nvPr/>
              </p:nvPicPr>
              <p:blipFill>
                <a:blip r:embed="rId59"/>
                <a:stretch>
                  <a:fillRect/>
                </a:stretch>
              </p:blipFill>
              <p:spPr>
                <a:xfrm>
                  <a:off x="7169184" y="718272"/>
                  <a:ext cx="14472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7" name="Entrada de lápiz 476"/>
                <p14:cNvContentPartPr/>
                <p14:nvPr/>
              </p14:nvContentPartPr>
              <p14:xfrm>
                <a:off x="4865904" y="74592"/>
                <a:ext cx="2387360" cy="1135440"/>
              </p14:xfrm>
            </p:contentPart>
          </mc:Choice>
          <mc:Fallback>
            <p:pic>
              <p:nvPicPr>
                <p:cNvPr id="477" name="Entrada de lápiz 476"/>
                <p:cNvPicPr/>
                <p:nvPr/>
              </p:nvPicPr>
              <p:blipFill>
                <a:blip r:embed="rId61"/>
                <a:stretch>
                  <a:fillRect/>
                </a:stretch>
              </p:blipFill>
              <p:spPr>
                <a:xfrm>
                  <a:off x="4858345" y="65589"/>
                  <a:ext cx="2403919" cy="1154886"/>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1" name="Entrada de lápiz 490"/>
                <p14:cNvContentPartPr/>
                <p14:nvPr/>
              </p14:nvContentPartPr>
              <p14:xfrm>
                <a:off x="10740744" y="6207552"/>
                <a:ext cx="991080" cy="357480"/>
              </p14:xfrm>
            </p:contentPart>
          </mc:Choice>
          <mc:Fallback>
            <p:pic>
              <p:nvPicPr>
                <p:cNvPr id="491" name="Entrada de lápiz 490"/>
                <p:cNvPicPr/>
                <p:nvPr/>
              </p:nvPicPr>
              <p:blipFill>
                <a:blip r:embed="rId63"/>
                <a:stretch>
                  <a:fillRect/>
                </a:stretch>
              </p:blipFill>
              <p:spPr>
                <a:xfrm>
                  <a:off x="10732824" y="6200352"/>
                  <a:ext cx="10123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0" name="Entrada de lápiz 509"/>
                <p14:cNvContentPartPr/>
                <p14:nvPr/>
              </p14:nvContentPartPr>
              <p14:xfrm>
                <a:off x="7399584" y="5165352"/>
                <a:ext cx="1644480" cy="495720"/>
              </p14:xfrm>
            </p:contentPart>
          </mc:Choice>
          <mc:Fallback>
            <p:pic>
              <p:nvPicPr>
                <p:cNvPr id="510" name="Entrada de lápiz 509"/>
                <p:cNvPicPr/>
                <p:nvPr/>
              </p:nvPicPr>
              <p:blipFill>
                <a:blip r:embed="rId65"/>
                <a:stretch>
                  <a:fillRect/>
                </a:stretch>
              </p:blipFill>
              <p:spPr>
                <a:xfrm>
                  <a:off x="7391664" y="5154192"/>
                  <a:ext cx="166464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5" name="Entrada de lápiz 514"/>
                <p14:cNvContentPartPr/>
                <p14:nvPr/>
              </p14:nvContentPartPr>
              <p14:xfrm>
                <a:off x="6052824" y="6011352"/>
                <a:ext cx="231480" cy="422280"/>
              </p14:xfrm>
            </p:contentPart>
          </mc:Choice>
          <mc:Fallback>
            <p:pic>
              <p:nvPicPr>
                <p:cNvPr id="515" name="Entrada de lápiz 514"/>
                <p:cNvPicPr/>
                <p:nvPr/>
              </p:nvPicPr>
              <p:blipFill>
                <a:blip r:embed="rId67"/>
                <a:stretch>
                  <a:fillRect/>
                </a:stretch>
              </p:blipFill>
              <p:spPr>
                <a:xfrm>
                  <a:off x="6046704" y="6001632"/>
                  <a:ext cx="24624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18" name="Entrada de lápiz 517"/>
                <p14:cNvContentPartPr/>
                <p14:nvPr/>
              </p14:nvContentPartPr>
              <p14:xfrm>
                <a:off x="4566024" y="675072"/>
                <a:ext cx="449120" cy="74160"/>
              </p14:xfrm>
            </p:contentPart>
          </mc:Choice>
          <mc:Fallback>
            <p:pic>
              <p:nvPicPr>
                <p:cNvPr id="518" name="Entrada de lápiz 517"/>
                <p:cNvPicPr/>
                <p:nvPr/>
              </p:nvPicPr>
              <p:blipFill>
                <a:blip r:embed="rId69"/>
                <a:stretch>
                  <a:fillRect/>
                </a:stretch>
              </p:blipFill>
              <p:spPr>
                <a:xfrm>
                  <a:off x="4558827" y="666432"/>
                  <a:ext cx="463515"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19" name="Entrada de lápiz 518"/>
                <p14:cNvContentPartPr/>
                <p14:nvPr/>
              </p14:nvContentPartPr>
              <p14:xfrm>
                <a:off x="7035624" y="6192"/>
                <a:ext cx="444600" cy="751680"/>
              </p14:xfrm>
            </p:contentPart>
          </mc:Choice>
          <mc:Fallback>
            <p:pic>
              <p:nvPicPr>
                <p:cNvPr id="519" name="Entrada de lápiz 518"/>
                <p:cNvPicPr/>
                <p:nvPr/>
              </p:nvPicPr>
              <p:blipFill>
                <a:blip r:embed="rId71"/>
                <a:stretch>
                  <a:fillRect/>
                </a:stretch>
              </p:blipFill>
              <p:spPr>
                <a:xfrm>
                  <a:off x="7028058" y="-1011"/>
                  <a:ext cx="460453" cy="766807"/>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21" name="Entrada de lápiz 520"/>
                <p14:cNvContentPartPr/>
                <p14:nvPr/>
              </p14:nvContentPartPr>
              <p14:xfrm>
                <a:off x="11066544" y="5564592"/>
                <a:ext cx="672120" cy="84240"/>
              </p14:xfrm>
            </p:contentPart>
          </mc:Choice>
          <mc:Fallback>
            <p:pic>
              <p:nvPicPr>
                <p:cNvPr id="521" name="Entrada de lápiz 520"/>
                <p:cNvPicPr/>
                <p:nvPr/>
              </p:nvPicPr>
              <p:blipFill>
                <a:blip r:embed="rId73"/>
                <a:stretch>
                  <a:fillRect/>
                </a:stretch>
              </p:blipFill>
              <p:spPr>
                <a:xfrm>
                  <a:off x="11057544" y="5555232"/>
                  <a:ext cx="6904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4" name="Entrada de lápiz 533"/>
                <p14:cNvContentPartPr/>
                <p14:nvPr/>
              </p14:nvContentPartPr>
              <p14:xfrm>
                <a:off x="7812504" y="4053312"/>
                <a:ext cx="405360" cy="1053000"/>
              </p14:xfrm>
            </p:contentPart>
          </mc:Choice>
          <mc:Fallback>
            <p:pic>
              <p:nvPicPr>
                <p:cNvPr id="534" name="Entrada de lápiz 533"/>
                <p:cNvPicPr/>
                <p:nvPr/>
              </p:nvPicPr>
              <p:blipFill>
                <a:blip r:embed="rId75"/>
                <a:stretch>
                  <a:fillRect/>
                </a:stretch>
              </p:blipFill>
              <p:spPr>
                <a:xfrm>
                  <a:off x="7804944" y="4046832"/>
                  <a:ext cx="423360" cy="1069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5" name="Entrada de lápiz 534"/>
                <p14:cNvContentPartPr/>
                <p14:nvPr/>
              </p14:nvContentPartPr>
              <p14:xfrm>
                <a:off x="6294024" y="5713632"/>
                <a:ext cx="3123000" cy="1063080"/>
              </p14:xfrm>
            </p:contentPart>
          </mc:Choice>
          <mc:Fallback>
            <p:pic>
              <p:nvPicPr>
                <p:cNvPr id="535" name="Entrada de lápiz 534"/>
                <p:cNvPicPr/>
                <p:nvPr/>
              </p:nvPicPr>
              <p:blipFill>
                <a:blip r:embed="rId77"/>
                <a:stretch>
                  <a:fillRect/>
                </a:stretch>
              </p:blipFill>
              <p:spPr>
                <a:xfrm>
                  <a:off x="6291504" y="5707152"/>
                  <a:ext cx="313704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6" name="Entrada de lápiz 535"/>
                <p14:cNvContentPartPr/>
                <p14:nvPr/>
              </p14:nvContentPartPr>
              <p14:xfrm>
                <a:off x="9501624" y="6268392"/>
                <a:ext cx="1233720" cy="401040"/>
              </p14:xfrm>
            </p:contentPart>
          </mc:Choice>
          <mc:Fallback>
            <p:pic>
              <p:nvPicPr>
                <p:cNvPr id="536" name="Entrada de lápiz 535"/>
                <p:cNvPicPr/>
                <p:nvPr/>
              </p:nvPicPr>
              <p:blipFill>
                <a:blip r:embed="rId79"/>
                <a:stretch>
                  <a:fillRect/>
                </a:stretch>
              </p:blipFill>
              <p:spPr>
                <a:xfrm>
                  <a:off x="9494064" y="6261192"/>
                  <a:ext cx="1249920" cy="41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14" name="Entrada de lápiz 13"/>
              <p14:cNvContentPartPr/>
              <p14:nvPr/>
            </p14:nvContentPartPr>
            <p14:xfrm>
              <a:off x="7705224" y="1749528"/>
              <a:ext cx="228960" cy="3013920"/>
            </p14:xfrm>
          </p:contentPart>
        </mc:Choice>
        <mc:Fallback>
          <p:pic>
            <p:nvPicPr>
              <p:cNvPr id="14" name="Entrada de lápiz 13"/>
              <p:cNvPicPr/>
              <p:nvPr/>
            </p:nvPicPr>
            <p:blipFill>
              <a:blip r:embed="rId81"/>
              <a:stretch>
                <a:fillRect/>
              </a:stretch>
            </p:blipFill>
            <p:spPr>
              <a:xfrm>
                <a:off x="7700184" y="1741248"/>
                <a:ext cx="240120" cy="3026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Entrada de lápiz 84"/>
              <p14:cNvContentPartPr/>
              <p14:nvPr/>
            </p14:nvContentPartPr>
            <p14:xfrm>
              <a:off x="10027584" y="1992888"/>
              <a:ext cx="1099800" cy="75240"/>
            </p14:xfrm>
          </p:contentPart>
        </mc:Choice>
        <mc:Fallback>
          <p:pic>
            <p:nvPicPr>
              <p:cNvPr id="85" name="Entrada de lápiz 84"/>
              <p:cNvPicPr/>
              <p:nvPr/>
            </p:nvPicPr>
            <p:blipFill>
              <a:blip r:embed="rId83"/>
              <a:stretch>
                <a:fillRect/>
              </a:stretch>
            </p:blipFill>
            <p:spPr>
              <a:xfrm>
                <a:off x="9972504" y="1879488"/>
                <a:ext cx="12114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7" name="Entrada de lápiz 86"/>
              <p14:cNvContentPartPr/>
              <p14:nvPr/>
            </p14:nvContentPartPr>
            <p14:xfrm>
              <a:off x="4760064" y="4731768"/>
              <a:ext cx="100080" cy="167400"/>
            </p14:xfrm>
          </p:contentPart>
        </mc:Choice>
        <mc:Fallback>
          <p:pic>
            <p:nvPicPr>
              <p:cNvPr id="87" name="Entrada de lápiz 86"/>
              <p:cNvPicPr/>
              <p:nvPr/>
            </p:nvPicPr>
            <p:blipFill>
              <a:blip r:embed="rId85"/>
              <a:stretch>
                <a:fillRect/>
              </a:stretch>
            </p:blipFill>
            <p:spPr>
              <a:xfrm>
                <a:off x="4691664" y="4601448"/>
                <a:ext cx="2376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2" name="Entrada de lápiz 91"/>
              <p14:cNvContentPartPr/>
              <p14:nvPr/>
            </p14:nvContentPartPr>
            <p14:xfrm>
              <a:off x="9790344" y="1927008"/>
              <a:ext cx="1350360" cy="219240"/>
            </p14:xfrm>
          </p:contentPart>
        </mc:Choice>
        <mc:Fallback>
          <p:pic>
            <p:nvPicPr>
              <p:cNvPr id="92" name="Entrada de lápiz 91"/>
              <p:cNvPicPr/>
              <p:nvPr/>
            </p:nvPicPr>
            <p:blipFill>
              <a:blip r:embed="rId87"/>
              <a:stretch>
                <a:fillRect/>
              </a:stretch>
            </p:blipFill>
            <p:spPr>
              <a:xfrm>
                <a:off x="9781704" y="1914748"/>
                <a:ext cx="1370520" cy="24303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3" name="Entrada de lápiz 92"/>
              <p14:cNvContentPartPr/>
              <p14:nvPr/>
            </p14:nvContentPartPr>
            <p14:xfrm>
              <a:off x="9030024" y="2036808"/>
              <a:ext cx="512640" cy="39960"/>
            </p14:xfrm>
          </p:contentPart>
        </mc:Choice>
        <mc:Fallback>
          <p:pic>
            <p:nvPicPr>
              <p:cNvPr id="93" name="Entrada de lápiz 92"/>
              <p:cNvPicPr/>
              <p:nvPr/>
            </p:nvPicPr>
            <p:blipFill>
              <a:blip r:embed="rId89"/>
              <a:stretch>
                <a:fillRect/>
              </a:stretch>
            </p:blipFill>
            <p:spPr>
              <a:xfrm>
                <a:off x="9022464" y="2026273"/>
                <a:ext cx="528840" cy="60303"/>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8" name="Entrada de lápiz 117"/>
              <p14:cNvContentPartPr/>
              <p14:nvPr/>
            </p14:nvContentPartPr>
            <p14:xfrm>
              <a:off x="8132544" y="1705968"/>
              <a:ext cx="2900160" cy="4659120"/>
            </p14:xfrm>
          </p:contentPart>
        </mc:Choice>
        <mc:Fallback>
          <p:pic>
            <p:nvPicPr>
              <p:cNvPr id="118" name="Entrada de lápiz 117"/>
              <p:cNvPicPr/>
              <p:nvPr/>
            </p:nvPicPr>
            <p:blipFill>
              <a:blip r:embed="rId91"/>
              <a:stretch>
                <a:fillRect/>
              </a:stretch>
            </p:blipFill>
            <p:spPr>
              <a:xfrm>
                <a:off x="8123545" y="1696608"/>
                <a:ext cx="2918158" cy="4678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4" name="Entrada de lápiz 123"/>
              <p14:cNvContentPartPr/>
              <p14:nvPr/>
            </p14:nvContentPartPr>
            <p14:xfrm>
              <a:off x="9878544" y="3219408"/>
              <a:ext cx="1125720" cy="97200"/>
            </p14:xfrm>
          </p:contentPart>
        </mc:Choice>
        <mc:Fallback>
          <p:pic>
            <p:nvPicPr>
              <p:cNvPr id="124" name="Entrada de lápiz 123"/>
              <p:cNvPicPr/>
              <p:nvPr/>
            </p:nvPicPr>
            <p:blipFill>
              <a:blip r:embed="rId93"/>
              <a:stretch>
                <a:fillRect/>
              </a:stretch>
            </p:blipFill>
            <p:spPr>
              <a:xfrm>
                <a:off x="9840024" y="3080808"/>
                <a:ext cx="12405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5" name="Entrada de lápiz 124"/>
              <p14:cNvContentPartPr/>
              <p14:nvPr/>
            </p14:nvContentPartPr>
            <p14:xfrm>
              <a:off x="4388544" y="4781088"/>
              <a:ext cx="33120" cy="61200"/>
            </p14:xfrm>
          </p:contentPart>
        </mc:Choice>
        <mc:Fallback>
          <p:pic>
            <p:nvPicPr>
              <p:cNvPr id="125" name="Entrada de lápiz 124"/>
              <p:cNvPicPr/>
              <p:nvPr/>
            </p:nvPicPr>
            <p:blipFill>
              <a:blip r:embed="rId95"/>
              <a:stretch>
                <a:fillRect/>
              </a:stretch>
            </p:blipFill>
            <p:spPr>
              <a:xfrm>
                <a:off x="4338864" y="4684608"/>
                <a:ext cx="1339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39" name="Entrada de lápiz 138"/>
              <p14:cNvContentPartPr/>
              <p14:nvPr/>
            </p14:nvContentPartPr>
            <p14:xfrm>
              <a:off x="8766864" y="3301848"/>
              <a:ext cx="694800" cy="91800"/>
            </p14:xfrm>
          </p:contentPart>
        </mc:Choice>
        <mc:Fallback>
          <p:pic>
            <p:nvPicPr>
              <p:cNvPr id="139" name="Entrada de lápiz 138"/>
              <p:cNvPicPr/>
              <p:nvPr/>
            </p:nvPicPr>
            <p:blipFill>
              <a:blip r:embed="rId97"/>
              <a:stretch>
                <a:fillRect/>
              </a:stretch>
            </p:blipFill>
            <p:spPr>
              <a:xfrm>
                <a:off x="8757864" y="3289968"/>
                <a:ext cx="714960" cy="114480"/>
              </a:xfrm>
              <a:prstGeom prst="rect">
                <a:avLst/>
              </a:prstGeom>
            </p:spPr>
          </p:pic>
        </mc:Fallback>
      </mc:AlternateContent>
    </p:spTree>
    <p:extLst>
      <p:ext uri="{BB962C8B-B14F-4D97-AF65-F5344CB8AC3E}">
        <p14:creationId xmlns:p14="http://schemas.microsoft.com/office/powerpoint/2010/main" val="2137275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a14="http://schemas.microsoft.com/office/drawing/2010/main" Requires="a14">
          <p:sp>
            <p:nvSpPr>
              <p:cNvPr id="4" name="Rectángulo 3"/>
              <p:cNvSpPr/>
              <p:nvPr/>
            </p:nvSpPr>
            <p:spPr>
              <a:xfrm>
                <a:off x="643128" y="2941320"/>
                <a:ext cx="6096000" cy="2028376"/>
              </a:xfrm>
              <a:prstGeom prst="rect">
                <a:avLst/>
              </a:prstGeom>
            </p:spPr>
            <p:txBody>
              <a:bodyPr>
                <a:spAutoFit/>
              </a:bodyPr>
              <a:lstStyle/>
              <a:p>
                <a14:m>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r>
                          <a:rPr lang="es-MX" i="1">
                            <a:latin typeface="Cambria Math" panose="02040503050406030204" pitchFamily="18" charset="0"/>
                          </a:rPr>
                          <m:t>−2</m:t>
                        </m:r>
                      </m:sub>
                    </m:sSub>
                    <m:sSub>
                      <m:sSubPr>
                        <m:ctrlPr>
                          <a:rPr lang="es-MX" i="1">
                            <a:latin typeface="Cambria Math" panose="02040503050406030204" pitchFamily="18" charset="0"/>
                          </a:rPr>
                        </m:ctrlPr>
                      </m:sSubPr>
                      <m:e>
                        <m:r>
                          <a:rPr lang="es-MX" i="1">
                            <a:latin typeface="Cambria Math" panose="02040503050406030204" pitchFamily="18" charset="0"/>
                          </a:rPr>
                          <m:t> </m:t>
                        </m:r>
                        <m:r>
                          <a:rPr lang="es-MX" i="1">
                            <a:latin typeface="Cambria Math" panose="02040503050406030204" pitchFamily="18" charset="0"/>
                          </a:rPr>
                          <m:t>𝑆</m:t>
                        </m:r>
                      </m:e>
                      <m:sub>
                        <m:r>
                          <a:rPr lang="es-MX" i="1">
                            <a:latin typeface="Cambria Math" panose="02040503050406030204" pitchFamily="18" charset="0"/>
                          </a:rPr>
                          <m:t>𝑝</m:t>
                        </m:r>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1</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a14:m>
                <a:r>
                  <a:rPr lang="es-MX" dirty="0"/>
                  <a:t>, </a:t>
                </a:r>
                <a14:m>
                  <m:oMath xmlns:m="http://schemas.openxmlformats.org/officeDocument/2006/math">
                    <m:r>
                      <a:rPr lang="es-MX">
                        <a:latin typeface="Cambria Math" panose="02040503050406030204" pitchFamily="18" charset="0"/>
                      </a:rPr>
                      <m:t>  </m:t>
                    </m:r>
                  </m:oMath>
                </a14:m>
                <a:endParaRPr lang="es-MX" dirty="0" smtClean="0">
                  <a:latin typeface="Cambria Math" panose="02040503050406030204" pitchFamily="18" charset="0"/>
                </a:endParaRPr>
              </a:p>
              <a:p>
                <a:endParaRPr lang="es-MX"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MX">
                          <a:latin typeface="Cambria Math" panose="02040503050406030204" pitchFamily="18" charset="0"/>
                        </a:rPr>
                        <m:t>   </m:t>
                      </m:r>
                    </m:oMath>
                  </m:oMathPara>
                </a14:m>
                <a:endParaRPr lang="es-MX"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MX">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𝑆</m:t>
                          </m:r>
                        </m:e>
                        <m:sub>
                          <m:r>
                            <a:rPr lang="es-MX" i="1">
                              <a:latin typeface="Cambria Math" panose="02040503050406030204" pitchFamily="18" charset="0"/>
                            </a:rPr>
                            <m:t>𝑝</m:t>
                          </m:r>
                        </m:sub>
                      </m:sSub>
                      <m:r>
                        <a:rPr lang="es-MX" i="1">
                          <a:latin typeface="Cambria Math" panose="02040503050406030204" pitchFamily="18" charset="0"/>
                        </a:rPr>
                        <m:t>=</m:t>
                      </m:r>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m:t>
                                  </m:r>
                                  <m:r>
                                    <a:rPr lang="es-MX" i="1">
                                      <a:latin typeface="Cambria Math" panose="02040503050406030204" pitchFamily="18" charset="0"/>
                                    </a:rPr>
                                    <m:t>𝑛</m:t>
                                  </m:r>
                                </m:e>
                                <m:sub>
                                  <m:r>
                                    <a:rPr lang="es-MX" i="1">
                                      <a:latin typeface="Cambria Math" panose="02040503050406030204" pitchFamily="18" charset="0"/>
                                    </a:rPr>
                                    <m:t>1</m:t>
                                  </m:r>
                                </m:sub>
                              </m:sSub>
                              <m:r>
                                <a:rPr lang="es-MX" i="1">
                                  <a:latin typeface="Cambria Math" panose="02040503050406030204" pitchFamily="18" charset="0"/>
                                </a:rPr>
                                <m:t>−1)</m:t>
                              </m:r>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1</m:t>
                                  </m:r>
                                </m:sub>
                                <m:sup>
                                  <m:r>
                                    <a:rPr lang="es-MX" i="1" dirty="0">
                                      <a:latin typeface="Cambria Math" panose="02040503050406030204" pitchFamily="18" charset="0"/>
                                    </a:rPr>
                                    <m:t>2</m:t>
                                  </m:r>
                                </m:sup>
                              </m:sSubSup>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r>
                                <a:rPr lang="es-MX" i="1">
                                  <a:latin typeface="Cambria Math" panose="02040503050406030204" pitchFamily="18" charset="0"/>
                                </a:rPr>
                                <m:t>−1)</m:t>
                              </m:r>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r>
                                <a:rPr lang="es-MX" i="1">
                                  <a:latin typeface="Cambria Math" panose="02040503050406030204" pitchFamily="18" charset="0"/>
                                </a:rPr>
                                <m:t>−2</m:t>
                              </m:r>
                            </m:den>
                          </m:f>
                        </m:e>
                      </m:rad>
                    </m:oMath>
                  </m:oMathPara>
                </a14:m>
                <a:endParaRPr lang="es-MX" dirty="0"/>
              </a:p>
            </p:txBody>
          </p:sp>
        </mc:Choice>
        <mc:Fallback>
          <p:sp>
            <p:nvSpPr>
              <p:cNvPr id="4" name="Rectángulo 3"/>
              <p:cNvSpPr>
                <a:spLocks noRot="1" noChangeAspect="1" noMove="1" noResize="1" noEditPoints="1" noAdjustHandles="1" noChangeArrowheads="1" noChangeShapeType="1" noTextEdit="1"/>
              </p:cNvSpPr>
              <p:nvPr/>
            </p:nvSpPr>
            <p:spPr>
              <a:xfrm>
                <a:off x="643128" y="2941320"/>
                <a:ext cx="6096000" cy="2028376"/>
              </a:xfrm>
              <a:prstGeom prst="rect">
                <a:avLst/>
              </a:prstGeom>
              <a:blipFill>
                <a:blip r:embed="rId2"/>
                <a:stretch>
                  <a:fillRect/>
                </a:stretch>
              </a:blipFill>
            </p:spPr>
            <p:txBody>
              <a:bodyPr/>
              <a:lstStyle/>
              <a:p>
                <a:r>
                  <a:rPr lang="es-MX">
                    <a:noFill/>
                  </a:rPr>
                  <a:t> </a:t>
                </a:r>
              </a:p>
            </p:txBody>
          </p:sp>
        </mc:Fallback>
      </mc:AlternateContent>
      <p:sp>
        <p:nvSpPr>
          <p:cNvPr id="5" name="Rectángulo 4"/>
          <p:cNvSpPr/>
          <p:nvPr/>
        </p:nvSpPr>
        <p:spPr>
          <a:xfrm>
            <a:off x="734568" y="1719581"/>
            <a:ext cx="6096000" cy="840230"/>
          </a:xfrm>
          <a:prstGeom prst="rect">
            <a:avLst/>
          </a:prstGeom>
        </p:spPr>
        <p:txBody>
          <a:bodyPr>
            <a:spAutoFit/>
          </a:bodyPr>
          <a:lstStyle/>
          <a:p>
            <a:pPr>
              <a:lnSpc>
                <a:spcPct val="90000"/>
              </a:lnSpc>
              <a:buClr>
                <a:schemeClr val="accent1">
                  <a:lumMod val="75000"/>
                </a:schemeClr>
              </a:buClr>
              <a:buSzPct val="100000"/>
            </a:pPr>
            <a:r>
              <a:rPr lang="es-MX" dirty="0" smtClean="0"/>
              <a:t>b. De </a:t>
            </a:r>
            <a:r>
              <a:rPr lang="es-MX" dirty="0"/>
              <a:t>acuerdo a la conclusión del inciso anterior, construya un intervalo de confianza para la verdadera diferencia de medias, utilice un nivel de confianza de 95%. </a:t>
            </a:r>
            <a:endParaRPr lang="es-MX" dirty="0"/>
          </a:p>
        </p:txBody>
      </p:sp>
      <p:graphicFrame>
        <p:nvGraphicFramePr>
          <p:cNvPr id="6" name="4 Tabla"/>
          <p:cNvGraphicFramePr>
            <a:graphicFrameLocks noGrp="1"/>
          </p:cNvGraphicFramePr>
          <p:nvPr>
            <p:extLst>
              <p:ext uri="{D42A27DB-BD31-4B8C-83A1-F6EECF244321}">
                <p14:modId xmlns:p14="http://schemas.microsoft.com/office/powerpoint/2010/main" val="1890146102"/>
              </p:ext>
            </p:extLst>
          </p:nvPr>
        </p:nvGraphicFramePr>
        <p:xfrm>
          <a:off x="300382" y="5257800"/>
          <a:ext cx="5800453" cy="1280160"/>
        </p:xfrm>
        <a:graphic>
          <a:graphicData uri="http://schemas.openxmlformats.org/drawingml/2006/table">
            <a:tbl>
              <a:tblPr/>
              <a:tblGrid>
                <a:gridCol w="2122400">
                  <a:extLst>
                    <a:ext uri="{9D8B030D-6E8A-4147-A177-3AD203B41FA5}">
                      <a16:colId xmlns:a16="http://schemas.microsoft.com/office/drawing/2014/main" val="20000"/>
                    </a:ext>
                  </a:extLst>
                </a:gridCol>
                <a:gridCol w="1175880">
                  <a:extLst>
                    <a:ext uri="{9D8B030D-6E8A-4147-A177-3AD203B41FA5}">
                      <a16:colId xmlns:a16="http://schemas.microsoft.com/office/drawing/2014/main" val="20001"/>
                    </a:ext>
                  </a:extLst>
                </a:gridCol>
                <a:gridCol w="1250671">
                  <a:extLst>
                    <a:ext uri="{9D8B030D-6E8A-4147-A177-3AD203B41FA5}">
                      <a16:colId xmlns:a16="http://schemas.microsoft.com/office/drawing/2014/main" val="20002"/>
                    </a:ext>
                  </a:extLst>
                </a:gridCol>
                <a:gridCol w="1251502">
                  <a:extLst>
                    <a:ext uri="{9D8B030D-6E8A-4147-A177-3AD203B41FA5}">
                      <a16:colId xmlns:a16="http://schemas.microsoft.com/office/drawing/2014/main" val="20003"/>
                    </a:ext>
                  </a:extLst>
                </a:gridCol>
              </a:tblGrid>
              <a:tr h="327025">
                <a:tc>
                  <a:txBody>
                    <a:bodyPr/>
                    <a:lstStyle/>
                    <a:p>
                      <a:pPr algn="ctr">
                        <a:spcAft>
                          <a:spcPts val="0"/>
                        </a:spcAft>
                      </a:pPr>
                      <a:endParaRPr lang="es-MX" sz="1400" dirty="0">
                        <a:latin typeface="Times New Roman"/>
                        <a:ea typeface="Times New Roman"/>
                      </a:endParaRPr>
                    </a:p>
                    <a:p>
                      <a:pPr marL="246380" marR="245745" algn="ctr">
                        <a:spcAft>
                          <a:spcPts val="0"/>
                        </a:spcAft>
                      </a:pPr>
                      <a:r>
                        <a:rPr lang="en-US" sz="1400" b="1" spc="5" dirty="0" err="1">
                          <a:latin typeface="Bookman Old Style"/>
                          <a:ea typeface="Arial Narrow"/>
                          <a:cs typeface="Arial Narrow"/>
                        </a:rPr>
                        <a:t>Tip</a:t>
                      </a:r>
                      <a:r>
                        <a:rPr lang="en-US" sz="1400" b="1" dirty="0" err="1">
                          <a:latin typeface="Bookman Old Style"/>
                          <a:ea typeface="Arial Narrow"/>
                          <a:cs typeface="Arial Narrow"/>
                        </a:rPr>
                        <a:t>o</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075" marR="74295" indent="15240" algn="ctr">
                        <a:spcAft>
                          <a:spcPts val="0"/>
                        </a:spcAft>
                      </a:pPr>
                      <a:r>
                        <a:rPr lang="en-US" sz="1400" b="1" spc="5" dirty="0" err="1">
                          <a:latin typeface="Bookman Old Style"/>
                          <a:ea typeface="Arial Narrow"/>
                          <a:cs typeface="Arial Narrow"/>
                        </a:rPr>
                        <a:t>T</a:t>
                      </a:r>
                      <a:r>
                        <a:rPr lang="en-US" sz="1400" b="1" dirty="0" err="1">
                          <a:latin typeface="Bookman Old Style"/>
                          <a:ea typeface="Arial Narrow"/>
                          <a:cs typeface="Arial Narrow"/>
                        </a:rPr>
                        <a:t>ama</a:t>
                      </a:r>
                      <a:r>
                        <a:rPr lang="en-US" sz="1400" b="1" spc="5" dirty="0" err="1">
                          <a:latin typeface="Bookman Old Style"/>
                          <a:ea typeface="Arial Narrow"/>
                          <a:cs typeface="Arial Narrow"/>
                        </a:rPr>
                        <a:t>ñ</a:t>
                      </a:r>
                      <a:r>
                        <a:rPr lang="en-US" sz="1400" b="1" dirty="0" err="1">
                          <a:latin typeface="Bookman Old Style"/>
                          <a:ea typeface="Arial Narrow"/>
                          <a:cs typeface="Arial Narrow"/>
                        </a:rPr>
                        <a:t>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2710" marR="52705" indent="-21590" algn="ctr">
                        <a:spcAft>
                          <a:spcPts val="0"/>
                        </a:spcAft>
                      </a:pPr>
                      <a:r>
                        <a:rPr lang="en-US" sz="1400" b="1" dirty="0" err="1">
                          <a:latin typeface="Bookman Old Style"/>
                          <a:ea typeface="Arial Narrow"/>
                          <a:cs typeface="Arial Narrow"/>
                        </a:rPr>
                        <a:t>Pr</a:t>
                      </a:r>
                      <a:r>
                        <a:rPr lang="en-US" sz="1400" b="1" spc="5" dirty="0" err="1">
                          <a:latin typeface="Bookman Old Style"/>
                          <a:ea typeface="Arial Narrow"/>
                          <a:cs typeface="Arial Narrow"/>
                        </a:rPr>
                        <a:t>om</a:t>
                      </a:r>
                      <a:r>
                        <a:rPr lang="en-US" sz="1400" b="1" dirty="0" err="1">
                          <a:latin typeface="Bookman Old Style"/>
                          <a:ea typeface="Arial Narrow"/>
                          <a:cs typeface="Arial Narrow"/>
                        </a:rPr>
                        <a:t>edio</a:t>
                      </a:r>
                      <a:r>
                        <a:rPr lang="en-US" sz="1400" b="1" dirty="0">
                          <a:latin typeface="Bookman Old Style"/>
                          <a:ea typeface="Arial Narrow"/>
                          <a:cs typeface="Arial Narrow"/>
                        </a:rPr>
                        <a:t> </a:t>
                      </a:r>
                      <a:r>
                        <a:rPr lang="en-US" sz="1400" b="1" spc="5" dirty="0" err="1">
                          <a:latin typeface="Bookman Old Style"/>
                          <a:ea typeface="Arial Narrow"/>
                          <a:cs typeface="Arial Narrow"/>
                        </a:rPr>
                        <a:t>mu</a:t>
                      </a:r>
                      <a:r>
                        <a:rPr lang="en-US" sz="1400" b="1" dirty="0" err="1">
                          <a:latin typeface="Bookman Old Style"/>
                          <a:ea typeface="Arial Narrow"/>
                          <a:cs typeface="Arial Narrow"/>
                        </a:rPr>
                        <a:t>e</a:t>
                      </a:r>
                      <a:r>
                        <a:rPr lang="en-US" sz="1400" b="1" spc="-5" dirty="0" err="1">
                          <a:latin typeface="Bookman Old Style"/>
                          <a:ea typeface="Arial Narrow"/>
                          <a:cs typeface="Arial Narrow"/>
                        </a:rPr>
                        <a:t>st</a:t>
                      </a:r>
                      <a:r>
                        <a:rPr lang="en-US" sz="1400" b="1" dirty="0" err="1">
                          <a:latin typeface="Bookman Old Style"/>
                          <a:ea typeface="Arial Narrow"/>
                          <a:cs typeface="Arial Narrow"/>
                        </a:rPr>
                        <a:t>ral</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0660" marR="202565" algn="ctr">
                        <a:spcAft>
                          <a:spcPts val="0"/>
                        </a:spcAft>
                      </a:pPr>
                      <a:r>
                        <a:rPr lang="en-US" sz="1400" b="1" spc="-5">
                          <a:latin typeface="Bookman Old Style"/>
                          <a:ea typeface="Arial Narrow"/>
                          <a:cs typeface="Arial Narrow"/>
                        </a:rPr>
                        <a:t>D</a:t>
                      </a:r>
                      <a:r>
                        <a:rPr lang="en-US" sz="1400" b="1">
                          <a:latin typeface="Bookman Old Style"/>
                          <a:ea typeface="Arial Narrow"/>
                          <a:cs typeface="Arial Narrow"/>
                        </a:rPr>
                        <a:t>E</a:t>
                      </a:r>
                      <a:endParaRPr lang="es-MX" sz="1400">
                        <a:latin typeface="Times New Roman"/>
                        <a:ea typeface="Times New Roman"/>
                      </a:endParaRPr>
                    </a:p>
                    <a:p>
                      <a:pPr marL="71120" marR="73660" algn="ctr">
                        <a:spcAft>
                          <a:spcPts val="0"/>
                        </a:spcAft>
                      </a:pPr>
                      <a:r>
                        <a:rPr lang="en-US" sz="1400" b="1" spc="5">
                          <a:latin typeface="Bookman Old Style"/>
                          <a:ea typeface="Arial Narrow"/>
                          <a:cs typeface="Arial Narrow"/>
                        </a:rPr>
                        <a:t>mu</a:t>
                      </a:r>
                      <a:r>
                        <a:rPr lang="en-US" sz="1400" b="1">
                          <a:latin typeface="Bookman Old Style"/>
                          <a:ea typeface="Arial Narrow"/>
                          <a:cs typeface="Arial Narrow"/>
                        </a:rPr>
                        <a:t>e</a:t>
                      </a:r>
                      <a:r>
                        <a:rPr lang="en-US" sz="1400" b="1" spc="-5">
                          <a:latin typeface="Bookman Old Style"/>
                          <a:ea typeface="Arial Narrow"/>
                          <a:cs typeface="Arial Narrow"/>
                        </a:rPr>
                        <a:t>st</a:t>
                      </a:r>
                      <a:r>
                        <a:rPr lang="en-US" sz="1400" b="1">
                          <a:latin typeface="Bookman Old Style"/>
                          <a:ea typeface="Arial Narrow"/>
                          <a:cs typeface="Arial Narrow"/>
                        </a:rPr>
                        <a:t>ral</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8140">
                <a:tc>
                  <a:txBody>
                    <a:bodyPr/>
                    <a:lstStyle/>
                    <a:p>
                      <a:pPr marL="64770" marR="55880" algn="ctr">
                        <a:spcAft>
                          <a:spcPts val="0"/>
                        </a:spcAft>
                      </a:pPr>
                      <a:endParaRPr lang="es-MX" sz="1400" dirty="0">
                        <a:latin typeface="Times New Roman"/>
                        <a:ea typeface="Times New Roman"/>
                      </a:endParaRPr>
                    </a:p>
                    <a:p>
                      <a:pPr marL="64770" marR="55880" algn="ctr">
                        <a:spcAft>
                          <a:spcPts val="0"/>
                        </a:spcAft>
                      </a:pPr>
                      <a:r>
                        <a:rPr lang="en-US" sz="1400" b="1" dirty="0">
                          <a:latin typeface="Bookman Old Style"/>
                          <a:ea typeface="Arial Narrow"/>
                          <a:cs typeface="Arial Narrow"/>
                        </a:rPr>
                        <a:t>S</a:t>
                      </a:r>
                      <a:r>
                        <a:rPr lang="en-US" sz="1400" b="1" spc="5" dirty="0">
                          <a:latin typeface="Bookman Old Style"/>
                          <a:ea typeface="Arial Narrow"/>
                          <a:cs typeface="Arial Narrow"/>
                        </a:rPr>
                        <a:t>i</a:t>
                      </a:r>
                      <a:r>
                        <a:rPr lang="en-US" sz="1400" b="1" dirty="0">
                          <a:latin typeface="Bookman Old Style"/>
                          <a:ea typeface="Arial Narrow"/>
                          <a:cs typeface="Arial Narrow"/>
                        </a:rPr>
                        <a:t>n </a:t>
                      </a:r>
                      <a:r>
                        <a:rPr lang="en-US" sz="1400" b="1" spc="-5" dirty="0" err="1">
                          <a:latin typeface="Bookman Old Style"/>
                          <a:ea typeface="Arial Narrow"/>
                          <a:cs typeface="Arial Narrow"/>
                        </a:rPr>
                        <a:t>r</a:t>
                      </a:r>
                      <a:r>
                        <a:rPr lang="en-US" sz="1400" b="1" dirty="0" err="1">
                          <a:latin typeface="Bookman Old Style"/>
                          <a:ea typeface="Arial Narrow"/>
                          <a:cs typeface="Arial Narrow"/>
                        </a:rPr>
                        <a:t>ecu</a:t>
                      </a:r>
                      <a:r>
                        <a:rPr lang="en-US" sz="1400" b="1" spc="-5" dirty="0" err="1">
                          <a:latin typeface="Bookman Old Style"/>
                          <a:ea typeface="Arial Narrow"/>
                          <a:cs typeface="Arial Narrow"/>
                        </a:rPr>
                        <a:t>br</a:t>
                      </a:r>
                      <a:r>
                        <a:rPr lang="en-US" sz="1400" b="1" spc="5" dirty="0" err="1">
                          <a:latin typeface="Bookman Old Style"/>
                          <a:ea typeface="Arial Narrow"/>
                          <a:cs typeface="Arial Narrow"/>
                        </a:rPr>
                        <a:t>i</a:t>
                      </a:r>
                      <a:r>
                        <a:rPr lang="en-US" sz="1400" b="1" spc="-5" dirty="0" err="1">
                          <a:latin typeface="Bookman Old Style"/>
                          <a:ea typeface="Arial Narrow"/>
                          <a:cs typeface="Arial Narrow"/>
                        </a:rPr>
                        <a:t>m</a:t>
                      </a:r>
                      <a:r>
                        <a:rPr lang="en-US" sz="1400" b="1" spc="5" dirty="0" err="1">
                          <a:latin typeface="Bookman Old Style"/>
                          <a:ea typeface="Arial Narrow"/>
                          <a:cs typeface="Arial Narrow"/>
                        </a:rPr>
                        <a:t>i</a:t>
                      </a:r>
                      <a:r>
                        <a:rPr lang="en-US" sz="1400" b="1" dirty="0" err="1">
                          <a:latin typeface="Bookman Old Style"/>
                          <a:ea typeface="Arial Narrow"/>
                          <a:cs typeface="Arial Narrow"/>
                        </a:rPr>
                        <a:t>e</a:t>
                      </a:r>
                      <a:r>
                        <a:rPr lang="en-US" sz="1400" b="1" spc="-5" dirty="0" err="1">
                          <a:latin typeface="Bookman Old Style"/>
                          <a:ea typeface="Arial Narrow"/>
                          <a:cs typeface="Arial Narrow"/>
                        </a:rPr>
                        <a:t>n</a:t>
                      </a:r>
                      <a:r>
                        <a:rPr lang="en-US" sz="1400" b="1" spc="10" dirty="0" err="1">
                          <a:latin typeface="Bookman Old Style"/>
                          <a:ea typeface="Arial Narrow"/>
                          <a:cs typeface="Arial Narrow"/>
                        </a:rPr>
                        <a:t>t</a:t>
                      </a:r>
                      <a:r>
                        <a:rPr lang="en-US" sz="1400" b="1" dirty="0" err="1">
                          <a:latin typeface="Bookman Old Style"/>
                          <a:ea typeface="Arial Narrow"/>
                          <a:cs typeface="Arial Narrow"/>
                        </a:rPr>
                        <a:t>o</a:t>
                      </a:r>
                      <a:r>
                        <a:rPr lang="en-US" sz="1400" b="1" dirty="0">
                          <a:latin typeface="Bookman Old Style"/>
                          <a:ea typeface="Arial Narrow"/>
                          <a:cs typeface="Arial Narrow"/>
                        </a:rPr>
                        <a:t>.</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0</a:t>
                      </a:r>
                      <a:r>
                        <a:rPr lang="en-US" sz="1400" dirty="0">
                          <a:latin typeface="Bookman Old Style"/>
                          <a:ea typeface="Arial Narrow"/>
                          <a:cs typeface="Arial Narrow"/>
                        </a:rPr>
                        <a:t>.</a:t>
                      </a:r>
                      <a:r>
                        <a:rPr lang="en-US" sz="1400" spc="-5" dirty="0">
                          <a:latin typeface="Bookman Old Style"/>
                          <a:ea typeface="Arial Narrow"/>
                          <a:cs typeface="Arial Narrow"/>
                        </a:rPr>
                        <a:t>9</a:t>
                      </a:r>
                      <a:r>
                        <a:rPr lang="en-US" sz="1400" dirty="0">
                          <a:latin typeface="Bookman Old Style"/>
                          <a:ea typeface="Arial Narrow"/>
                          <a:cs typeface="Arial Narrow"/>
                        </a:rPr>
                        <a:t>5</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4625" marR="178435" algn="ctr">
                        <a:spcAft>
                          <a:spcPts val="0"/>
                        </a:spcAft>
                      </a:pPr>
                      <a:r>
                        <a:rPr lang="en-US" sz="1400" dirty="0">
                          <a:latin typeface="Bookman Old Style"/>
                          <a:ea typeface="Arial Narrow"/>
                          <a:cs typeface="Arial Narrow"/>
                        </a:rPr>
                        <a:t>8</a:t>
                      </a:r>
                      <a:r>
                        <a:rPr lang="en-US" sz="1400" spc="-5" dirty="0">
                          <a:latin typeface="Bookman Old Style"/>
                          <a:ea typeface="Arial Narrow"/>
                          <a:cs typeface="Arial Narrow"/>
                        </a:rPr>
                        <a:t>.</a:t>
                      </a:r>
                      <a:r>
                        <a:rPr lang="en-US" sz="1400" dirty="0">
                          <a:latin typeface="Bookman Old Style"/>
                          <a:ea typeface="Arial Narrow"/>
                          <a:cs typeface="Arial Narrow"/>
                        </a:rPr>
                        <a:t>31</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4330">
                <a:tc>
                  <a:txBody>
                    <a:bodyPr/>
                    <a:lstStyle/>
                    <a:p>
                      <a:pPr marL="64770" marR="81915" algn="ctr">
                        <a:spcAft>
                          <a:spcPts val="0"/>
                        </a:spcAft>
                      </a:pPr>
                      <a:endParaRPr lang="es-MX" sz="1400">
                        <a:latin typeface="Times New Roman"/>
                        <a:ea typeface="Times New Roman"/>
                      </a:endParaRPr>
                    </a:p>
                    <a:p>
                      <a:pPr marR="81915">
                        <a:spcAft>
                          <a:spcPts val="0"/>
                        </a:spcAft>
                      </a:pPr>
                      <a:r>
                        <a:rPr lang="en-US" sz="1400" b="1" spc="-5">
                          <a:latin typeface="Bookman Old Style"/>
                          <a:ea typeface="Arial Narrow"/>
                          <a:cs typeface="Arial Narrow"/>
                        </a:rPr>
                        <a:t>C</a:t>
                      </a:r>
                      <a:r>
                        <a:rPr lang="en-US" sz="1400" b="1">
                          <a:latin typeface="Bookman Old Style"/>
                          <a:ea typeface="Arial Narrow"/>
                          <a:cs typeface="Arial Narrow"/>
                        </a:rPr>
                        <a:t>on </a:t>
                      </a:r>
                      <a:r>
                        <a:rPr lang="en-US" sz="1400" b="1" spc="-5">
                          <a:latin typeface="Bookman Old Style"/>
                          <a:ea typeface="Arial Narrow"/>
                          <a:cs typeface="Arial Narrow"/>
                        </a:rPr>
                        <a:t>r</a:t>
                      </a:r>
                      <a:r>
                        <a:rPr lang="en-US" sz="1400" b="1">
                          <a:latin typeface="Bookman Old Style"/>
                          <a:ea typeface="Arial Narrow"/>
                          <a:cs typeface="Arial Narrow"/>
                        </a:rPr>
                        <a:t>ecu</a:t>
                      </a:r>
                      <a:r>
                        <a:rPr lang="en-US" sz="1400" b="1" spc="-5">
                          <a:latin typeface="Bookman Old Style"/>
                          <a:ea typeface="Arial Narrow"/>
                          <a:cs typeface="Arial Narrow"/>
                        </a:rPr>
                        <a:t>br</a:t>
                      </a:r>
                      <a:r>
                        <a:rPr lang="en-US" sz="1400" b="1" spc="5">
                          <a:latin typeface="Bookman Old Style"/>
                          <a:ea typeface="Arial Narrow"/>
                          <a:cs typeface="Arial Narrow"/>
                        </a:rPr>
                        <a:t>i</a:t>
                      </a:r>
                      <a:r>
                        <a:rPr lang="en-US" sz="1400" b="1" spc="-5">
                          <a:latin typeface="Bookman Old Style"/>
                          <a:ea typeface="Arial Narrow"/>
                          <a:cs typeface="Arial Narrow"/>
                        </a:rPr>
                        <a:t>m</a:t>
                      </a:r>
                      <a:r>
                        <a:rPr lang="en-US" sz="1400" b="1" spc="5">
                          <a:latin typeface="Bookman Old Style"/>
                          <a:ea typeface="Arial Narrow"/>
                          <a:cs typeface="Arial Narrow"/>
                        </a:rPr>
                        <a:t>i</a:t>
                      </a:r>
                      <a:r>
                        <a:rPr lang="en-US" sz="1400" b="1">
                          <a:latin typeface="Bookman Old Style"/>
                          <a:ea typeface="Arial Narrow"/>
                          <a:cs typeface="Arial Narrow"/>
                        </a:rPr>
                        <a:t>e</a:t>
                      </a:r>
                      <a:r>
                        <a:rPr lang="en-US" sz="1400" b="1" spc="-5">
                          <a:latin typeface="Bookman Old Style"/>
                          <a:ea typeface="Arial Narrow"/>
                          <a:cs typeface="Arial Narrow"/>
                        </a:rPr>
                        <a:t>n</a:t>
                      </a:r>
                      <a:r>
                        <a:rPr lang="en-US" sz="1400" b="1" spc="10">
                          <a:latin typeface="Bookman Old Style"/>
                          <a:ea typeface="Arial Narrow"/>
                          <a:cs typeface="Arial Narrow"/>
                        </a:rPr>
                        <a:t>t</a:t>
                      </a:r>
                      <a:r>
                        <a:rPr lang="en-US" sz="1400" b="1">
                          <a:latin typeface="Bookman Old Style"/>
                          <a:ea typeface="Arial Narrow"/>
                          <a:cs typeface="Arial Narrow"/>
                        </a:rPr>
                        <a:t>o</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a:latin typeface="Bookman Old Style"/>
                        <a:ea typeface="Times New Roman"/>
                      </a:endParaRPr>
                    </a:p>
                    <a:p>
                      <a:pPr marL="214630" marR="215900" algn="ctr">
                        <a:spcAft>
                          <a:spcPts val="0"/>
                        </a:spcAft>
                      </a:pPr>
                      <a:r>
                        <a:rPr lang="en-US" sz="1400">
                          <a:latin typeface="Bookman Old Style"/>
                          <a:ea typeface="Arial Narrow"/>
                          <a:cs typeface="Arial Narrow"/>
                        </a:rPr>
                        <a:t>10</a:t>
                      </a:r>
                      <a:endParaRPr lang="es-MX" sz="140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dirty="0">
                        <a:latin typeface="Bookman Old Style"/>
                        <a:ea typeface="Times New Roman"/>
                      </a:endParaRPr>
                    </a:p>
                    <a:p>
                      <a:pPr marL="170180" algn="ctr">
                        <a:spcAft>
                          <a:spcPts val="0"/>
                        </a:spcAft>
                      </a:pPr>
                      <a:r>
                        <a:rPr lang="en-US" sz="1400" dirty="0">
                          <a:latin typeface="Bookman Old Style"/>
                          <a:ea typeface="Arial Narrow"/>
                          <a:cs typeface="Arial Narrow"/>
                        </a:rPr>
                        <a:t>6</a:t>
                      </a:r>
                      <a:r>
                        <a:rPr lang="en-US" sz="1400" spc="-5" dirty="0">
                          <a:latin typeface="Bookman Old Style"/>
                          <a:ea typeface="Arial Narrow"/>
                          <a:cs typeface="Arial Narrow"/>
                        </a:rPr>
                        <a:t>3</a:t>
                      </a:r>
                      <a:r>
                        <a:rPr lang="en-US" sz="1400" dirty="0">
                          <a:latin typeface="Bookman Old Style"/>
                          <a:ea typeface="Arial Narrow"/>
                          <a:cs typeface="Arial Narrow"/>
                        </a:rPr>
                        <a:t>.</a:t>
                      </a:r>
                      <a:r>
                        <a:rPr lang="en-US" sz="1400" spc="-5" dirty="0">
                          <a:latin typeface="Bookman Old Style"/>
                          <a:ea typeface="Arial Narrow"/>
                          <a:cs typeface="Arial Narrow"/>
                        </a:rPr>
                        <a:t>2</a:t>
                      </a:r>
                      <a:r>
                        <a:rPr lang="en-US" sz="1400" dirty="0">
                          <a:latin typeface="Bookman Old Style"/>
                          <a:ea typeface="Arial Narrow"/>
                          <a:cs typeface="Arial Narrow"/>
                        </a:rPr>
                        <a:t>3</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400" dirty="0">
                        <a:latin typeface="Bookman Old Style"/>
                        <a:ea typeface="Times New Roman"/>
                      </a:endParaRPr>
                    </a:p>
                    <a:p>
                      <a:pPr marL="169545" marR="173990" algn="ctr">
                        <a:spcAft>
                          <a:spcPts val="0"/>
                        </a:spcAft>
                      </a:pPr>
                      <a:r>
                        <a:rPr lang="en-US" sz="1400" dirty="0">
                          <a:latin typeface="Bookman Old Style"/>
                          <a:ea typeface="Arial Narrow"/>
                          <a:cs typeface="Arial Narrow"/>
                        </a:rPr>
                        <a:t>5</a:t>
                      </a:r>
                      <a:r>
                        <a:rPr lang="en-US" sz="1400" spc="-5" dirty="0">
                          <a:latin typeface="Bookman Old Style"/>
                          <a:ea typeface="Arial Narrow"/>
                          <a:cs typeface="Arial Narrow"/>
                        </a:rPr>
                        <a:t>.</a:t>
                      </a:r>
                      <a:r>
                        <a:rPr lang="en-US" sz="1400" dirty="0">
                          <a:latin typeface="Bookman Old Style"/>
                          <a:ea typeface="Arial Narrow"/>
                          <a:cs typeface="Arial Narrow"/>
                        </a:rPr>
                        <a:t>96</a:t>
                      </a:r>
                      <a:endParaRPr lang="es-MX" sz="1400" dirty="0">
                        <a:latin typeface="Times New Roman"/>
                        <a:ea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3">
            <p14:nvContentPartPr>
              <p14:cNvPr id="9" name="Entrada de lápiz 8"/>
              <p14:cNvContentPartPr/>
              <p14:nvPr/>
            </p14:nvContentPartPr>
            <p14:xfrm>
              <a:off x="7426224" y="2553912"/>
              <a:ext cx="3166200" cy="480960"/>
            </p14:xfrm>
          </p:contentPart>
        </mc:Choice>
        <mc:Fallback>
          <p:pic>
            <p:nvPicPr>
              <p:cNvPr id="9" name="Entrada de lápiz 8"/>
              <p:cNvPicPr/>
              <p:nvPr/>
            </p:nvPicPr>
            <p:blipFill>
              <a:blip r:embed="rId4"/>
              <a:stretch>
                <a:fillRect/>
              </a:stretch>
            </p:blipFill>
            <p:spPr>
              <a:xfrm>
                <a:off x="7415424" y="2542032"/>
                <a:ext cx="3184200" cy="504720"/>
              </a:xfrm>
              <a:prstGeom prst="rect">
                <a:avLst/>
              </a:prstGeom>
            </p:spPr>
          </p:pic>
        </mc:Fallback>
      </mc:AlternateContent>
    </p:spTree>
    <p:extLst>
      <p:ext uri="{BB962C8B-B14F-4D97-AF65-F5344CB8AC3E}">
        <p14:creationId xmlns:p14="http://schemas.microsoft.com/office/powerpoint/2010/main" val="29774473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R</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None/>
            </a:pPr>
            <a:r>
              <a:rPr lang="es-MX" dirty="0" smtClean="0"/>
              <a:t>Considere que se mide el peso de varias piezas de motores de automóviles a una temperatura normal (X) y a otra temperatura elevada (Y) para contrastar si hay diferencias entre las medidas de los pesos de las mismas piezas a diferentes temperaturas:</a:t>
            </a:r>
          </a:p>
          <a:p>
            <a:pPr marL="0" indent="0" algn="just">
              <a:buNone/>
            </a:pPr>
            <a:endParaRPr lang="es-MX" dirty="0" smtClean="0"/>
          </a:p>
          <a:p>
            <a:pPr marL="0" indent="0" algn="just">
              <a:buNone/>
            </a:pPr>
            <a:r>
              <a:rPr lang="es-MX" dirty="0" smtClean="0"/>
              <a:t>X= 169, 168, 165, 177, 179, 168, 169, 167, 181, 163</a:t>
            </a:r>
          </a:p>
          <a:p>
            <a:pPr marL="0" indent="0" algn="just">
              <a:buNone/>
            </a:pPr>
            <a:r>
              <a:rPr lang="es-MX" dirty="0" smtClean="0"/>
              <a:t>Y= 168, 165, 164, 175, 176, 166, 167, 166, 179, 161</a:t>
            </a:r>
          </a:p>
          <a:p>
            <a:pPr marL="0" indent="0" algn="just">
              <a:buNone/>
            </a:pPr>
            <a:r>
              <a:rPr lang="es-MX" dirty="0" smtClean="0"/>
              <a:t>Como se mide </a:t>
            </a:r>
            <a:r>
              <a:rPr lang="es-MX" dirty="0"/>
              <a:t>la variable dependiente antes y </a:t>
            </a:r>
            <a:r>
              <a:rPr lang="es-MX" dirty="0" smtClean="0"/>
              <a:t>después</a:t>
            </a:r>
            <a:r>
              <a:rPr lang="es-MX" dirty="0"/>
              <a:t> de cambiar la variable </a:t>
            </a:r>
            <a:r>
              <a:rPr lang="es-MX" dirty="0" smtClean="0"/>
              <a:t>independiente, se tiene una prueba de datos apareados, o pareada.</a:t>
            </a:r>
            <a:endParaRPr lang="es-MX" dirty="0"/>
          </a:p>
        </p:txBody>
      </p:sp>
      <mc:AlternateContent xmlns:mc="http://schemas.openxmlformats.org/markup-compatibility/2006">
        <mc:Choice xmlns:a14="http://schemas.microsoft.com/office/drawing/2010/main" Requires="a14">
          <p:sp>
            <p:nvSpPr>
              <p:cNvPr id="4" name="CuadroTexto 3"/>
              <p:cNvSpPr txBox="1"/>
              <p:nvPr/>
            </p:nvSpPr>
            <p:spPr>
              <a:xfrm>
                <a:off x="9747504" y="3247835"/>
                <a:ext cx="1817870" cy="88934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0</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𝑥</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𝑦</m:t>
                          </m:r>
                        </m:sub>
                      </m:sSub>
                    </m:oMath>
                  </m:oMathPara>
                </a14:m>
                <a:endParaRPr lang="es-MX" sz="24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𝑎</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𝑥</m:t>
                          </m:r>
                        </m:sub>
                      </m:sSub>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𝜇</m:t>
                          </m:r>
                        </m:e>
                        <m:sub>
                          <m:r>
                            <a:rPr lang="es-MX" sz="2400" b="0" i="1" smtClean="0">
                              <a:latin typeface="Cambria Math" panose="02040503050406030204" pitchFamily="18" charset="0"/>
                              <a:ea typeface="Cambria Math" panose="02040503050406030204" pitchFamily="18" charset="0"/>
                            </a:rPr>
                            <m:t>𝑦</m:t>
                          </m:r>
                        </m:sub>
                      </m:sSub>
                    </m:oMath>
                  </m:oMathPara>
                </a14:m>
                <a:endParaRPr lang="es-MX" sz="2400" dirty="0"/>
              </a:p>
            </p:txBody>
          </p:sp>
        </mc:Choice>
        <mc:Fallback>
          <p:sp>
            <p:nvSpPr>
              <p:cNvPr id="4" name="CuadroTexto 3"/>
              <p:cNvSpPr txBox="1">
                <a:spLocks noRot="1" noChangeAspect="1" noMove="1" noResize="1" noEditPoints="1" noAdjustHandles="1" noChangeArrowheads="1" noChangeShapeType="1" noTextEdit="1"/>
              </p:cNvSpPr>
              <p:nvPr/>
            </p:nvSpPr>
            <p:spPr>
              <a:xfrm>
                <a:off x="9747504" y="3247835"/>
                <a:ext cx="1817870" cy="889346"/>
              </a:xfrm>
              <a:prstGeom prst="rect">
                <a:avLst/>
              </a:prstGeom>
              <a:blipFill>
                <a:blip r:embed="rId2"/>
                <a:stretch>
                  <a:fillRect b="-2055"/>
                </a:stretch>
              </a:blipFill>
            </p:spPr>
            <p:txBody>
              <a:bodyPr/>
              <a:lstStyle/>
              <a:p>
                <a:r>
                  <a:rPr lang="es-MX">
                    <a:noFill/>
                  </a:rPr>
                  <a:t> </a:t>
                </a:r>
              </a:p>
            </p:txBody>
          </p:sp>
        </mc:Fallback>
      </mc:AlternateContent>
    </p:spTree>
    <p:extLst>
      <p:ext uri="{BB962C8B-B14F-4D97-AF65-F5344CB8AC3E}">
        <p14:creationId xmlns:p14="http://schemas.microsoft.com/office/powerpoint/2010/main" val="24244723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p14="http://schemas.microsoft.com/office/powerpoint/2010/main" Requires="p14">
          <p:contentPart p14:bwMode="auto" r:id="rId2">
            <p14:nvContentPartPr>
              <p14:cNvPr id="6" name="Entrada de lápiz 5"/>
              <p14:cNvContentPartPr/>
              <p14:nvPr/>
            </p14:nvContentPartPr>
            <p14:xfrm>
              <a:off x="4045464" y="2421432"/>
              <a:ext cx="77040" cy="1529280"/>
            </p14:xfrm>
          </p:contentPart>
        </mc:Choice>
        <mc:Fallback>
          <p:pic>
            <p:nvPicPr>
              <p:cNvPr id="6" name="Entrada de lápiz 5"/>
              <p:cNvPicPr/>
              <p:nvPr/>
            </p:nvPicPr>
            <p:blipFill>
              <a:blip r:embed="rId3"/>
              <a:stretch>
                <a:fillRect/>
              </a:stretch>
            </p:blipFill>
            <p:spPr>
              <a:xfrm>
                <a:off x="4033944" y="2412432"/>
                <a:ext cx="96840" cy="1544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Entrada de lápiz 6"/>
              <p14:cNvContentPartPr/>
              <p14:nvPr/>
            </p14:nvContentPartPr>
            <p14:xfrm>
              <a:off x="1349064" y="3856752"/>
              <a:ext cx="4849560" cy="112320"/>
            </p14:xfrm>
          </p:contentPart>
        </mc:Choice>
        <mc:Fallback>
          <p:pic>
            <p:nvPicPr>
              <p:cNvPr id="7" name="Entrada de lápiz 6"/>
              <p:cNvPicPr/>
              <p:nvPr/>
            </p:nvPicPr>
            <p:blipFill>
              <a:blip r:embed="rId5"/>
              <a:stretch>
                <a:fillRect/>
              </a:stretch>
            </p:blipFill>
            <p:spPr>
              <a:xfrm>
                <a:off x="1342224" y="3850632"/>
                <a:ext cx="48654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Entrada de lápiz 9"/>
              <p14:cNvContentPartPr/>
              <p14:nvPr/>
            </p14:nvContentPartPr>
            <p14:xfrm>
              <a:off x="1870344" y="2643552"/>
              <a:ext cx="4335120" cy="1210680"/>
            </p14:xfrm>
          </p:contentPart>
        </mc:Choice>
        <mc:Fallback>
          <p:pic>
            <p:nvPicPr>
              <p:cNvPr id="10" name="Entrada de lápiz 9"/>
              <p:cNvPicPr/>
              <p:nvPr/>
            </p:nvPicPr>
            <p:blipFill>
              <a:blip r:embed="rId7"/>
              <a:stretch>
                <a:fillRect/>
              </a:stretch>
            </p:blipFill>
            <p:spPr>
              <a:xfrm>
                <a:off x="1865664" y="2634912"/>
                <a:ext cx="4346640" cy="1226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Entrada de lápiz 13"/>
              <p14:cNvContentPartPr/>
              <p14:nvPr/>
            </p14:nvContentPartPr>
            <p14:xfrm>
              <a:off x="2595024" y="3381552"/>
              <a:ext cx="55440" cy="713520"/>
            </p14:xfrm>
          </p:contentPart>
        </mc:Choice>
        <mc:Fallback>
          <p:pic>
            <p:nvPicPr>
              <p:cNvPr id="14" name="Entrada de lápiz 13"/>
              <p:cNvPicPr/>
              <p:nvPr/>
            </p:nvPicPr>
            <p:blipFill>
              <a:blip r:embed="rId9"/>
              <a:stretch>
                <a:fillRect/>
              </a:stretch>
            </p:blipFill>
            <p:spPr>
              <a:xfrm>
                <a:off x="2591064" y="3371472"/>
                <a:ext cx="67320" cy="729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Entrada de lápiz 14"/>
              <p14:cNvContentPartPr/>
              <p14:nvPr/>
            </p14:nvContentPartPr>
            <p14:xfrm>
              <a:off x="5465304" y="3663432"/>
              <a:ext cx="581040" cy="306720"/>
            </p14:xfrm>
          </p:contentPart>
        </mc:Choice>
        <mc:Fallback>
          <p:pic>
            <p:nvPicPr>
              <p:cNvPr id="15" name="Entrada de lápiz 14"/>
              <p:cNvPicPr/>
              <p:nvPr/>
            </p:nvPicPr>
            <p:blipFill>
              <a:blip r:embed="rId11"/>
              <a:stretch>
                <a:fillRect/>
              </a:stretch>
            </p:blipFill>
            <p:spPr>
              <a:xfrm>
                <a:off x="5455584" y="3655152"/>
                <a:ext cx="6022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Entrada de lápiz 20"/>
              <p14:cNvContentPartPr/>
              <p14:nvPr/>
            </p14:nvContentPartPr>
            <p14:xfrm>
              <a:off x="6065784" y="3804552"/>
              <a:ext cx="1573920" cy="162720"/>
            </p14:xfrm>
          </p:contentPart>
        </mc:Choice>
        <mc:Fallback>
          <p:pic>
            <p:nvPicPr>
              <p:cNvPr id="21" name="Entrada de lápiz 20"/>
              <p:cNvPicPr/>
              <p:nvPr/>
            </p:nvPicPr>
            <p:blipFill>
              <a:blip r:embed="rId13"/>
              <a:stretch>
                <a:fillRect/>
              </a:stretch>
            </p:blipFill>
            <p:spPr>
              <a:xfrm>
                <a:off x="6060744" y="3796992"/>
                <a:ext cx="15836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Entrada de lápiz 21"/>
              <p14:cNvContentPartPr/>
              <p14:nvPr/>
            </p14:nvContentPartPr>
            <p14:xfrm>
              <a:off x="5434344" y="3260232"/>
              <a:ext cx="93960" cy="932040"/>
            </p14:xfrm>
          </p:contentPart>
        </mc:Choice>
        <mc:Fallback>
          <p:pic>
            <p:nvPicPr>
              <p:cNvPr id="22" name="Entrada de lápiz 21"/>
              <p:cNvPicPr/>
              <p:nvPr/>
            </p:nvPicPr>
            <p:blipFill>
              <a:blip r:embed="rId15"/>
              <a:stretch>
                <a:fillRect/>
              </a:stretch>
            </p:blipFill>
            <p:spPr>
              <a:xfrm>
                <a:off x="5421744" y="3251232"/>
                <a:ext cx="114120" cy="94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Entrada de lápiz 24"/>
              <p14:cNvContentPartPr/>
              <p14:nvPr/>
            </p14:nvContentPartPr>
            <p14:xfrm>
              <a:off x="5995224" y="3966192"/>
              <a:ext cx="1734120" cy="113400"/>
            </p14:xfrm>
          </p:contentPart>
        </mc:Choice>
        <mc:Fallback>
          <p:pic>
            <p:nvPicPr>
              <p:cNvPr id="25" name="Entrada de lápiz 24"/>
              <p:cNvPicPr/>
              <p:nvPr/>
            </p:nvPicPr>
            <p:blipFill>
              <a:blip r:embed="rId17"/>
              <a:stretch>
                <a:fillRect/>
              </a:stretch>
            </p:blipFill>
            <p:spPr>
              <a:xfrm>
                <a:off x="5990904" y="3961872"/>
                <a:ext cx="17431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Entrada de lápiz 26"/>
              <p14:cNvContentPartPr/>
              <p14:nvPr/>
            </p14:nvContentPartPr>
            <p14:xfrm>
              <a:off x="7423704" y="3941352"/>
              <a:ext cx="112320" cy="132840"/>
            </p14:xfrm>
          </p:contentPart>
        </mc:Choice>
        <mc:Fallback>
          <p:pic>
            <p:nvPicPr>
              <p:cNvPr id="27" name="Entrada de lápiz 26"/>
              <p:cNvPicPr/>
              <p:nvPr/>
            </p:nvPicPr>
            <p:blipFill>
              <a:blip r:embed="rId19"/>
              <a:stretch>
                <a:fillRect/>
              </a:stretch>
            </p:blipFill>
            <p:spPr>
              <a:xfrm>
                <a:off x="7419384" y="3936672"/>
                <a:ext cx="1260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Entrada de lápiz 28"/>
              <p14:cNvContentPartPr/>
              <p14:nvPr/>
            </p14:nvContentPartPr>
            <p14:xfrm>
              <a:off x="1674144" y="3666672"/>
              <a:ext cx="935640" cy="357480"/>
            </p14:xfrm>
          </p:contentPart>
        </mc:Choice>
        <mc:Fallback>
          <p:pic>
            <p:nvPicPr>
              <p:cNvPr id="29" name="Entrada de lápiz 28"/>
              <p:cNvPicPr/>
              <p:nvPr/>
            </p:nvPicPr>
            <p:blipFill>
              <a:blip r:embed="rId21"/>
              <a:stretch>
                <a:fillRect/>
              </a:stretch>
            </p:blipFill>
            <p:spPr>
              <a:xfrm>
                <a:off x="1668384" y="3656592"/>
                <a:ext cx="950040" cy="375840"/>
              </a:xfrm>
              <a:prstGeom prst="rect">
                <a:avLst/>
              </a:prstGeom>
            </p:spPr>
          </p:pic>
        </mc:Fallback>
      </mc:AlternateContent>
    </p:spTree>
    <p:extLst>
      <p:ext uri="{BB962C8B-B14F-4D97-AF65-F5344CB8AC3E}">
        <p14:creationId xmlns:p14="http://schemas.microsoft.com/office/powerpoint/2010/main" val="1769606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6" name="CuadroTexto 5"/>
          <p:cNvSpPr txBox="1"/>
          <p:nvPr/>
        </p:nvSpPr>
        <p:spPr>
          <a:xfrm>
            <a:off x="5998464" y="1828653"/>
            <a:ext cx="6022849" cy="4247317"/>
          </a:xfrm>
          <a:prstGeom prst="rect">
            <a:avLst/>
          </a:prstGeom>
          <a:noFill/>
        </p:spPr>
        <p:txBody>
          <a:bodyPr wrap="square" rtlCol="0">
            <a:spAutoFit/>
          </a:bodyPr>
          <a:lstStyle/>
          <a:p>
            <a:r>
              <a:rPr lang="es-MX" dirty="0" smtClean="0"/>
              <a:t>Como p-valor = 0.00001921 se rechaza la hipótesis nula de igualdad de medias.</a:t>
            </a:r>
          </a:p>
          <a:p>
            <a:endParaRPr lang="es-MX" dirty="0"/>
          </a:p>
          <a:p>
            <a:r>
              <a:rPr lang="es-MX" dirty="0" smtClean="0"/>
              <a:t>El IC no contiene el valor cero, por lo que el valor cero no es aceptado para la diferencia de medias, es decir, no se puede aceptar que las medias sean iguales.</a:t>
            </a:r>
          </a:p>
          <a:p>
            <a:endParaRPr lang="es-MX" dirty="0"/>
          </a:p>
          <a:p>
            <a:r>
              <a:rPr lang="es-MX" dirty="0" smtClean="0"/>
              <a:t>Esta prueba se realizo suponiendo que  las varianzas son diferentes.</a:t>
            </a:r>
          </a:p>
          <a:p>
            <a:endParaRPr lang="es-MX" dirty="0" smtClean="0"/>
          </a:p>
          <a:p>
            <a:r>
              <a:rPr lang="es-MX" dirty="0" smtClean="0"/>
              <a:t>Para realizar la prueba bajo el supuesto de que las varianzas son iguales debemos primero probar esto</a:t>
            </a:r>
          </a:p>
          <a:p>
            <a:endParaRPr lang="es-MX" dirty="0"/>
          </a:p>
          <a:p>
            <a:endParaRPr lang="es-MX" dirty="0" smtClean="0"/>
          </a:p>
          <a:p>
            <a:endParaRPr lang="es-MX" dirty="0"/>
          </a:p>
        </p:txBody>
      </p:sp>
      <p:pic>
        <p:nvPicPr>
          <p:cNvPr id="8" name="Imagen 7"/>
          <p:cNvPicPr>
            <a:picLocks noChangeAspect="1"/>
          </p:cNvPicPr>
          <p:nvPr/>
        </p:nvPicPr>
        <p:blipFill>
          <a:blip r:embed="rId2"/>
          <a:stretch>
            <a:fillRect/>
          </a:stretch>
        </p:blipFill>
        <p:spPr>
          <a:xfrm>
            <a:off x="816864" y="1828653"/>
            <a:ext cx="4648849" cy="2886478"/>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Entrada de lápiz 8"/>
              <p14:cNvContentPartPr/>
              <p14:nvPr/>
            </p14:nvContentPartPr>
            <p14:xfrm>
              <a:off x="3163896" y="2701152"/>
              <a:ext cx="1098000" cy="88560"/>
            </p14:xfrm>
          </p:contentPart>
        </mc:Choice>
        <mc:Fallback>
          <p:pic>
            <p:nvPicPr>
              <p:cNvPr id="9" name="Entrada de lápiz 8"/>
              <p:cNvPicPr/>
              <p:nvPr/>
            </p:nvPicPr>
            <p:blipFill>
              <a:blip r:embed="rId4"/>
              <a:stretch>
                <a:fillRect/>
              </a:stretch>
            </p:blipFill>
            <p:spPr>
              <a:xfrm>
                <a:off x="3103776" y="2581272"/>
                <a:ext cx="12178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Entrada de lápiz 9"/>
              <p14:cNvContentPartPr/>
              <p14:nvPr/>
            </p14:nvContentPartPr>
            <p14:xfrm>
              <a:off x="850536" y="2953512"/>
              <a:ext cx="1052280" cy="21600"/>
            </p14:xfrm>
          </p:contentPart>
        </mc:Choice>
        <mc:Fallback>
          <p:pic>
            <p:nvPicPr>
              <p:cNvPr id="10" name="Entrada de lápiz 9"/>
              <p:cNvPicPr/>
              <p:nvPr/>
            </p:nvPicPr>
            <p:blipFill>
              <a:blip r:embed="rId6"/>
              <a:stretch>
                <a:fillRect/>
              </a:stretch>
            </p:blipFill>
            <p:spPr>
              <a:xfrm>
                <a:off x="790416" y="2833632"/>
                <a:ext cx="11721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Entrada de lápiz 10"/>
              <p14:cNvContentPartPr/>
              <p14:nvPr/>
            </p14:nvContentPartPr>
            <p14:xfrm>
              <a:off x="7406136" y="2304792"/>
              <a:ext cx="3448080" cy="43560"/>
            </p14:xfrm>
          </p:contentPart>
        </mc:Choice>
        <mc:Fallback>
          <p:pic>
            <p:nvPicPr>
              <p:cNvPr id="11" name="Entrada de lápiz 10"/>
              <p:cNvPicPr/>
              <p:nvPr/>
            </p:nvPicPr>
            <p:blipFill>
              <a:blip r:embed="rId8"/>
              <a:stretch>
                <a:fillRect/>
              </a:stretch>
            </p:blipFill>
            <p:spPr>
              <a:xfrm>
                <a:off x="7346376" y="2184552"/>
                <a:ext cx="35679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Entrada de lápiz 11"/>
              <p14:cNvContentPartPr/>
              <p14:nvPr/>
            </p14:nvContentPartPr>
            <p14:xfrm>
              <a:off x="7397496" y="1999512"/>
              <a:ext cx="4005360" cy="82440"/>
            </p14:xfrm>
          </p:contentPart>
        </mc:Choice>
        <mc:Fallback>
          <p:pic>
            <p:nvPicPr>
              <p:cNvPr id="12" name="Entrada de lápiz 11"/>
              <p:cNvPicPr/>
              <p:nvPr/>
            </p:nvPicPr>
            <p:blipFill>
              <a:blip r:embed="rId10"/>
              <a:stretch>
                <a:fillRect/>
              </a:stretch>
            </p:blipFill>
            <p:spPr>
              <a:xfrm>
                <a:off x="7337376" y="1879632"/>
                <a:ext cx="41256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Entrada de lápiz 13"/>
              <p14:cNvContentPartPr/>
              <p14:nvPr/>
            </p14:nvContentPartPr>
            <p14:xfrm>
              <a:off x="2130696" y="3624552"/>
              <a:ext cx="2432520" cy="37440"/>
            </p14:xfrm>
          </p:contentPart>
        </mc:Choice>
        <mc:Fallback>
          <p:pic>
            <p:nvPicPr>
              <p:cNvPr id="14" name="Entrada de lápiz 13"/>
              <p:cNvPicPr/>
              <p:nvPr/>
            </p:nvPicPr>
            <p:blipFill>
              <a:blip r:embed="rId12"/>
              <a:stretch>
                <a:fillRect/>
              </a:stretch>
            </p:blipFill>
            <p:spPr>
              <a:xfrm>
                <a:off x="2070576" y="3504312"/>
                <a:ext cx="25527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Entrada de lápiz 14"/>
              <p14:cNvContentPartPr/>
              <p14:nvPr/>
            </p14:nvContentPartPr>
            <p14:xfrm>
              <a:off x="950976" y="3787992"/>
              <a:ext cx="2076480" cy="73440"/>
            </p14:xfrm>
          </p:contentPart>
        </mc:Choice>
        <mc:Fallback>
          <p:pic>
            <p:nvPicPr>
              <p:cNvPr id="15" name="Entrada de lápiz 14"/>
              <p:cNvPicPr/>
              <p:nvPr/>
            </p:nvPicPr>
            <p:blipFill>
              <a:blip r:embed="rId14"/>
              <a:stretch>
                <a:fillRect/>
              </a:stretch>
            </p:blipFill>
            <p:spPr>
              <a:xfrm>
                <a:off x="890856" y="3667752"/>
                <a:ext cx="21963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Entrada de lápiz 15"/>
              <p14:cNvContentPartPr/>
              <p14:nvPr/>
            </p14:nvContentPartPr>
            <p14:xfrm>
              <a:off x="7589016" y="2824992"/>
              <a:ext cx="165960" cy="29520"/>
            </p14:xfrm>
          </p:contentPart>
        </mc:Choice>
        <mc:Fallback>
          <p:pic>
            <p:nvPicPr>
              <p:cNvPr id="16" name="Entrada de lápiz 15"/>
              <p:cNvPicPr/>
              <p:nvPr/>
            </p:nvPicPr>
            <p:blipFill>
              <a:blip r:embed="rId16"/>
              <a:stretch>
                <a:fillRect/>
              </a:stretch>
            </p:blipFill>
            <p:spPr>
              <a:xfrm>
                <a:off x="7529256" y="2705112"/>
                <a:ext cx="285480" cy="269280"/>
              </a:xfrm>
              <a:prstGeom prst="rect">
                <a:avLst/>
              </a:prstGeom>
            </p:spPr>
          </p:pic>
        </mc:Fallback>
      </mc:AlternateContent>
      <mc:AlternateContent xmlns:mc="http://schemas.openxmlformats.org/markup-compatibility/2006">
        <mc:Choice xmlns:a14="http://schemas.microsoft.com/office/drawing/2010/main" Requires="a14">
          <p:sp>
            <p:nvSpPr>
              <p:cNvPr id="17" name="CuadroTexto 16"/>
              <p:cNvSpPr txBox="1"/>
              <p:nvPr/>
            </p:nvSpPr>
            <p:spPr>
              <a:xfrm>
                <a:off x="7671996" y="5241227"/>
                <a:ext cx="1396023" cy="6901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𝑥</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𝑦</m:t>
                          </m:r>
                        </m:sub>
                      </m:sSub>
                    </m:oMath>
                  </m:oMathPara>
                </a14:m>
                <a:endParaRPr lang="es-MX"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𝑎</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𝑥</m:t>
                          </m:r>
                        </m:sub>
                      </m:sSub>
                      <m:r>
                        <a:rPr lang="es-MX" b="0" i="1" smtClean="0">
                          <a:latin typeface="Cambria Math" panose="02040503050406030204" pitchFamily="18" charset="0"/>
                          <a:ea typeface="Cambria Math" panose="02040503050406030204" pitchFamily="18" charset="0"/>
                        </a:rPr>
                        <m:t>≠</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𝜎</m:t>
                          </m:r>
                        </m:e>
                        <m:sub>
                          <m:r>
                            <a:rPr lang="es-MX" b="0" i="1" smtClean="0">
                              <a:latin typeface="Cambria Math" panose="02040503050406030204" pitchFamily="18" charset="0"/>
                              <a:ea typeface="Cambria Math" panose="02040503050406030204" pitchFamily="18" charset="0"/>
                            </a:rPr>
                            <m:t>𝑦</m:t>
                          </m:r>
                        </m:sub>
                      </m:sSub>
                    </m:oMath>
                  </m:oMathPara>
                </a14:m>
                <a:endParaRPr lang="es-MX" dirty="0"/>
              </a:p>
            </p:txBody>
          </p:sp>
        </mc:Choice>
        <mc:Fallback>
          <p:sp>
            <p:nvSpPr>
              <p:cNvPr id="17" name="CuadroTexto 16"/>
              <p:cNvSpPr txBox="1">
                <a:spLocks noRot="1" noChangeAspect="1" noMove="1" noResize="1" noEditPoints="1" noAdjustHandles="1" noChangeArrowheads="1" noChangeShapeType="1" noTextEdit="1"/>
              </p:cNvSpPr>
              <p:nvPr/>
            </p:nvSpPr>
            <p:spPr>
              <a:xfrm>
                <a:off x="7671996" y="5241227"/>
                <a:ext cx="1396023" cy="690189"/>
              </a:xfrm>
              <a:prstGeom prst="rect">
                <a:avLst/>
              </a:prstGeom>
              <a:blipFill>
                <a:blip r:embed="rId17"/>
                <a:stretch>
                  <a:fillRect b="-885"/>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3" name="CuadroTexto 12"/>
              <p:cNvSpPr txBox="1"/>
              <p:nvPr/>
            </p:nvSpPr>
            <p:spPr>
              <a:xfrm>
                <a:off x="816864" y="5042070"/>
                <a:ext cx="1817870" cy="88934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0</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𝑥</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𝑦</m:t>
                          </m:r>
                        </m:sub>
                      </m:sSub>
                    </m:oMath>
                  </m:oMathPara>
                </a14:m>
                <a:endParaRPr lang="es-MX" sz="24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𝑎</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𝑥</m:t>
                          </m:r>
                        </m:sub>
                      </m:sSub>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𝜇</m:t>
                          </m:r>
                        </m:e>
                        <m:sub>
                          <m:r>
                            <a:rPr lang="es-MX" sz="2400" b="0" i="1" smtClean="0">
                              <a:latin typeface="Cambria Math" panose="02040503050406030204" pitchFamily="18" charset="0"/>
                              <a:ea typeface="Cambria Math" panose="02040503050406030204" pitchFamily="18" charset="0"/>
                            </a:rPr>
                            <m:t>𝑦</m:t>
                          </m:r>
                        </m:sub>
                      </m:sSub>
                    </m:oMath>
                  </m:oMathPara>
                </a14:m>
                <a:endParaRPr lang="es-MX" sz="2400" dirty="0"/>
              </a:p>
            </p:txBody>
          </p:sp>
        </mc:Choice>
        <mc:Fallback>
          <p:sp>
            <p:nvSpPr>
              <p:cNvPr id="13" name="CuadroTexto 12"/>
              <p:cNvSpPr txBox="1">
                <a:spLocks noRot="1" noChangeAspect="1" noMove="1" noResize="1" noEditPoints="1" noAdjustHandles="1" noChangeArrowheads="1" noChangeShapeType="1" noTextEdit="1"/>
              </p:cNvSpPr>
              <p:nvPr/>
            </p:nvSpPr>
            <p:spPr>
              <a:xfrm>
                <a:off x="816864" y="5042070"/>
                <a:ext cx="1817870" cy="889346"/>
              </a:xfrm>
              <a:prstGeom prst="rect">
                <a:avLst/>
              </a:prstGeom>
              <a:blipFill>
                <a:blip r:embed="rId18"/>
                <a:stretch>
                  <a:fillRect b="-2740"/>
                </a:stretch>
              </a:blipFill>
            </p:spPr>
            <p:txBody>
              <a:bodyPr/>
              <a:lstStyle/>
              <a:p>
                <a:r>
                  <a:rPr lang="es-MX">
                    <a:noFill/>
                  </a:rPr>
                  <a:t> </a:t>
                </a:r>
              </a:p>
            </p:txBody>
          </p:sp>
        </mc:Fallback>
      </mc:AlternateContent>
    </p:spTree>
    <p:extLst>
      <p:ext uri="{BB962C8B-B14F-4D97-AF65-F5344CB8AC3E}">
        <p14:creationId xmlns:p14="http://schemas.microsoft.com/office/powerpoint/2010/main" val="159639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Errores del muestreo</a:t>
            </a:r>
            <a:endParaRPr lang="es-MX" dirty="0"/>
          </a:p>
        </p:txBody>
      </p:sp>
      <p:sp>
        <p:nvSpPr>
          <p:cNvPr id="3" name="Marcador de contenido 2"/>
          <p:cNvSpPr>
            <a:spLocks noGrp="1"/>
          </p:cNvSpPr>
          <p:nvPr>
            <p:ph sz="quarter" idx="1"/>
          </p:nvPr>
        </p:nvSpPr>
        <p:spPr/>
        <p:txBody>
          <a:bodyPr/>
          <a:lstStyle/>
          <a:p>
            <a:pPr marL="0" indent="0" algn="just">
              <a:buNone/>
            </a:pPr>
            <a:r>
              <a:rPr lang="es-MX" dirty="0" smtClean="0"/>
              <a:t>Existen dos tipos generales de errores que pueden ocurrir cuando se usan valores muéstrales “</a:t>
            </a:r>
            <a:r>
              <a:rPr lang="es-MX" b="1" dirty="0" smtClean="0"/>
              <a:t>estadísticos” </a:t>
            </a:r>
            <a:r>
              <a:rPr lang="es-MX" dirty="0" smtClean="0"/>
              <a:t>para estimar valores poblacionales</a:t>
            </a:r>
            <a:r>
              <a:rPr lang="es-MX" b="1" dirty="0"/>
              <a:t> </a:t>
            </a:r>
            <a:r>
              <a:rPr lang="es-MX" b="1" dirty="0" smtClean="0"/>
              <a:t>“parámetros”.</a:t>
            </a:r>
          </a:p>
          <a:p>
            <a:pPr algn="just"/>
            <a:r>
              <a:rPr lang="es-MX" b="1" dirty="0" smtClean="0"/>
              <a:t>Error </a:t>
            </a:r>
            <a:r>
              <a:rPr lang="es-MX" b="1" dirty="0" err="1" smtClean="0"/>
              <a:t>muestral</a:t>
            </a:r>
            <a:r>
              <a:rPr lang="es-MX" b="1" dirty="0" smtClean="0"/>
              <a:t>: </a:t>
            </a:r>
            <a:r>
              <a:rPr lang="es-MX" dirty="0" smtClean="0"/>
              <a:t>referente a </a:t>
            </a:r>
            <a:r>
              <a:rPr lang="es-MX" dirty="0"/>
              <a:t>la variación natural </a:t>
            </a:r>
            <a:r>
              <a:rPr lang="es-MX" dirty="0" smtClean="0"/>
              <a:t>que existe </a:t>
            </a:r>
            <a:r>
              <a:rPr lang="es-MX" dirty="0"/>
              <a:t>entre </a:t>
            </a:r>
            <a:r>
              <a:rPr lang="es-MX" dirty="0" smtClean="0"/>
              <a:t>muestras tomadas </a:t>
            </a:r>
            <a:r>
              <a:rPr lang="es-MX" dirty="0"/>
              <a:t>de la misma población</a:t>
            </a:r>
            <a:r>
              <a:rPr lang="es-MX" dirty="0" smtClean="0"/>
              <a:t>.</a:t>
            </a:r>
          </a:p>
          <a:p>
            <a:r>
              <a:rPr lang="es-MX" b="1" dirty="0" smtClean="0"/>
              <a:t>Errores no </a:t>
            </a:r>
            <a:r>
              <a:rPr lang="es-MX" b="1" dirty="0" err="1" smtClean="0"/>
              <a:t>muestrales</a:t>
            </a:r>
            <a:r>
              <a:rPr lang="es-MX" b="1" dirty="0" smtClean="0"/>
              <a:t>: </a:t>
            </a:r>
            <a:r>
              <a:rPr lang="es-MX" dirty="0" smtClean="0"/>
              <a:t>son los </a:t>
            </a:r>
            <a:r>
              <a:rPr lang="es-MX" dirty="0"/>
              <a:t>errores que surgen al tomar las muestras </a:t>
            </a:r>
            <a:r>
              <a:rPr lang="es-MX" dirty="0" smtClean="0"/>
              <a:t>y no </a:t>
            </a:r>
            <a:r>
              <a:rPr lang="es-MX" dirty="0"/>
              <a:t>pueden </a:t>
            </a:r>
            <a:r>
              <a:rPr lang="es-MX" dirty="0" smtClean="0"/>
              <a:t>ser clasificados como errores.</a:t>
            </a:r>
            <a:endParaRPr lang="es-MX" b="1" dirty="0" smtClean="0"/>
          </a:p>
        </p:txBody>
      </p:sp>
    </p:spTree>
    <p:extLst>
      <p:ext uri="{BB962C8B-B14F-4D97-AF65-F5344CB8AC3E}">
        <p14:creationId xmlns:p14="http://schemas.microsoft.com/office/powerpoint/2010/main" val="29507273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a14="http://schemas.microsoft.com/office/drawing/2010/main" Requires="a14">
          <p:sp>
            <p:nvSpPr>
              <p:cNvPr id="3" name="CuadroTexto 2"/>
              <p:cNvSpPr txBox="1"/>
              <p:nvPr/>
            </p:nvSpPr>
            <p:spPr>
              <a:xfrm>
                <a:off x="812800" y="1665923"/>
                <a:ext cx="1396023" cy="6901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𝑥</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𝑦</m:t>
                          </m:r>
                        </m:sub>
                      </m:sSub>
                    </m:oMath>
                  </m:oMathPara>
                </a14:m>
                <a:endParaRPr lang="es-MX"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𝑎</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𝑥</m:t>
                          </m:r>
                        </m:sub>
                      </m:sSub>
                      <m:r>
                        <a:rPr lang="es-MX" b="0" i="1" smtClean="0">
                          <a:latin typeface="Cambria Math" panose="02040503050406030204" pitchFamily="18" charset="0"/>
                          <a:ea typeface="Cambria Math" panose="02040503050406030204" pitchFamily="18" charset="0"/>
                        </a:rPr>
                        <m:t>≠</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𝜎</m:t>
                          </m:r>
                        </m:e>
                        <m:sub>
                          <m:r>
                            <a:rPr lang="es-MX" b="0" i="1" smtClean="0">
                              <a:latin typeface="Cambria Math" panose="02040503050406030204" pitchFamily="18" charset="0"/>
                              <a:ea typeface="Cambria Math" panose="02040503050406030204" pitchFamily="18" charset="0"/>
                            </a:rPr>
                            <m:t>𝑦</m:t>
                          </m:r>
                        </m:sub>
                      </m:sSub>
                    </m:oMath>
                  </m:oMathPara>
                </a14:m>
                <a:endParaRPr lang="es-MX" dirty="0"/>
              </a:p>
            </p:txBody>
          </p:sp>
        </mc:Choice>
        <mc:Fallback>
          <p:sp>
            <p:nvSpPr>
              <p:cNvPr id="3" name="CuadroTexto 2"/>
              <p:cNvSpPr txBox="1">
                <a:spLocks noRot="1" noChangeAspect="1" noMove="1" noResize="1" noEditPoints="1" noAdjustHandles="1" noChangeArrowheads="1" noChangeShapeType="1" noTextEdit="1"/>
              </p:cNvSpPr>
              <p:nvPr/>
            </p:nvSpPr>
            <p:spPr>
              <a:xfrm>
                <a:off x="812800" y="1665923"/>
                <a:ext cx="1396023" cy="690189"/>
              </a:xfrm>
              <a:prstGeom prst="rect">
                <a:avLst/>
              </a:prstGeom>
              <a:blipFill>
                <a:blip r:embed="rId2"/>
                <a:stretch>
                  <a:fillRect b="-877"/>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387456" y="2802835"/>
            <a:ext cx="5611008" cy="2962688"/>
          </a:xfrm>
          <a:prstGeom prst="rect">
            <a:avLst/>
          </a:prstGeom>
        </p:spPr>
      </p:pic>
      <mc:AlternateContent xmlns:mc="http://schemas.openxmlformats.org/markup-compatibility/2006">
        <mc:Choice xmlns:a14="http://schemas.microsoft.com/office/drawing/2010/main" Requires="a14">
          <p:sp>
            <p:nvSpPr>
              <p:cNvPr id="5" name="CuadroTexto 4"/>
              <p:cNvSpPr txBox="1"/>
              <p:nvPr/>
            </p:nvSpPr>
            <p:spPr>
              <a:xfrm>
                <a:off x="5998464" y="1828653"/>
                <a:ext cx="6022849" cy="3970318"/>
              </a:xfrm>
              <a:prstGeom prst="rect">
                <a:avLst/>
              </a:prstGeom>
              <a:noFill/>
            </p:spPr>
            <p:txBody>
              <a:bodyPr wrap="square" rtlCol="0">
                <a:spAutoFit/>
              </a:bodyPr>
              <a:lstStyle/>
              <a:p>
                <a:r>
                  <a:rPr lang="es-MX" dirty="0" smtClean="0"/>
                  <a:t>p-valor=0.8992, es un valor alto que indica que las varianzas son iguales, por lo que se acepta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oMath>
                </a14:m>
                <a:r>
                  <a:rPr lang="es-MX" dirty="0" smtClean="0"/>
                  <a:t>.</a:t>
                </a:r>
              </a:p>
              <a:p>
                <a:endParaRPr lang="es-MX" dirty="0"/>
              </a:p>
              <a:p>
                <a:r>
                  <a:rPr lang="es-MX" dirty="0" smtClean="0"/>
                  <a:t>Lo anterior lo corrobora el IC para el cociente de </a:t>
                </a:r>
                <a:r>
                  <a:rPr lang="es-MX" dirty="0"/>
                  <a:t>las varianzas 0.2709085 </a:t>
                </a:r>
                <a:r>
                  <a:rPr lang="es-MX" dirty="0" smtClean="0"/>
                  <a:t>4.3910555  ya que contiene al valor 1.</a:t>
                </a:r>
              </a:p>
              <a:p>
                <a:endParaRPr lang="es-MX" dirty="0" smtClean="0"/>
              </a:p>
              <a:p>
                <a:endParaRPr lang="es-MX" dirty="0"/>
              </a:p>
              <a:p>
                <a:endParaRPr lang="es-MX" dirty="0" smtClean="0"/>
              </a:p>
              <a:p>
                <a:endParaRPr lang="es-MX" dirty="0" smtClean="0"/>
              </a:p>
              <a:p>
                <a:r>
                  <a:rPr lang="es-MX" dirty="0" smtClean="0"/>
                  <a:t>Ahora si, ya se puede realizar la prueba de igualdad de medias, suponiendo que las varianzas son iguales.</a:t>
                </a:r>
              </a:p>
              <a:p>
                <a:endParaRPr lang="es-MX" dirty="0"/>
              </a:p>
              <a:p>
                <a:r>
                  <a:rPr lang="es-MX" dirty="0" smtClean="0"/>
                  <a:t>Para hacer una prueba con varianzas iguales se usa </a:t>
                </a:r>
                <a:r>
                  <a:rPr lang="es-MX" dirty="0" err="1" smtClean="0"/>
                  <a:t>var.equal</a:t>
                </a:r>
                <a:r>
                  <a:rPr lang="es-MX" dirty="0" smtClean="0"/>
                  <a:t>=TRUE</a:t>
                </a:r>
                <a:endParaRPr lang="es-MX" dirty="0"/>
              </a:p>
            </p:txBody>
          </p:sp>
        </mc:Choice>
        <mc:Fallback>
          <p:sp>
            <p:nvSpPr>
              <p:cNvPr id="5" name="CuadroTexto 4"/>
              <p:cNvSpPr txBox="1">
                <a:spLocks noRot="1" noChangeAspect="1" noMove="1" noResize="1" noEditPoints="1" noAdjustHandles="1" noChangeArrowheads="1" noChangeShapeType="1" noTextEdit="1"/>
              </p:cNvSpPr>
              <p:nvPr/>
            </p:nvSpPr>
            <p:spPr>
              <a:xfrm>
                <a:off x="5998464" y="1828653"/>
                <a:ext cx="6022849" cy="3970318"/>
              </a:xfrm>
              <a:prstGeom prst="rect">
                <a:avLst/>
              </a:prstGeom>
              <a:blipFill>
                <a:blip r:embed="rId4"/>
                <a:stretch>
                  <a:fillRect l="-810" t="-922" r="-405" b="-1536"/>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6" name="Entrada de lápiz 5"/>
              <p14:cNvContentPartPr/>
              <p14:nvPr/>
            </p14:nvContentPartPr>
            <p14:xfrm>
              <a:off x="804816" y="3848112"/>
              <a:ext cx="1948320" cy="49320"/>
            </p14:xfrm>
          </p:contentPart>
        </mc:Choice>
        <mc:Fallback>
          <p:pic>
            <p:nvPicPr>
              <p:cNvPr id="6" name="Entrada de lápiz 5"/>
              <p:cNvPicPr/>
              <p:nvPr/>
            </p:nvPicPr>
            <p:blipFill>
              <a:blip r:embed="rId6"/>
              <a:stretch>
                <a:fillRect/>
              </a:stretch>
            </p:blipFill>
            <p:spPr>
              <a:xfrm>
                <a:off x="744696" y="3728232"/>
                <a:ext cx="20682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p14:cNvContentPartPr/>
              <p14:nvPr/>
            </p14:nvContentPartPr>
            <p14:xfrm>
              <a:off x="5998536" y="3057552"/>
              <a:ext cx="2241000" cy="54000"/>
            </p14:xfrm>
          </p:contentPart>
        </mc:Choice>
        <mc:Fallback>
          <p:pic>
            <p:nvPicPr>
              <p:cNvPr id="7" name="Entrada de lápiz 6"/>
              <p:cNvPicPr/>
              <p:nvPr/>
            </p:nvPicPr>
            <p:blipFill>
              <a:blip r:embed="rId8"/>
              <a:stretch>
                <a:fillRect/>
              </a:stretch>
            </p:blipFill>
            <p:spPr>
              <a:xfrm>
                <a:off x="5938416" y="2937312"/>
                <a:ext cx="23608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p14:cNvContentPartPr/>
              <p14:nvPr/>
            </p14:nvContentPartPr>
            <p14:xfrm>
              <a:off x="913896" y="4642632"/>
              <a:ext cx="2342160" cy="153720"/>
            </p14:xfrm>
          </p:contentPart>
        </mc:Choice>
        <mc:Fallback>
          <p:pic>
            <p:nvPicPr>
              <p:cNvPr id="8" name="Entrada de lápiz 7"/>
              <p:cNvPicPr/>
              <p:nvPr/>
            </p:nvPicPr>
            <p:blipFill>
              <a:blip r:embed="rId10"/>
              <a:stretch>
                <a:fillRect/>
              </a:stretch>
            </p:blipFill>
            <p:spPr>
              <a:xfrm>
                <a:off x="854136" y="4522752"/>
                <a:ext cx="246168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Entrada de lápiz 8"/>
              <p14:cNvContentPartPr/>
              <p14:nvPr/>
            </p14:nvContentPartPr>
            <p14:xfrm>
              <a:off x="2130696" y="4462272"/>
              <a:ext cx="2268360" cy="55080"/>
            </p14:xfrm>
          </p:contentPart>
        </mc:Choice>
        <mc:Fallback>
          <p:pic>
            <p:nvPicPr>
              <p:cNvPr id="9" name="Entrada de lápiz 8"/>
              <p:cNvPicPr/>
              <p:nvPr/>
            </p:nvPicPr>
            <p:blipFill>
              <a:blip r:embed="rId12"/>
              <a:stretch>
                <a:fillRect/>
              </a:stretch>
            </p:blipFill>
            <p:spPr>
              <a:xfrm>
                <a:off x="2070576" y="4342392"/>
                <a:ext cx="23882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Entrada de lápiz 9"/>
              <p14:cNvContentPartPr/>
              <p14:nvPr/>
            </p14:nvContentPartPr>
            <p14:xfrm>
              <a:off x="1728216" y="4755312"/>
              <a:ext cx="814680" cy="38880"/>
            </p14:xfrm>
          </p:contentPart>
        </mc:Choice>
        <mc:Fallback>
          <p:pic>
            <p:nvPicPr>
              <p:cNvPr id="10" name="Entrada de lápiz 9"/>
              <p:cNvPicPr/>
              <p:nvPr/>
            </p:nvPicPr>
            <p:blipFill>
              <a:blip r:embed="rId14"/>
              <a:stretch>
                <a:fillRect/>
              </a:stretch>
            </p:blipFill>
            <p:spPr>
              <a:xfrm>
                <a:off x="1668096" y="4635072"/>
                <a:ext cx="934560" cy="279360"/>
              </a:xfrm>
              <a:prstGeom prst="rect">
                <a:avLst/>
              </a:prstGeom>
            </p:spPr>
          </p:pic>
        </mc:Fallback>
      </mc:AlternateContent>
    </p:spTree>
    <p:extLst>
      <p:ext uri="{BB962C8B-B14F-4D97-AF65-F5344CB8AC3E}">
        <p14:creationId xmlns:p14="http://schemas.microsoft.com/office/powerpoint/2010/main" val="31737089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a14="http://schemas.microsoft.com/office/drawing/2010/main" Requires="a14">
          <p:sp>
            <p:nvSpPr>
              <p:cNvPr id="3" name="CuadroTexto 2"/>
              <p:cNvSpPr txBox="1"/>
              <p:nvPr/>
            </p:nvSpPr>
            <p:spPr>
              <a:xfrm>
                <a:off x="369610" y="1718740"/>
                <a:ext cx="5452134" cy="2031325"/>
              </a:xfrm>
              <a:prstGeom prst="rect">
                <a:avLst/>
              </a:prstGeom>
              <a:noFill/>
            </p:spPr>
            <p:txBody>
              <a:bodyPr wrap="none" rtlCol="0">
                <a:spAutoFit/>
              </a:bodyPr>
              <a:lstStyle/>
              <a:p>
                <a:r>
                  <a:rPr lang="es-MX" dirty="0" smtClean="0"/>
                  <a:t>Considere que los tiempos en minutos que 6 empleados </a:t>
                </a:r>
              </a:p>
              <a:p>
                <a:r>
                  <a:rPr lang="es-MX" dirty="0" smtClean="0"/>
                  <a:t>tardan en ejecutar una tarea son: 18, 19, 21, 21, 18, 20</a:t>
                </a:r>
              </a:p>
              <a:p>
                <a:r>
                  <a:rPr lang="es-MX" dirty="0" smtClean="0"/>
                  <a:t>Pruebe que el tiempo medio de ejecución de la tarea en </a:t>
                </a:r>
              </a:p>
              <a:p>
                <a:r>
                  <a:rPr lang="es-MX" dirty="0"/>
                  <a:t>l</a:t>
                </a:r>
                <a:r>
                  <a:rPr lang="es-MX" dirty="0" smtClean="0"/>
                  <a:t>a empresa es 20 minutos.</a:t>
                </a:r>
              </a:p>
              <a:p>
                <a:endParaRPr lang="es-MX" dirty="0"/>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r>
                        <a:rPr lang="es-MX" b="0" i="1" smtClean="0">
                          <a:latin typeface="Cambria Math" panose="02040503050406030204" pitchFamily="18" charset="0"/>
                        </a:rPr>
                        <m:t>:</m:t>
                      </m:r>
                      <m:r>
                        <a:rPr lang="es-MX" b="0" i="1" smtClean="0">
                          <a:latin typeface="Cambria Math" panose="02040503050406030204" pitchFamily="18" charset="0"/>
                        </a:rPr>
                        <m:t>𝜇</m:t>
                      </m:r>
                      <m:r>
                        <a:rPr lang="es-MX" b="0" i="1" smtClean="0">
                          <a:latin typeface="Cambria Math" panose="02040503050406030204" pitchFamily="18" charset="0"/>
                        </a:rPr>
                        <m:t>=20</m:t>
                      </m:r>
                    </m:oMath>
                  </m:oMathPara>
                </a14:m>
                <a:endParaRPr lang="es-MX"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𝑎</m:t>
                          </m:r>
                        </m:sub>
                      </m:sSub>
                      <m:r>
                        <a:rPr lang="es-MX" b="0" i="1" smtClean="0">
                          <a:latin typeface="Cambria Math" panose="02040503050406030204" pitchFamily="18" charset="0"/>
                        </a:rPr>
                        <m:t>:</m:t>
                      </m:r>
                      <m:r>
                        <a:rPr lang="es-MX" b="0" i="1" smtClean="0">
                          <a:latin typeface="Cambria Math" panose="02040503050406030204" pitchFamily="18" charset="0"/>
                        </a:rPr>
                        <m:t>𝜇</m:t>
                      </m:r>
                      <m:r>
                        <a:rPr lang="es-MX" b="0" i="1" smtClean="0">
                          <a:latin typeface="Cambria Math" panose="02040503050406030204" pitchFamily="18" charset="0"/>
                          <a:ea typeface="Cambria Math" panose="02040503050406030204" pitchFamily="18" charset="0"/>
                        </a:rPr>
                        <m:t>≠20</m:t>
                      </m:r>
                    </m:oMath>
                  </m:oMathPara>
                </a14:m>
                <a:endParaRPr lang="es-MX" dirty="0"/>
              </a:p>
            </p:txBody>
          </p:sp>
        </mc:Choice>
        <mc:Fallback>
          <p:sp>
            <p:nvSpPr>
              <p:cNvPr id="3" name="CuadroTexto 2"/>
              <p:cNvSpPr txBox="1">
                <a:spLocks noRot="1" noChangeAspect="1" noMove="1" noResize="1" noEditPoints="1" noAdjustHandles="1" noChangeArrowheads="1" noChangeShapeType="1" noTextEdit="1"/>
              </p:cNvSpPr>
              <p:nvPr/>
            </p:nvSpPr>
            <p:spPr>
              <a:xfrm>
                <a:off x="369610" y="1718740"/>
                <a:ext cx="5452134" cy="2031325"/>
              </a:xfrm>
              <a:prstGeom prst="rect">
                <a:avLst/>
              </a:prstGeom>
              <a:blipFill>
                <a:blip r:embed="rId2"/>
                <a:stretch>
                  <a:fillRect l="-1007" t="-1802"/>
                </a:stretch>
              </a:blipFill>
            </p:spPr>
            <p:txBody>
              <a:bodyPr/>
              <a:lstStyle/>
              <a:p>
                <a:r>
                  <a:rPr lang="es-MX">
                    <a:noFill/>
                  </a:rPr>
                  <a:t> </a:t>
                </a:r>
              </a:p>
            </p:txBody>
          </p:sp>
        </mc:Fallback>
      </mc:AlternateContent>
    </p:spTree>
    <p:extLst>
      <p:ext uri="{BB962C8B-B14F-4D97-AF65-F5344CB8AC3E}">
        <p14:creationId xmlns:p14="http://schemas.microsoft.com/office/powerpoint/2010/main" val="2138543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a14="http://schemas.microsoft.com/office/drawing/2010/main" Requires="a14">
          <p:sp>
            <p:nvSpPr>
              <p:cNvPr id="3" name="Marcador de contenido 2"/>
              <p:cNvSpPr>
                <a:spLocks noGrp="1"/>
              </p:cNvSpPr>
              <p:nvPr>
                <p:ph sz="quarter" idx="1"/>
              </p:nvPr>
            </p:nvSpPr>
            <p:spPr/>
            <p:txBody>
              <a:bodyPr/>
              <a:lstStyle/>
              <a:p>
                <a:pPr marL="0" indent="0">
                  <a:buNone/>
                </a:pPr>
                <a:r>
                  <a:rPr lang="es-MX" dirty="0" smtClean="0"/>
                  <a:t>Considere que un medicamento se administra en una población de 250 enfermos, con efecto en 183 de ellos. Se aplica el mismo medicamento a otra población de 200 enfermos con efecto en 90. ¿La proporción de enfermos es la misma en las dos poblaciones, es decir,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2</m:t>
                        </m:r>
                      </m:sub>
                    </m:sSub>
                  </m:oMath>
                </a14:m>
                <a:r>
                  <a:rPr lang="es-MX" dirty="0" smtClean="0"/>
                  <a:t>?</a:t>
                </a:r>
              </a:p>
              <a:p>
                <a:pPr marL="0" indent="0">
                  <a:buNone/>
                </a:pPr>
                <a:endParaRPr lang="es-MX" dirty="0"/>
              </a:p>
            </p:txBody>
          </p:sp>
        </mc:Choice>
        <mc:Fallback>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96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4" name="CuadroTexto 3"/>
              <p:cNvSpPr txBox="1"/>
              <p:nvPr/>
            </p:nvSpPr>
            <p:spPr>
              <a:xfrm>
                <a:off x="1024128" y="3776472"/>
                <a:ext cx="3296865" cy="1200329"/>
              </a:xfrm>
              <a:prstGeom prst="rect">
                <a:avLst/>
              </a:prstGeom>
              <a:noFill/>
            </p:spPr>
            <p:txBody>
              <a:bodyPr wrap="none" rtlCol="0">
                <a:spAutoFit/>
              </a:bodyPr>
              <a:lstStyle/>
              <a:p>
                <a:r>
                  <a:rPr lang="es-MX" dirty="0" smtClean="0"/>
                  <a:t>Se tiene muestras independientes </a:t>
                </a:r>
              </a:p>
              <a:p>
                <a:endParaRPr lang="es-MX" dirty="0"/>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2</m:t>
                          </m:r>
                        </m:sub>
                      </m:sSub>
                    </m:oMath>
                  </m:oMathPara>
                </a14:m>
                <a:endParaRPr lang="es-MX" b="0" dirty="0" smtClean="0"/>
              </a:p>
              <a:p>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𝑎</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r>
                        <a:rPr lang="es-MX" b="0" i="1" smtClean="0">
                          <a:latin typeface="Cambria Math" panose="02040503050406030204" pitchFamily="18" charset="0"/>
                          <a:ea typeface="Cambria Math" panose="02040503050406030204" pitchFamily="18" charset="0"/>
                        </a:rPr>
                        <m:t>≠</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𝑝</m:t>
                          </m:r>
                        </m:e>
                        <m:sub>
                          <m:r>
                            <a:rPr lang="es-MX" b="0" i="1" smtClean="0">
                              <a:latin typeface="Cambria Math" panose="02040503050406030204" pitchFamily="18" charset="0"/>
                              <a:ea typeface="Cambria Math" panose="02040503050406030204" pitchFamily="18" charset="0"/>
                            </a:rPr>
                            <m:t>2</m:t>
                          </m:r>
                        </m:sub>
                      </m:sSub>
                    </m:oMath>
                  </m:oMathPara>
                </a14:m>
                <a:endParaRPr lang="es-MX" dirty="0"/>
              </a:p>
            </p:txBody>
          </p:sp>
        </mc:Choice>
        <mc:Fallback>
          <p:sp>
            <p:nvSpPr>
              <p:cNvPr id="4" name="CuadroTexto 3"/>
              <p:cNvSpPr txBox="1">
                <a:spLocks noRot="1" noChangeAspect="1" noMove="1" noResize="1" noEditPoints="1" noAdjustHandles="1" noChangeArrowheads="1" noChangeShapeType="1" noTextEdit="1"/>
              </p:cNvSpPr>
              <p:nvPr/>
            </p:nvSpPr>
            <p:spPr>
              <a:xfrm>
                <a:off x="1024128" y="3776472"/>
                <a:ext cx="3296865" cy="1200329"/>
              </a:xfrm>
              <a:prstGeom prst="rect">
                <a:avLst/>
              </a:prstGeom>
              <a:blipFill>
                <a:blip r:embed="rId3"/>
                <a:stretch>
                  <a:fillRect l="-1479" t="-3061" r="-924" b="-1531"/>
                </a:stretch>
              </a:blipFill>
            </p:spPr>
            <p:txBody>
              <a:bodyPr/>
              <a:lstStyle/>
              <a:p>
                <a:r>
                  <a:rPr lang="es-MX">
                    <a:noFill/>
                  </a:rPr>
                  <a:t> </a:t>
                </a:r>
              </a:p>
            </p:txBody>
          </p:sp>
        </mc:Fallback>
      </mc:AlternateContent>
    </p:spTree>
    <p:extLst>
      <p:ext uri="{BB962C8B-B14F-4D97-AF65-F5344CB8AC3E}">
        <p14:creationId xmlns:p14="http://schemas.microsoft.com/office/powerpoint/2010/main" val="34188998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mc:Choice xmlns:a14="http://schemas.microsoft.com/office/drawing/2010/main" Requires="a14">
          <p:sp>
            <p:nvSpPr>
              <p:cNvPr id="4" name="Rectángulo 3"/>
              <p:cNvSpPr/>
              <p:nvPr/>
            </p:nvSpPr>
            <p:spPr>
              <a:xfrm>
                <a:off x="816864" y="1692301"/>
                <a:ext cx="10871200" cy="4154984"/>
              </a:xfrm>
              <a:prstGeom prst="rect">
                <a:avLst/>
              </a:prstGeom>
            </p:spPr>
            <p:txBody>
              <a:bodyPr wrap="square">
                <a:spAutoFit/>
              </a:bodyPr>
              <a:lstStyle/>
              <a:p>
                <a:pPr algn="just"/>
                <a:r>
                  <a:rPr lang="es-MX" sz="2400" dirty="0" smtClean="0"/>
                  <a:t>La prueba de hipótesis con </a:t>
                </a:r>
                <a14:m>
                  <m:oMath xmlns:m="http://schemas.openxmlformats.org/officeDocument/2006/math">
                    <m:sSup>
                      <m:sSupPr>
                        <m:ctrlPr>
                          <a:rPr lang="es-MX" sz="2400" b="0" i="1" smtClean="0">
                            <a:latin typeface="Cambria Math" panose="02040503050406030204" pitchFamily="18" charset="0"/>
                          </a:rPr>
                        </m:ctrlPr>
                      </m:sSupPr>
                      <m:e>
                        <m:r>
                          <a:rPr lang="es-MX" sz="2400" b="0" i="1" smtClean="0">
                            <a:latin typeface="Cambria Math" panose="02040503050406030204" pitchFamily="18" charset="0"/>
                          </a:rPr>
                          <m:t>𝜒</m:t>
                        </m:r>
                      </m:e>
                      <m:sup>
                        <m:r>
                          <a:rPr lang="es-MX" sz="2400" b="0" i="1" smtClean="0">
                            <a:latin typeface="Cambria Math" panose="02040503050406030204" pitchFamily="18" charset="0"/>
                          </a:rPr>
                          <m:t>2</m:t>
                        </m:r>
                      </m:sup>
                    </m:sSup>
                  </m:oMath>
                </a14:m>
                <a:r>
                  <a:rPr lang="es-MX" sz="2400" dirty="0" smtClean="0"/>
                  <a:t> se usa frecuentemente para probar </a:t>
                </a:r>
                <a:r>
                  <a:rPr lang="es-MX" sz="2400" dirty="0"/>
                  <a:t>si dos características son independientes o tienen una asociación de manera que las frecuencias elevadas en una de ellas suele ser acompañado con frecuencias altas en la otra.</a:t>
                </a:r>
                <a:endParaRPr lang="es-MX" sz="2400" dirty="0" smtClean="0">
                  <a:solidFill>
                    <a:srgbClr val="333333"/>
                  </a:solidFill>
                </a:endParaRPr>
              </a:p>
              <a:p>
                <a:pPr algn="just"/>
                <a:endParaRPr lang="es-MX" sz="2400" dirty="0" smtClean="0">
                  <a:solidFill>
                    <a:srgbClr val="333333"/>
                  </a:solidFill>
                </a:endParaRPr>
              </a:p>
              <a:p>
                <a:pPr algn="just"/>
                <a:r>
                  <a:rPr lang="es-MX" sz="2400" dirty="0" smtClean="0">
                    <a:solidFill>
                      <a:srgbClr val="333333"/>
                    </a:solidFill>
                  </a:rPr>
                  <a:t>Suponga que se hace encuesta </a:t>
                </a:r>
                <a:r>
                  <a:rPr lang="es-MX" sz="2400" dirty="0">
                    <a:solidFill>
                      <a:srgbClr val="333333"/>
                    </a:solidFill>
                  </a:rPr>
                  <a:t>de </a:t>
                </a:r>
                <a:r>
                  <a:rPr lang="es-MX" sz="2400" dirty="0" smtClean="0">
                    <a:solidFill>
                      <a:srgbClr val="333333"/>
                    </a:solidFill>
                  </a:rPr>
                  <a:t>opinión a </a:t>
                </a:r>
                <a:r>
                  <a:rPr lang="es-MX" sz="2400" dirty="0">
                    <a:solidFill>
                      <a:srgbClr val="333333"/>
                    </a:solidFill>
                  </a:rPr>
                  <a:t>1230 </a:t>
                </a:r>
                <a:r>
                  <a:rPr lang="es-MX" sz="2400" dirty="0" smtClean="0">
                    <a:solidFill>
                      <a:srgbClr val="333333"/>
                    </a:solidFill>
                  </a:rPr>
                  <a:t>mujeres </a:t>
                </a:r>
                <a:r>
                  <a:rPr lang="es-MX" sz="2400" dirty="0">
                    <a:solidFill>
                      <a:srgbClr val="333333"/>
                    </a:solidFill>
                  </a:rPr>
                  <a:t>y a 961 </a:t>
                </a:r>
                <a:r>
                  <a:rPr lang="es-MX" sz="2400" dirty="0" smtClean="0">
                    <a:solidFill>
                      <a:srgbClr val="333333"/>
                    </a:solidFill>
                  </a:rPr>
                  <a:t>hombres sobre </a:t>
                </a:r>
                <a:r>
                  <a:rPr lang="es-MX" sz="2400" dirty="0">
                    <a:solidFill>
                      <a:srgbClr val="333333"/>
                    </a:solidFill>
                  </a:rPr>
                  <a:t>si están a favor o en contra de la ley del aborto o no. </a:t>
                </a:r>
                <a:r>
                  <a:rPr lang="es-MX" sz="2400" dirty="0" smtClean="0">
                    <a:solidFill>
                      <a:srgbClr val="333333"/>
                    </a:solidFill>
                  </a:rPr>
                  <a:t>Se desea saber si el sexo de la persona </a:t>
                </a:r>
                <a:r>
                  <a:rPr lang="es-MX" sz="2400" dirty="0">
                    <a:solidFill>
                      <a:srgbClr val="333333"/>
                    </a:solidFill>
                  </a:rPr>
                  <a:t>está asociado con </a:t>
                </a:r>
                <a:r>
                  <a:rPr lang="es-MX" sz="2400" dirty="0" smtClean="0">
                    <a:solidFill>
                      <a:srgbClr val="333333"/>
                    </a:solidFill>
                  </a:rPr>
                  <a:t>la </a:t>
                </a:r>
                <a:r>
                  <a:rPr lang="es-MX" sz="2400" dirty="0">
                    <a:solidFill>
                      <a:srgbClr val="333333"/>
                    </a:solidFill>
                  </a:rPr>
                  <a:t>opinión. </a:t>
                </a:r>
                <a:endParaRPr lang="es-MX" sz="2400" dirty="0" smtClean="0">
                  <a:solidFill>
                    <a:srgbClr val="333333"/>
                  </a:solidFill>
                </a:endParaRPr>
              </a:p>
              <a:p>
                <a:pPr algn="just"/>
                <a:endParaRPr lang="es-MX" sz="2400" dirty="0" smtClean="0">
                  <a:solidFill>
                    <a:srgbClr val="333333"/>
                  </a:solidFill>
                </a:endParaRPr>
              </a:p>
              <a:p>
                <a:pPr algn="just"/>
                <a:endParaRPr lang="es-MX" sz="2400" dirty="0">
                  <a:solidFill>
                    <a:srgbClr val="333333"/>
                  </a:solidFill>
                </a:endParaRPr>
              </a:p>
              <a:p>
                <a:pPr algn="just"/>
                <a:r>
                  <a:rPr lang="es-MX" sz="2400" dirty="0">
                    <a:solidFill>
                      <a:srgbClr val="333333"/>
                    </a:solidFill>
                  </a:rPr>
                  <a:t>La </a:t>
                </a:r>
                <a:r>
                  <a:rPr lang="es-MX" sz="2400" b="1" dirty="0">
                    <a:solidFill>
                      <a:srgbClr val="333333"/>
                    </a:solidFill>
                  </a:rPr>
                  <a:t>hipótesis nula </a:t>
                </a:r>
                <a:r>
                  <a:rPr lang="es-MX" sz="2400" dirty="0">
                    <a:solidFill>
                      <a:srgbClr val="333333"/>
                    </a:solidFill>
                  </a:rPr>
                  <a:t>es que no hay asociación entre las dos variables, es decir que el género de la persona no se asocia con su opinión política sobre este </a:t>
                </a:r>
                <a:r>
                  <a:rPr lang="es-MX" sz="2400" dirty="0">
                    <a:solidFill>
                      <a:srgbClr val="333333"/>
                    </a:solidFill>
                  </a:rPr>
                  <a:t>tema.</a:t>
                </a:r>
                <a:endParaRPr lang="es-MX" sz="2400" dirty="0">
                  <a:solidFill>
                    <a:srgbClr val="333333"/>
                  </a:solidFill>
                </a:endParaRPr>
              </a:p>
            </p:txBody>
          </p:sp>
        </mc:Choice>
        <mc:Fallback>
          <p:sp>
            <p:nvSpPr>
              <p:cNvPr id="4" name="Rectángulo 3"/>
              <p:cNvSpPr>
                <a:spLocks noRot="1" noChangeAspect="1" noMove="1" noResize="1" noEditPoints="1" noAdjustHandles="1" noChangeArrowheads="1" noChangeShapeType="1" noTextEdit="1"/>
              </p:cNvSpPr>
              <p:nvPr/>
            </p:nvSpPr>
            <p:spPr>
              <a:xfrm>
                <a:off x="816864" y="1692301"/>
                <a:ext cx="10871200" cy="4154984"/>
              </a:xfrm>
              <a:prstGeom prst="rect">
                <a:avLst/>
              </a:prstGeom>
              <a:blipFill>
                <a:blip r:embed="rId2"/>
                <a:stretch>
                  <a:fillRect l="-841" t="-1175" r="-841" b="-2496"/>
                </a:stretch>
              </a:blipFill>
            </p:spPr>
            <p:txBody>
              <a:bodyPr/>
              <a:lstStyle/>
              <a:p>
                <a:r>
                  <a:rPr lang="es-MX">
                    <a:noFill/>
                  </a:rPr>
                  <a:t> </a:t>
                </a:r>
              </a:p>
            </p:txBody>
          </p:sp>
        </mc:Fallback>
      </mc:AlternateContent>
      <p:pic>
        <p:nvPicPr>
          <p:cNvPr id="5" name="Imagen 4"/>
          <p:cNvPicPr>
            <a:picLocks noChangeAspect="1"/>
          </p:cNvPicPr>
          <p:nvPr/>
        </p:nvPicPr>
        <p:blipFill>
          <a:blip r:embed="rId3"/>
          <a:stretch>
            <a:fillRect/>
          </a:stretch>
        </p:blipFill>
        <p:spPr>
          <a:xfrm>
            <a:off x="6438310" y="4087893"/>
            <a:ext cx="2991267" cy="657317"/>
          </a:xfrm>
          <a:prstGeom prst="rect">
            <a:avLst/>
          </a:prstGeom>
        </p:spPr>
      </p:pic>
    </p:spTree>
    <p:extLst>
      <p:ext uri="{BB962C8B-B14F-4D97-AF65-F5344CB8AC3E}">
        <p14:creationId xmlns:p14="http://schemas.microsoft.com/office/powerpoint/2010/main" val="3592263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5</a:t>
            </a:r>
            <a:endParaRPr lang="es-MX" dirty="0"/>
          </a:p>
        </p:txBody>
      </p:sp>
      <p:sp>
        <p:nvSpPr>
          <p:cNvPr id="3" name="2 Marcador de contenido"/>
          <p:cNvSpPr>
            <a:spLocks noGrp="1"/>
          </p:cNvSpPr>
          <p:nvPr>
            <p:ph sz="quarter" idx="1"/>
          </p:nvPr>
        </p:nvSpPr>
        <p:spPr/>
        <p:txBody>
          <a:bodyPr>
            <a:normAutofit/>
          </a:bodyPr>
          <a:lstStyle/>
          <a:p>
            <a:pPr lvl="0">
              <a:buNone/>
            </a:pPr>
            <a:r>
              <a:rPr lang="es-MX" sz="2400" dirty="0" smtClean="0"/>
              <a:t>Muestras </a:t>
            </a:r>
            <a:r>
              <a:rPr lang="es-MX" sz="2400" dirty="0"/>
              <a:t>aleatorias independientes de 280 y 350 observaciones se </a:t>
            </a:r>
            <a:r>
              <a:rPr lang="es-MX" sz="2400" dirty="0" smtClean="0"/>
              <a:t>seleccionaron </a:t>
            </a:r>
            <a:r>
              <a:rPr lang="es-MX" sz="2400" dirty="0"/>
              <a:t>de </a:t>
            </a:r>
            <a:r>
              <a:rPr lang="es-MX" sz="2400" dirty="0" smtClean="0"/>
              <a:t>diferentes poblaciones binomiales, </a:t>
            </a:r>
            <a:r>
              <a:rPr lang="es-MX" sz="2400" dirty="0"/>
              <a:t>respectivamente. La muestra 1 tuvo 132 éxitos y la muestra 2 tuvo 178 éxitos.</a:t>
            </a:r>
          </a:p>
          <a:p>
            <a:pPr>
              <a:buNone/>
            </a:pPr>
            <a:r>
              <a:rPr lang="es-MX" sz="2400" dirty="0"/>
              <a:t> </a:t>
            </a:r>
          </a:p>
          <a:p>
            <a:pPr marL="457200" indent="-457200">
              <a:lnSpc>
                <a:spcPct val="80000"/>
              </a:lnSpc>
              <a:buClr>
                <a:schemeClr val="accent1">
                  <a:lumMod val="75000"/>
                </a:schemeClr>
              </a:buClr>
              <a:buSzPct val="100000"/>
              <a:buFont typeface="+mj-lt"/>
              <a:buAutoNum type="alphaLcPeriod"/>
            </a:pPr>
            <a:r>
              <a:rPr lang="es-MX" sz="2400" dirty="0"/>
              <a:t>Calcule la estimación puntual de la proporción para cada una de las muestras.</a:t>
            </a:r>
          </a:p>
          <a:p>
            <a:pPr marL="457200" indent="-457200">
              <a:lnSpc>
                <a:spcPct val="80000"/>
              </a:lnSpc>
              <a:buClr>
                <a:schemeClr val="accent1">
                  <a:lumMod val="75000"/>
                </a:schemeClr>
              </a:buClr>
              <a:buSzPct val="100000"/>
              <a:buFont typeface="+mj-lt"/>
              <a:buAutoNum type="alphaLcPeriod"/>
            </a:pPr>
            <a:endParaRPr lang="es-MX" sz="2400" dirty="0"/>
          </a:p>
          <a:p>
            <a:pPr marL="457200" indent="-457200">
              <a:lnSpc>
                <a:spcPct val="80000"/>
              </a:lnSpc>
              <a:buClr>
                <a:schemeClr val="accent1">
                  <a:lumMod val="75000"/>
                </a:schemeClr>
              </a:buClr>
              <a:buSzPct val="100000"/>
              <a:buFont typeface="+mj-lt"/>
              <a:buAutoNum type="alphaLcPeriod"/>
            </a:pPr>
            <a:r>
              <a:rPr lang="es-MX" sz="2400" dirty="0"/>
              <a:t>Calcule un IC para la diferencia de proporciones con un nivel de confianza del 95%.</a:t>
            </a:r>
          </a:p>
          <a:p>
            <a:pPr marL="457200" indent="-457200">
              <a:lnSpc>
                <a:spcPct val="80000"/>
              </a:lnSpc>
              <a:buClr>
                <a:schemeClr val="accent1">
                  <a:lumMod val="75000"/>
                </a:schemeClr>
              </a:buClr>
              <a:buSzPct val="100000"/>
              <a:buFont typeface="+mj-lt"/>
              <a:buAutoNum type="alphaLcPeriod"/>
            </a:pPr>
            <a:endParaRPr lang="es-MX" sz="2400" dirty="0"/>
          </a:p>
          <a:p>
            <a:pPr marL="457200" indent="-457200">
              <a:lnSpc>
                <a:spcPct val="80000"/>
              </a:lnSpc>
              <a:buClr>
                <a:schemeClr val="accent1">
                  <a:lumMod val="75000"/>
                </a:schemeClr>
              </a:buClr>
              <a:buSzPct val="100000"/>
              <a:buFont typeface="+mj-lt"/>
              <a:buAutoNum type="alphaLcPeriod"/>
            </a:pPr>
            <a:r>
              <a:rPr lang="es-MX" sz="2400" dirty="0" smtClean="0"/>
              <a:t>¿Los </a:t>
            </a:r>
            <a:r>
              <a:rPr lang="es-MX" sz="2400" dirty="0"/>
              <a:t>datos presentan suficiente evidencia para indicar que la proporción de éxitos en la población 1 es menor que la proporción en la población 2? Use un nivel de significancia de 0.05.</a:t>
            </a:r>
          </a:p>
        </p:txBody>
      </p:sp>
    </p:spTree>
    <p:extLst>
      <p:ext uri="{BB962C8B-B14F-4D97-AF65-F5344CB8AC3E}">
        <p14:creationId xmlns:p14="http://schemas.microsoft.com/office/powerpoint/2010/main" val="665689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6:</a:t>
            </a:r>
            <a:endParaRPr lang="es-MX" dirty="0"/>
          </a:p>
        </p:txBody>
      </p:sp>
      <p:sp>
        <p:nvSpPr>
          <p:cNvPr id="3" name="2 Marcador de contenido"/>
          <p:cNvSpPr>
            <a:spLocks noGrp="1"/>
          </p:cNvSpPr>
          <p:nvPr>
            <p:ph sz="quarter" idx="1"/>
          </p:nvPr>
        </p:nvSpPr>
        <p:spPr/>
        <p:txBody>
          <a:bodyPr>
            <a:noAutofit/>
          </a:bodyPr>
          <a:lstStyle/>
          <a:p>
            <a:pPr lvl="0" algn="just">
              <a:buNone/>
            </a:pPr>
            <a:r>
              <a:rPr lang="es-MX" sz="2200" dirty="0" smtClean="0"/>
              <a:t>En </a:t>
            </a:r>
            <a:r>
              <a:rPr lang="es-MX" sz="2200" dirty="0"/>
              <a:t>una investigación de la toxina producida por cierta serpiente venenosa, un  </a:t>
            </a:r>
            <a:r>
              <a:rPr lang="es-MX" sz="2200" dirty="0" smtClean="0"/>
              <a:t>investigador preparó </a:t>
            </a:r>
            <a:r>
              <a:rPr lang="es-MX" sz="2200" dirty="0"/>
              <a:t>26  frascos diferentes, cada uno con 1g de la toxina, y luego determinó la  cantidad  de  antitoxina  necesaria  para  neutralizar  la toxina. Se encontró que la cantidad promedio maestral de antitoxina necesaria era de 1.89 mg/g, y la desviación estándar maestral 0.42. Una investigación anterior indicaba que el verdadero promedio de cantidad neutralizante era de 1.75mg/g de toxina.</a:t>
            </a:r>
          </a:p>
          <a:p>
            <a:pPr algn="just">
              <a:spcBef>
                <a:spcPts val="0"/>
              </a:spcBef>
              <a:buNone/>
            </a:pPr>
            <a:r>
              <a:rPr lang="es-MX" sz="2200" dirty="0"/>
              <a:t> </a:t>
            </a:r>
          </a:p>
          <a:p>
            <a:pPr marL="457200" indent="-457200" algn="just">
              <a:buClr>
                <a:schemeClr val="accent1">
                  <a:lumMod val="75000"/>
                </a:schemeClr>
              </a:buClr>
              <a:buSzPct val="100000"/>
              <a:buFont typeface="+mj-lt"/>
              <a:buAutoNum type="alphaLcPeriod"/>
            </a:pPr>
            <a:r>
              <a:rPr lang="es-MX" sz="2200" dirty="0"/>
              <a:t>Construya un intervalo de confianza para la desviación estándar con un nivel de confianza del 90%.</a:t>
            </a:r>
          </a:p>
          <a:p>
            <a:pPr marL="457200" indent="-457200" algn="just">
              <a:buClr>
                <a:schemeClr val="accent1">
                  <a:lumMod val="75000"/>
                </a:schemeClr>
              </a:buClr>
              <a:buSzPct val="100000"/>
              <a:buFont typeface="+mj-lt"/>
              <a:buAutoNum type="alphaLcPeriod"/>
            </a:pPr>
            <a:r>
              <a:rPr lang="es-MX" sz="2200" dirty="0"/>
              <a:t>Existe evidencia suficiente para asegurar que 𝜎=0.5? Realice la prueba con un nivel de confiabilidad de 1−𝛼=0.90. </a:t>
            </a:r>
          </a:p>
          <a:p>
            <a:pPr marL="0" indent="0" algn="just">
              <a:buClr>
                <a:schemeClr val="accent1">
                  <a:lumMod val="75000"/>
                </a:schemeClr>
              </a:buClr>
              <a:buSzPct val="100000"/>
              <a:buNone/>
            </a:pPr>
            <a:endParaRPr lang="es-MX" sz="2200" dirty="0"/>
          </a:p>
        </p:txBody>
      </p:sp>
    </p:spTree>
    <p:extLst>
      <p:ext uri="{BB962C8B-B14F-4D97-AF65-F5344CB8AC3E}">
        <p14:creationId xmlns:p14="http://schemas.microsoft.com/office/powerpoint/2010/main" val="36999003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7</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p:txBody>
              <a:bodyPr>
                <a:normAutofit fontScale="85000" lnSpcReduction="20000"/>
              </a:bodyPr>
              <a:lstStyle/>
              <a:p>
                <a:pPr lvl="0" algn="just">
                  <a:buNone/>
                </a:pPr>
                <a:r>
                  <a:rPr lang="es-MX" dirty="0" smtClean="0"/>
                  <a:t>La producción diaria para una planta química local ha promediado 880 toneladas en los últimos años. A la gerente de control de calidad le gustaría saber si este promedio ha cambiado en meses recientes. Ella selecciona al azar 50 días de entre la base de datos y calcula el promedio y desviación estándar de las </a:t>
                </a:r>
                <a:r>
                  <a:rPr lang="es-MX" i="1" dirty="0" smtClean="0"/>
                  <a:t>n</a:t>
                </a:r>
                <a:r>
                  <a:rPr lang="es-MX" dirty="0" smtClean="0"/>
                  <a:t>=50 producciones como </a:t>
                </a:r>
                <a14:m>
                  <m:oMath xmlns:m="http://schemas.openxmlformats.org/officeDocument/2006/math">
                    <m:bar>
                      <m:barPr>
                        <m:pos m:val="top"/>
                        <m:ctrlPr>
                          <a:rPr lang="es-MX" b="0" i="1" dirty="0" smtClean="0">
                            <a:latin typeface="Cambria Math" panose="02040503050406030204" pitchFamily="18" charset="0"/>
                          </a:rPr>
                        </m:ctrlPr>
                      </m:barPr>
                      <m:e>
                        <m:r>
                          <a:rPr lang="es-MX" b="0" i="1" dirty="0" smtClean="0">
                            <a:latin typeface="Cambria Math" panose="02040503050406030204" pitchFamily="18" charset="0"/>
                          </a:rPr>
                          <m:t>𝑥</m:t>
                        </m:r>
                      </m:e>
                    </m:bar>
                    <m:r>
                      <a:rPr lang="es-MX" b="0" i="1" dirty="0" smtClean="0">
                        <a:latin typeface="Cambria Math" panose="02040503050406030204" pitchFamily="18" charset="0"/>
                      </a:rPr>
                      <m:t>=</m:t>
                    </m:r>
                    <m:r>
                      <a:rPr lang="es-MX" i="1" dirty="0" smtClean="0">
                        <a:latin typeface="Cambria Math" panose="02040503050406030204" pitchFamily="18" charset="0"/>
                      </a:rPr>
                      <m:t>871</m:t>
                    </m:r>
                  </m:oMath>
                </a14:m>
                <a:r>
                  <a:rPr lang="es-MX" dirty="0" smtClean="0"/>
                  <a:t> toneladas y </a:t>
                </a:r>
                <a14:m>
                  <m:oMath xmlns:m="http://schemas.openxmlformats.org/officeDocument/2006/math">
                    <m:r>
                      <a:rPr lang="es-MX" i="1" dirty="0" smtClean="0">
                        <a:latin typeface="Cambria Math" panose="02040503050406030204" pitchFamily="18" charset="0"/>
                      </a:rPr>
                      <m:t>𝑠</m:t>
                    </m:r>
                    <m:r>
                      <a:rPr lang="es-MX" i="1" dirty="0" smtClean="0">
                        <a:latin typeface="Cambria Math" panose="02040503050406030204" pitchFamily="18" charset="0"/>
                      </a:rPr>
                      <m:t>=21</m:t>
                    </m:r>
                  </m:oMath>
                </a14:m>
                <a:r>
                  <a:rPr lang="es-MX" dirty="0" smtClean="0"/>
                  <a:t> toneladas, respectivamente. </a:t>
                </a:r>
              </a:p>
              <a:p>
                <a:pPr algn="just">
                  <a:buNone/>
                </a:pPr>
                <a:r>
                  <a:rPr lang="es-MX" dirty="0" smtClean="0"/>
                  <a:t> </a:t>
                </a:r>
              </a:p>
              <a:p>
                <a:pPr marL="457200" indent="-457200" algn="just">
                  <a:buClr>
                    <a:schemeClr val="accent1">
                      <a:lumMod val="75000"/>
                    </a:schemeClr>
                  </a:buClr>
                  <a:buSzPct val="100000"/>
                  <a:buFont typeface="+mj-lt"/>
                  <a:buAutoNum type="alphaLcPeriod"/>
                </a:pPr>
                <a:r>
                  <a:rPr lang="es-MX" dirty="0" smtClean="0"/>
                  <a:t>Construya un intervalo de confianza para la media μ, al nivel 1 – 𝛼 = 0.95 de confianza.</a:t>
                </a:r>
              </a:p>
              <a:p>
                <a:pPr marL="457200" indent="-457200" algn="just">
                  <a:buClr>
                    <a:schemeClr val="accent1">
                      <a:lumMod val="75000"/>
                    </a:schemeClr>
                  </a:buClr>
                  <a:buSzPct val="100000"/>
                  <a:buFont typeface="+mj-lt"/>
                  <a:buAutoNum type="alphaLcPeriod"/>
                </a:pPr>
                <a:r>
                  <a:rPr lang="es-MX" dirty="0" smtClean="0"/>
                  <a:t>Construya un intervalo de confianza para la desviación estándar al nivel de confianza 1 – </a:t>
                </a:r>
                <a:r>
                  <a:rPr lang="en-US" dirty="0" smtClean="0"/>
                  <a:t>𝛼 </a:t>
                </a:r>
                <a:r>
                  <a:rPr lang="es-MX" dirty="0" smtClean="0"/>
                  <a:t>= 0.90. (3)</a:t>
                </a:r>
              </a:p>
              <a:p>
                <a:pPr marL="457200" indent="-457200" algn="just">
                  <a:buClr>
                    <a:schemeClr val="accent1">
                      <a:lumMod val="75000"/>
                    </a:schemeClr>
                  </a:buClr>
                  <a:buSzPct val="100000"/>
                  <a:buFont typeface="+mj-lt"/>
                  <a:buAutoNum type="alphaLcPeriod"/>
                </a:pPr>
                <a:r>
                  <a:rPr lang="es-MX" dirty="0" smtClean="0"/>
                  <a:t>Pruebe la hipótesis de la gerente de control usando un nivel de significancia de </a:t>
                </a:r>
                <a:r>
                  <a:rPr lang="en-US" dirty="0" smtClean="0"/>
                  <a:t>𝛼 </a:t>
                </a:r>
                <a:r>
                  <a:rPr lang="es-MX" dirty="0" smtClean="0"/>
                  <a:t>= 0.05.</a:t>
                </a:r>
              </a:p>
              <a:p>
                <a:pPr algn="just"/>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blipFill>
                <a:blip r:embed="rId2"/>
                <a:stretch>
                  <a:fillRect l="-897" t="-2714" r="-897"/>
                </a:stretch>
              </a:blipFill>
            </p:spPr>
            <p:txBody>
              <a:bodyPr/>
              <a:lstStyle/>
              <a:p>
                <a:r>
                  <a:rPr lang="es-MX">
                    <a:noFill/>
                  </a:rPr>
                  <a:t> </a:t>
                </a:r>
              </a:p>
            </p:txBody>
          </p:sp>
        </mc:Fallback>
      </mc:AlternateContent>
    </p:spTree>
    <p:extLst>
      <p:ext uri="{BB962C8B-B14F-4D97-AF65-F5344CB8AC3E}">
        <p14:creationId xmlns:p14="http://schemas.microsoft.com/office/powerpoint/2010/main" val="39445824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8</a:t>
            </a:r>
            <a:endParaRPr lang="es-MX" dirty="0"/>
          </a:p>
        </p:txBody>
      </p:sp>
      <p:sp>
        <p:nvSpPr>
          <p:cNvPr id="3" name="2 Marcador de contenido"/>
          <p:cNvSpPr>
            <a:spLocks noGrp="1"/>
          </p:cNvSpPr>
          <p:nvPr>
            <p:ph sz="quarter" idx="1"/>
          </p:nvPr>
        </p:nvSpPr>
        <p:spPr/>
        <p:txBody>
          <a:bodyPr>
            <a:noAutofit/>
          </a:bodyPr>
          <a:lstStyle/>
          <a:p>
            <a:pPr lvl="0" algn="just">
              <a:buNone/>
            </a:pPr>
            <a:r>
              <a:rPr lang="es-MX" sz="2000" dirty="0" smtClean="0"/>
              <a:t>Se ha estudiado la influencia de incluir algún tipo de incentivo al contestar un cuestionario sobre la frecuencia de respuestas obtenida. En un experimento, 110 cuestionarios sin incentivos dieron como resultado la devolución de 75 de ellos, mientras que 98 cuestionarios que incluían una posibilidad de ganar una lotería produjeron 66 respuestas. </a:t>
            </a:r>
          </a:p>
          <a:p>
            <a:pPr algn="just">
              <a:buNone/>
            </a:pPr>
            <a:r>
              <a:rPr lang="es-MX" sz="2000" dirty="0" smtClean="0"/>
              <a:t> </a:t>
            </a:r>
          </a:p>
          <a:p>
            <a:pPr marL="457200" indent="-457200" algn="just">
              <a:buClr>
                <a:schemeClr val="accent1">
                  <a:lumMod val="75000"/>
                </a:schemeClr>
              </a:buClr>
              <a:buSzPct val="100000"/>
              <a:buFont typeface="+mj-lt"/>
              <a:buAutoNum type="alphaLcPeriod"/>
            </a:pPr>
            <a:r>
              <a:rPr lang="es-MX" sz="2000" dirty="0" smtClean="0"/>
              <a:t>Obtenga la estimación puntual de las proporciones de respuestas obtenidas sin incentivo y con incentivo.</a:t>
            </a:r>
          </a:p>
          <a:p>
            <a:pPr marL="457200" indent="-457200" algn="just">
              <a:buClr>
                <a:schemeClr val="accent1">
                  <a:lumMod val="75000"/>
                </a:schemeClr>
              </a:buClr>
              <a:buSzPct val="100000"/>
              <a:buFont typeface="+mj-lt"/>
              <a:buAutoNum type="alphaLcPeriod"/>
            </a:pPr>
            <a:endParaRPr lang="es-MX" sz="2000" dirty="0" smtClean="0"/>
          </a:p>
          <a:p>
            <a:pPr marL="457200" indent="-457200" algn="just">
              <a:buClr>
                <a:schemeClr val="accent1">
                  <a:lumMod val="75000"/>
                </a:schemeClr>
              </a:buClr>
              <a:buSzPct val="100000"/>
              <a:buFont typeface="+mj-lt"/>
              <a:buAutoNum type="alphaLcPeriod"/>
            </a:pPr>
            <a:r>
              <a:rPr lang="es-MX" sz="2000" dirty="0" smtClean="0"/>
              <a:t>¿Sugieren estos datos que el incluir un incentivo por contestar aumenta la probabilidad de obtener respuestas? Utilice un nivel de significancia de </a:t>
            </a:r>
            <a:r>
              <a:rPr lang="es-MX" sz="2000" dirty="0" smtClean="0">
                <a:sym typeface="Symbol"/>
              </a:rPr>
              <a:t></a:t>
            </a:r>
            <a:r>
              <a:rPr lang="es-MX" sz="2000" dirty="0" smtClean="0"/>
              <a:t>=0.05.</a:t>
            </a:r>
          </a:p>
          <a:p>
            <a:pPr algn="just"/>
            <a:endParaRPr lang="es-MX" sz="2000" dirty="0"/>
          </a:p>
        </p:txBody>
      </p:sp>
    </p:spTree>
    <p:extLst>
      <p:ext uri="{BB962C8B-B14F-4D97-AF65-F5344CB8AC3E}">
        <p14:creationId xmlns:p14="http://schemas.microsoft.com/office/powerpoint/2010/main" val="1953813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9</a:t>
            </a:r>
            <a:endParaRPr lang="es-MX" dirty="0"/>
          </a:p>
        </p:txBody>
      </p:sp>
      <p:sp>
        <p:nvSpPr>
          <p:cNvPr id="3" name="2 Marcador de contenido"/>
          <p:cNvSpPr>
            <a:spLocks noGrp="1"/>
          </p:cNvSpPr>
          <p:nvPr>
            <p:ph sz="quarter" idx="1"/>
          </p:nvPr>
        </p:nvSpPr>
        <p:spPr/>
        <p:txBody>
          <a:bodyPr>
            <a:noAutofit/>
          </a:bodyPr>
          <a:lstStyle/>
          <a:p>
            <a:pPr lvl="0" algn="just">
              <a:buNone/>
            </a:pPr>
            <a:r>
              <a:rPr lang="es-MX" sz="2200" dirty="0" smtClean="0"/>
              <a:t>Para </a:t>
            </a:r>
            <a:r>
              <a:rPr lang="es-MX" sz="2200" dirty="0"/>
              <a:t>comparar las cualidades de desgaste de dos tipos de llantas de automóvil, A y B, una llanta de tipo A y una de tipo B se asignaron al azar y se montaron en las ruedas traseras de cada uno de cinco automóviles. Éstos se hicieron correr un número especificado de millas y se registró la cantidad de desgaste para cada llanta. </a:t>
            </a:r>
            <a:r>
              <a:rPr lang="en-US" sz="2200" dirty="0" err="1"/>
              <a:t>Estas</a:t>
            </a:r>
            <a:r>
              <a:rPr lang="en-US" sz="2200" dirty="0"/>
              <a:t> </a:t>
            </a:r>
            <a:r>
              <a:rPr lang="en-US" sz="2200" dirty="0" err="1"/>
              <a:t>mediciones</a:t>
            </a:r>
            <a:r>
              <a:rPr lang="en-US" sz="2200" dirty="0"/>
              <a:t> se </a:t>
            </a:r>
            <a:r>
              <a:rPr lang="en-US" sz="2200" dirty="0" err="1"/>
              <a:t>presentan</a:t>
            </a:r>
            <a:r>
              <a:rPr lang="en-US" sz="2200" dirty="0"/>
              <a:t> a </a:t>
            </a:r>
            <a:r>
              <a:rPr lang="en-US" sz="2200" dirty="0" err="1"/>
              <a:t>continuación</a:t>
            </a:r>
            <a:r>
              <a:rPr lang="en-US" sz="2200" dirty="0"/>
              <a:t>:</a:t>
            </a:r>
          </a:p>
          <a:p>
            <a:pPr lvl="0" algn="just">
              <a:buNone/>
            </a:pPr>
            <a:endParaRPr lang="en-US" sz="2200" dirty="0"/>
          </a:p>
          <a:p>
            <a:pPr lvl="0" algn="just">
              <a:buNone/>
            </a:pPr>
            <a:endParaRPr lang="en-US" sz="2200" dirty="0"/>
          </a:p>
          <a:p>
            <a:pPr lvl="0" algn="just">
              <a:buNone/>
            </a:pPr>
            <a:endParaRPr lang="en-US" sz="2200" dirty="0"/>
          </a:p>
          <a:p>
            <a:pPr lvl="0" algn="just">
              <a:buNone/>
            </a:pPr>
            <a:endParaRPr lang="en-US" sz="2200" dirty="0"/>
          </a:p>
          <a:p>
            <a:pPr marL="457200" indent="-457200" algn="just">
              <a:buClr>
                <a:schemeClr val="accent1">
                  <a:lumMod val="75000"/>
                </a:schemeClr>
              </a:buClr>
              <a:buSzPct val="100000"/>
              <a:buFont typeface="+mj-lt"/>
              <a:buAutoNum type="alphaLcPeriod"/>
            </a:pPr>
            <a:r>
              <a:rPr lang="es-MX" sz="2200" dirty="0" smtClean="0"/>
              <a:t>Diga </a:t>
            </a:r>
            <a:r>
              <a:rPr lang="es-MX" sz="2200" dirty="0"/>
              <a:t>si hay evidencia estadística para asegurar que 𝜎1 = 𝜎2. Utilice un nivel de confianza al 1 – 𝛼 = 0.90. </a:t>
            </a:r>
          </a:p>
          <a:p>
            <a:pPr marL="457200" indent="-457200" algn="just">
              <a:buClr>
                <a:schemeClr val="accent1">
                  <a:lumMod val="75000"/>
                </a:schemeClr>
              </a:buClr>
              <a:buSzPct val="100000"/>
              <a:buFont typeface="+mj-lt"/>
              <a:buAutoNum type="alphaLcPeriod"/>
            </a:pPr>
            <a:r>
              <a:rPr lang="es-MX" sz="2200" dirty="0"/>
              <a:t>En función del resultado del inciso anterior encuentre un intervalo de confianza para μ1−μ2.</a:t>
            </a:r>
          </a:p>
          <a:p>
            <a:pPr lvl="0" algn="just">
              <a:buNone/>
            </a:pPr>
            <a:endParaRPr lang="es-MX" sz="2200" dirty="0"/>
          </a:p>
          <a:p>
            <a:pPr algn="just"/>
            <a:endParaRPr lang="es-MX" sz="2200" dirty="0"/>
          </a:p>
        </p:txBody>
      </p:sp>
      <p:graphicFrame>
        <p:nvGraphicFramePr>
          <p:cNvPr id="5" name="4 Tabla"/>
          <p:cNvGraphicFramePr>
            <a:graphicFrameLocks noGrp="1"/>
          </p:cNvGraphicFramePr>
          <p:nvPr>
            <p:extLst>
              <p:ext uri="{D42A27DB-BD31-4B8C-83A1-F6EECF244321}">
                <p14:modId xmlns:p14="http://schemas.microsoft.com/office/powerpoint/2010/main" val="695394183"/>
              </p:ext>
            </p:extLst>
          </p:nvPr>
        </p:nvGraphicFramePr>
        <p:xfrm>
          <a:off x="3012104" y="3287280"/>
          <a:ext cx="6480720" cy="1296144"/>
        </p:xfrm>
        <a:graphic>
          <a:graphicData uri="http://schemas.openxmlformats.org/drawingml/2006/table">
            <a:tbl>
              <a:tblPr/>
              <a:tblGrid>
                <a:gridCol w="2160240">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tblGrid>
              <a:tr h="324036">
                <a:tc>
                  <a:txBody>
                    <a:bodyPr/>
                    <a:lstStyle/>
                    <a:p>
                      <a:pPr algn="just">
                        <a:spcAft>
                          <a:spcPts val="0"/>
                        </a:spcAft>
                      </a:pPr>
                      <a:endParaRPr lang="es-MX" sz="2000" dirty="0">
                        <a:latin typeface="Bookman Old Style"/>
                        <a:ea typeface="Arial Narrow"/>
                        <a:cs typeface="Arial Narrow"/>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b="1" dirty="0">
                          <a:latin typeface="Bookman Old Style"/>
                          <a:ea typeface="Arial Narrow"/>
                          <a:cs typeface="Arial Narrow"/>
                        </a:rPr>
                        <a:t>Tipo A</a:t>
                      </a:r>
                      <a:endParaRPr lang="es-MX" sz="2000" b="1"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b="1" dirty="0">
                          <a:latin typeface="Bookman Old Style"/>
                          <a:ea typeface="Arial Narrow"/>
                          <a:cs typeface="Arial Narrow"/>
                        </a:rPr>
                        <a:t>Tipo B</a:t>
                      </a:r>
                      <a:endParaRPr lang="es-MX" sz="2000" b="1"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036">
                <a:tc>
                  <a:txBody>
                    <a:bodyPr/>
                    <a:lstStyle/>
                    <a:p>
                      <a:pPr algn="just">
                        <a:spcAft>
                          <a:spcPts val="0"/>
                        </a:spcAft>
                      </a:pPr>
                      <a:r>
                        <a:rPr lang="es-MX" sz="2000" b="1" dirty="0" smtClean="0">
                          <a:latin typeface="Bookman Old Style"/>
                          <a:ea typeface="Times New Roman"/>
                        </a:rPr>
                        <a:t>n</a:t>
                      </a:r>
                      <a:endParaRPr lang="es-MX" sz="2000" b="1"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dirty="0">
                          <a:latin typeface="Bookman Old Style"/>
                          <a:ea typeface="Arial Narrow"/>
                          <a:cs typeface="Arial Narrow"/>
                        </a:rPr>
                        <a:t>5</a:t>
                      </a:r>
                      <a:endParaRPr lang="es-MX" sz="2000"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a:latin typeface="Bookman Old Style"/>
                          <a:ea typeface="Arial Narrow"/>
                          <a:cs typeface="Arial Narrow"/>
                        </a:rPr>
                        <a:t>5</a:t>
                      </a:r>
                      <a:endParaRPr lang="es-MX" sz="200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036">
                <a:tc>
                  <a:txBody>
                    <a:bodyPr/>
                    <a:lstStyle/>
                    <a:p>
                      <a:pPr algn="just">
                        <a:spcAft>
                          <a:spcPts val="0"/>
                        </a:spcAft>
                      </a:pPr>
                      <a:r>
                        <a:rPr lang="es-MX" sz="2000" b="1" dirty="0">
                          <a:latin typeface="Bookman Old Style"/>
                          <a:ea typeface="Arial Narrow"/>
                          <a:cs typeface="Arial Narrow"/>
                        </a:rPr>
                        <a:t>Media</a:t>
                      </a:r>
                      <a:endParaRPr lang="es-MX" sz="2000" b="1"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dirty="0">
                          <a:latin typeface="Bookman Old Style"/>
                          <a:ea typeface="Arial Narrow"/>
                          <a:cs typeface="Arial Narrow"/>
                        </a:rPr>
                        <a:t>10.25</a:t>
                      </a:r>
                      <a:endParaRPr lang="es-MX" sz="2000"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dirty="0">
                          <a:latin typeface="Bookman Old Style"/>
                          <a:ea typeface="Arial Narrow"/>
                          <a:cs typeface="Arial Narrow"/>
                        </a:rPr>
                        <a:t>9.76</a:t>
                      </a:r>
                      <a:endParaRPr lang="es-MX" sz="2000"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036">
                <a:tc>
                  <a:txBody>
                    <a:bodyPr/>
                    <a:lstStyle/>
                    <a:p>
                      <a:pPr algn="just">
                        <a:spcAft>
                          <a:spcPts val="0"/>
                        </a:spcAft>
                      </a:pPr>
                      <a:r>
                        <a:rPr lang="es-MX" sz="2000" b="1" dirty="0" smtClean="0">
                          <a:latin typeface="Bookman Old Style"/>
                          <a:ea typeface="Arial Narrow"/>
                          <a:cs typeface="Arial Narrow"/>
                        </a:rPr>
                        <a:t>DE</a:t>
                      </a:r>
                      <a:endParaRPr lang="es-MX" sz="2000" b="1"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dirty="0">
                          <a:latin typeface="Bookman Old Style"/>
                          <a:ea typeface="Arial Narrow"/>
                          <a:cs typeface="Arial Narrow"/>
                        </a:rPr>
                        <a:t>1.316</a:t>
                      </a:r>
                      <a:endParaRPr lang="es-MX" sz="2000"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MX" sz="2000" dirty="0">
                          <a:latin typeface="Bookman Old Style"/>
                          <a:ea typeface="Arial Narrow"/>
                          <a:cs typeface="Arial Narrow"/>
                        </a:rPr>
                        <a:t>1.328</a:t>
                      </a:r>
                      <a:endParaRPr lang="es-MX" sz="2000" dirty="0">
                        <a:latin typeface="Times New Roman"/>
                        <a:ea typeface="Times New Roman"/>
                      </a:endParaRPr>
                    </a:p>
                  </a:txBody>
                  <a:tcPr marL="67318" marR="673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61965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10</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p:txBody>
              <a:bodyPr>
                <a:normAutofit/>
              </a:bodyPr>
              <a:lstStyle/>
              <a:p>
                <a:pPr lvl="0">
                  <a:buNone/>
                </a:pPr>
                <a:r>
                  <a:rPr lang="es-MX" sz="2400" dirty="0" smtClean="0"/>
                  <a:t>La resistencia de una muestra de tamaño n=60 cuerdas de nylon, arrojó que </a:t>
                </a:r>
                <a14:m>
                  <m:oMath xmlns:m="http://schemas.openxmlformats.org/officeDocument/2006/math">
                    <m:bar>
                      <m:barPr>
                        <m:pos m:val="top"/>
                        <m:ctrlPr>
                          <a:rPr lang="es-MX" sz="2400" b="0" i="1" dirty="0" smtClean="0">
                            <a:latin typeface="Cambria Math" panose="02040503050406030204" pitchFamily="18" charset="0"/>
                          </a:rPr>
                        </m:ctrlPr>
                      </m:barPr>
                      <m:e>
                        <m:r>
                          <a:rPr lang="es-MX" sz="2400" b="0" i="1" dirty="0" smtClean="0">
                            <a:latin typeface="Cambria Math" panose="02040503050406030204" pitchFamily="18" charset="0"/>
                          </a:rPr>
                          <m:t>𝑥</m:t>
                        </m:r>
                      </m:e>
                    </m:bar>
                    <m:r>
                      <a:rPr lang="es-MX" sz="2400" b="0" i="1" dirty="0" smtClean="0">
                        <a:latin typeface="Cambria Math" panose="02040503050406030204" pitchFamily="18" charset="0"/>
                      </a:rPr>
                      <m:t>=</m:t>
                    </m:r>
                    <m:r>
                      <a:rPr lang="es-MX" sz="2400" i="1" dirty="0" smtClean="0">
                        <a:latin typeface="Cambria Math" panose="02040503050406030204" pitchFamily="18" charset="0"/>
                      </a:rPr>
                      <m:t>66</m:t>
                    </m:r>
                    <m:r>
                      <a:rPr lang="es-MX" sz="2400" b="0" i="1" dirty="0" smtClean="0">
                        <a:latin typeface="Cambria Math" panose="02040503050406030204" pitchFamily="18" charset="0"/>
                      </a:rPr>
                      <m:t> </m:t>
                    </m:r>
                    <m:r>
                      <a:rPr lang="es-MX" sz="2400" i="1" dirty="0" smtClean="0">
                        <a:latin typeface="Cambria Math" panose="02040503050406030204" pitchFamily="18" charset="0"/>
                      </a:rPr>
                      <m:t>𝑘𝑔</m:t>
                    </m:r>
                  </m:oMath>
                </a14:m>
                <a:r>
                  <a:rPr lang="es-MX" sz="2400" dirty="0" smtClean="0"/>
                  <a:t> y </a:t>
                </a:r>
                <a14:m>
                  <m:oMath xmlns:m="http://schemas.openxmlformats.org/officeDocument/2006/math">
                    <m:r>
                      <a:rPr lang="es-MX" sz="2400" i="1" dirty="0" smtClean="0">
                        <a:latin typeface="Cambria Math" panose="02040503050406030204" pitchFamily="18" charset="0"/>
                      </a:rPr>
                      <m:t>𝑠</m:t>
                    </m:r>
                    <m:r>
                      <a:rPr lang="es-MX" sz="2400" i="1" dirty="0" smtClean="0">
                        <a:latin typeface="Cambria Math" panose="02040503050406030204" pitchFamily="18" charset="0"/>
                      </a:rPr>
                      <m:t> = 5.2 </m:t>
                    </m:r>
                    <m:r>
                      <a:rPr lang="es-MX" sz="2400" i="1" dirty="0" smtClean="0">
                        <a:latin typeface="Cambria Math" panose="02040503050406030204" pitchFamily="18" charset="0"/>
                      </a:rPr>
                      <m:t>𝑘𝑔</m:t>
                    </m:r>
                  </m:oMath>
                </a14:m>
                <a:r>
                  <a:rPr lang="es-MX" sz="2400" dirty="0" smtClean="0"/>
                  <a:t>. </a:t>
                </a:r>
              </a:p>
              <a:p>
                <a:pPr lvl="0">
                  <a:buNone/>
                </a:pPr>
                <a:r>
                  <a:rPr lang="es-MX" sz="2400" dirty="0" smtClean="0"/>
                  <a:t>	 </a:t>
                </a:r>
              </a:p>
              <a:p>
                <a:pPr marL="457200" indent="-457200">
                  <a:buClr>
                    <a:schemeClr val="accent1">
                      <a:lumMod val="75000"/>
                    </a:schemeClr>
                  </a:buClr>
                  <a:buSzPct val="100000"/>
                  <a:buFont typeface="+mj-lt"/>
                  <a:buAutoNum type="alphaLcPeriod"/>
                </a:pPr>
                <a:r>
                  <a:rPr lang="es-MX" sz="2400" dirty="0" smtClean="0"/>
                  <a:t>Calcule un intervalo de confianza para la desviación estándar. Utilice un nivel de confiabilidad de 1−𝛼= 0.90.</a:t>
                </a:r>
              </a:p>
              <a:p>
                <a:pPr marL="457200" indent="-457200">
                  <a:buClr>
                    <a:schemeClr val="accent1">
                      <a:lumMod val="75000"/>
                    </a:schemeClr>
                  </a:buClr>
                  <a:buSzPct val="100000"/>
                  <a:buFont typeface="+mj-lt"/>
                  <a:buAutoNum type="alphaLcPeriod"/>
                </a:pPr>
                <a:endParaRPr lang="es-MX" sz="2400" dirty="0" smtClean="0"/>
              </a:p>
              <a:p>
                <a:pPr marL="457200" indent="-457200">
                  <a:buClr>
                    <a:schemeClr val="accent1">
                      <a:lumMod val="75000"/>
                    </a:schemeClr>
                  </a:buClr>
                  <a:buSzPct val="100000"/>
                  <a:buFont typeface="+mj-lt"/>
                  <a:buAutoNum type="alphaLcPeriod"/>
                </a:pPr>
                <a:r>
                  <a:rPr lang="es-MX" sz="2400" dirty="0" smtClean="0"/>
                  <a:t>Pruebe la hipótesis de que 𝜎=5. Utilice un nivel de confiabilidad de 1−𝛼= 0.90</a:t>
                </a:r>
              </a:p>
              <a:p>
                <a:endParaRPr lang="es-MX"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blipFill>
                <a:blip r:embed="rId2"/>
                <a:stretch>
                  <a:fillRect l="-841" t="-1085"/>
                </a:stretch>
              </a:blipFill>
            </p:spPr>
            <p:txBody>
              <a:bodyPr/>
              <a:lstStyle/>
              <a:p>
                <a:r>
                  <a:rPr lang="es-MX">
                    <a:noFill/>
                  </a:rPr>
                  <a:t> </a:t>
                </a:r>
              </a:p>
            </p:txBody>
          </p:sp>
        </mc:Fallback>
      </mc:AlternateContent>
    </p:spTree>
    <p:extLst>
      <p:ext uri="{BB962C8B-B14F-4D97-AF65-F5344CB8AC3E}">
        <p14:creationId xmlns:p14="http://schemas.microsoft.com/office/powerpoint/2010/main" val="105847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Error </a:t>
            </a:r>
            <a:r>
              <a:rPr lang="es-MX" dirty="0" err="1" smtClean="0"/>
              <a:t>muestral</a:t>
            </a:r>
            <a:endParaRPr lang="es-MX" dirty="0"/>
          </a:p>
        </p:txBody>
      </p:sp>
      <p:sp>
        <p:nvSpPr>
          <p:cNvPr id="3" name="Marcador de contenido 2"/>
          <p:cNvSpPr>
            <a:spLocks noGrp="1"/>
          </p:cNvSpPr>
          <p:nvPr>
            <p:ph sz="quarter" idx="1"/>
          </p:nvPr>
        </p:nvSpPr>
        <p:spPr/>
        <p:txBody>
          <a:bodyPr>
            <a:normAutofit/>
          </a:bodyPr>
          <a:lstStyle/>
          <a:p>
            <a:pPr marL="0" indent="0" algn="just">
              <a:buNone/>
            </a:pPr>
            <a:r>
              <a:rPr lang="es-MX" b="1" dirty="0"/>
              <a:t>Error </a:t>
            </a:r>
            <a:r>
              <a:rPr lang="es-MX" b="1" dirty="0" err="1"/>
              <a:t>muestral</a:t>
            </a:r>
            <a:r>
              <a:rPr lang="es-MX" b="1" dirty="0"/>
              <a:t>: </a:t>
            </a:r>
            <a:r>
              <a:rPr lang="es-MX" dirty="0"/>
              <a:t>referente a la variación natural que existe entre muestras tomadas de la misma población</a:t>
            </a:r>
            <a:r>
              <a:rPr lang="es-MX" dirty="0" smtClean="0"/>
              <a:t>.</a:t>
            </a:r>
          </a:p>
          <a:p>
            <a:pPr marL="0" indent="0" algn="just">
              <a:buNone/>
            </a:pPr>
            <a:endParaRPr lang="es-MX" dirty="0"/>
          </a:p>
          <a:p>
            <a:pPr algn="just"/>
            <a:r>
              <a:rPr lang="es-MX" dirty="0" smtClean="0"/>
              <a:t>Aún cuando se haya tenido cuidado para garantizar que dos muestras del mismo tamaño sean representativas de una población, no se espera que sean idénticas en todas sus características, ya que una muestra no es una copia exacta de la población. Este tipo de error ayuda a entender mejor la naturaleza de la estadística inferencial.</a:t>
            </a:r>
            <a:endParaRPr lang="es-MX" dirty="0"/>
          </a:p>
          <a:p>
            <a:pPr marL="0" indent="0" algn="just">
              <a:buNone/>
            </a:pPr>
            <a:endParaRPr lang="es-MX" dirty="0"/>
          </a:p>
          <a:p>
            <a:pPr algn="just"/>
            <a:endParaRPr lang="es-MX" dirty="0"/>
          </a:p>
        </p:txBody>
      </p:sp>
    </p:spTree>
    <p:extLst>
      <p:ext uri="{BB962C8B-B14F-4D97-AF65-F5344CB8AC3E}">
        <p14:creationId xmlns:p14="http://schemas.microsoft.com/office/powerpoint/2010/main" val="256210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Error </a:t>
            </a:r>
            <a:r>
              <a:rPr lang="es-MX" dirty="0" err="1" smtClean="0"/>
              <a:t>muestral</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Usar la </a:t>
                </a:r>
                <a:r>
                  <a:rPr lang="es-MX" i="1" dirty="0" smtClean="0"/>
                  <a:t>media</a:t>
                </a:r>
                <a:r>
                  <a:rPr lang="es-MX" dirty="0" smtClean="0"/>
                  <a:t> para </a:t>
                </a:r>
                <a:r>
                  <a:rPr lang="es-MX" i="1" dirty="0" smtClean="0"/>
                  <a:t>medir o </a:t>
                </a:r>
                <a:r>
                  <a:rPr lang="es-MX" i="1" dirty="0"/>
                  <a:t>estimar</a:t>
                </a:r>
                <a:r>
                  <a:rPr lang="es-MX" dirty="0"/>
                  <a:t>, </a:t>
                </a:r>
                <a:r>
                  <a:rPr lang="es-MX" dirty="0" smtClean="0"/>
                  <a:t>la media </a:t>
                </a:r>
                <a:r>
                  <a:rPr lang="es-MX" dirty="0"/>
                  <a:t>poblacional </a:t>
                </a:r>
                <a14:m>
                  <m:oMath xmlns:m="http://schemas.openxmlformats.org/officeDocument/2006/math">
                    <m:r>
                      <a:rPr lang="es-MX" b="0" i="1" smtClean="0">
                        <a:latin typeface="Cambria Math" panose="02040503050406030204" pitchFamily="18" charset="0"/>
                      </a:rPr>
                      <m:t>𝜇</m:t>
                    </m:r>
                  </m:oMath>
                </a14:m>
                <a:r>
                  <a:rPr lang="es-MX" dirty="0" smtClean="0"/>
                  <a:t>, </a:t>
                </a:r>
                <a:r>
                  <a:rPr lang="es-MX" dirty="0"/>
                  <a:t>entonces la media </a:t>
                </a:r>
                <a:r>
                  <a:rPr lang="es-MX" dirty="0" err="1" smtClean="0"/>
                  <a:t>muestral</a:t>
                </a:r>
                <a:r>
                  <a:rPr lang="es-MX" dirty="0" smtClean="0"/>
                  <a:t> </a:t>
                </a:r>
                <a14:m>
                  <m:oMath xmlns:m="http://schemas.openxmlformats.org/officeDocument/2006/math">
                    <m:bar>
                      <m:barPr>
                        <m:pos m:val="top"/>
                        <m:ctrlPr>
                          <a:rPr lang="es-MX" i="1">
                            <a:latin typeface="Cambria Math" panose="02040503050406030204" pitchFamily="18" charset="0"/>
                          </a:rPr>
                        </m:ctrlPr>
                      </m:barPr>
                      <m:e>
                        <m:r>
                          <a:rPr lang="es-MX" i="1">
                            <a:latin typeface="Cambria Math" panose="02040503050406030204" pitchFamily="18" charset="0"/>
                          </a:rPr>
                          <m:t>𝑥</m:t>
                        </m:r>
                      </m:e>
                    </m:bar>
                  </m:oMath>
                </a14:m>
                <a:r>
                  <a:rPr lang="es-MX" dirty="0" smtClean="0"/>
                  <a:t>, </a:t>
                </a:r>
                <a:r>
                  <a:rPr lang="es-MX" dirty="0"/>
                  <a:t>como medida, </a:t>
                </a:r>
                <a:r>
                  <a:rPr lang="es-MX" dirty="0" smtClean="0"/>
                  <a:t>conlleva algún error</a:t>
                </a:r>
                <a:r>
                  <a:rPr lang="es-MX" dirty="0"/>
                  <a:t>. </a:t>
                </a:r>
                <a:endParaRPr lang="es-MX" dirty="0" smtClean="0"/>
              </a:p>
              <a:p>
                <a:pPr marL="0" indent="0" algn="just">
                  <a:buNone/>
                </a:pPr>
                <a:r>
                  <a:rPr lang="es-MX" dirty="0" smtClean="0"/>
                  <a:t>Suponga que </a:t>
                </a:r>
                <a:r>
                  <a:rPr lang="es-MX" dirty="0"/>
                  <a:t>se </a:t>
                </a:r>
                <a:r>
                  <a:rPr lang="es-MX" dirty="0" smtClean="0"/>
                  <a:t>obtiene una </a:t>
                </a:r>
                <a:r>
                  <a:rPr lang="es-MX" dirty="0"/>
                  <a:t>muestra </a:t>
                </a:r>
                <a:r>
                  <a:rPr lang="es-MX" dirty="0" smtClean="0"/>
                  <a:t>aleatoria de tamaño </a:t>
                </a:r>
                <a14:m>
                  <m:oMath xmlns:m="http://schemas.openxmlformats.org/officeDocument/2006/math">
                    <m:r>
                      <m:rPr>
                        <m:sty m:val="p"/>
                      </m:rPr>
                      <a:rPr lang="es-MX" b="0" i="0" dirty="0" smtClean="0">
                        <a:latin typeface="Cambria Math" panose="02040503050406030204" pitchFamily="18" charset="0"/>
                      </a:rPr>
                      <m:t>n</m:t>
                    </m:r>
                    <m:r>
                      <a:rPr lang="es-MX" b="0" i="0" dirty="0" smtClean="0">
                        <a:latin typeface="Cambria Math" panose="02040503050406030204" pitchFamily="18" charset="0"/>
                      </a:rPr>
                      <m:t>=</m:t>
                    </m:r>
                    <m:r>
                      <a:rPr lang="es-MX" i="1" dirty="0" smtClean="0">
                        <a:latin typeface="Cambria Math" panose="02040503050406030204" pitchFamily="18" charset="0"/>
                      </a:rPr>
                      <m:t>25</m:t>
                    </m:r>
                  </m:oMath>
                </a14:m>
                <a:r>
                  <a:rPr lang="es-MX" dirty="0"/>
                  <a:t> de una población con media </a:t>
                </a:r>
                <a14:m>
                  <m:oMath xmlns:m="http://schemas.openxmlformats.org/officeDocument/2006/math">
                    <m:r>
                      <a:rPr lang="es-MX" b="0" i="1" dirty="0" smtClean="0">
                        <a:latin typeface="Cambria Math" panose="02040503050406030204" pitchFamily="18" charset="0"/>
                      </a:rPr>
                      <m:t>𝜇</m:t>
                    </m:r>
                    <m:r>
                      <a:rPr lang="es-MX" i="1" dirty="0" smtClean="0">
                        <a:latin typeface="Cambria Math" panose="02040503050406030204" pitchFamily="18" charset="0"/>
                      </a:rPr>
                      <m:t>=15</m:t>
                    </m:r>
                    <m:r>
                      <a:rPr lang="es-MX" b="0" i="0" dirty="0" smtClean="0">
                        <a:latin typeface="Cambria Math" panose="02040503050406030204" pitchFamily="18" charset="0"/>
                      </a:rPr>
                      <m:t>,</m:t>
                    </m:r>
                  </m:oMath>
                </a14:m>
                <a:r>
                  <a:rPr lang="es-MX" dirty="0"/>
                  <a:t> si la media </a:t>
                </a:r>
                <a:r>
                  <a:rPr lang="es-MX" dirty="0" err="1" smtClean="0"/>
                  <a:t>muestral</a:t>
                </a:r>
                <a:r>
                  <a:rPr lang="es-MX" dirty="0" smtClean="0"/>
                  <a:t> es </a:t>
                </a:r>
                <a14:m>
                  <m:oMath xmlns:m="http://schemas.openxmlformats.org/officeDocument/2006/math">
                    <m:bar>
                      <m:barPr>
                        <m:pos m:val="top"/>
                        <m:ctrlPr>
                          <a:rPr lang="es-MX" b="0" i="1" dirty="0" smtClean="0">
                            <a:latin typeface="Cambria Math" panose="02040503050406030204" pitchFamily="18" charset="0"/>
                          </a:rPr>
                        </m:ctrlPr>
                      </m:barPr>
                      <m:e>
                        <m:r>
                          <a:rPr lang="es-MX" b="0" i="1" dirty="0" smtClean="0">
                            <a:latin typeface="Cambria Math" panose="02040503050406030204" pitchFamily="18" charset="0"/>
                          </a:rPr>
                          <m:t>𝑥</m:t>
                        </m:r>
                      </m:e>
                    </m:bar>
                    <m:r>
                      <a:rPr lang="es-MX" i="1" dirty="0" smtClean="0">
                        <a:latin typeface="Cambria Math" panose="02040503050406030204" pitchFamily="18" charset="0"/>
                      </a:rPr>
                      <m:t>=12</m:t>
                    </m:r>
                  </m:oMath>
                </a14:m>
                <a:r>
                  <a:rPr lang="es-MX" dirty="0"/>
                  <a:t>, entonces a la diferencia observada </a:t>
                </a:r>
                <a14:m>
                  <m:oMath xmlns:m="http://schemas.openxmlformats.org/officeDocument/2006/math">
                    <m:bar>
                      <m:barPr>
                        <m:pos m:val="top"/>
                        <m:ctrlPr>
                          <a:rPr lang="es-MX" b="0" i="1" dirty="0" smtClean="0">
                            <a:latin typeface="Cambria Math" panose="02040503050406030204" pitchFamily="18" charset="0"/>
                          </a:rPr>
                        </m:ctrlPr>
                      </m:barPr>
                      <m:e>
                        <m:r>
                          <a:rPr lang="es-MX" b="0" i="1" dirty="0" smtClean="0">
                            <a:latin typeface="Cambria Math" panose="02040503050406030204" pitchFamily="18" charset="0"/>
                          </a:rPr>
                          <m:t>𝑥</m:t>
                        </m:r>
                      </m:e>
                    </m:bar>
                    <m:r>
                      <a:rPr lang="es-MX" b="0" i="1" dirty="0" smtClean="0">
                        <a:latin typeface="Cambria Math" panose="02040503050406030204" pitchFamily="18" charset="0"/>
                      </a:rPr>
                      <m:t>−</m:t>
                    </m:r>
                    <m:r>
                      <a:rPr lang="es-MX" b="0" i="1" dirty="0" smtClean="0">
                        <a:latin typeface="Cambria Math" panose="02040503050406030204" pitchFamily="18" charset="0"/>
                      </a:rPr>
                      <m:t>𝜇</m:t>
                    </m:r>
                    <m:r>
                      <a:rPr lang="es-MX" b="0" i="1" dirty="0" smtClean="0">
                        <a:latin typeface="Cambria Math" panose="02040503050406030204" pitchFamily="18" charset="0"/>
                      </a:rPr>
                      <m:t>=−3</m:t>
                    </m:r>
                  </m:oMath>
                </a14:m>
                <a:r>
                  <a:rPr lang="es-MX" dirty="0"/>
                  <a:t> se </a:t>
                </a:r>
                <a:r>
                  <a:rPr lang="es-MX" dirty="0" smtClean="0"/>
                  <a:t>denomina </a:t>
                </a:r>
                <a:r>
                  <a:rPr lang="es-MX" b="1" i="1" dirty="0" smtClean="0"/>
                  <a:t>error </a:t>
                </a:r>
                <a:r>
                  <a:rPr lang="es-MX" b="1" i="1" dirty="0" err="1" smtClean="0"/>
                  <a:t>muestral</a:t>
                </a:r>
                <a:r>
                  <a:rPr lang="es-MX" dirty="0"/>
                  <a:t>. </a:t>
                </a:r>
                <a:endParaRPr lang="es-MX" dirty="0" smtClean="0"/>
              </a:p>
              <a:p>
                <a:pPr marL="0" indent="0" algn="just">
                  <a:buNone/>
                </a:pPr>
                <a:r>
                  <a:rPr lang="es-MX" dirty="0" smtClean="0"/>
                  <a:t>Una </a:t>
                </a:r>
                <a:r>
                  <a:rPr lang="es-MX" dirty="0"/>
                  <a:t>media </a:t>
                </a:r>
                <a:r>
                  <a:rPr lang="es-MX" dirty="0" err="1"/>
                  <a:t>muestral</a:t>
                </a:r>
                <a:r>
                  <a:rPr lang="es-MX" dirty="0"/>
                  <a:t> </a:t>
                </a:r>
                <a14:m>
                  <m:oMath xmlns:m="http://schemas.openxmlformats.org/officeDocument/2006/math">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oMath>
                </a14:m>
                <a:r>
                  <a:rPr lang="es-MX" dirty="0" smtClean="0"/>
                  <a:t> </a:t>
                </a:r>
                <a:r>
                  <a:rPr lang="es-MX" dirty="0"/>
                  <a:t>puede pensarse como la suma de </a:t>
                </a:r>
                <a:r>
                  <a:rPr lang="es-MX" dirty="0" smtClean="0"/>
                  <a:t>dos cantidades</a:t>
                </a:r>
                <a:r>
                  <a:rPr lang="es-MX" dirty="0"/>
                  <a:t>, la media poblacional </a:t>
                </a:r>
                <a14:m>
                  <m:oMath xmlns:m="http://schemas.openxmlformats.org/officeDocument/2006/math">
                    <m:r>
                      <a:rPr lang="es-MX" b="0" i="1" smtClean="0">
                        <a:latin typeface="Cambria Math" panose="02040503050406030204" pitchFamily="18" charset="0"/>
                      </a:rPr>
                      <m:t>𝜇</m:t>
                    </m:r>
                  </m:oMath>
                </a14:m>
                <a:r>
                  <a:rPr lang="es-MX" dirty="0" smtClean="0"/>
                  <a:t> </a:t>
                </a:r>
                <a:r>
                  <a:rPr lang="es-MX" dirty="0"/>
                  <a:t>y el error </a:t>
                </a:r>
                <a:r>
                  <a:rPr lang="es-MX" dirty="0" err="1"/>
                  <a:t>muestral</a:t>
                </a:r>
                <a:r>
                  <a:rPr lang="es-MX" dirty="0"/>
                  <a:t>; si </a:t>
                </a:r>
                <a14:m>
                  <m:oMath xmlns:m="http://schemas.openxmlformats.org/officeDocument/2006/math">
                    <m:r>
                      <a:rPr lang="es-MX" b="0" i="1" smtClean="0">
                        <a:latin typeface="Cambria Math" panose="02040503050406030204" pitchFamily="18" charset="0"/>
                      </a:rPr>
                      <m:t>𝑒</m:t>
                    </m:r>
                  </m:oMath>
                </a14:m>
                <a:r>
                  <a:rPr lang="es-MX" i="1" dirty="0" smtClean="0"/>
                  <a:t> </a:t>
                </a:r>
                <a:r>
                  <a:rPr lang="es-MX" dirty="0"/>
                  <a:t>denota el </a:t>
                </a:r>
                <a:r>
                  <a:rPr lang="es-MX" dirty="0" smtClean="0"/>
                  <a:t>error </a:t>
                </a:r>
                <a:r>
                  <a:rPr lang="es-MX" dirty="0" err="1" smtClean="0"/>
                  <a:t>muestral</a:t>
                </a:r>
                <a:r>
                  <a:rPr lang="es-MX" dirty="0" smtClean="0"/>
                  <a:t> </a:t>
                </a:r>
                <a14:m>
                  <m:oMath xmlns:m="http://schemas.openxmlformats.org/officeDocument/2006/math">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r>
                      <a:rPr lang="es-MX" b="0" i="1" smtClean="0">
                        <a:latin typeface="Cambria Math" panose="02040503050406030204" pitchFamily="18" charset="0"/>
                      </a:rPr>
                      <m:t>𝜇</m:t>
                    </m:r>
                    <m:r>
                      <a:rPr lang="es-MX" b="0" i="1" smtClean="0">
                        <a:latin typeface="Cambria Math" panose="02040503050406030204" pitchFamily="18" charset="0"/>
                      </a:rPr>
                      <m:t>+</m:t>
                    </m:r>
                    <m:r>
                      <a:rPr lang="es-MX" b="0" i="1" smtClean="0">
                        <a:latin typeface="Cambria Math" panose="02040503050406030204" pitchFamily="18" charset="0"/>
                      </a:rPr>
                      <m:t>𝑒</m:t>
                    </m:r>
                  </m:oMath>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2228224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normAutofit/>
              </a:bodyPr>
              <a:lstStyle/>
              <a:p>
                <a:r>
                  <a:rPr lang="es-MX" dirty="0" smtClean="0"/>
                  <a:t>Ejemplo: error </a:t>
                </a:r>
                <a:r>
                  <a:rPr lang="es-MX" dirty="0" err="1" smtClean="0"/>
                  <a:t>muestral</a:t>
                </a:r>
                <a:r>
                  <a:rPr lang="es-MX" dirty="0" smtClean="0"/>
                  <a:t> </a:t>
                </a:r>
                <a14:m>
                  <m:oMath xmlns:m="http://schemas.openxmlformats.org/officeDocument/2006/math">
                    <m:r>
                      <a:rPr lang="es-MX" b="0" i="1" smtClean="0">
                        <a:latin typeface="Cambria Math" panose="02040503050406030204" pitchFamily="18" charset="0"/>
                      </a:rPr>
                      <m:t>𝑒</m:t>
                    </m:r>
                  </m:oMath>
                </a14:m>
                <a:endParaRPr lang="es-MX"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Se toman muestras de tamaño </a:t>
                </a:r>
                <a14:m>
                  <m:oMath xmlns:m="http://schemas.openxmlformats.org/officeDocument/2006/math">
                    <m:r>
                      <m:rPr>
                        <m:sty m:val="p"/>
                      </m:rPr>
                      <a:rPr lang="es-MX" b="0" i="0" dirty="0" smtClean="0">
                        <a:latin typeface="Cambria Math" panose="02040503050406030204" pitchFamily="18" charset="0"/>
                      </a:rPr>
                      <m:t>n</m:t>
                    </m:r>
                    <m:r>
                      <a:rPr lang="es-MX" b="0" i="0" dirty="0" smtClean="0">
                        <a:latin typeface="Cambria Math" panose="02040503050406030204" pitchFamily="18" charset="0"/>
                      </a:rPr>
                      <m:t>=</m:t>
                    </m:r>
                    <m:r>
                      <a:rPr lang="es-MX" i="1" dirty="0" smtClean="0">
                        <a:latin typeface="Cambria Math" panose="02040503050406030204" pitchFamily="18" charset="0"/>
                      </a:rPr>
                      <m:t>2</m:t>
                    </m:r>
                  </m:oMath>
                </a14:m>
                <a:r>
                  <a:rPr lang="es-MX" dirty="0"/>
                  <a:t> de una población consistente en tres valores, </a:t>
                </a:r>
                <a:r>
                  <a:rPr lang="es-MX" dirty="0" smtClean="0"/>
                  <a:t>{2, 4, 6}, </a:t>
                </a:r>
                <a:r>
                  <a:rPr lang="es-MX" dirty="0"/>
                  <a:t>para simular una población “grande” de manera que el muestreo </a:t>
                </a:r>
                <a:r>
                  <a:rPr lang="es-MX" dirty="0" smtClean="0"/>
                  <a:t>pueda realizarse </a:t>
                </a:r>
                <a:r>
                  <a:rPr lang="es-MX" dirty="0"/>
                  <a:t>un gran número de veces, supondremos que éste se hace </a:t>
                </a:r>
                <a:r>
                  <a:rPr lang="es-MX" dirty="0" smtClean="0"/>
                  <a:t>con reemplazo</a:t>
                </a:r>
                <a:r>
                  <a:rPr lang="es-MX" dirty="0"/>
                  <a:t>, </a:t>
                </a:r>
                <a:r>
                  <a:rPr lang="es-MX" dirty="0" smtClean="0"/>
                  <a:t>y además</a:t>
                </a:r>
                <a:r>
                  <a:rPr lang="es-MX" dirty="0"/>
                  <a:t>, se seleccionan muestras </a:t>
                </a:r>
                <a:r>
                  <a:rPr lang="es-MX" dirty="0" smtClean="0"/>
                  <a:t>ordenadas, es decir </a:t>
                </a:r>
                <a14:m>
                  <m:oMath xmlns:m="http://schemas.openxmlformats.org/officeDocument/2006/math">
                    <m:d>
                      <m:dPr>
                        <m:ctrlPr>
                          <a:rPr lang="es-MX" i="1" dirty="0" smtClean="0">
                            <a:latin typeface="Cambria Math" panose="02040503050406030204" pitchFamily="18" charset="0"/>
                          </a:rPr>
                        </m:ctrlPr>
                      </m:dPr>
                      <m:e>
                        <m:r>
                          <a:rPr lang="es-MX" i="1" dirty="0" smtClean="0">
                            <a:latin typeface="Cambria Math" panose="02040503050406030204" pitchFamily="18" charset="0"/>
                          </a:rPr>
                          <m:t>2,4</m:t>
                        </m:r>
                      </m:e>
                    </m:d>
                    <m:r>
                      <a:rPr lang="es-MX" b="0" i="1" dirty="0" smtClean="0">
                        <a:latin typeface="Cambria Math" panose="02040503050406030204" pitchFamily="18" charset="0"/>
                        <a:ea typeface="Cambria Math" panose="02040503050406030204" pitchFamily="18" charset="0"/>
                      </a:rPr>
                      <m:t>≠</m:t>
                    </m:r>
                    <m:d>
                      <m:dPr>
                        <m:ctrlPr>
                          <a:rPr lang="es-MX" b="0" i="1" dirty="0" smtClean="0">
                            <a:latin typeface="Cambria Math" panose="02040503050406030204" pitchFamily="18" charset="0"/>
                            <a:ea typeface="Cambria Math" panose="02040503050406030204" pitchFamily="18" charset="0"/>
                          </a:rPr>
                        </m:ctrlPr>
                      </m:dPr>
                      <m:e>
                        <m:r>
                          <a:rPr lang="es-MX" b="0" i="1" dirty="0" smtClean="0">
                            <a:latin typeface="Cambria Math" panose="02040503050406030204" pitchFamily="18" charset="0"/>
                            <a:ea typeface="Cambria Math" panose="02040503050406030204" pitchFamily="18" charset="0"/>
                          </a:rPr>
                          <m:t>4,2</m:t>
                        </m:r>
                      </m:e>
                    </m:d>
                  </m:oMath>
                </a14:m>
                <a:r>
                  <a:rPr lang="es-MX" dirty="0" smtClean="0"/>
                  <a:t>. </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3"/>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354081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es-MX" dirty="0"/>
                  <a:t>Ejemplo: error </a:t>
                </a:r>
                <a:r>
                  <a:rPr lang="es-MX" dirty="0" err="1"/>
                  <a:t>muestral</a:t>
                </a:r>
                <a:r>
                  <a:rPr lang="es-MX" dirty="0"/>
                  <a:t> </a:t>
                </a:r>
                <a14:m>
                  <m:oMath xmlns:m="http://schemas.openxmlformats.org/officeDocument/2006/math">
                    <m:r>
                      <a:rPr lang="es-MX" i="1">
                        <a:latin typeface="Cambria Math" panose="02040503050406030204" pitchFamily="18" charset="0"/>
                      </a:rPr>
                      <m:t>𝑒</m:t>
                    </m:r>
                  </m:oMath>
                </a14:m>
                <a:endParaRPr lang="es-MX"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242" t="-1235" b="-1790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3" name="Tabla 2"/>
              <p:cNvGraphicFramePr>
                <a:graphicFrameLocks noGrp="1"/>
              </p:cNvGraphicFramePr>
              <p:nvPr/>
            </p:nvGraphicFramePr>
            <p:xfrm>
              <a:off x="812800" y="2579421"/>
              <a:ext cx="4080213" cy="3708400"/>
            </p:xfrm>
            <a:graphic>
              <a:graphicData uri="http://schemas.openxmlformats.org/drawingml/2006/table">
                <a:tbl>
                  <a:tblPr firstRow="1" bandRow="1">
                    <a:tableStyleId>{5C22544A-7EE6-4342-B048-85BDC9FD1C3A}</a:tableStyleId>
                  </a:tblPr>
                  <a:tblGrid>
                    <a:gridCol w="1360071">
                      <a:extLst>
                        <a:ext uri="{9D8B030D-6E8A-4147-A177-3AD203B41FA5}">
                          <a16:colId xmlns:a16="http://schemas.microsoft.com/office/drawing/2014/main" val="3213605866"/>
                        </a:ext>
                      </a:extLst>
                    </a:gridCol>
                    <a:gridCol w="732376">
                      <a:extLst>
                        <a:ext uri="{9D8B030D-6E8A-4147-A177-3AD203B41FA5}">
                          <a16:colId xmlns:a16="http://schemas.microsoft.com/office/drawing/2014/main" val="836632409"/>
                        </a:ext>
                      </a:extLst>
                    </a:gridCol>
                    <a:gridCol w="1987766">
                      <a:extLst>
                        <a:ext uri="{9D8B030D-6E8A-4147-A177-3AD203B41FA5}">
                          <a16:colId xmlns:a16="http://schemas.microsoft.com/office/drawing/2014/main" val="1441579423"/>
                        </a:ext>
                      </a:extLst>
                    </a:gridCol>
                  </a:tblGrid>
                  <a:tr h="370840">
                    <a:tc>
                      <a:txBody>
                        <a:bodyPr/>
                        <a:lstStyle/>
                        <a:p>
                          <a:pPr algn="ctr"/>
                          <a:r>
                            <a:rPr lang="es-MX" dirty="0" smtClean="0"/>
                            <a:t>Muestras</a:t>
                          </a:r>
                          <a:endParaRPr lang="es-MX" dirty="0"/>
                        </a:p>
                      </a:txBody>
                      <a:tcPr/>
                    </a:tc>
                    <a:tc>
                      <a:txBody>
                        <a:bodyPr/>
                        <a:lstStyle/>
                        <a:p>
                          <a:pPr/>
                          <a14:m>
                            <m:oMathPara xmlns:m="http://schemas.openxmlformats.org/officeDocument/2006/math">
                              <m:oMathParaPr>
                                <m:jc m:val="centerGroup"/>
                              </m:oMathParaPr>
                              <m:oMath xmlns:m="http://schemas.openxmlformats.org/officeDocument/2006/math">
                                <m:bar>
                                  <m:barPr>
                                    <m:pos m:val="top"/>
                                    <m:ctrlPr>
                                      <a:rPr lang="es-MX" b="1" i="1" smtClean="0">
                                        <a:latin typeface="Cambria Math" panose="02040503050406030204" pitchFamily="18" charset="0"/>
                                      </a:rPr>
                                    </m:ctrlPr>
                                  </m:barPr>
                                  <m:e>
                                    <m:r>
                                      <a:rPr lang="es-MX" b="1" i="1" smtClean="0">
                                        <a:latin typeface="Cambria Math" panose="02040503050406030204" pitchFamily="18" charset="0"/>
                                      </a:rPr>
                                      <m:t>𝒙</m:t>
                                    </m:r>
                                  </m:e>
                                </m:bar>
                              </m:oMath>
                            </m:oMathPara>
                          </a14:m>
                          <a:endParaRPr lang="es-MX"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MX" b="1" i="1" smtClean="0">
                                        <a:latin typeface="Cambria Math" panose="02040503050406030204" pitchFamily="18" charset="0"/>
                                      </a:rPr>
                                    </m:ctrlPr>
                                  </m:sSubPr>
                                  <m:e>
                                    <m:r>
                                      <a:rPr lang="es-MX" b="1" i="1" smtClean="0">
                                        <a:latin typeface="Cambria Math" panose="02040503050406030204" pitchFamily="18" charset="0"/>
                                      </a:rPr>
                                      <m:t>𝒆</m:t>
                                    </m:r>
                                  </m:e>
                                  <m:sub>
                                    <m:r>
                                      <a:rPr lang="es-MX" b="1" i="1" smtClean="0">
                                        <a:latin typeface="Cambria Math" panose="02040503050406030204" pitchFamily="18" charset="0"/>
                                      </a:rPr>
                                      <m:t>𝒊</m:t>
                                    </m:r>
                                  </m:sub>
                                </m:sSub>
                                <m:r>
                                  <a:rPr lang="es-MX" b="1" i="1" smtClean="0">
                                    <a:latin typeface="Cambria Math" panose="02040503050406030204" pitchFamily="18" charset="0"/>
                                  </a:rPr>
                                  <m:t>=</m:t>
                                </m:r>
                                <m:bar>
                                  <m:barPr>
                                    <m:pos m:val="top"/>
                                    <m:ctrlPr>
                                      <a:rPr lang="es-MX" b="1" i="1" smtClean="0">
                                        <a:latin typeface="Cambria Math" panose="02040503050406030204" pitchFamily="18" charset="0"/>
                                      </a:rPr>
                                    </m:ctrlPr>
                                  </m:barPr>
                                  <m:e>
                                    <m:r>
                                      <a:rPr lang="es-MX" b="1" i="1" smtClean="0">
                                        <a:latin typeface="Cambria Math" panose="02040503050406030204" pitchFamily="18" charset="0"/>
                                      </a:rPr>
                                      <m:t>𝒙</m:t>
                                    </m:r>
                                  </m:e>
                                </m:bar>
                                <m:r>
                                  <a:rPr lang="es-MX" b="1" i="1" smtClean="0">
                                    <a:latin typeface="Cambria Math" panose="02040503050406030204" pitchFamily="18" charset="0"/>
                                  </a:rPr>
                                  <m:t>−</m:t>
                                </m:r>
                                <m:r>
                                  <a:rPr lang="es-MX" b="1" i="1" smtClean="0">
                                    <a:latin typeface="Cambria Math" panose="02040503050406030204" pitchFamily="18" charset="0"/>
                                  </a:rPr>
                                  <m:t>𝝁</m:t>
                                </m:r>
                              </m:oMath>
                            </m:oMathPara>
                          </a14:m>
                          <a:endParaRPr lang="es-MX" dirty="0"/>
                        </a:p>
                      </a:txBody>
                      <a:tcPr/>
                    </a:tc>
                    <a:extLst>
                      <a:ext uri="{0D108BD9-81ED-4DB2-BD59-A6C34878D82A}">
                        <a16:rowId xmlns:a16="http://schemas.microsoft.com/office/drawing/2014/main" val="4189699937"/>
                      </a:ext>
                    </a:extLst>
                  </a:tr>
                  <a:tr h="370840">
                    <a:tc>
                      <a:txBody>
                        <a:bodyPr/>
                        <a:lstStyle/>
                        <a:p>
                          <a:pPr algn="ctr"/>
                          <a:r>
                            <a:rPr lang="es-MX" dirty="0" smtClean="0"/>
                            <a:t>(2,2)</a:t>
                          </a:r>
                          <a:endParaRPr lang="es-MX" dirty="0"/>
                        </a:p>
                      </a:txBody>
                      <a:tcPr/>
                    </a:tc>
                    <a:tc>
                      <a:txBody>
                        <a:bodyPr/>
                        <a:lstStyle/>
                        <a:p>
                          <a:pPr algn="ctr"/>
                          <a:r>
                            <a:rPr lang="es-MX" dirty="0" smtClean="0"/>
                            <a:t>2</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1</m:t>
                                    </m:r>
                                  </m:sub>
                                </m:sSub>
                                <m:r>
                                  <a:rPr lang="es-MX" b="0" i="1" dirty="0" smtClean="0">
                                    <a:latin typeface="Cambria Math" panose="02040503050406030204" pitchFamily="18" charset="0"/>
                                  </a:rPr>
                                  <m:t>=</m:t>
                                </m:r>
                                <m:r>
                                  <a:rPr lang="es-MX" i="1" dirty="0" smtClean="0">
                                    <a:latin typeface="Cambria Math" panose="02040503050406030204" pitchFamily="18" charset="0"/>
                                  </a:rPr>
                                  <m:t>2−4=−2</m:t>
                                </m:r>
                              </m:oMath>
                            </m:oMathPara>
                          </a14:m>
                          <a:endParaRPr lang="es-MX" dirty="0"/>
                        </a:p>
                      </a:txBody>
                      <a:tcPr/>
                    </a:tc>
                    <a:extLst>
                      <a:ext uri="{0D108BD9-81ED-4DB2-BD59-A6C34878D82A}">
                        <a16:rowId xmlns:a16="http://schemas.microsoft.com/office/drawing/2014/main" val="4237631881"/>
                      </a:ext>
                    </a:extLst>
                  </a:tr>
                  <a:tr h="370840">
                    <a:tc>
                      <a:txBody>
                        <a:bodyPr/>
                        <a:lstStyle/>
                        <a:p>
                          <a:pPr algn="ctr"/>
                          <a:r>
                            <a:rPr lang="es-MX" dirty="0" smtClean="0"/>
                            <a:t>(2,4)</a:t>
                          </a:r>
                          <a:endParaRPr lang="es-MX" dirty="0"/>
                        </a:p>
                      </a:txBody>
                      <a:tcPr/>
                    </a:tc>
                    <a:tc>
                      <a:txBody>
                        <a:bodyPr/>
                        <a:lstStyle/>
                        <a:p>
                          <a:pPr algn="ctr"/>
                          <a:r>
                            <a:rPr lang="es-MX" dirty="0" smtClean="0"/>
                            <a:t>3</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2</m:t>
                                    </m:r>
                                  </m:sub>
                                </m:sSub>
                                <m:r>
                                  <a:rPr lang="es-MX" b="0" i="1" dirty="0" smtClean="0">
                                    <a:latin typeface="Cambria Math" panose="02040503050406030204" pitchFamily="18" charset="0"/>
                                  </a:rPr>
                                  <m:t>=</m:t>
                                </m:r>
                                <m:r>
                                  <a:rPr lang="es-MX" i="1" dirty="0" smtClean="0">
                                    <a:latin typeface="Cambria Math" panose="02040503050406030204" pitchFamily="18" charset="0"/>
                                  </a:rPr>
                                  <m:t>3−4=−1</m:t>
                                </m:r>
                              </m:oMath>
                            </m:oMathPara>
                          </a14:m>
                          <a:endParaRPr lang="es-MX" dirty="0"/>
                        </a:p>
                      </a:txBody>
                      <a:tcPr/>
                    </a:tc>
                    <a:extLst>
                      <a:ext uri="{0D108BD9-81ED-4DB2-BD59-A6C34878D82A}">
                        <a16:rowId xmlns:a16="http://schemas.microsoft.com/office/drawing/2014/main" val="864248897"/>
                      </a:ext>
                    </a:extLst>
                  </a:tr>
                  <a:tr h="370840">
                    <a:tc>
                      <a:txBody>
                        <a:bodyPr/>
                        <a:lstStyle/>
                        <a:p>
                          <a:pPr algn="ctr"/>
                          <a:r>
                            <a:rPr lang="es-MX" dirty="0" smtClean="0"/>
                            <a:t>(2,6)</a:t>
                          </a:r>
                          <a:endParaRPr lang="es-MX" dirty="0"/>
                        </a:p>
                      </a:txBody>
                      <a:tcPr/>
                    </a:tc>
                    <a:tc>
                      <a:txBody>
                        <a:bodyPr/>
                        <a:lstStyle/>
                        <a:p>
                          <a:pPr algn="ctr"/>
                          <a:r>
                            <a:rPr lang="es-MX" dirty="0" smtClean="0"/>
                            <a:t>4</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m:rPr>
                                        <m:sty m:val="p"/>
                                      </m:rPr>
                                      <a:rPr lang="es-MX" b="0" i="1" dirty="0" smtClean="0">
                                        <a:latin typeface="Cambria Math" panose="02040503050406030204" pitchFamily="18" charset="0"/>
                                      </a:rPr>
                                      <m:t>e</m:t>
                                    </m:r>
                                  </m:e>
                                  <m:sub>
                                    <m:r>
                                      <a:rPr lang="es-MX" b="0" i="1" dirty="0" smtClean="0">
                                        <a:latin typeface="Cambria Math" panose="02040503050406030204" pitchFamily="18" charset="0"/>
                                      </a:rPr>
                                      <m:t>3</m:t>
                                    </m:r>
                                  </m:sub>
                                </m:sSub>
                                <m:r>
                                  <a:rPr lang="es-MX" b="0" i="1" dirty="0" smtClean="0">
                                    <a:latin typeface="Cambria Math" panose="02040503050406030204" pitchFamily="18" charset="0"/>
                                  </a:rPr>
                                  <m:t>= </m:t>
                                </m:r>
                                <m:r>
                                  <a:rPr lang="es-MX" i="1" dirty="0" smtClean="0">
                                    <a:latin typeface="Cambria Math" panose="02040503050406030204" pitchFamily="18" charset="0"/>
                                  </a:rPr>
                                  <m:t>4−4=0</m:t>
                                </m:r>
                              </m:oMath>
                            </m:oMathPara>
                          </a14:m>
                          <a:endParaRPr lang="es-MX" dirty="0"/>
                        </a:p>
                      </a:txBody>
                      <a:tcPr/>
                    </a:tc>
                    <a:extLst>
                      <a:ext uri="{0D108BD9-81ED-4DB2-BD59-A6C34878D82A}">
                        <a16:rowId xmlns:a16="http://schemas.microsoft.com/office/drawing/2014/main" val="1012554222"/>
                      </a:ext>
                    </a:extLst>
                  </a:tr>
                  <a:tr h="370840">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4</m:t>
                                    </m:r>
                                  </m:sub>
                                </m:sSub>
                                <m:r>
                                  <a:rPr lang="es-MX" b="0" i="1" dirty="0" smtClean="0">
                                    <a:latin typeface="Cambria Math" panose="02040503050406030204" pitchFamily="18" charset="0"/>
                                  </a:rPr>
                                  <m:t>=</m:t>
                                </m:r>
                                <m:r>
                                  <a:rPr lang="es-MX" i="1" dirty="0" smtClean="0">
                                    <a:latin typeface="Cambria Math" panose="02040503050406030204" pitchFamily="18" charset="0"/>
                                  </a:rPr>
                                  <m:t>3−4=−1</m:t>
                                </m:r>
                              </m:oMath>
                            </m:oMathPara>
                          </a14:m>
                          <a:endParaRPr lang="es-MX" dirty="0"/>
                        </a:p>
                      </a:txBody>
                      <a:tcPr/>
                    </a:tc>
                    <a:extLst>
                      <a:ext uri="{0D108BD9-81ED-4DB2-BD59-A6C34878D82A}">
                        <a16:rowId xmlns:a16="http://schemas.microsoft.com/office/drawing/2014/main" val="3464647748"/>
                      </a:ext>
                    </a:extLst>
                  </a:tr>
                  <a:tr h="370840">
                    <a:tc>
                      <a:txBody>
                        <a:bodyPr/>
                        <a:lstStyle/>
                        <a:p>
                          <a:pPr algn="ctr"/>
                          <a:r>
                            <a:rPr lang="es-MX" dirty="0" smtClean="0"/>
                            <a:t>(4,4)</a:t>
                          </a:r>
                          <a:endParaRPr lang="es-MX" dirty="0"/>
                        </a:p>
                      </a:txBody>
                      <a:tcPr/>
                    </a:tc>
                    <a:tc>
                      <a:txBody>
                        <a:bodyPr/>
                        <a:lstStyle/>
                        <a:p>
                          <a:pPr algn="ctr"/>
                          <a:r>
                            <a:rPr lang="es-MX" dirty="0" smtClean="0"/>
                            <a:t>4</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m:rPr>
                                        <m:sty m:val="p"/>
                                      </m:rPr>
                                      <a:rPr lang="es-MX" b="0" i="1" dirty="0" smtClean="0">
                                        <a:latin typeface="Cambria Math" panose="02040503050406030204" pitchFamily="18" charset="0"/>
                                      </a:rPr>
                                      <m:t>e</m:t>
                                    </m:r>
                                  </m:e>
                                  <m:sub>
                                    <m:r>
                                      <a:rPr lang="es-MX" b="0" i="1" dirty="0" smtClean="0">
                                        <a:latin typeface="Cambria Math" panose="02040503050406030204" pitchFamily="18" charset="0"/>
                                      </a:rPr>
                                      <m:t>5</m:t>
                                    </m:r>
                                  </m:sub>
                                </m:sSub>
                                <m:r>
                                  <a:rPr lang="es-MX" b="0" i="1" dirty="0" smtClean="0">
                                    <a:latin typeface="Cambria Math" panose="02040503050406030204" pitchFamily="18" charset="0"/>
                                  </a:rPr>
                                  <m:t>=</m:t>
                                </m:r>
                                <m:r>
                                  <a:rPr lang="es-MX" i="1" dirty="0" smtClean="0">
                                    <a:latin typeface="Cambria Math" panose="02040503050406030204" pitchFamily="18" charset="0"/>
                                  </a:rPr>
                                  <m:t>4−4=0</m:t>
                                </m:r>
                              </m:oMath>
                            </m:oMathPara>
                          </a14:m>
                          <a:endParaRPr lang="es-MX" dirty="0"/>
                        </a:p>
                      </a:txBody>
                      <a:tcPr/>
                    </a:tc>
                    <a:extLst>
                      <a:ext uri="{0D108BD9-81ED-4DB2-BD59-A6C34878D82A}">
                        <a16:rowId xmlns:a16="http://schemas.microsoft.com/office/drawing/2014/main" val="2215873372"/>
                      </a:ext>
                    </a:extLst>
                  </a:tr>
                  <a:tr h="370840">
                    <a:tc>
                      <a:txBody>
                        <a:bodyPr/>
                        <a:lstStyle/>
                        <a:p>
                          <a:pPr algn="ctr"/>
                          <a:r>
                            <a:rPr lang="es-MX" dirty="0" smtClean="0"/>
                            <a:t>(4,6)</a:t>
                          </a:r>
                          <a:endParaRPr lang="es-MX" dirty="0"/>
                        </a:p>
                      </a:txBody>
                      <a:tcPr/>
                    </a:tc>
                    <a:tc>
                      <a:txBody>
                        <a:bodyPr/>
                        <a:lstStyle/>
                        <a:p>
                          <a:pPr algn="ctr"/>
                          <a:r>
                            <a:rPr lang="es-MX" dirty="0" smtClean="0"/>
                            <a:t>5</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6</m:t>
                                    </m:r>
                                  </m:sub>
                                </m:sSub>
                                <m:r>
                                  <a:rPr lang="es-MX" b="0" i="1" dirty="0" smtClean="0">
                                    <a:latin typeface="Cambria Math" panose="02040503050406030204" pitchFamily="18" charset="0"/>
                                  </a:rPr>
                                  <m:t>=</m:t>
                                </m:r>
                                <m:r>
                                  <a:rPr lang="es-MX" i="1" dirty="0" smtClean="0">
                                    <a:latin typeface="Cambria Math" panose="02040503050406030204" pitchFamily="18" charset="0"/>
                                  </a:rPr>
                                  <m:t>5−4=1</m:t>
                                </m:r>
                              </m:oMath>
                            </m:oMathPara>
                          </a14:m>
                          <a:endParaRPr lang="es-MX" dirty="0"/>
                        </a:p>
                      </a:txBody>
                      <a:tcPr/>
                    </a:tc>
                    <a:extLst>
                      <a:ext uri="{0D108BD9-81ED-4DB2-BD59-A6C34878D82A}">
                        <a16:rowId xmlns:a16="http://schemas.microsoft.com/office/drawing/2014/main" val="2024218823"/>
                      </a:ext>
                    </a:extLst>
                  </a:tr>
                  <a:tr h="370840">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7</m:t>
                                    </m:r>
                                  </m:sub>
                                </m:sSub>
                                <m:r>
                                  <a:rPr lang="es-MX" b="0" i="1" dirty="0" smtClean="0">
                                    <a:latin typeface="Cambria Math" panose="02040503050406030204" pitchFamily="18" charset="0"/>
                                  </a:rPr>
                                  <m:t>=</m:t>
                                </m:r>
                                <m:r>
                                  <a:rPr lang="es-MX" i="1" dirty="0" smtClean="0">
                                    <a:latin typeface="Cambria Math" panose="02040503050406030204" pitchFamily="18" charset="0"/>
                                  </a:rPr>
                                  <m:t>4−4=0</m:t>
                                </m:r>
                              </m:oMath>
                            </m:oMathPara>
                          </a14:m>
                          <a:endParaRPr lang="es-MX" dirty="0"/>
                        </a:p>
                      </a:txBody>
                      <a:tcPr/>
                    </a:tc>
                    <a:extLst>
                      <a:ext uri="{0D108BD9-81ED-4DB2-BD59-A6C34878D82A}">
                        <a16:rowId xmlns:a16="http://schemas.microsoft.com/office/drawing/2014/main" val="705172213"/>
                      </a:ext>
                    </a:extLst>
                  </a:tr>
                  <a:tr h="370840">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8</m:t>
                                    </m:r>
                                  </m:sub>
                                </m:sSub>
                                <m:r>
                                  <a:rPr lang="es-MX" b="0" i="1" dirty="0" smtClean="0">
                                    <a:latin typeface="Cambria Math" panose="02040503050406030204" pitchFamily="18" charset="0"/>
                                  </a:rPr>
                                  <m:t>=</m:t>
                                </m:r>
                                <m:r>
                                  <a:rPr lang="es-MX" i="1" dirty="0" smtClean="0">
                                    <a:latin typeface="Cambria Math" panose="02040503050406030204" pitchFamily="18" charset="0"/>
                                  </a:rPr>
                                  <m:t>5−4=1</m:t>
                                </m:r>
                              </m:oMath>
                            </m:oMathPara>
                          </a14:m>
                          <a:endParaRPr lang="es-MX" dirty="0"/>
                        </a:p>
                      </a:txBody>
                      <a:tcPr/>
                    </a:tc>
                    <a:extLst>
                      <a:ext uri="{0D108BD9-81ED-4DB2-BD59-A6C34878D82A}">
                        <a16:rowId xmlns:a16="http://schemas.microsoft.com/office/drawing/2014/main" val="1754615217"/>
                      </a:ext>
                    </a:extLst>
                  </a:tr>
                  <a:tr h="370840">
                    <a:tc>
                      <a:txBody>
                        <a:bodyPr/>
                        <a:lstStyle/>
                        <a:p>
                          <a:pPr algn="ctr"/>
                          <a:r>
                            <a:rPr lang="es-MX" dirty="0" smtClean="0"/>
                            <a:t>(6,6)</a:t>
                          </a:r>
                          <a:endParaRPr lang="es-MX" dirty="0"/>
                        </a:p>
                      </a:txBody>
                      <a:tcPr/>
                    </a:tc>
                    <a:tc>
                      <a:txBody>
                        <a:bodyPr/>
                        <a:lstStyle/>
                        <a:p>
                          <a:pPr algn="ctr"/>
                          <a:r>
                            <a:rPr lang="es-MX" dirty="0" smtClean="0"/>
                            <a:t>6</a:t>
                          </a:r>
                          <a:endParaRPr lang="es-MX"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𝑒</m:t>
                                    </m:r>
                                  </m:e>
                                  <m:sub>
                                    <m:r>
                                      <a:rPr lang="es-MX" b="0" i="1" dirty="0" smtClean="0">
                                        <a:latin typeface="Cambria Math" panose="02040503050406030204" pitchFamily="18" charset="0"/>
                                      </a:rPr>
                                      <m:t>9</m:t>
                                    </m:r>
                                  </m:sub>
                                </m:sSub>
                                <m:r>
                                  <a:rPr lang="es-MX" b="0" i="1" dirty="0" smtClean="0">
                                    <a:latin typeface="Cambria Math" panose="02040503050406030204" pitchFamily="18" charset="0"/>
                                  </a:rPr>
                                  <m:t>=</m:t>
                                </m:r>
                                <m:r>
                                  <a:rPr lang="es-MX" i="1" dirty="0" smtClean="0">
                                    <a:latin typeface="Cambria Math" panose="02040503050406030204" pitchFamily="18" charset="0"/>
                                  </a:rPr>
                                  <m:t>6−4=2</m:t>
                                </m:r>
                              </m:oMath>
                            </m:oMathPara>
                          </a14:m>
                          <a:endParaRPr lang="es-MX" dirty="0"/>
                        </a:p>
                      </a:txBody>
                      <a:tcPr/>
                    </a:tc>
                    <a:extLst>
                      <a:ext uri="{0D108BD9-81ED-4DB2-BD59-A6C34878D82A}">
                        <a16:rowId xmlns:a16="http://schemas.microsoft.com/office/drawing/2014/main" val="4178700649"/>
                      </a:ext>
                    </a:extLst>
                  </a:tr>
                </a:tbl>
              </a:graphicData>
            </a:graphic>
          </p:graphicFrame>
        </mc:Choice>
        <mc:Fallback xmlns="">
          <p:graphicFrame>
            <p:nvGraphicFramePr>
              <p:cNvPr id="3" name="Tabla 2"/>
              <p:cNvGraphicFramePr>
                <a:graphicFrameLocks noGrp="1"/>
              </p:cNvGraphicFramePr>
              <p:nvPr/>
            </p:nvGraphicFramePr>
            <p:xfrm>
              <a:off x="812800" y="2579421"/>
              <a:ext cx="4080213" cy="3708400"/>
            </p:xfrm>
            <a:graphic>
              <a:graphicData uri="http://schemas.openxmlformats.org/drawingml/2006/table">
                <a:tbl>
                  <a:tblPr firstRow="1" bandRow="1">
                    <a:tableStyleId>{5C22544A-7EE6-4342-B048-85BDC9FD1C3A}</a:tableStyleId>
                  </a:tblPr>
                  <a:tblGrid>
                    <a:gridCol w="1360071">
                      <a:extLst>
                        <a:ext uri="{9D8B030D-6E8A-4147-A177-3AD203B41FA5}">
                          <a16:colId xmlns:a16="http://schemas.microsoft.com/office/drawing/2014/main" val="3213605866"/>
                        </a:ext>
                      </a:extLst>
                    </a:gridCol>
                    <a:gridCol w="732376">
                      <a:extLst>
                        <a:ext uri="{9D8B030D-6E8A-4147-A177-3AD203B41FA5}">
                          <a16:colId xmlns:a16="http://schemas.microsoft.com/office/drawing/2014/main" val="836632409"/>
                        </a:ext>
                      </a:extLst>
                    </a:gridCol>
                    <a:gridCol w="1987766">
                      <a:extLst>
                        <a:ext uri="{9D8B030D-6E8A-4147-A177-3AD203B41FA5}">
                          <a16:colId xmlns:a16="http://schemas.microsoft.com/office/drawing/2014/main" val="1441579423"/>
                        </a:ext>
                      </a:extLst>
                    </a:gridCol>
                  </a:tblGrid>
                  <a:tr h="370840">
                    <a:tc>
                      <a:txBody>
                        <a:bodyPr/>
                        <a:lstStyle/>
                        <a:p>
                          <a:pPr algn="ctr"/>
                          <a:r>
                            <a:rPr lang="es-MX" dirty="0" smtClean="0"/>
                            <a:t>Muestras</a:t>
                          </a:r>
                          <a:endParaRPr lang="es-MX" dirty="0"/>
                        </a:p>
                      </a:txBody>
                      <a:tcPr/>
                    </a:tc>
                    <a:tc>
                      <a:txBody>
                        <a:bodyPr/>
                        <a:lstStyle/>
                        <a:p>
                          <a:endParaRPr lang="es-MX"/>
                        </a:p>
                      </a:txBody>
                      <a:tcPr>
                        <a:blipFill>
                          <a:blip r:embed="rId3"/>
                          <a:stretch>
                            <a:fillRect l="-185124" t="-8197" r="-272727" b="-922951"/>
                          </a:stretch>
                        </a:blipFill>
                      </a:tcPr>
                    </a:tc>
                    <a:tc>
                      <a:txBody>
                        <a:bodyPr/>
                        <a:lstStyle/>
                        <a:p>
                          <a:endParaRPr lang="es-MX"/>
                        </a:p>
                      </a:txBody>
                      <a:tcPr>
                        <a:blipFill>
                          <a:blip r:embed="rId3"/>
                          <a:stretch>
                            <a:fillRect l="-105828" t="-8197" r="-1227" b="-922951"/>
                          </a:stretch>
                        </a:blipFill>
                      </a:tcPr>
                    </a:tc>
                    <a:extLst>
                      <a:ext uri="{0D108BD9-81ED-4DB2-BD59-A6C34878D82A}">
                        <a16:rowId xmlns:a16="http://schemas.microsoft.com/office/drawing/2014/main" val="4189699937"/>
                      </a:ext>
                    </a:extLst>
                  </a:tr>
                  <a:tr h="370840">
                    <a:tc>
                      <a:txBody>
                        <a:bodyPr/>
                        <a:lstStyle/>
                        <a:p>
                          <a:pPr algn="ctr"/>
                          <a:r>
                            <a:rPr lang="es-MX" dirty="0" smtClean="0"/>
                            <a:t>(2,2)</a:t>
                          </a:r>
                          <a:endParaRPr lang="es-MX" dirty="0"/>
                        </a:p>
                      </a:txBody>
                      <a:tcPr/>
                    </a:tc>
                    <a:tc>
                      <a:txBody>
                        <a:bodyPr/>
                        <a:lstStyle/>
                        <a:p>
                          <a:pPr algn="ctr"/>
                          <a:r>
                            <a:rPr lang="es-MX" dirty="0" smtClean="0"/>
                            <a:t>2</a:t>
                          </a:r>
                          <a:endParaRPr lang="es-MX" dirty="0"/>
                        </a:p>
                      </a:txBody>
                      <a:tcPr/>
                    </a:tc>
                    <a:tc>
                      <a:txBody>
                        <a:bodyPr/>
                        <a:lstStyle/>
                        <a:p>
                          <a:endParaRPr lang="es-MX"/>
                        </a:p>
                      </a:txBody>
                      <a:tcPr>
                        <a:blipFill>
                          <a:blip r:embed="rId3"/>
                          <a:stretch>
                            <a:fillRect l="-105828" t="-108197" r="-1227" b="-822951"/>
                          </a:stretch>
                        </a:blipFill>
                      </a:tcPr>
                    </a:tc>
                    <a:extLst>
                      <a:ext uri="{0D108BD9-81ED-4DB2-BD59-A6C34878D82A}">
                        <a16:rowId xmlns:a16="http://schemas.microsoft.com/office/drawing/2014/main" val="4237631881"/>
                      </a:ext>
                    </a:extLst>
                  </a:tr>
                  <a:tr h="370840">
                    <a:tc>
                      <a:txBody>
                        <a:bodyPr/>
                        <a:lstStyle/>
                        <a:p>
                          <a:pPr algn="ctr"/>
                          <a:r>
                            <a:rPr lang="es-MX" dirty="0" smtClean="0"/>
                            <a:t>(2,4)</a:t>
                          </a:r>
                          <a:endParaRPr lang="es-MX" dirty="0"/>
                        </a:p>
                      </a:txBody>
                      <a:tcPr/>
                    </a:tc>
                    <a:tc>
                      <a:txBody>
                        <a:bodyPr/>
                        <a:lstStyle/>
                        <a:p>
                          <a:pPr algn="ctr"/>
                          <a:r>
                            <a:rPr lang="es-MX" dirty="0" smtClean="0"/>
                            <a:t>3</a:t>
                          </a:r>
                          <a:endParaRPr lang="es-MX" dirty="0"/>
                        </a:p>
                      </a:txBody>
                      <a:tcPr/>
                    </a:tc>
                    <a:tc>
                      <a:txBody>
                        <a:bodyPr/>
                        <a:lstStyle/>
                        <a:p>
                          <a:endParaRPr lang="es-MX"/>
                        </a:p>
                      </a:txBody>
                      <a:tcPr>
                        <a:blipFill>
                          <a:blip r:embed="rId3"/>
                          <a:stretch>
                            <a:fillRect l="-105828" t="-208197" r="-1227" b="-722951"/>
                          </a:stretch>
                        </a:blipFill>
                      </a:tcPr>
                    </a:tc>
                    <a:extLst>
                      <a:ext uri="{0D108BD9-81ED-4DB2-BD59-A6C34878D82A}">
                        <a16:rowId xmlns:a16="http://schemas.microsoft.com/office/drawing/2014/main" val="864248897"/>
                      </a:ext>
                    </a:extLst>
                  </a:tr>
                  <a:tr h="370840">
                    <a:tc>
                      <a:txBody>
                        <a:bodyPr/>
                        <a:lstStyle/>
                        <a:p>
                          <a:pPr algn="ctr"/>
                          <a:r>
                            <a:rPr lang="es-MX" dirty="0" smtClean="0"/>
                            <a:t>(2,6)</a:t>
                          </a:r>
                          <a:endParaRPr lang="es-MX" dirty="0"/>
                        </a:p>
                      </a:txBody>
                      <a:tcPr/>
                    </a:tc>
                    <a:tc>
                      <a:txBody>
                        <a:bodyPr/>
                        <a:lstStyle/>
                        <a:p>
                          <a:pPr algn="ctr"/>
                          <a:r>
                            <a:rPr lang="es-MX" dirty="0" smtClean="0"/>
                            <a:t>4</a:t>
                          </a:r>
                          <a:endParaRPr lang="es-MX" dirty="0"/>
                        </a:p>
                      </a:txBody>
                      <a:tcPr/>
                    </a:tc>
                    <a:tc>
                      <a:txBody>
                        <a:bodyPr/>
                        <a:lstStyle/>
                        <a:p>
                          <a:endParaRPr lang="es-MX"/>
                        </a:p>
                      </a:txBody>
                      <a:tcPr>
                        <a:blipFill>
                          <a:blip r:embed="rId3"/>
                          <a:stretch>
                            <a:fillRect l="-105828" t="-308197" r="-1227" b="-622951"/>
                          </a:stretch>
                        </a:blipFill>
                      </a:tcPr>
                    </a:tc>
                    <a:extLst>
                      <a:ext uri="{0D108BD9-81ED-4DB2-BD59-A6C34878D82A}">
                        <a16:rowId xmlns:a16="http://schemas.microsoft.com/office/drawing/2014/main" val="1012554222"/>
                      </a:ext>
                    </a:extLst>
                  </a:tr>
                  <a:tr h="370840">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endParaRPr lang="es-MX"/>
                        </a:p>
                      </a:txBody>
                      <a:tcPr>
                        <a:blipFill>
                          <a:blip r:embed="rId3"/>
                          <a:stretch>
                            <a:fillRect l="-105828" t="-408197" r="-1227" b="-522951"/>
                          </a:stretch>
                        </a:blipFill>
                      </a:tcPr>
                    </a:tc>
                    <a:extLst>
                      <a:ext uri="{0D108BD9-81ED-4DB2-BD59-A6C34878D82A}">
                        <a16:rowId xmlns:a16="http://schemas.microsoft.com/office/drawing/2014/main" val="3464647748"/>
                      </a:ext>
                    </a:extLst>
                  </a:tr>
                  <a:tr h="370840">
                    <a:tc>
                      <a:txBody>
                        <a:bodyPr/>
                        <a:lstStyle/>
                        <a:p>
                          <a:pPr algn="ctr"/>
                          <a:r>
                            <a:rPr lang="es-MX" dirty="0" smtClean="0"/>
                            <a:t>(4,4)</a:t>
                          </a:r>
                          <a:endParaRPr lang="es-MX" dirty="0"/>
                        </a:p>
                      </a:txBody>
                      <a:tcPr/>
                    </a:tc>
                    <a:tc>
                      <a:txBody>
                        <a:bodyPr/>
                        <a:lstStyle/>
                        <a:p>
                          <a:pPr algn="ctr"/>
                          <a:r>
                            <a:rPr lang="es-MX" dirty="0" smtClean="0"/>
                            <a:t>4</a:t>
                          </a:r>
                          <a:endParaRPr lang="es-MX" dirty="0"/>
                        </a:p>
                      </a:txBody>
                      <a:tcPr/>
                    </a:tc>
                    <a:tc>
                      <a:txBody>
                        <a:bodyPr/>
                        <a:lstStyle/>
                        <a:p>
                          <a:endParaRPr lang="es-MX"/>
                        </a:p>
                      </a:txBody>
                      <a:tcPr>
                        <a:blipFill>
                          <a:blip r:embed="rId3"/>
                          <a:stretch>
                            <a:fillRect l="-105828" t="-516667" r="-1227" b="-431667"/>
                          </a:stretch>
                        </a:blipFill>
                      </a:tcPr>
                    </a:tc>
                    <a:extLst>
                      <a:ext uri="{0D108BD9-81ED-4DB2-BD59-A6C34878D82A}">
                        <a16:rowId xmlns:a16="http://schemas.microsoft.com/office/drawing/2014/main" val="2215873372"/>
                      </a:ext>
                    </a:extLst>
                  </a:tr>
                  <a:tr h="370840">
                    <a:tc>
                      <a:txBody>
                        <a:bodyPr/>
                        <a:lstStyle/>
                        <a:p>
                          <a:pPr algn="ctr"/>
                          <a:r>
                            <a:rPr lang="es-MX" dirty="0" smtClean="0"/>
                            <a:t>(4,6)</a:t>
                          </a:r>
                          <a:endParaRPr lang="es-MX" dirty="0"/>
                        </a:p>
                      </a:txBody>
                      <a:tcPr/>
                    </a:tc>
                    <a:tc>
                      <a:txBody>
                        <a:bodyPr/>
                        <a:lstStyle/>
                        <a:p>
                          <a:pPr algn="ctr"/>
                          <a:r>
                            <a:rPr lang="es-MX" dirty="0" smtClean="0"/>
                            <a:t>5</a:t>
                          </a:r>
                          <a:endParaRPr lang="es-MX" dirty="0"/>
                        </a:p>
                      </a:txBody>
                      <a:tcPr/>
                    </a:tc>
                    <a:tc>
                      <a:txBody>
                        <a:bodyPr/>
                        <a:lstStyle/>
                        <a:p>
                          <a:endParaRPr lang="es-MX"/>
                        </a:p>
                      </a:txBody>
                      <a:tcPr>
                        <a:blipFill>
                          <a:blip r:embed="rId3"/>
                          <a:stretch>
                            <a:fillRect l="-105828" t="-606557" r="-1227" b="-324590"/>
                          </a:stretch>
                        </a:blipFill>
                      </a:tcPr>
                    </a:tc>
                    <a:extLst>
                      <a:ext uri="{0D108BD9-81ED-4DB2-BD59-A6C34878D82A}">
                        <a16:rowId xmlns:a16="http://schemas.microsoft.com/office/drawing/2014/main" val="2024218823"/>
                      </a:ext>
                    </a:extLst>
                  </a:tr>
                  <a:tr h="370840">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endParaRPr lang="es-MX"/>
                        </a:p>
                      </a:txBody>
                      <a:tcPr>
                        <a:blipFill>
                          <a:blip r:embed="rId3"/>
                          <a:stretch>
                            <a:fillRect l="-105828" t="-706557" r="-1227" b="-224590"/>
                          </a:stretch>
                        </a:blipFill>
                      </a:tcPr>
                    </a:tc>
                    <a:extLst>
                      <a:ext uri="{0D108BD9-81ED-4DB2-BD59-A6C34878D82A}">
                        <a16:rowId xmlns:a16="http://schemas.microsoft.com/office/drawing/2014/main" val="705172213"/>
                      </a:ext>
                    </a:extLst>
                  </a:tr>
                  <a:tr h="370840">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endParaRPr lang="es-MX"/>
                        </a:p>
                      </a:txBody>
                      <a:tcPr>
                        <a:blipFill>
                          <a:blip r:embed="rId3"/>
                          <a:stretch>
                            <a:fillRect l="-105828" t="-806557" r="-1227" b="-124590"/>
                          </a:stretch>
                        </a:blipFill>
                      </a:tcPr>
                    </a:tc>
                    <a:extLst>
                      <a:ext uri="{0D108BD9-81ED-4DB2-BD59-A6C34878D82A}">
                        <a16:rowId xmlns:a16="http://schemas.microsoft.com/office/drawing/2014/main" val="1754615217"/>
                      </a:ext>
                    </a:extLst>
                  </a:tr>
                  <a:tr h="370840">
                    <a:tc>
                      <a:txBody>
                        <a:bodyPr/>
                        <a:lstStyle/>
                        <a:p>
                          <a:pPr algn="ctr"/>
                          <a:r>
                            <a:rPr lang="es-MX" dirty="0" smtClean="0"/>
                            <a:t>(6,6)</a:t>
                          </a:r>
                          <a:endParaRPr lang="es-MX" dirty="0"/>
                        </a:p>
                      </a:txBody>
                      <a:tcPr/>
                    </a:tc>
                    <a:tc>
                      <a:txBody>
                        <a:bodyPr/>
                        <a:lstStyle/>
                        <a:p>
                          <a:pPr algn="ctr"/>
                          <a:r>
                            <a:rPr lang="es-MX" dirty="0" smtClean="0"/>
                            <a:t>6</a:t>
                          </a:r>
                          <a:endParaRPr lang="es-MX" dirty="0"/>
                        </a:p>
                      </a:txBody>
                      <a:tcPr/>
                    </a:tc>
                    <a:tc>
                      <a:txBody>
                        <a:bodyPr/>
                        <a:lstStyle/>
                        <a:p>
                          <a:endParaRPr lang="es-MX"/>
                        </a:p>
                      </a:txBody>
                      <a:tcPr>
                        <a:blipFill>
                          <a:blip r:embed="rId3"/>
                          <a:stretch>
                            <a:fillRect l="-105828" t="-906557" r="-1227" b="-24590"/>
                          </a:stretch>
                        </a:blipFill>
                      </a:tcPr>
                    </a:tc>
                    <a:extLst>
                      <a:ext uri="{0D108BD9-81ED-4DB2-BD59-A6C34878D82A}">
                        <a16:rowId xmlns:a16="http://schemas.microsoft.com/office/drawing/2014/main" val="4178700649"/>
                      </a:ext>
                    </a:extLst>
                  </a:tr>
                </a:tbl>
              </a:graphicData>
            </a:graphic>
          </p:graphicFrame>
        </mc:Fallback>
      </mc:AlternateContent>
      <mc:AlternateContent xmlns:mc="http://schemas.openxmlformats.org/markup-compatibility/2006" xmlns:a14="http://schemas.microsoft.com/office/drawing/2010/main">
        <mc:Choice Requires="a14">
          <p:sp>
            <p:nvSpPr>
              <p:cNvPr id="4" name="CuadroTexto 3"/>
              <p:cNvSpPr txBox="1"/>
              <p:nvPr/>
            </p:nvSpPr>
            <p:spPr>
              <a:xfrm>
                <a:off x="1022128" y="1639111"/>
                <a:ext cx="186410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2+4+6</m:t>
                          </m:r>
                        </m:num>
                        <m:den>
                          <m:r>
                            <a:rPr lang="es-MX" b="0" i="1" smtClean="0">
                              <a:latin typeface="Cambria Math" panose="02040503050406030204" pitchFamily="18" charset="0"/>
                            </a:rPr>
                            <m:t>3</m:t>
                          </m:r>
                        </m:den>
                      </m:f>
                      <m:r>
                        <a:rPr lang="es-MX" b="0" i="1" smtClean="0">
                          <a:latin typeface="Cambria Math" panose="02040503050406030204" pitchFamily="18" charset="0"/>
                        </a:rPr>
                        <m:t>=4</m:t>
                      </m:r>
                    </m:oMath>
                  </m:oMathPara>
                </a14:m>
                <a:endParaRPr lang="es-MX"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022128" y="1639111"/>
                <a:ext cx="1864100" cy="520399"/>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7220263" y="1984245"/>
                <a:ext cx="4395049"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𝑥</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2+3+4+3+4+5+4+5+6</m:t>
                          </m:r>
                        </m:num>
                        <m:den>
                          <m:r>
                            <a:rPr lang="es-MX" b="0" i="1" smtClean="0">
                              <a:latin typeface="Cambria Math" panose="02040503050406030204" pitchFamily="18" charset="0"/>
                            </a:rPr>
                            <m:t>9</m:t>
                          </m:r>
                        </m:den>
                      </m:f>
                      <m:r>
                        <a:rPr lang="es-MX" b="0" i="1" smtClean="0">
                          <a:latin typeface="Cambria Math" panose="02040503050406030204" pitchFamily="18" charset="0"/>
                        </a:rPr>
                        <m:t>=4</m:t>
                      </m:r>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7220263" y="1984245"/>
                <a:ext cx="4395049" cy="52597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7603787" y="3067850"/>
                <a:ext cx="838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𝑒</m:t>
                          </m:r>
                        </m:e>
                        <m:sub>
                          <m:r>
                            <a:rPr lang="es-MX" b="0" i="1" smtClean="0">
                              <a:latin typeface="Cambria Math" panose="02040503050406030204" pitchFamily="18" charset="0"/>
                            </a:rPr>
                            <m:t>𝑖</m:t>
                          </m:r>
                        </m:sub>
                      </m:sSub>
                      <m:r>
                        <a:rPr lang="es-MX" b="0" i="1" smtClean="0">
                          <a:latin typeface="Cambria Math" panose="02040503050406030204" pitchFamily="18" charset="0"/>
                        </a:rPr>
                        <m:t>=0</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603787" y="3067850"/>
                <a:ext cx="838948" cy="276999"/>
              </a:xfrm>
              <a:prstGeom prst="rect">
                <a:avLst/>
              </a:prstGeom>
              <a:blipFill>
                <a:blip r:embed="rId6"/>
                <a:stretch>
                  <a:fillRect l="-8696" t="-2174" r="-5797" b="-32609"/>
                </a:stretch>
              </a:blipFill>
            </p:spPr>
            <p:txBody>
              <a:bodyPr/>
              <a:lstStyle/>
              <a:p>
                <a:r>
                  <a:rPr lang="es-MX">
                    <a:noFill/>
                  </a:rPr>
                  <a:t> </a:t>
                </a:r>
              </a:p>
            </p:txBody>
          </p:sp>
        </mc:Fallback>
      </mc:AlternateContent>
      <p:sp>
        <p:nvSpPr>
          <p:cNvPr id="7" name="CuadroTexto 6"/>
          <p:cNvSpPr txBox="1"/>
          <p:nvPr/>
        </p:nvSpPr>
        <p:spPr>
          <a:xfrm>
            <a:off x="5491264" y="1639111"/>
            <a:ext cx="1728999" cy="369332"/>
          </a:xfrm>
          <a:prstGeom prst="rect">
            <a:avLst/>
          </a:prstGeom>
          <a:noFill/>
        </p:spPr>
        <p:txBody>
          <a:bodyPr wrap="none" rtlCol="0">
            <a:spAutoFit/>
          </a:bodyPr>
          <a:lstStyle/>
          <a:p>
            <a:r>
              <a:rPr lang="es-MX" b="1" dirty="0" smtClean="0"/>
              <a:t>Medía </a:t>
            </a:r>
            <a:r>
              <a:rPr lang="es-MX" b="1" dirty="0" err="1" smtClean="0"/>
              <a:t>muestral</a:t>
            </a:r>
            <a:r>
              <a:rPr lang="es-MX" b="1" dirty="0" smtClean="0"/>
              <a:t>:</a:t>
            </a:r>
            <a:endParaRPr lang="es-MX" b="1" dirty="0"/>
          </a:p>
        </p:txBody>
      </p:sp>
      <p:sp>
        <p:nvSpPr>
          <p:cNvPr id="8" name="CuadroTexto 7"/>
          <p:cNvSpPr txBox="1"/>
          <p:nvPr/>
        </p:nvSpPr>
        <p:spPr>
          <a:xfrm>
            <a:off x="5455330" y="3021684"/>
            <a:ext cx="1586140" cy="369332"/>
          </a:xfrm>
          <a:prstGeom prst="rect">
            <a:avLst/>
          </a:prstGeom>
          <a:noFill/>
        </p:spPr>
        <p:txBody>
          <a:bodyPr wrap="none" rtlCol="0">
            <a:spAutoFit/>
          </a:bodyPr>
          <a:lstStyle/>
          <a:p>
            <a:r>
              <a:rPr lang="es-MX" b="1" dirty="0" smtClean="0"/>
              <a:t>Error </a:t>
            </a:r>
            <a:r>
              <a:rPr lang="es-MX" b="1" dirty="0" err="1" smtClean="0"/>
              <a:t>muestral</a:t>
            </a:r>
            <a:r>
              <a:rPr lang="es-MX" b="1" dirty="0"/>
              <a:t>:</a:t>
            </a:r>
          </a:p>
        </p:txBody>
      </p:sp>
      <mc:AlternateContent xmlns:mc="http://schemas.openxmlformats.org/markup-compatibility/2006" xmlns:a14="http://schemas.microsoft.com/office/drawing/2010/main">
        <mc:Choice Requires="a14">
          <p:sp>
            <p:nvSpPr>
              <p:cNvPr id="9" name="CuadroTexto 8"/>
              <p:cNvSpPr txBox="1"/>
              <p:nvPr/>
            </p:nvSpPr>
            <p:spPr>
              <a:xfrm>
                <a:off x="5455330" y="4270443"/>
                <a:ext cx="5480731" cy="707886"/>
              </a:xfrm>
              <a:prstGeom prst="rect">
                <a:avLst/>
              </a:prstGeom>
              <a:noFill/>
            </p:spPr>
            <p:txBody>
              <a:bodyPr wrap="none" rtlCol="0">
                <a:spAutoFit/>
              </a:bodyPr>
              <a:lstStyle/>
              <a:p>
                <a:r>
                  <a:rPr lang="es-MX" sz="2000" dirty="0" smtClean="0"/>
                  <a:t>Si </a:t>
                </a:r>
                <a14:m>
                  <m:oMath xmlns:m="http://schemas.openxmlformats.org/officeDocument/2006/math">
                    <m:bar>
                      <m:barPr>
                        <m:pos m:val="top"/>
                        <m:ctrlPr>
                          <a:rPr lang="es-MX" sz="2000" b="0" i="1" smtClean="0">
                            <a:latin typeface="Cambria Math" panose="02040503050406030204" pitchFamily="18" charset="0"/>
                          </a:rPr>
                        </m:ctrlPr>
                      </m:barPr>
                      <m:e>
                        <m:r>
                          <a:rPr lang="es-MX" sz="2000" b="0" i="1" smtClean="0">
                            <a:latin typeface="Cambria Math" panose="02040503050406030204" pitchFamily="18" charset="0"/>
                          </a:rPr>
                          <m:t>𝑥</m:t>
                        </m:r>
                      </m:e>
                    </m:bar>
                  </m:oMath>
                </a14:m>
                <a:r>
                  <a:rPr lang="es-MX" sz="2000" dirty="0" smtClean="0"/>
                  <a:t> se usa para estimar la media poblacional </a:t>
                </a:r>
                <a14:m>
                  <m:oMath xmlns:m="http://schemas.openxmlformats.org/officeDocument/2006/math">
                    <m:r>
                      <a:rPr lang="es-MX" sz="2000" b="0" i="1" smtClean="0">
                        <a:latin typeface="Cambria Math" panose="02040503050406030204" pitchFamily="18" charset="0"/>
                      </a:rPr>
                      <m:t>𝜇</m:t>
                    </m:r>
                  </m:oMath>
                </a14:m>
                <a:r>
                  <a:rPr lang="es-MX" sz="2000" dirty="0" smtClean="0"/>
                  <a:t>, </a:t>
                </a:r>
              </a:p>
              <a:p>
                <a:r>
                  <a:rPr lang="es-MX" sz="2000" dirty="0" smtClean="0"/>
                  <a:t>el promedio de todos los errores </a:t>
                </a:r>
                <a:r>
                  <a:rPr lang="es-MX" sz="2000" dirty="0" err="1" smtClean="0"/>
                  <a:t>muestrales</a:t>
                </a:r>
                <a:r>
                  <a:rPr lang="es-MX" sz="2000" dirty="0" smtClean="0"/>
                  <a:t> es cero.</a:t>
                </a:r>
                <a:endParaRPr lang="es-MX" sz="20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455330" y="4270443"/>
                <a:ext cx="5480731" cy="707886"/>
              </a:xfrm>
              <a:prstGeom prst="rect">
                <a:avLst/>
              </a:prstGeom>
              <a:blipFill>
                <a:blip r:embed="rId7"/>
                <a:stretch>
                  <a:fillRect l="-1224" t="-5172" r="-111" b="-14655"/>
                </a:stretch>
              </a:blipFill>
            </p:spPr>
            <p:txBody>
              <a:bodyPr/>
              <a:lstStyle/>
              <a:p>
                <a:r>
                  <a:rPr lang="es-MX">
                    <a:noFill/>
                  </a:rPr>
                  <a:t> </a:t>
                </a:r>
              </a:p>
            </p:txBody>
          </p:sp>
        </mc:Fallback>
      </mc:AlternateContent>
    </p:spTree>
    <p:extLst>
      <p:ext uri="{BB962C8B-B14F-4D97-AF65-F5344CB8AC3E}">
        <p14:creationId xmlns:p14="http://schemas.microsoft.com/office/powerpoint/2010/main" val="35627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Error no </a:t>
            </a:r>
            <a:r>
              <a:rPr lang="es-MX" dirty="0" err="1" smtClean="0"/>
              <a:t>muestral</a:t>
            </a:r>
            <a:endParaRPr lang="es-MX" dirty="0"/>
          </a:p>
        </p:txBody>
      </p:sp>
      <p:sp>
        <p:nvSpPr>
          <p:cNvPr id="3" name="Marcador de contenido 2"/>
          <p:cNvSpPr>
            <a:spLocks noGrp="1"/>
          </p:cNvSpPr>
          <p:nvPr>
            <p:ph sz="quarter" idx="1"/>
          </p:nvPr>
        </p:nvSpPr>
        <p:spPr/>
        <p:txBody>
          <a:bodyPr>
            <a:normAutofit/>
          </a:bodyPr>
          <a:lstStyle/>
          <a:p>
            <a:pPr marL="0" indent="0" algn="just">
              <a:buNone/>
            </a:pPr>
            <a:r>
              <a:rPr lang="es-MX" b="1" dirty="0"/>
              <a:t>Errores no </a:t>
            </a:r>
            <a:r>
              <a:rPr lang="es-MX" b="1" dirty="0" smtClean="0"/>
              <a:t>muéstrales: </a:t>
            </a:r>
            <a:r>
              <a:rPr lang="es-MX" dirty="0"/>
              <a:t>son los errores que surgen al tomar las muestras y no pueden ser clasificados como errores</a:t>
            </a:r>
            <a:r>
              <a:rPr lang="es-MX" dirty="0" smtClean="0"/>
              <a:t>.</a:t>
            </a:r>
          </a:p>
          <a:p>
            <a:pPr marL="0" indent="0" algn="just">
              <a:buNone/>
            </a:pPr>
            <a:endParaRPr lang="es-MX" b="1" dirty="0"/>
          </a:p>
          <a:p>
            <a:pPr algn="just"/>
            <a:r>
              <a:rPr lang="es-MX" dirty="0"/>
              <a:t>El </a:t>
            </a:r>
            <a:r>
              <a:rPr lang="es-MX" b="1" dirty="0"/>
              <a:t>sesgo</a:t>
            </a:r>
            <a:r>
              <a:rPr lang="es-MX" dirty="0"/>
              <a:t> de las muestras es un tipo de error no </a:t>
            </a:r>
            <a:r>
              <a:rPr lang="es-MX" dirty="0" err="1"/>
              <a:t>muestral</a:t>
            </a:r>
            <a:r>
              <a:rPr lang="es-MX" dirty="0"/>
              <a:t>. </a:t>
            </a:r>
            <a:endParaRPr lang="es-MX" dirty="0" smtClean="0"/>
          </a:p>
          <a:p>
            <a:pPr lvl="1" algn="just"/>
            <a:r>
              <a:rPr lang="es-MX" b="1" dirty="0" smtClean="0"/>
              <a:t>Sesgo </a:t>
            </a:r>
            <a:r>
              <a:rPr lang="es-MX" b="1" dirty="0" err="1" smtClean="0"/>
              <a:t>muestral</a:t>
            </a:r>
            <a:r>
              <a:rPr lang="es-MX" b="1" dirty="0" smtClean="0"/>
              <a:t>: </a:t>
            </a:r>
            <a:r>
              <a:rPr lang="es-MX" dirty="0" smtClean="0"/>
              <a:t>se refiere </a:t>
            </a:r>
            <a:r>
              <a:rPr lang="es-MX" dirty="0"/>
              <a:t>a una tendencia sistemática inherente a un método de muestreo que </a:t>
            </a:r>
            <a:r>
              <a:rPr lang="es-MX" dirty="0" smtClean="0"/>
              <a:t>da estimaciones </a:t>
            </a:r>
            <a:r>
              <a:rPr lang="es-MX" dirty="0"/>
              <a:t>de un parámetro que son, en promedio, menores (</a:t>
            </a:r>
            <a:r>
              <a:rPr lang="es-MX" dirty="0" smtClean="0"/>
              <a:t>sesgo </a:t>
            </a:r>
            <a:r>
              <a:rPr lang="es-MX" dirty="0"/>
              <a:t>negativo</a:t>
            </a:r>
            <a:r>
              <a:rPr lang="es-MX" dirty="0" smtClean="0"/>
              <a:t>), o </a:t>
            </a:r>
            <a:r>
              <a:rPr lang="es-MX" dirty="0"/>
              <a:t>mayores (sesgo positivo) que el parámetro real</a:t>
            </a:r>
            <a:r>
              <a:rPr lang="es-MX" dirty="0" smtClean="0"/>
              <a:t>. Este tipo de sesgo se puede eliminar o ser minimizado usando </a:t>
            </a:r>
            <a:r>
              <a:rPr lang="es-MX" dirty="0" err="1" smtClean="0"/>
              <a:t>aleaoriedad</a:t>
            </a:r>
            <a:r>
              <a:rPr lang="es-MX" dirty="0" smtClean="0"/>
              <a:t>.</a:t>
            </a:r>
            <a:endParaRPr lang="es-MX" b="1" dirty="0"/>
          </a:p>
          <a:p>
            <a:pPr marL="0" indent="0" algn="just">
              <a:buNone/>
            </a:pPr>
            <a:endParaRPr lang="es-MX" dirty="0"/>
          </a:p>
        </p:txBody>
      </p:sp>
    </p:spTree>
    <p:extLst>
      <p:ext uri="{BB962C8B-B14F-4D97-AF65-F5344CB8AC3E}">
        <p14:creationId xmlns:p14="http://schemas.microsoft.com/office/powerpoint/2010/main" val="136034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Distribuciones </a:t>
            </a:r>
            <a:r>
              <a:rPr lang="es-MX" dirty="0" err="1" smtClean="0"/>
              <a:t>muestrales</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63867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Distribuciones </a:t>
            </a:r>
            <a:r>
              <a:rPr lang="es-MX" dirty="0" err="1" smtClean="0"/>
              <a:t>muestrales</a:t>
            </a:r>
            <a:endParaRPr lang="es-MX" dirty="0"/>
          </a:p>
        </p:txBody>
      </p:sp>
      <p:sp>
        <p:nvSpPr>
          <p:cNvPr id="3" name="Marcador de contenido 2"/>
          <p:cNvSpPr>
            <a:spLocks noGrp="1"/>
          </p:cNvSpPr>
          <p:nvPr>
            <p:ph sz="quarter" idx="1"/>
          </p:nvPr>
        </p:nvSpPr>
        <p:spPr/>
        <p:txBody>
          <a:bodyPr>
            <a:normAutofit fontScale="92500"/>
          </a:bodyPr>
          <a:lstStyle/>
          <a:p>
            <a:pPr marL="0" indent="0" algn="just">
              <a:buNone/>
            </a:pPr>
            <a:r>
              <a:rPr lang="es-MX" dirty="0" smtClean="0"/>
              <a:t>Las muestras aleatorias obtenidas de una población son impredecibles</a:t>
            </a:r>
            <a:r>
              <a:rPr lang="es-MX" dirty="0"/>
              <a:t>. </a:t>
            </a:r>
            <a:r>
              <a:rPr lang="es-MX" dirty="0" smtClean="0"/>
              <a:t>Dada una población, no </a:t>
            </a:r>
            <a:r>
              <a:rPr lang="es-MX" dirty="0"/>
              <a:t>se </a:t>
            </a:r>
            <a:r>
              <a:rPr lang="es-MX" dirty="0" smtClean="0"/>
              <a:t>espera que </a:t>
            </a:r>
            <a:r>
              <a:rPr lang="es-MX" dirty="0"/>
              <a:t>dos muestras aleatorias del mismo </a:t>
            </a:r>
            <a:r>
              <a:rPr lang="es-MX" dirty="0" smtClean="0"/>
              <a:t>tamaño tengan </a:t>
            </a:r>
            <a:r>
              <a:rPr lang="es-MX" dirty="0"/>
              <a:t>la misma media </a:t>
            </a:r>
            <a:r>
              <a:rPr lang="es-MX" dirty="0" err="1"/>
              <a:t>muestral</a:t>
            </a:r>
            <a:r>
              <a:rPr lang="es-MX" dirty="0"/>
              <a:t> o que </a:t>
            </a:r>
            <a:r>
              <a:rPr lang="es-MX" dirty="0" smtClean="0"/>
              <a:t>sean completamente </a:t>
            </a:r>
            <a:r>
              <a:rPr lang="es-MX" dirty="0"/>
              <a:t>parecidas; puede </a:t>
            </a:r>
            <a:r>
              <a:rPr lang="es-MX" dirty="0" smtClean="0"/>
              <a:t>ser </a:t>
            </a:r>
            <a:r>
              <a:rPr lang="es-MX" dirty="0"/>
              <a:t>que cualquier </a:t>
            </a:r>
            <a:r>
              <a:rPr lang="es-MX" b="1" i="1" dirty="0"/>
              <a:t>estadístico</a:t>
            </a:r>
            <a:r>
              <a:rPr lang="es-MX" dirty="0"/>
              <a:t>, como </a:t>
            </a:r>
            <a:r>
              <a:rPr lang="es-MX" dirty="0" smtClean="0"/>
              <a:t>la </a:t>
            </a:r>
            <a:r>
              <a:rPr lang="es-MX" b="1" i="1" dirty="0" smtClean="0"/>
              <a:t>media </a:t>
            </a:r>
            <a:r>
              <a:rPr lang="es-MX" b="1" i="1" dirty="0" err="1" smtClean="0"/>
              <a:t>muestral</a:t>
            </a:r>
            <a:r>
              <a:rPr lang="es-MX" dirty="0" smtClean="0"/>
              <a:t>, cambie </a:t>
            </a:r>
            <a:r>
              <a:rPr lang="es-MX" dirty="0"/>
              <a:t>su valor de una muestra a </a:t>
            </a:r>
            <a:r>
              <a:rPr lang="es-MX" dirty="0" smtClean="0"/>
              <a:t>otra</a:t>
            </a:r>
          </a:p>
          <a:p>
            <a:pPr algn="just">
              <a:buClr>
                <a:schemeClr val="accent1"/>
              </a:buClr>
              <a:buSzPct val="100000"/>
              <a:buFont typeface="Arial" panose="020B0604020202020204" pitchFamily="34" charset="0"/>
              <a:buChar char="•"/>
            </a:pPr>
            <a:r>
              <a:rPr lang="es-MX" dirty="0" smtClean="0"/>
              <a:t>La media </a:t>
            </a:r>
            <a:r>
              <a:rPr lang="es-MX" dirty="0" err="1" smtClean="0"/>
              <a:t>muestral</a:t>
            </a:r>
            <a:r>
              <a:rPr lang="es-MX" dirty="0" smtClean="0"/>
              <a:t> se calcula </a:t>
            </a:r>
            <a:r>
              <a:rPr lang="es-MX" dirty="0"/>
              <a:t>a partir de las medias en una muestra </a:t>
            </a:r>
            <a:r>
              <a:rPr lang="es-MX" dirty="0" smtClean="0"/>
              <a:t>aleatoria</a:t>
            </a:r>
            <a:r>
              <a:rPr lang="es-MX" dirty="0"/>
              <a:t>.</a:t>
            </a:r>
          </a:p>
          <a:p>
            <a:pPr marL="0" indent="0" algn="just">
              <a:buNone/>
            </a:pPr>
            <a:r>
              <a:rPr lang="es-MX" dirty="0" smtClean="0"/>
              <a:t>Debido a estos cambios, </a:t>
            </a:r>
            <a:r>
              <a:rPr lang="es-MX" dirty="0"/>
              <a:t>se quiere estudiar la </a:t>
            </a:r>
            <a:r>
              <a:rPr lang="es-MX" dirty="0" smtClean="0"/>
              <a:t>distribución de </a:t>
            </a:r>
            <a:r>
              <a:rPr lang="es-MX" dirty="0"/>
              <a:t>todos los valores posibles de un </a:t>
            </a:r>
            <a:r>
              <a:rPr lang="es-MX" dirty="0" smtClean="0"/>
              <a:t>estadístico, esto es importante porque las inferencias sobre </a:t>
            </a:r>
            <a:r>
              <a:rPr lang="es-MX" dirty="0"/>
              <a:t>las poblaciones se </a:t>
            </a:r>
            <a:r>
              <a:rPr lang="es-MX" dirty="0" smtClean="0"/>
              <a:t>hacen </a:t>
            </a:r>
            <a:r>
              <a:rPr lang="es-MX" dirty="0"/>
              <a:t>usando </a:t>
            </a:r>
            <a:r>
              <a:rPr lang="es-MX" dirty="0" smtClean="0"/>
              <a:t>estadísticos </a:t>
            </a:r>
            <a:r>
              <a:rPr lang="es-MX" dirty="0" err="1"/>
              <a:t>muestrales</a:t>
            </a:r>
            <a:r>
              <a:rPr lang="es-MX" dirty="0"/>
              <a:t>. </a:t>
            </a:r>
          </a:p>
        </p:txBody>
      </p:sp>
    </p:spTree>
    <p:extLst>
      <p:ext uri="{BB962C8B-B14F-4D97-AF65-F5344CB8AC3E}">
        <p14:creationId xmlns:p14="http://schemas.microsoft.com/office/powerpoint/2010/main" val="407993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p:sp>
        <p:nvSpPr>
          <p:cNvPr id="3" name="Marcador de contenido 2"/>
          <p:cNvSpPr>
            <a:spLocks noGrp="1"/>
          </p:cNvSpPr>
          <p:nvPr>
            <p:ph sz="quarter" idx="1"/>
          </p:nvPr>
        </p:nvSpPr>
        <p:spPr/>
        <p:txBody>
          <a:bodyPr/>
          <a:lstStyle/>
          <a:p>
            <a:pPr marL="0" indent="0">
              <a:buNone/>
            </a:pPr>
            <a:r>
              <a:rPr lang="es-MX" dirty="0" smtClean="0"/>
              <a:t>Los valores de un estadístico varían de una muestra aleatoria a otra, por ellos se le puede considerar como una variable aleatoria son su correspondiente </a:t>
            </a:r>
            <a:r>
              <a:rPr lang="es-MX" b="1" i="1" dirty="0" smtClean="0"/>
              <a:t>distribución de frecuencias </a:t>
            </a:r>
            <a:r>
              <a:rPr lang="es-MX" i="1" dirty="0" smtClean="0"/>
              <a:t>“distribución </a:t>
            </a:r>
            <a:r>
              <a:rPr lang="es-MX" i="1" dirty="0" err="1" smtClean="0"/>
              <a:t>muestral</a:t>
            </a:r>
            <a:r>
              <a:rPr lang="es-MX" i="1" dirty="0" smtClean="0"/>
              <a:t>”</a:t>
            </a:r>
            <a:r>
              <a:rPr lang="es-MX" dirty="0" smtClean="0"/>
              <a:t>.</a:t>
            </a:r>
          </a:p>
          <a:p>
            <a:pPr marL="0" indent="0">
              <a:buNone/>
            </a:pPr>
            <a:endParaRPr lang="es-MX" dirty="0"/>
          </a:p>
          <a:p>
            <a:pPr marL="0" indent="0">
              <a:buNone/>
            </a:pPr>
            <a:r>
              <a:rPr lang="es-MX" dirty="0" smtClean="0"/>
              <a:t>La </a:t>
            </a:r>
            <a:r>
              <a:rPr lang="es-MX" i="1" dirty="0" smtClean="0"/>
              <a:t>distribución </a:t>
            </a:r>
            <a:r>
              <a:rPr lang="es-MX" i="1" dirty="0" err="1" smtClean="0"/>
              <a:t>muestral</a:t>
            </a:r>
            <a:r>
              <a:rPr lang="es-MX" i="1" dirty="0" smtClean="0"/>
              <a:t> de un estadístico</a:t>
            </a:r>
            <a:r>
              <a:rPr lang="es-MX" dirty="0" smtClean="0"/>
              <a:t> es la de todos sus valores posibles calculados a partir de muestras del mismo tamaño.</a:t>
            </a:r>
            <a:endParaRPr lang="es-MX" dirty="0"/>
          </a:p>
        </p:txBody>
      </p:sp>
    </p:spTree>
    <p:extLst>
      <p:ext uri="{BB962C8B-B14F-4D97-AF65-F5344CB8AC3E}">
        <p14:creationId xmlns:p14="http://schemas.microsoft.com/office/powerpoint/2010/main" val="22818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Teoría del muestreo</a:t>
            </a:r>
            <a:endParaRPr lang="es-MX" dirty="0"/>
          </a:p>
        </p:txBody>
      </p:sp>
      <p:sp>
        <p:nvSpPr>
          <p:cNvPr id="3" name="Marcador de contenido 2"/>
          <p:cNvSpPr>
            <a:spLocks noGrp="1"/>
          </p:cNvSpPr>
          <p:nvPr>
            <p:ph sz="quarter" idx="1"/>
          </p:nvPr>
        </p:nvSpPr>
        <p:spPr/>
        <p:txBody>
          <a:bodyPr>
            <a:normAutofit/>
          </a:bodyPr>
          <a:lstStyle/>
          <a:p>
            <a:pPr marL="0" indent="0" algn="just">
              <a:buNone/>
            </a:pPr>
            <a:r>
              <a:rPr lang="es-MX" dirty="0" smtClean="0"/>
              <a:t>En estadística </a:t>
            </a:r>
            <a:r>
              <a:rPr lang="es-MX" dirty="0"/>
              <a:t>inferencial </a:t>
            </a:r>
            <a:r>
              <a:rPr lang="es-MX" dirty="0" smtClean="0"/>
              <a:t>un propósito es </a:t>
            </a:r>
            <a:r>
              <a:rPr lang="es-MX" dirty="0"/>
              <a:t>estimar las </a:t>
            </a:r>
            <a:r>
              <a:rPr lang="es-MX" b="1" dirty="0" smtClean="0"/>
              <a:t>características poblacionales</a:t>
            </a:r>
            <a:r>
              <a:rPr lang="es-MX" dirty="0" smtClean="0"/>
              <a:t> </a:t>
            </a:r>
            <a:r>
              <a:rPr lang="es-MX" dirty="0"/>
              <a:t>desconocidas, </a:t>
            </a:r>
            <a:r>
              <a:rPr lang="es-MX" dirty="0" smtClean="0"/>
              <a:t>con </a:t>
            </a:r>
            <a:r>
              <a:rPr lang="es-MX" dirty="0"/>
              <a:t>información obtenida de </a:t>
            </a:r>
            <a:r>
              <a:rPr lang="es-MX" dirty="0" smtClean="0"/>
              <a:t>una </a:t>
            </a:r>
            <a:r>
              <a:rPr lang="es-MX" b="1" dirty="0" smtClean="0"/>
              <a:t>muestra poblacional</a:t>
            </a:r>
            <a:r>
              <a:rPr lang="es-MX" dirty="0" smtClean="0"/>
              <a:t>. De esta forma, la muestra </a:t>
            </a:r>
            <a:r>
              <a:rPr lang="es-MX" dirty="0"/>
              <a:t>debe </a:t>
            </a:r>
            <a:r>
              <a:rPr lang="es-MX" dirty="0" smtClean="0"/>
              <a:t>ser representativa </a:t>
            </a:r>
            <a:r>
              <a:rPr lang="es-MX" dirty="0"/>
              <a:t>de la población </a:t>
            </a:r>
            <a:r>
              <a:rPr lang="es-MX" dirty="0" smtClean="0"/>
              <a:t>estudio</a:t>
            </a:r>
            <a:r>
              <a:rPr lang="es-MX" dirty="0"/>
              <a:t>.</a:t>
            </a:r>
          </a:p>
          <a:p>
            <a:pPr marL="0" indent="0" algn="just">
              <a:buNone/>
            </a:pPr>
            <a:r>
              <a:rPr lang="es-MX" dirty="0" smtClean="0"/>
              <a:t>Se deben seguir determinados procedimientos </a:t>
            </a:r>
            <a:r>
              <a:rPr lang="es-MX" dirty="0"/>
              <a:t>de selección para </a:t>
            </a:r>
            <a:r>
              <a:rPr lang="es-MX" dirty="0" smtClean="0"/>
              <a:t>garantizar que las muestras reflejan </a:t>
            </a:r>
            <a:r>
              <a:rPr lang="es-MX" dirty="0"/>
              <a:t>observaciones a la población de la que proceden, </a:t>
            </a:r>
            <a:r>
              <a:rPr lang="es-MX" dirty="0" smtClean="0"/>
              <a:t>dado que solo se </a:t>
            </a:r>
            <a:r>
              <a:rPr lang="es-MX" dirty="0"/>
              <a:t>pueden hacer observaciones probabilísticas sobre una población cuando </a:t>
            </a:r>
            <a:r>
              <a:rPr lang="es-MX" dirty="0" smtClean="0"/>
              <a:t>se usan </a:t>
            </a:r>
            <a:r>
              <a:rPr lang="es-MX" dirty="0"/>
              <a:t>muestras representativas de la misma.</a:t>
            </a:r>
          </a:p>
        </p:txBody>
      </p:sp>
    </p:spTree>
    <p:extLst>
      <p:ext uri="{BB962C8B-B14F-4D97-AF65-F5344CB8AC3E}">
        <p14:creationId xmlns:p14="http://schemas.microsoft.com/office/powerpoint/2010/main" val="190022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Distribuciones </a:t>
            </a:r>
            <a:r>
              <a:rPr lang="es-MX" dirty="0" err="1" smtClean="0"/>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28282" y="1642092"/>
                <a:ext cx="10848364" cy="4495800"/>
              </a:xfrm>
            </p:spPr>
            <p:txBody>
              <a:bodyPr/>
              <a:lstStyle/>
              <a:p>
                <a:pPr marL="0" indent="0" algn="just">
                  <a:buNone/>
                </a:pPr>
                <a:r>
                  <a:rPr lang="es-MX" dirty="0" smtClean="0"/>
                  <a:t>Se seleccionan muestras aleatorias de tamaño </a:t>
                </a:r>
                <a14:m>
                  <m:oMath xmlns:m="http://schemas.openxmlformats.org/officeDocument/2006/math">
                    <m:r>
                      <a:rPr lang="es-MX" b="0" i="1" smtClean="0">
                        <a:latin typeface="Cambria Math" panose="02040503050406030204" pitchFamily="18" charset="0"/>
                      </a:rPr>
                      <m:t>𝑛</m:t>
                    </m:r>
                  </m:oMath>
                </a14:m>
                <a:r>
                  <a:rPr lang="es-MX" dirty="0" smtClean="0"/>
                  <a:t> en una población de tamaño </a:t>
                </a:r>
                <a14:m>
                  <m:oMath xmlns:m="http://schemas.openxmlformats.org/officeDocument/2006/math">
                    <m:r>
                      <a:rPr lang="es-MX" b="0" i="1" smtClean="0">
                        <a:latin typeface="Cambria Math" panose="02040503050406030204" pitchFamily="18" charset="0"/>
                      </a:rPr>
                      <m:t>𝑁</m:t>
                    </m:r>
                    <m:r>
                      <a:rPr lang="es-MX" b="0" i="0" smtClean="0">
                        <a:latin typeface="Cambria Math" panose="02040503050406030204" pitchFamily="18" charset="0"/>
                      </a:rPr>
                      <m:t>,</m:t>
                    </m:r>
                  </m:oMath>
                </a14:m>
                <a:r>
                  <a:rPr lang="es-MX" dirty="0" smtClean="0"/>
                  <a:t> y se calcula la media </a:t>
                </a:r>
                <a:r>
                  <a:rPr lang="es-MX" dirty="0" err="1" smtClean="0"/>
                  <a:t>muestral</a:t>
                </a:r>
                <a:r>
                  <a:rPr lang="es-MX" dirty="0" smtClean="0"/>
                  <a:t> </a:t>
                </a:r>
                <a14:m>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𝑖</m:t>
                        </m:r>
                      </m:sub>
                    </m:sSub>
                  </m:oMath>
                </a14:m>
                <a:r>
                  <a:rPr lang="es-MX" dirty="0" smtClean="0"/>
                  <a:t> para cada muestra.</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28282" y="1642092"/>
                <a:ext cx="10848364" cy="4495800"/>
              </a:xfrm>
              <a:blipFill>
                <a:blip r:embed="rId2"/>
                <a:stretch>
                  <a:fillRect l="-1237" t="-1355" r="-1180"/>
                </a:stretch>
              </a:blipFill>
            </p:spPr>
            <p:txBody>
              <a:bodyPr/>
              <a:lstStyle/>
              <a:p>
                <a:r>
                  <a:rPr lang="es-MX">
                    <a:noFill/>
                  </a:rPr>
                  <a:t> </a:t>
                </a:r>
              </a:p>
            </p:txBody>
          </p:sp>
        </mc:Fallback>
      </mc:AlternateContent>
      <p:grpSp>
        <p:nvGrpSpPr>
          <p:cNvPr id="44" name="Grupo 43"/>
          <p:cNvGrpSpPr/>
          <p:nvPr/>
        </p:nvGrpSpPr>
        <p:grpSpPr>
          <a:xfrm>
            <a:off x="675691" y="2748311"/>
            <a:ext cx="4057920" cy="4161106"/>
            <a:chOff x="675691" y="2748311"/>
            <a:chExt cx="4057920" cy="4161106"/>
          </a:xfrm>
        </p:grpSpPr>
        <p:grpSp>
          <p:nvGrpSpPr>
            <p:cNvPr id="6" name="Grupo 5"/>
            <p:cNvGrpSpPr/>
            <p:nvPr/>
          </p:nvGrpSpPr>
          <p:grpSpPr>
            <a:xfrm>
              <a:off x="675691" y="3367869"/>
              <a:ext cx="1804952" cy="2484375"/>
              <a:chOff x="1250004" y="2178995"/>
              <a:chExt cx="2295727" cy="3482502"/>
            </a:xfrm>
          </p:grpSpPr>
          <p:sp>
            <p:nvSpPr>
              <p:cNvPr id="4" name="Elipse 3"/>
              <p:cNvSpPr/>
              <p:nvPr/>
            </p:nvSpPr>
            <p:spPr>
              <a:xfrm>
                <a:off x="1250004" y="2178995"/>
                <a:ext cx="2295727" cy="348250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p:cNvSpPr txBox="1"/>
              <p:nvPr/>
            </p:nvSpPr>
            <p:spPr>
              <a:xfrm>
                <a:off x="1706484" y="2314799"/>
                <a:ext cx="1412527" cy="3106292"/>
              </a:xfrm>
              <a:prstGeom prst="rect">
                <a:avLst/>
              </a:prstGeom>
              <a:noFill/>
            </p:spPr>
            <p:txBody>
              <a:bodyPr wrap="none" rtlCol="0">
                <a:spAutoFit/>
              </a:bodyPr>
              <a:lstStyle/>
              <a:p>
                <a:r>
                  <a:rPr lang="es-MX" dirty="0" smtClean="0"/>
                  <a:t>Muestra 1</a:t>
                </a:r>
              </a:p>
              <a:p>
                <a:endParaRPr lang="es-MX" dirty="0"/>
              </a:p>
              <a:p>
                <a:r>
                  <a:rPr lang="es-MX" dirty="0" smtClean="0"/>
                  <a:t>Muestra 2</a:t>
                </a:r>
              </a:p>
              <a:p>
                <a:endParaRPr lang="es-MX" dirty="0"/>
              </a:p>
              <a:p>
                <a:r>
                  <a:rPr lang="es-MX" dirty="0" smtClean="0"/>
                  <a:t>Muestra 3</a:t>
                </a:r>
              </a:p>
              <a:p>
                <a:endParaRPr lang="es-MX" dirty="0" smtClean="0"/>
              </a:p>
              <a:p>
                <a:endParaRPr lang="es-MX" sz="1050" dirty="0"/>
              </a:p>
              <a:p>
                <a:r>
                  <a:rPr lang="es-MX" dirty="0" smtClean="0"/>
                  <a:t>Muestra k</a:t>
                </a:r>
                <a:endParaRPr lang="es-MX" dirty="0"/>
              </a:p>
            </p:txBody>
          </p:sp>
        </p:grpSp>
        <p:grpSp>
          <p:nvGrpSpPr>
            <p:cNvPr id="37" name="Grupo 36"/>
            <p:cNvGrpSpPr/>
            <p:nvPr/>
          </p:nvGrpSpPr>
          <p:grpSpPr>
            <a:xfrm>
              <a:off x="2060324" y="3166357"/>
              <a:ext cx="2150560" cy="2887395"/>
              <a:chOff x="1862223" y="1974715"/>
              <a:chExt cx="2735307" cy="3183683"/>
            </a:xfrm>
          </p:grpSpPr>
          <p:grpSp>
            <p:nvGrpSpPr>
              <p:cNvPr id="9" name="Grupo 8"/>
              <p:cNvGrpSpPr/>
              <p:nvPr/>
            </p:nvGrpSpPr>
            <p:grpSpPr>
              <a:xfrm>
                <a:off x="3715966" y="1974715"/>
                <a:ext cx="583660" cy="508577"/>
                <a:chOff x="3715966" y="1974715"/>
                <a:chExt cx="583660" cy="508577"/>
              </a:xfrm>
            </p:grpSpPr>
            <p:sp>
              <p:nvSpPr>
                <p:cNvPr id="7" name="Elipse 6"/>
                <p:cNvSpPr/>
                <p:nvPr/>
              </p:nvSpPr>
              <p:spPr>
                <a:xfrm>
                  <a:off x="3715966" y="1974715"/>
                  <a:ext cx="583660" cy="508577"/>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8" name="CuadroTexto 7"/>
                    <p:cNvSpPr txBox="1"/>
                    <p:nvPr/>
                  </p:nvSpPr>
                  <p:spPr>
                    <a:xfrm>
                      <a:off x="3770679" y="2044337"/>
                      <a:ext cx="474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m:t>
                                </m:r>
                              </m:sub>
                            </m:sSub>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3770679" y="2044337"/>
                      <a:ext cx="474232" cy="369332"/>
                    </a:xfrm>
                    <a:prstGeom prst="rect">
                      <a:avLst/>
                    </a:prstGeom>
                    <a:blipFill>
                      <a:blip r:embed="rId3"/>
                      <a:stretch>
                        <a:fillRect b="-9091"/>
                      </a:stretch>
                    </a:blipFill>
                  </p:spPr>
                  <p:txBody>
                    <a:bodyPr/>
                    <a:lstStyle/>
                    <a:p>
                      <a:r>
                        <a:rPr lang="es-MX">
                          <a:noFill/>
                        </a:rPr>
                        <a:t> </a:t>
                      </a:r>
                    </a:p>
                  </p:txBody>
                </p:sp>
              </mc:Fallback>
            </mc:AlternateContent>
          </p:grpSp>
          <p:grpSp>
            <p:nvGrpSpPr>
              <p:cNvPr id="10" name="Grupo 9"/>
              <p:cNvGrpSpPr/>
              <p:nvPr/>
            </p:nvGrpSpPr>
            <p:grpSpPr>
              <a:xfrm>
                <a:off x="4013870" y="2756582"/>
                <a:ext cx="583660" cy="508577"/>
                <a:chOff x="3715966" y="1974715"/>
                <a:chExt cx="583660" cy="508577"/>
              </a:xfrm>
            </p:grpSpPr>
            <p:sp>
              <p:nvSpPr>
                <p:cNvPr id="11" name="Elipse 10"/>
                <p:cNvSpPr/>
                <p:nvPr/>
              </p:nvSpPr>
              <p:spPr>
                <a:xfrm>
                  <a:off x="3715966" y="1974715"/>
                  <a:ext cx="583660" cy="50857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2" name="CuadroTexto 11"/>
                    <p:cNvSpPr txBox="1"/>
                    <p:nvPr/>
                  </p:nvSpPr>
                  <p:spPr>
                    <a:xfrm>
                      <a:off x="3770679" y="2044337"/>
                      <a:ext cx="479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m:t>
                                </m:r>
                              </m:sub>
                            </m:sSub>
                          </m:oMath>
                        </m:oMathPara>
                      </a14:m>
                      <a:endParaRPr lang="es-MX"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3770679" y="2044337"/>
                      <a:ext cx="479555" cy="369332"/>
                    </a:xfrm>
                    <a:prstGeom prst="rect">
                      <a:avLst/>
                    </a:prstGeom>
                    <a:blipFill>
                      <a:blip r:embed="rId4"/>
                      <a:stretch>
                        <a:fillRect b="-9091"/>
                      </a:stretch>
                    </a:blipFill>
                  </p:spPr>
                  <p:txBody>
                    <a:bodyPr/>
                    <a:lstStyle/>
                    <a:p>
                      <a:r>
                        <a:rPr lang="es-MX">
                          <a:noFill/>
                        </a:rPr>
                        <a:t> </a:t>
                      </a:r>
                    </a:p>
                  </p:txBody>
                </p:sp>
              </mc:Fallback>
            </mc:AlternateContent>
          </p:grpSp>
          <p:grpSp>
            <p:nvGrpSpPr>
              <p:cNvPr id="13" name="Grupo 12"/>
              <p:cNvGrpSpPr/>
              <p:nvPr/>
            </p:nvGrpSpPr>
            <p:grpSpPr>
              <a:xfrm>
                <a:off x="4007795" y="3680298"/>
                <a:ext cx="583660" cy="508577"/>
                <a:chOff x="3715966" y="1974715"/>
                <a:chExt cx="583660" cy="508577"/>
              </a:xfrm>
            </p:grpSpPr>
            <p:sp>
              <p:nvSpPr>
                <p:cNvPr id="14" name="Elipse 13"/>
                <p:cNvSpPr/>
                <p:nvPr/>
              </p:nvSpPr>
              <p:spPr>
                <a:xfrm>
                  <a:off x="3715966" y="1974715"/>
                  <a:ext cx="583660" cy="50857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5" name="CuadroTexto 14"/>
                    <p:cNvSpPr txBox="1"/>
                    <p:nvPr/>
                  </p:nvSpPr>
                  <p:spPr>
                    <a:xfrm>
                      <a:off x="3770679" y="2044337"/>
                      <a:ext cx="479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3</m:t>
                                </m:r>
                              </m:sub>
                            </m:sSub>
                          </m:oMath>
                        </m:oMathPara>
                      </a14:m>
                      <a:endParaRPr lang="es-MX"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3770679" y="2044337"/>
                      <a:ext cx="479555" cy="369332"/>
                    </a:xfrm>
                    <a:prstGeom prst="rect">
                      <a:avLst/>
                    </a:prstGeom>
                    <a:blipFill>
                      <a:blip r:embed="rId5"/>
                      <a:stretch>
                        <a:fillRect b="-11111"/>
                      </a:stretch>
                    </a:blipFill>
                  </p:spPr>
                  <p:txBody>
                    <a:bodyPr/>
                    <a:lstStyle/>
                    <a:p>
                      <a:r>
                        <a:rPr lang="es-MX">
                          <a:noFill/>
                        </a:rPr>
                        <a:t> </a:t>
                      </a:r>
                    </a:p>
                  </p:txBody>
                </p:sp>
              </mc:Fallback>
            </mc:AlternateContent>
          </p:grpSp>
          <p:grpSp>
            <p:nvGrpSpPr>
              <p:cNvPr id="16" name="Grupo 15"/>
              <p:cNvGrpSpPr/>
              <p:nvPr/>
            </p:nvGrpSpPr>
            <p:grpSpPr>
              <a:xfrm>
                <a:off x="3805536" y="4649821"/>
                <a:ext cx="583660" cy="508577"/>
                <a:chOff x="3715966" y="1974715"/>
                <a:chExt cx="583660" cy="508577"/>
              </a:xfrm>
            </p:grpSpPr>
            <p:sp>
              <p:nvSpPr>
                <p:cNvPr id="17" name="Elipse 16"/>
                <p:cNvSpPr/>
                <p:nvPr/>
              </p:nvSpPr>
              <p:spPr>
                <a:xfrm>
                  <a:off x="3715966" y="1974715"/>
                  <a:ext cx="583660" cy="508577"/>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8" name="CuadroTexto 17"/>
                    <p:cNvSpPr txBox="1"/>
                    <p:nvPr/>
                  </p:nvSpPr>
                  <p:spPr>
                    <a:xfrm>
                      <a:off x="3770679" y="2044337"/>
                      <a:ext cx="489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𝑘</m:t>
                                </m:r>
                              </m:sub>
                            </m:sSub>
                          </m:oMath>
                        </m:oMathPara>
                      </a14:m>
                      <a:endParaRPr lang="es-MX"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3770679" y="2044337"/>
                      <a:ext cx="489301" cy="369332"/>
                    </a:xfrm>
                    <a:prstGeom prst="rect">
                      <a:avLst/>
                    </a:prstGeom>
                    <a:blipFill>
                      <a:blip r:embed="rId6"/>
                      <a:stretch>
                        <a:fillRect b="-9091"/>
                      </a:stretch>
                    </a:blipFill>
                  </p:spPr>
                  <p:txBody>
                    <a:bodyPr/>
                    <a:lstStyle/>
                    <a:p>
                      <a:r>
                        <a:rPr lang="es-MX">
                          <a:noFill/>
                        </a:rPr>
                        <a:t> </a:t>
                      </a:r>
                    </a:p>
                  </p:txBody>
                </p:sp>
              </mc:Fallback>
            </mc:AlternateContent>
          </p:grpSp>
          <p:cxnSp>
            <p:nvCxnSpPr>
              <p:cNvPr id="20" name="Conector recto de flecha 19"/>
              <p:cNvCxnSpPr>
                <a:endCxn id="7" idx="2"/>
              </p:cNvCxnSpPr>
              <p:nvPr/>
            </p:nvCxnSpPr>
            <p:spPr>
              <a:xfrm flipV="1">
                <a:off x="1862223" y="2229004"/>
                <a:ext cx="1853743" cy="393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endCxn id="11" idx="2"/>
              </p:cNvCxnSpPr>
              <p:nvPr/>
            </p:nvCxnSpPr>
            <p:spPr>
              <a:xfrm flipV="1">
                <a:off x="1920385" y="3010871"/>
                <a:ext cx="2093485" cy="11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endCxn id="14" idx="2"/>
              </p:cNvCxnSpPr>
              <p:nvPr/>
            </p:nvCxnSpPr>
            <p:spPr>
              <a:xfrm>
                <a:off x="1862223" y="3726105"/>
                <a:ext cx="2145572" cy="208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endCxn id="17" idx="2"/>
              </p:cNvCxnSpPr>
              <p:nvPr/>
            </p:nvCxnSpPr>
            <p:spPr>
              <a:xfrm>
                <a:off x="1862223" y="4537503"/>
                <a:ext cx="1943312" cy="366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Elipse 37"/>
            <p:cNvSpPr/>
            <p:nvPr/>
          </p:nvSpPr>
          <p:spPr>
            <a:xfrm>
              <a:off x="2938523" y="2992581"/>
              <a:ext cx="1625903" cy="320773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p:cNvSpPr txBox="1"/>
            <p:nvPr/>
          </p:nvSpPr>
          <p:spPr>
            <a:xfrm>
              <a:off x="841859" y="2748311"/>
              <a:ext cx="1358770" cy="461665"/>
            </a:xfrm>
            <a:prstGeom prst="rect">
              <a:avLst/>
            </a:prstGeom>
            <a:noFill/>
          </p:spPr>
          <p:txBody>
            <a:bodyPr wrap="none" rtlCol="0">
              <a:spAutoFit/>
            </a:bodyPr>
            <a:lstStyle/>
            <a:p>
              <a:r>
                <a:rPr lang="es-MX" sz="2400" dirty="0" smtClean="0"/>
                <a:t>Población</a:t>
              </a:r>
              <a:endParaRPr lang="es-MX" sz="2400" dirty="0"/>
            </a:p>
          </p:txBody>
        </p:sp>
        <p:sp>
          <p:nvSpPr>
            <p:cNvPr id="40" name="CuadroTexto 39"/>
            <p:cNvSpPr txBox="1"/>
            <p:nvPr/>
          </p:nvSpPr>
          <p:spPr>
            <a:xfrm>
              <a:off x="2760828" y="6263086"/>
              <a:ext cx="1972783" cy="646331"/>
            </a:xfrm>
            <a:prstGeom prst="rect">
              <a:avLst/>
            </a:prstGeom>
            <a:noFill/>
          </p:spPr>
          <p:txBody>
            <a:bodyPr wrap="none" rtlCol="0">
              <a:spAutoFit/>
            </a:bodyPr>
            <a:lstStyle/>
            <a:p>
              <a:pPr algn="ctr"/>
              <a:r>
                <a:rPr lang="es-MX" dirty="0" smtClean="0"/>
                <a:t>Distribución </a:t>
              </a:r>
            </a:p>
            <a:p>
              <a:pPr algn="ctr"/>
              <a:r>
                <a:rPr lang="es-MX" dirty="0" err="1" smtClean="0"/>
                <a:t>muestral</a:t>
              </a:r>
              <a:r>
                <a:rPr lang="es-MX" dirty="0" smtClean="0"/>
                <a:t> de medias</a:t>
              </a:r>
              <a:endParaRPr lang="es-MX" dirty="0"/>
            </a:p>
          </p:txBody>
        </p:sp>
      </p:grpSp>
      <p:grpSp>
        <p:nvGrpSpPr>
          <p:cNvPr id="45" name="Grupo 44"/>
          <p:cNvGrpSpPr/>
          <p:nvPr/>
        </p:nvGrpSpPr>
        <p:grpSpPr>
          <a:xfrm>
            <a:off x="7053467" y="2768742"/>
            <a:ext cx="4232266" cy="4161106"/>
            <a:chOff x="675691" y="2748311"/>
            <a:chExt cx="4232266" cy="4161106"/>
          </a:xfrm>
        </p:grpSpPr>
        <p:grpSp>
          <p:nvGrpSpPr>
            <p:cNvPr id="46" name="Grupo 45"/>
            <p:cNvGrpSpPr/>
            <p:nvPr/>
          </p:nvGrpSpPr>
          <p:grpSpPr>
            <a:xfrm>
              <a:off x="675691" y="3367869"/>
              <a:ext cx="1804952" cy="2484375"/>
              <a:chOff x="1250004" y="2178995"/>
              <a:chExt cx="2295727" cy="3482502"/>
            </a:xfrm>
          </p:grpSpPr>
          <p:sp>
            <p:nvSpPr>
              <p:cNvPr id="67" name="Elipse 66"/>
              <p:cNvSpPr/>
              <p:nvPr/>
            </p:nvSpPr>
            <p:spPr>
              <a:xfrm>
                <a:off x="1250004" y="2178995"/>
                <a:ext cx="2295727" cy="348250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8" name="CuadroTexto 67"/>
              <p:cNvSpPr txBox="1"/>
              <p:nvPr/>
            </p:nvSpPr>
            <p:spPr>
              <a:xfrm>
                <a:off x="1706484" y="2314799"/>
                <a:ext cx="1412527" cy="3106292"/>
              </a:xfrm>
              <a:prstGeom prst="rect">
                <a:avLst/>
              </a:prstGeom>
              <a:noFill/>
            </p:spPr>
            <p:txBody>
              <a:bodyPr wrap="none" rtlCol="0">
                <a:spAutoFit/>
              </a:bodyPr>
              <a:lstStyle/>
              <a:p>
                <a:r>
                  <a:rPr lang="es-MX" dirty="0" smtClean="0"/>
                  <a:t>Muestra 1</a:t>
                </a:r>
              </a:p>
              <a:p>
                <a:endParaRPr lang="es-MX" dirty="0"/>
              </a:p>
              <a:p>
                <a:r>
                  <a:rPr lang="es-MX" dirty="0" smtClean="0"/>
                  <a:t>Muestra 2</a:t>
                </a:r>
              </a:p>
              <a:p>
                <a:endParaRPr lang="es-MX" dirty="0"/>
              </a:p>
              <a:p>
                <a:r>
                  <a:rPr lang="es-MX" dirty="0" smtClean="0"/>
                  <a:t>Muestra 3</a:t>
                </a:r>
              </a:p>
              <a:p>
                <a:endParaRPr lang="es-MX" dirty="0" smtClean="0"/>
              </a:p>
              <a:p>
                <a:endParaRPr lang="es-MX" sz="1050" dirty="0"/>
              </a:p>
              <a:p>
                <a:r>
                  <a:rPr lang="es-MX" dirty="0" smtClean="0"/>
                  <a:t>Muestra k</a:t>
                </a:r>
                <a:endParaRPr lang="es-MX" dirty="0"/>
              </a:p>
            </p:txBody>
          </p:sp>
        </p:grpSp>
        <p:grpSp>
          <p:nvGrpSpPr>
            <p:cNvPr id="47" name="Grupo 46"/>
            <p:cNvGrpSpPr/>
            <p:nvPr/>
          </p:nvGrpSpPr>
          <p:grpSpPr>
            <a:xfrm>
              <a:off x="2060324" y="3166357"/>
              <a:ext cx="2198215" cy="2887395"/>
              <a:chOff x="1862223" y="1974715"/>
              <a:chExt cx="2795920" cy="3183683"/>
            </a:xfrm>
          </p:grpSpPr>
          <p:grpSp>
            <p:nvGrpSpPr>
              <p:cNvPr id="51" name="Grupo 50"/>
              <p:cNvGrpSpPr/>
              <p:nvPr/>
            </p:nvGrpSpPr>
            <p:grpSpPr>
              <a:xfrm>
                <a:off x="3715966" y="1974715"/>
                <a:ext cx="637503" cy="508577"/>
                <a:chOff x="3715966" y="1974715"/>
                <a:chExt cx="637503" cy="508577"/>
              </a:xfrm>
            </p:grpSpPr>
            <p:sp>
              <p:nvSpPr>
                <p:cNvPr id="65" name="Elipse 64"/>
                <p:cNvSpPr/>
                <p:nvPr/>
              </p:nvSpPr>
              <p:spPr>
                <a:xfrm>
                  <a:off x="3715966" y="1974715"/>
                  <a:ext cx="583660" cy="508577"/>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66" name="CuadroTexto 65"/>
                    <p:cNvSpPr txBox="1"/>
                    <p:nvPr/>
                  </p:nvSpPr>
                  <p:spPr>
                    <a:xfrm>
                      <a:off x="3770680" y="2044337"/>
                      <a:ext cx="582789"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𝑠</m:t>
                                    </m:r>
                                  </m:e>
                                </m:bar>
                              </m:e>
                              <m:sub>
                                <m:r>
                                  <a:rPr lang="es-MX" b="0" i="1" smtClean="0">
                                    <a:latin typeface="Cambria Math" panose="02040503050406030204" pitchFamily="18" charset="0"/>
                                  </a:rPr>
                                  <m:t>1</m:t>
                                </m:r>
                              </m:sub>
                            </m:sSub>
                          </m:oMath>
                        </m:oMathPara>
                      </a14:m>
                      <a:endParaRPr lang="es-MX" dirty="0"/>
                    </a:p>
                  </p:txBody>
                </p:sp>
              </mc:Choice>
              <mc:Fallback xmlns="">
                <p:sp>
                  <p:nvSpPr>
                    <p:cNvPr id="66" name="CuadroTexto 65"/>
                    <p:cNvSpPr txBox="1">
                      <a:spLocks noRot="1" noChangeAspect="1" noMove="1" noResize="1" noEditPoints="1" noAdjustHandles="1" noChangeArrowheads="1" noChangeShapeType="1" noTextEdit="1"/>
                    </p:cNvSpPr>
                    <p:nvPr/>
                  </p:nvSpPr>
                  <p:spPr>
                    <a:xfrm>
                      <a:off x="3770680" y="2044337"/>
                      <a:ext cx="582789" cy="407230"/>
                    </a:xfrm>
                    <a:prstGeom prst="rect">
                      <a:avLst/>
                    </a:prstGeom>
                    <a:blipFill>
                      <a:blip r:embed="rId7"/>
                      <a:stretch>
                        <a:fillRect/>
                      </a:stretch>
                    </a:blipFill>
                  </p:spPr>
                  <p:txBody>
                    <a:bodyPr/>
                    <a:lstStyle/>
                    <a:p>
                      <a:r>
                        <a:rPr lang="es-MX">
                          <a:noFill/>
                        </a:rPr>
                        <a:t> </a:t>
                      </a:r>
                    </a:p>
                  </p:txBody>
                </p:sp>
              </mc:Fallback>
            </mc:AlternateContent>
          </p:grpSp>
          <p:grpSp>
            <p:nvGrpSpPr>
              <p:cNvPr id="52" name="Grupo 51"/>
              <p:cNvGrpSpPr/>
              <p:nvPr/>
            </p:nvGrpSpPr>
            <p:grpSpPr>
              <a:xfrm>
                <a:off x="4013870" y="2756582"/>
                <a:ext cx="644273" cy="508577"/>
                <a:chOff x="3715966" y="1974715"/>
                <a:chExt cx="644273" cy="508577"/>
              </a:xfrm>
            </p:grpSpPr>
            <p:sp>
              <p:nvSpPr>
                <p:cNvPr id="63" name="Elipse 62"/>
                <p:cNvSpPr/>
                <p:nvPr/>
              </p:nvSpPr>
              <p:spPr>
                <a:xfrm>
                  <a:off x="3715966" y="1974715"/>
                  <a:ext cx="583660" cy="50857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64" name="CuadroTexto 63"/>
                    <p:cNvSpPr txBox="1"/>
                    <p:nvPr/>
                  </p:nvSpPr>
                  <p:spPr>
                    <a:xfrm>
                      <a:off x="3770680" y="2044337"/>
                      <a:ext cx="589559"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𝑠</m:t>
                                    </m:r>
                                  </m:e>
                                </m:bar>
                              </m:e>
                              <m:sub>
                                <m:r>
                                  <a:rPr lang="es-MX" b="0" i="1" smtClean="0">
                                    <a:latin typeface="Cambria Math" panose="02040503050406030204" pitchFamily="18" charset="0"/>
                                  </a:rPr>
                                  <m:t>2</m:t>
                                </m:r>
                              </m:sub>
                            </m:sSub>
                          </m:oMath>
                        </m:oMathPara>
                      </a14:m>
                      <a:endParaRPr lang="es-MX" dirty="0"/>
                    </a:p>
                  </p:txBody>
                </p:sp>
              </mc:Choice>
              <mc:Fallback xmlns="">
                <p:sp>
                  <p:nvSpPr>
                    <p:cNvPr id="64" name="CuadroTexto 63"/>
                    <p:cNvSpPr txBox="1">
                      <a:spLocks noRot="1" noChangeAspect="1" noMove="1" noResize="1" noEditPoints="1" noAdjustHandles="1" noChangeArrowheads="1" noChangeShapeType="1" noTextEdit="1"/>
                    </p:cNvSpPr>
                    <p:nvPr/>
                  </p:nvSpPr>
                  <p:spPr>
                    <a:xfrm>
                      <a:off x="3770680" y="2044337"/>
                      <a:ext cx="589559" cy="407230"/>
                    </a:xfrm>
                    <a:prstGeom prst="rect">
                      <a:avLst/>
                    </a:prstGeom>
                    <a:blipFill>
                      <a:blip r:embed="rId8"/>
                      <a:stretch>
                        <a:fillRect/>
                      </a:stretch>
                    </a:blipFill>
                  </p:spPr>
                  <p:txBody>
                    <a:bodyPr/>
                    <a:lstStyle/>
                    <a:p>
                      <a:r>
                        <a:rPr lang="es-MX">
                          <a:noFill/>
                        </a:rPr>
                        <a:t> </a:t>
                      </a:r>
                    </a:p>
                  </p:txBody>
                </p:sp>
              </mc:Fallback>
            </mc:AlternateContent>
          </p:grpSp>
          <p:grpSp>
            <p:nvGrpSpPr>
              <p:cNvPr id="53" name="Grupo 52"/>
              <p:cNvGrpSpPr/>
              <p:nvPr/>
            </p:nvGrpSpPr>
            <p:grpSpPr>
              <a:xfrm>
                <a:off x="4007795" y="3680298"/>
                <a:ext cx="644273" cy="508577"/>
                <a:chOff x="3715966" y="1974715"/>
                <a:chExt cx="644273" cy="508577"/>
              </a:xfrm>
            </p:grpSpPr>
            <p:sp>
              <p:nvSpPr>
                <p:cNvPr id="61" name="Elipse 60"/>
                <p:cNvSpPr/>
                <p:nvPr/>
              </p:nvSpPr>
              <p:spPr>
                <a:xfrm>
                  <a:off x="3715966" y="1974715"/>
                  <a:ext cx="583660" cy="50857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62" name="CuadroTexto 61"/>
                    <p:cNvSpPr txBox="1"/>
                    <p:nvPr/>
                  </p:nvSpPr>
                  <p:spPr>
                    <a:xfrm>
                      <a:off x="3770680" y="2044337"/>
                      <a:ext cx="589559"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𝑠</m:t>
                                    </m:r>
                                  </m:e>
                                </m:bar>
                              </m:e>
                              <m:sub>
                                <m:r>
                                  <a:rPr lang="es-MX" b="0" i="1" smtClean="0">
                                    <a:latin typeface="Cambria Math" panose="02040503050406030204" pitchFamily="18" charset="0"/>
                                  </a:rPr>
                                  <m:t>3</m:t>
                                </m:r>
                              </m:sub>
                            </m:sSub>
                          </m:oMath>
                        </m:oMathPara>
                      </a14:m>
                      <a:endParaRPr lang="es-MX" dirty="0"/>
                    </a:p>
                  </p:txBody>
                </p:sp>
              </mc:Choice>
              <mc:Fallback xmlns="">
                <p:sp>
                  <p:nvSpPr>
                    <p:cNvPr id="62" name="CuadroTexto 61"/>
                    <p:cNvSpPr txBox="1">
                      <a:spLocks noRot="1" noChangeAspect="1" noMove="1" noResize="1" noEditPoints="1" noAdjustHandles="1" noChangeArrowheads="1" noChangeShapeType="1" noTextEdit="1"/>
                    </p:cNvSpPr>
                    <p:nvPr/>
                  </p:nvSpPr>
                  <p:spPr>
                    <a:xfrm>
                      <a:off x="3770680" y="2044337"/>
                      <a:ext cx="589559" cy="407230"/>
                    </a:xfrm>
                    <a:prstGeom prst="rect">
                      <a:avLst/>
                    </a:prstGeom>
                    <a:blipFill>
                      <a:blip r:embed="rId9"/>
                      <a:stretch>
                        <a:fillRect/>
                      </a:stretch>
                    </a:blipFill>
                  </p:spPr>
                  <p:txBody>
                    <a:bodyPr/>
                    <a:lstStyle/>
                    <a:p>
                      <a:r>
                        <a:rPr lang="es-MX">
                          <a:noFill/>
                        </a:rPr>
                        <a:t> </a:t>
                      </a:r>
                    </a:p>
                  </p:txBody>
                </p:sp>
              </mc:Fallback>
            </mc:AlternateContent>
          </p:grpSp>
          <p:grpSp>
            <p:nvGrpSpPr>
              <p:cNvPr id="54" name="Grupo 53"/>
              <p:cNvGrpSpPr/>
              <p:nvPr/>
            </p:nvGrpSpPr>
            <p:grpSpPr>
              <a:xfrm>
                <a:off x="3805536" y="4649821"/>
                <a:ext cx="656668" cy="508577"/>
                <a:chOff x="3715966" y="1974715"/>
                <a:chExt cx="656668" cy="508577"/>
              </a:xfrm>
            </p:grpSpPr>
            <p:sp>
              <p:nvSpPr>
                <p:cNvPr id="59" name="Elipse 58"/>
                <p:cNvSpPr/>
                <p:nvPr/>
              </p:nvSpPr>
              <p:spPr>
                <a:xfrm>
                  <a:off x="3715966" y="1974715"/>
                  <a:ext cx="583660" cy="508577"/>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60" name="CuadroTexto 59"/>
                    <p:cNvSpPr txBox="1"/>
                    <p:nvPr/>
                  </p:nvSpPr>
                  <p:spPr>
                    <a:xfrm>
                      <a:off x="3770680" y="2044337"/>
                      <a:ext cx="601954"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𝑠</m:t>
                                    </m:r>
                                  </m:e>
                                </m:bar>
                              </m:e>
                              <m:sub>
                                <m:r>
                                  <a:rPr lang="es-MX" b="0" i="1" smtClean="0">
                                    <a:latin typeface="Cambria Math" panose="02040503050406030204" pitchFamily="18" charset="0"/>
                                  </a:rPr>
                                  <m:t>𝑘</m:t>
                                </m:r>
                              </m:sub>
                            </m:sSub>
                          </m:oMath>
                        </m:oMathPara>
                      </a14:m>
                      <a:endParaRPr lang="es-MX" dirty="0"/>
                    </a:p>
                  </p:txBody>
                </p:sp>
              </mc:Choice>
              <mc:Fallback xmlns="">
                <p:sp>
                  <p:nvSpPr>
                    <p:cNvPr id="60" name="CuadroTexto 59"/>
                    <p:cNvSpPr txBox="1">
                      <a:spLocks noRot="1" noChangeAspect="1" noMove="1" noResize="1" noEditPoints="1" noAdjustHandles="1" noChangeArrowheads="1" noChangeShapeType="1" noTextEdit="1"/>
                    </p:cNvSpPr>
                    <p:nvPr/>
                  </p:nvSpPr>
                  <p:spPr>
                    <a:xfrm>
                      <a:off x="3770680" y="2044337"/>
                      <a:ext cx="601954" cy="407230"/>
                    </a:xfrm>
                    <a:prstGeom prst="rect">
                      <a:avLst/>
                    </a:prstGeom>
                    <a:blipFill>
                      <a:blip r:embed="rId10"/>
                      <a:stretch>
                        <a:fillRect/>
                      </a:stretch>
                    </a:blipFill>
                  </p:spPr>
                  <p:txBody>
                    <a:bodyPr/>
                    <a:lstStyle/>
                    <a:p>
                      <a:r>
                        <a:rPr lang="es-MX">
                          <a:noFill/>
                        </a:rPr>
                        <a:t> </a:t>
                      </a:r>
                    </a:p>
                  </p:txBody>
                </p:sp>
              </mc:Fallback>
            </mc:AlternateContent>
          </p:grpSp>
          <p:cxnSp>
            <p:nvCxnSpPr>
              <p:cNvPr id="55" name="Conector recto de flecha 54"/>
              <p:cNvCxnSpPr>
                <a:endCxn id="65" idx="2"/>
              </p:cNvCxnSpPr>
              <p:nvPr/>
            </p:nvCxnSpPr>
            <p:spPr>
              <a:xfrm flipV="1">
                <a:off x="1862223" y="2229004"/>
                <a:ext cx="1853743" cy="393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endCxn id="63" idx="2"/>
              </p:cNvCxnSpPr>
              <p:nvPr/>
            </p:nvCxnSpPr>
            <p:spPr>
              <a:xfrm flipV="1">
                <a:off x="1920385" y="3010871"/>
                <a:ext cx="2093485" cy="11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a:endCxn id="61" idx="2"/>
              </p:cNvCxnSpPr>
              <p:nvPr/>
            </p:nvCxnSpPr>
            <p:spPr>
              <a:xfrm>
                <a:off x="1862223" y="3726105"/>
                <a:ext cx="2145572" cy="208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endCxn id="59" idx="2"/>
              </p:cNvCxnSpPr>
              <p:nvPr/>
            </p:nvCxnSpPr>
            <p:spPr>
              <a:xfrm>
                <a:off x="1862223" y="4537503"/>
                <a:ext cx="1943312" cy="366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Elipse 47"/>
            <p:cNvSpPr/>
            <p:nvPr/>
          </p:nvSpPr>
          <p:spPr>
            <a:xfrm>
              <a:off x="2938523" y="2992581"/>
              <a:ext cx="1625903" cy="320773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CuadroTexto 48"/>
            <p:cNvSpPr txBox="1"/>
            <p:nvPr/>
          </p:nvSpPr>
          <p:spPr>
            <a:xfrm>
              <a:off x="841859" y="2748311"/>
              <a:ext cx="1358770" cy="461665"/>
            </a:xfrm>
            <a:prstGeom prst="rect">
              <a:avLst/>
            </a:prstGeom>
            <a:noFill/>
          </p:spPr>
          <p:txBody>
            <a:bodyPr wrap="none" rtlCol="0">
              <a:spAutoFit/>
            </a:bodyPr>
            <a:lstStyle/>
            <a:p>
              <a:r>
                <a:rPr lang="es-MX" sz="2400" dirty="0" smtClean="0"/>
                <a:t>Población</a:t>
              </a:r>
              <a:endParaRPr lang="es-MX" sz="2400" dirty="0"/>
            </a:p>
          </p:txBody>
        </p:sp>
        <p:sp>
          <p:nvSpPr>
            <p:cNvPr id="50" name="CuadroTexto 49"/>
            <p:cNvSpPr txBox="1"/>
            <p:nvPr/>
          </p:nvSpPr>
          <p:spPr>
            <a:xfrm>
              <a:off x="2586489" y="6263086"/>
              <a:ext cx="2321468" cy="646331"/>
            </a:xfrm>
            <a:prstGeom prst="rect">
              <a:avLst/>
            </a:prstGeom>
            <a:noFill/>
          </p:spPr>
          <p:txBody>
            <a:bodyPr wrap="none" rtlCol="0">
              <a:spAutoFit/>
            </a:bodyPr>
            <a:lstStyle/>
            <a:p>
              <a:pPr algn="ctr"/>
              <a:r>
                <a:rPr lang="es-MX" dirty="0" smtClean="0"/>
                <a:t>Distribución </a:t>
              </a:r>
              <a:r>
                <a:rPr lang="es-MX" dirty="0" err="1" smtClean="0"/>
                <a:t>muestral</a:t>
              </a:r>
              <a:r>
                <a:rPr lang="es-MX" dirty="0" smtClean="0"/>
                <a:t> </a:t>
              </a:r>
            </a:p>
            <a:p>
              <a:pPr algn="ctr"/>
              <a:r>
                <a:rPr lang="es-MX" dirty="0" smtClean="0"/>
                <a:t>de desviación estándar</a:t>
              </a:r>
              <a:endParaRPr lang="es-MX" dirty="0"/>
            </a:p>
          </p:txBody>
        </p:sp>
      </p:grpSp>
      <mc:AlternateContent xmlns:mc="http://schemas.openxmlformats.org/markup-compatibility/2006" xmlns:p14="http://schemas.microsoft.com/office/powerpoint/2010/main">
        <mc:Choice Requires="p14">
          <p:contentPart p14:bwMode="auto" r:id="rId11">
            <p14:nvContentPartPr>
              <p14:cNvPr id="21" name="Entrada de lápiz 20"/>
              <p14:cNvContentPartPr/>
              <p14:nvPr/>
            </p14:nvContentPartPr>
            <p14:xfrm>
              <a:off x="1115856" y="3724560"/>
              <a:ext cx="956520" cy="155520"/>
            </p14:xfrm>
          </p:contentPart>
        </mc:Choice>
        <mc:Fallback xmlns="">
          <p:pic>
            <p:nvPicPr>
              <p:cNvPr id="21" name="Entrada de lápiz 20"/>
              <p:cNvPicPr/>
              <p:nvPr/>
            </p:nvPicPr>
            <p:blipFill>
              <a:blip r:embed="rId12"/>
              <a:stretch>
                <a:fillRect/>
              </a:stretch>
            </p:blipFill>
            <p:spPr>
              <a:xfrm>
                <a:off x="1107216" y="3713040"/>
                <a:ext cx="976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Entrada de lápiz 24"/>
              <p14:cNvContentPartPr/>
              <p14:nvPr/>
            </p14:nvContentPartPr>
            <p14:xfrm>
              <a:off x="1265256" y="4296240"/>
              <a:ext cx="704520" cy="123840"/>
            </p14:xfrm>
          </p:contentPart>
        </mc:Choice>
        <mc:Fallback xmlns="">
          <p:pic>
            <p:nvPicPr>
              <p:cNvPr id="25" name="Entrada de lápiz 24"/>
              <p:cNvPicPr/>
              <p:nvPr/>
            </p:nvPicPr>
            <p:blipFill>
              <a:blip r:embed="rId14"/>
              <a:stretch>
                <a:fillRect/>
              </a:stretch>
            </p:blipFill>
            <p:spPr>
              <a:xfrm>
                <a:off x="1255176" y="4285080"/>
                <a:ext cx="723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Entrada de lápiz 27"/>
              <p14:cNvContentPartPr/>
              <p14:nvPr/>
            </p14:nvContentPartPr>
            <p14:xfrm>
              <a:off x="1425456" y="4919040"/>
              <a:ext cx="459360" cy="79200"/>
            </p14:xfrm>
          </p:contentPart>
        </mc:Choice>
        <mc:Fallback xmlns="">
          <p:pic>
            <p:nvPicPr>
              <p:cNvPr id="28" name="Entrada de lápiz 27"/>
              <p:cNvPicPr/>
              <p:nvPr/>
            </p:nvPicPr>
            <p:blipFill>
              <a:blip r:embed="rId16"/>
              <a:stretch>
                <a:fillRect/>
              </a:stretch>
            </p:blipFill>
            <p:spPr>
              <a:xfrm>
                <a:off x="1416816" y="4908960"/>
                <a:ext cx="475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Entrada de lápiz 28"/>
              <p14:cNvContentPartPr/>
              <p14:nvPr/>
            </p14:nvContentPartPr>
            <p14:xfrm>
              <a:off x="1502136" y="5627520"/>
              <a:ext cx="348120" cy="98280"/>
            </p14:xfrm>
          </p:contentPart>
        </mc:Choice>
        <mc:Fallback xmlns="">
          <p:pic>
            <p:nvPicPr>
              <p:cNvPr id="29" name="Entrada de lápiz 28"/>
              <p:cNvPicPr/>
              <p:nvPr/>
            </p:nvPicPr>
            <p:blipFill>
              <a:blip r:embed="rId18"/>
              <a:stretch>
                <a:fillRect/>
              </a:stretch>
            </p:blipFill>
            <p:spPr>
              <a:xfrm>
                <a:off x="1494576" y="5621400"/>
                <a:ext cx="366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Entrada de lápiz 33"/>
              <p14:cNvContentPartPr/>
              <p14:nvPr/>
            </p14:nvContentPartPr>
            <p14:xfrm>
              <a:off x="4449096" y="3553200"/>
              <a:ext cx="1908720" cy="353880"/>
            </p14:xfrm>
          </p:contentPart>
        </mc:Choice>
        <mc:Fallback xmlns="">
          <p:pic>
            <p:nvPicPr>
              <p:cNvPr id="34" name="Entrada de lápiz 33"/>
              <p:cNvPicPr/>
              <p:nvPr/>
            </p:nvPicPr>
            <p:blipFill>
              <a:blip r:embed="rId20"/>
              <a:stretch>
                <a:fillRect/>
              </a:stretch>
            </p:blipFill>
            <p:spPr>
              <a:xfrm>
                <a:off x="4442616" y="3547440"/>
                <a:ext cx="19242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Entrada de lápiz 34"/>
              <p14:cNvContentPartPr/>
              <p14:nvPr/>
            </p14:nvContentPartPr>
            <p14:xfrm>
              <a:off x="5094216" y="2723400"/>
              <a:ext cx="305280" cy="1075320"/>
            </p14:xfrm>
          </p:contentPart>
        </mc:Choice>
        <mc:Fallback xmlns="">
          <p:pic>
            <p:nvPicPr>
              <p:cNvPr id="35" name="Entrada de lápiz 34"/>
              <p:cNvPicPr/>
              <p:nvPr/>
            </p:nvPicPr>
            <p:blipFill>
              <a:blip r:embed="rId22"/>
              <a:stretch>
                <a:fillRect/>
              </a:stretch>
            </p:blipFill>
            <p:spPr>
              <a:xfrm>
                <a:off x="5086296" y="2715120"/>
                <a:ext cx="324000" cy="109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Entrada de lápiz 41"/>
              <p14:cNvContentPartPr/>
              <p14:nvPr/>
            </p14:nvContentPartPr>
            <p14:xfrm>
              <a:off x="4544136" y="3058560"/>
              <a:ext cx="1703160" cy="739800"/>
            </p14:xfrm>
          </p:contentPart>
        </mc:Choice>
        <mc:Fallback xmlns="">
          <p:pic>
            <p:nvPicPr>
              <p:cNvPr id="42" name="Entrada de lápiz 41"/>
              <p:cNvPicPr/>
              <p:nvPr/>
            </p:nvPicPr>
            <p:blipFill>
              <a:blip r:embed="rId24"/>
              <a:stretch>
                <a:fillRect/>
              </a:stretch>
            </p:blipFill>
            <p:spPr>
              <a:xfrm>
                <a:off x="4537296" y="3050280"/>
                <a:ext cx="171792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9" name="Entrada de lápiz 68"/>
              <p14:cNvContentPartPr/>
              <p14:nvPr/>
            </p14:nvContentPartPr>
            <p14:xfrm>
              <a:off x="4672656" y="5016960"/>
              <a:ext cx="1878840" cy="267480"/>
            </p14:xfrm>
          </p:contentPart>
        </mc:Choice>
        <mc:Fallback xmlns="">
          <p:pic>
            <p:nvPicPr>
              <p:cNvPr id="69" name="Entrada de lápiz 68"/>
              <p:cNvPicPr/>
              <p:nvPr/>
            </p:nvPicPr>
            <p:blipFill>
              <a:blip r:embed="rId26"/>
              <a:stretch>
                <a:fillRect/>
              </a:stretch>
            </p:blipFill>
            <p:spPr>
              <a:xfrm>
                <a:off x="4665456" y="5005800"/>
                <a:ext cx="18961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0" name="Entrada de lápiz 69"/>
              <p14:cNvContentPartPr/>
              <p14:nvPr/>
            </p14:nvContentPartPr>
            <p14:xfrm>
              <a:off x="5430096" y="4166640"/>
              <a:ext cx="183600" cy="1465200"/>
            </p14:xfrm>
          </p:contentPart>
        </mc:Choice>
        <mc:Fallback xmlns="">
          <p:pic>
            <p:nvPicPr>
              <p:cNvPr id="70" name="Entrada de lápiz 69"/>
              <p:cNvPicPr/>
              <p:nvPr/>
            </p:nvPicPr>
            <p:blipFill>
              <a:blip r:embed="rId28"/>
              <a:stretch>
                <a:fillRect/>
              </a:stretch>
            </p:blipFill>
            <p:spPr>
              <a:xfrm>
                <a:off x="5420376" y="4158360"/>
                <a:ext cx="205200" cy="1482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Entrada de lápiz 71"/>
              <p14:cNvContentPartPr/>
              <p14:nvPr/>
            </p14:nvContentPartPr>
            <p14:xfrm>
              <a:off x="5611896" y="4525200"/>
              <a:ext cx="1257840" cy="594360"/>
            </p14:xfrm>
          </p:contentPart>
        </mc:Choice>
        <mc:Fallback xmlns="">
          <p:pic>
            <p:nvPicPr>
              <p:cNvPr id="72" name="Entrada de lápiz 71"/>
              <p:cNvPicPr/>
              <p:nvPr/>
            </p:nvPicPr>
            <p:blipFill>
              <a:blip r:embed="rId30"/>
              <a:stretch>
                <a:fillRect/>
              </a:stretch>
            </p:blipFill>
            <p:spPr>
              <a:xfrm>
                <a:off x="5603616" y="4517280"/>
                <a:ext cx="1275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Entrada de lápiz 75"/>
              <p14:cNvContentPartPr/>
              <p14:nvPr/>
            </p14:nvContentPartPr>
            <p14:xfrm>
              <a:off x="5624136" y="5779080"/>
              <a:ext cx="165240" cy="770760"/>
            </p14:xfrm>
          </p:contentPart>
        </mc:Choice>
        <mc:Fallback xmlns="">
          <p:pic>
            <p:nvPicPr>
              <p:cNvPr id="76" name="Entrada de lápiz 75"/>
              <p:cNvPicPr/>
              <p:nvPr/>
            </p:nvPicPr>
            <p:blipFill>
              <a:blip r:embed="rId32"/>
              <a:stretch>
                <a:fillRect/>
              </a:stretch>
            </p:blipFill>
            <p:spPr>
              <a:xfrm>
                <a:off x="5614776" y="5771160"/>
                <a:ext cx="18252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Entrada de lápiz 77"/>
              <p14:cNvContentPartPr/>
              <p14:nvPr/>
            </p14:nvContentPartPr>
            <p14:xfrm>
              <a:off x="4826376" y="5724360"/>
              <a:ext cx="1918080" cy="840600"/>
            </p14:xfrm>
          </p:contentPart>
        </mc:Choice>
        <mc:Fallback xmlns="">
          <p:pic>
            <p:nvPicPr>
              <p:cNvPr id="78" name="Entrada de lápiz 77"/>
              <p:cNvPicPr/>
              <p:nvPr/>
            </p:nvPicPr>
            <p:blipFill>
              <a:blip r:embed="rId34"/>
              <a:stretch>
                <a:fillRect/>
              </a:stretch>
            </p:blipFill>
            <p:spPr>
              <a:xfrm>
                <a:off x="4819176" y="5716080"/>
                <a:ext cx="1931760" cy="855720"/>
              </a:xfrm>
              <a:prstGeom prst="rect">
                <a:avLst/>
              </a:prstGeom>
            </p:spPr>
          </p:pic>
        </mc:Fallback>
      </mc:AlternateContent>
    </p:spTree>
    <p:extLst>
      <p:ext uri="{BB962C8B-B14F-4D97-AF65-F5344CB8AC3E}">
        <p14:creationId xmlns:p14="http://schemas.microsoft.com/office/powerpoint/2010/main" val="15271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smtClean="0"/>
              <a:t>muéstrales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buNone/>
                </a:pPr>
                <a:r>
                  <a:rPr lang="es-MX" b="1" dirty="0" smtClean="0"/>
                  <a:t>Ejemplo 1</a:t>
                </a:r>
              </a:p>
              <a:p>
                <a:pPr marL="0" indent="0">
                  <a:buNone/>
                </a:pPr>
                <a:r>
                  <a:rPr lang="es-MX" dirty="0" smtClean="0"/>
                  <a:t>Se seleccionan muestras aleatorias de tamaño 2, </a:t>
                </a:r>
                <a:r>
                  <a:rPr lang="es-MX" dirty="0" err="1" smtClean="0"/>
                  <a:t>cr</a:t>
                </a:r>
                <a:r>
                  <a:rPr lang="es-MX" dirty="0" smtClean="0"/>
                  <a:t> de la población {0, 2, 4, 6}:</a:t>
                </a:r>
              </a:p>
              <a:p>
                <a:pPr>
                  <a:buClr>
                    <a:schemeClr val="accent1"/>
                  </a:buClr>
                  <a:buSzPct val="100000"/>
                  <a:buFont typeface="Arial" panose="020B0604020202020204" pitchFamily="34" charset="0"/>
                  <a:buChar char="•"/>
                </a:pPr>
                <a:r>
                  <a:rPr lang="es-MX" b="1" dirty="0" smtClean="0"/>
                  <a:t>Media poblacional </a:t>
                </a:r>
                <a:endParaRPr lang="es-MX" b="1" i="1" dirty="0" smtClean="0">
                  <a:latin typeface="Cambria Math" panose="02040503050406030204" pitchFamily="18" charset="0"/>
                </a:endParaRPr>
              </a:p>
              <a:p>
                <a:pPr marL="0" indent="0" algn="ctr">
                  <a:buClr>
                    <a:schemeClr val="accent1"/>
                  </a:buClr>
                  <a:buSzPct val="100000"/>
                  <a:buNone/>
                </a:pPr>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dirty="0" smtClean="0">
                            <a:latin typeface="Cambria Math" panose="02040503050406030204" pitchFamily="18" charset="0"/>
                          </a:rPr>
                        </m:ctrlPr>
                      </m:fPr>
                      <m:num>
                        <m:nary>
                          <m:naryPr>
                            <m:chr m:val="∑"/>
                            <m:ctrlPr>
                              <a:rPr lang="es-MX" b="0" i="1" dirty="0" smtClean="0">
                                <a:latin typeface="Cambria Math" panose="02040503050406030204" pitchFamily="18" charset="0"/>
                              </a:rPr>
                            </m:ctrlPr>
                          </m:naryPr>
                          <m:sub>
                            <m:r>
                              <a:rPr lang="es-MX" b="0" i="1" dirty="0" smtClean="0">
                                <a:latin typeface="Cambria Math" panose="02040503050406030204" pitchFamily="18" charset="0"/>
                              </a:rPr>
                              <m:t>𝑖</m:t>
                            </m:r>
                          </m:sub>
                          <m:sup>
                            <m:r>
                              <a:rPr lang="es-MX" b="0" i="1" dirty="0" smtClean="0">
                                <a:latin typeface="Cambria Math" panose="02040503050406030204" pitchFamily="18" charset="0"/>
                              </a:rPr>
                              <m:t>𝑁</m:t>
                            </m:r>
                          </m:sup>
                          <m:e>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𝑥</m:t>
                                </m:r>
                              </m:e>
                              <m:sub>
                                <m:r>
                                  <a:rPr lang="es-MX" b="0" i="1" dirty="0" smtClean="0">
                                    <a:latin typeface="Cambria Math" panose="02040503050406030204" pitchFamily="18" charset="0"/>
                                  </a:rPr>
                                  <m:t>𝑖</m:t>
                                </m:r>
                              </m:sub>
                            </m:sSub>
                          </m:e>
                        </m:nary>
                      </m:num>
                      <m:den>
                        <m:r>
                          <a:rPr lang="es-MX" b="0" i="1" dirty="0" smtClean="0">
                            <a:latin typeface="Cambria Math" panose="02040503050406030204" pitchFamily="18" charset="0"/>
                          </a:rPr>
                          <m:t>𝑁</m:t>
                        </m:r>
                      </m:den>
                    </m:f>
                  </m:oMath>
                </a14:m>
                <a:r>
                  <a:rPr lang="es-MX" b="0" dirty="0" smtClean="0"/>
                  <a:t>,  entonces  </a:t>
                </a:r>
                <a14:m>
                  <m:oMath xmlns:m="http://schemas.openxmlformats.org/officeDocument/2006/math">
                    <m:r>
                      <a:rPr lang="es-MX" b="0" i="1" dirty="0" smtClean="0">
                        <a:latin typeface="Cambria Math" panose="02040503050406030204" pitchFamily="18" charset="0"/>
                      </a:rPr>
                      <m:t>𝜇</m:t>
                    </m:r>
                    <m:r>
                      <a:rPr lang="es-MX" b="0" i="1" dirty="0" smtClean="0">
                        <a:latin typeface="Cambria Math" panose="02040503050406030204" pitchFamily="18" charset="0"/>
                      </a:rPr>
                      <m:t>=</m:t>
                    </m:r>
                    <m:f>
                      <m:fPr>
                        <m:ctrlPr>
                          <a:rPr lang="es-MX" b="0" i="1" dirty="0" smtClean="0">
                            <a:latin typeface="Cambria Math" panose="02040503050406030204" pitchFamily="18" charset="0"/>
                          </a:rPr>
                        </m:ctrlPr>
                      </m:fPr>
                      <m:num>
                        <m:r>
                          <a:rPr lang="es-MX" b="0" i="1" dirty="0" smtClean="0">
                            <a:latin typeface="Cambria Math" panose="02040503050406030204" pitchFamily="18" charset="0"/>
                          </a:rPr>
                          <m:t>0+2+4+6</m:t>
                        </m:r>
                      </m:num>
                      <m:den>
                        <m:r>
                          <a:rPr lang="es-MX" b="0" i="1" dirty="0" smtClean="0">
                            <a:latin typeface="Cambria Math" panose="02040503050406030204" pitchFamily="18" charset="0"/>
                          </a:rPr>
                          <m:t>4</m:t>
                        </m:r>
                      </m:den>
                    </m:f>
                    <m:r>
                      <a:rPr lang="es-MX" b="0" i="1" dirty="0" smtClean="0">
                        <a:latin typeface="Cambria Math" panose="02040503050406030204" pitchFamily="18" charset="0"/>
                      </a:rPr>
                      <m:t>=3</m:t>
                    </m:r>
                  </m:oMath>
                </a14:m>
                <a:endParaRPr lang="es-MX" b="0" dirty="0" smtClean="0"/>
              </a:p>
              <a:p>
                <a:pPr>
                  <a:buClr>
                    <a:schemeClr val="accent1"/>
                  </a:buClr>
                  <a:buSzPct val="100000"/>
                  <a:buFont typeface="Arial" panose="020B0604020202020204" pitchFamily="34" charset="0"/>
                  <a:buChar char="•"/>
                </a:pPr>
                <a:r>
                  <a:rPr lang="es-MX" b="1" dirty="0" smtClean="0"/>
                  <a:t>Desviación estándar poblacional </a:t>
                </a:r>
              </a:p>
              <a:p>
                <a:pPr marL="0" indent="0" algn="ctr">
                  <a:buClr>
                    <a:schemeClr val="accent1"/>
                  </a:buClr>
                  <a:buSzPct val="100000"/>
                  <a:buNone/>
                </a:pPr>
                <a14:m>
                  <m:oMath xmlns:m="http://schemas.openxmlformats.org/officeDocument/2006/math">
                    <m:r>
                      <a:rPr lang="es-MX" b="0" i="1" smtClean="0">
                        <a:latin typeface="Cambria Math" panose="02040503050406030204" pitchFamily="18" charset="0"/>
                      </a:rPr>
                      <m:t>𝜎</m:t>
                    </m:r>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sub>
                              <m:sup>
                                <m:r>
                                  <a:rPr lang="es-MX" b="0" i="1" smtClean="0">
                                    <a:latin typeface="Cambria Math" panose="02040503050406030204" pitchFamily="18" charset="0"/>
                                  </a:rPr>
                                  <m:t>𝑁</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𝜇</m:t>
                                        </m:r>
                                      </m:e>
                                    </m:d>
                                  </m:e>
                                  <m:sup>
                                    <m:r>
                                      <a:rPr lang="es-MX" b="0" i="1" smtClean="0">
                                        <a:latin typeface="Cambria Math" panose="02040503050406030204" pitchFamily="18" charset="0"/>
                                      </a:rPr>
                                      <m:t>2</m:t>
                                    </m:r>
                                  </m:sup>
                                </m:sSup>
                              </m:e>
                            </m:nary>
                          </m:num>
                          <m:den>
                            <m:r>
                              <a:rPr lang="es-MX" b="0" i="1" smtClean="0">
                                <a:latin typeface="Cambria Math" panose="02040503050406030204" pitchFamily="18" charset="0"/>
                              </a:rPr>
                              <m:t>𝑁</m:t>
                            </m:r>
                          </m:den>
                        </m:f>
                      </m:e>
                    </m:rad>
                    <m:r>
                      <a:rPr lang="es-MX" b="0" i="1" smtClean="0">
                        <a:latin typeface="Cambria Math" panose="02040503050406030204" pitchFamily="18" charset="0"/>
                      </a:rPr>
                      <m:t>,</m:t>
                    </m:r>
                  </m:oMath>
                </a14:m>
                <a:r>
                  <a:rPr lang="es-MX" b="0" dirty="0" smtClean="0"/>
                  <a:t>   entonces </a:t>
                </a:r>
                <a14:m>
                  <m:oMath xmlns:m="http://schemas.openxmlformats.org/officeDocument/2006/math">
                    <m:r>
                      <a:rPr lang="es-MX" sz="2200" b="0" i="1" dirty="0" smtClean="0">
                        <a:latin typeface="Cambria Math" panose="02040503050406030204" pitchFamily="18" charset="0"/>
                      </a:rPr>
                      <m:t>𝜎</m:t>
                    </m:r>
                    <m:r>
                      <a:rPr lang="es-MX" sz="2200" b="0" i="1" dirty="0" smtClean="0">
                        <a:latin typeface="Cambria Math" panose="02040503050406030204" pitchFamily="18" charset="0"/>
                      </a:rPr>
                      <m:t>=</m:t>
                    </m:r>
                    <m:rad>
                      <m:radPr>
                        <m:degHide m:val="on"/>
                        <m:ctrlPr>
                          <a:rPr lang="es-MX" sz="2200" b="0" i="1" dirty="0" smtClean="0">
                            <a:latin typeface="Cambria Math" panose="02040503050406030204" pitchFamily="18" charset="0"/>
                          </a:rPr>
                        </m:ctrlPr>
                      </m:radPr>
                      <m:deg/>
                      <m:e>
                        <m:f>
                          <m:fPr>
                            <m:ctrlPr>
                              <a:rPr lang="es-MX" sz="2200" b="0" i="1" dirty="0" smtClean="0">
                                <a:latin typeface="Cambria Math" panose="02040503050406030204" pitchFamily="18" charset="0"/>
                              </a:rPr>
                            </m:ctrlPr>
                          </m:fPr>
                          <m:num>
                            <m:sSup>
                              <m:sSupPr>
                                <m:ctrlPr>
                                  <a:rPr lang="es-MX" sz="2200" b="0" i="1" dirty="0" smtClean="0">
                                    <a:latin typeface="Cambria Math" panose="02040503050406030204" pitchFamily="18" charset="0"/>
                                  </a:rPr>
                                </m:ctrlPr>
                              </m:sSupPr>
                              <m:e>
                                <m:d>
                                  <m:dPr>
                                    <m:ctrlPr>
                                      <a:rPr lang="es-MX" sz="2200" b="0" i="1" dirty="0" smtClean="0">
                                        <a:latin typeface="Cambria Math" panose="02040503050406030204" pitchFamily="18" charset="0"/>
                                      </a:rPr>
                                    </m:ctrlPr>
                                  </m:dPr>
                                  <m:e>
                                    <m:r>
                                      <a:rPr lang="es-MX" sz="2200" b="0" i="1" dirty="0" smtClean="0">
                                        <a:latin typeface="Cambria Math" panose="02040503050406030204" pitchFamily="18" charset="0"/>
                                      </a:rPr>
                                      <m:t>0−3</m:t>
                                    </m:r>
                                  </m:e>
                                </m:d>
                              </m:e>
                              <m:sup>
                                <m:r>
                                  <a:rPr lang="es-MX" sz="2200" b="0" i="1" dirty="0" smtClean="0">
                                    <a:latin typeface="Cambria Math" panose="02040503050406030204" pitchFamily="18" charset="0"/>
                                  </a:rPr>
                                  <m:t>2</m:t>
                                </m:r>
                              </m:sup>
                            </m:sSup>
                            <m:r>
                              <a:rPr lang="es-MX" sz="2200" b="0" i="1" dirty="0" smtClean="0">
                                <a:latin typeface="Cambria Math" panose="02040503050406030204" pitchFamily="18" charset="0"/>
                              </a:rPr>
                              <m:t>+</m:t>
                            </m:r>
                            <m:sSup>
                              <m:sSupPr>
                                <m:ctrlPr>
                                  <a:rPr lang="es-MX" sz="2200" b="0" i="1" dirty="0" smtClean="0">
                                    <a:latin typeface="Cambria Math" panose="02040503050406030204" pitchFamily="18" charset="0"/>
                                  </a:rPr>
                                </m:ctrlPr>
                              </m:sSupPr>
                              <m:e>
                                <m:d>
                                  <m:dPr>
                                    <m:ctrlPr>
                                      <a:rPr lang="es-MX" sz="2200" b="0" i="1" dirty="0" smtClean="0">
                                        <a:latin typeface="Cambria Math" panose="02040503050406030204" pitchFamily="18" charset="0"/>
                                      </a:rPr>
                                    </m:ctrlPr>
                                  </m:dPr>
                                  <m:e>
                                    <m:r>
                                      <a:rPr lang="es-MX" sz="2200" b="0" i="1" dirty="0" smtClean="0">
                                        <a:latin typeface="Cambria Math" panose="02040503050406030204" pitchFamily="18" charset="0"/>
                                      </a:rPr>
                                      <m:t>2−3</m:t>
                                    </m:r>
                                  </m:e>
                                </m:d>
                              </m:e>
                              <m:sup>
                                <m:r>
                                  <a:rPr lang="es-MX" sz="2200" b="0" i="1" dirty="0" smtClean="0">
                                    <a:latin typeface="Cambria Math" panose="02040503050406030204" pitchFamily="18" charset="0"/>
                                  </a:rPr>
                                  <m:t>2</m:t>
                                </m:r>
                              </m:sup>
                            </m:sSup>
                            <m:r>
                              <a:rPr lang="es-MX" sz="2200" b="0" i="1" dirty="0" smtClean="0">
                                <a:latin typeface="Cambria Math" panose="02040503050406030204" pitchFamily="18" charset="0"/>
                              </a:rPr>
                              <m:t>+</m:t>
                            </m:r>
                            <m:sSup>
                              <m:sSupPr>
                                <m:ctrlPr>
                                  <a:rPr lang="es-MX" sz="2200" b="0" i="1" dirty="0" smtClean="0">
                                    <a:latin typeface="Cambria Math" panose="02040503050406030204" pitchFamily="18" charset="0"/>
                                  </a:rPr>
                                </m:ctrlPr>
                              </m:sSupPr>
                              <m:e>
                                <m:d>
                                  <m:dPr>
                                    <m:ctrlPr>
                                      <a:rPr lang="es-MX" sz="2200" b="0" i="1" dirty="0" smtClean="0">
                                        <a:latin typeface="Cambria Math" panose="02040503050406030204" pitchFamily="18" charset="0"/>
                                      </a:rPr>
                                    </m:ctrlPr>
                                  </m:dPr>
                                  <m:e>
                                    <m:r>
                                      <a:rPr lang="es-MX" sz="2200" b="0" i="1" dirty="0" smtClean="0">
                                        <a:latin typeface="Cambria Math" panose="02040503050406030204" pitchFamily="18" charset="0"/>
                                      </a:rPr>
                                      <m:t>4−3</m:t>
                                    </m:r>
                                  </m:e>
                                </m:d>
                              </m:e>
                              <m:sup>
                                <m:r>
                                  <a:rPr lang="es-MX" sz="2200" b="0" i="1" dirty="0" smtClean="0">
                                    <a:latin typeface="Cambria Math" panose="02040503050406030204" pitchFamily="18" charset="0"/>
                                  </a:rPr>
                                  <m:t>2</m:t>
                                </m:r>
                              </m:sup>
                            </m:sSup>
                            <m:r>
                              <a:rPr lang="es-MX" sz="2200" b="0" i="1" dirty="0" smtClean="0">
                                <a:latin typeface="Cambria Math" panose="02040503050406030204" pitchFamily="18" charset="0"/>
                              </a:rPr>
                              <m:t>+</m:t>
                            </m:r>
                            <m:sSup>
                              <m:sSupPr>
                                <m:ctrlPr>
                                  <a:rPr lang="es-MX" sz="2200" b="0" i="1" dirty="0" smtClean="0">
                                    <a:latin typeface="Cambria Math" panose="02040503050406030204" pitchFamily="18" charset="0"/>
                                  </a:rPr>
                                </m:ctrlPr>
                              </m:sSupPr>
                              <m:e>
                                <m:d>
                                  <m:dPr>
                                    <m:ctrlPr>
                                      <a:rPr lang="es-MX" sz="2200" b="0" i="1" dirty="0" smtClean="0">
                                        <a:latin typeface="Cambria Math" panose="02040503050406030204" pitchFamily="18" charset="0"/>
                                      </a:rPr>
                                    </m:ctrlPr>
                                  </m:dPr>
                                  <m:e>
                                    <m:r>
                                      <a:rPr lang="es-MX" sz="2200" b="0" i="1" dirty="0" smtClean="0">
                                        <a:latin typeface="Cambria Math" panose="02040503050406030204" pitchFamily="18" charset="0"/>
                                      </a:rPr>
                                      <m:t>6−4</m:t>
                                    </m:r>
                                  </m:e>
                                </m:d>
                              </m:e>
                              <m:sup>
                                <m:r>
                                  <a:rPr lang="es-MX" sz="2200" b="0" i="1" dirty="0" smtClean="0">
                                    <a:latin typeface="Cambria Math" panose="02040503050406030204" pitchFamily="18" charset="0"/>
                                  </a:rPr>
                                  <m:t>2</m:t>
                                </m:r>
                              </m:sup>
                            </m:sSup>
                          </m:num>
                          <m:den>
                            <m:r>
                              <a:rPr lang="es-MX" sz="2200" b="0" i="1" dirty="0" smtClean="0">
                                <a:latin typeface="Cambria Math" panose="02040503050406030204" pitchFamily="18" charset="0"/>
                              </a:rPr>
                              <m:t>4</m:t>
                            </m:r>
                          </m:den>
                        </m:f>
                      </m:e>
                    </m:rad>
                    <m:r>
                      <a:rPr lang="es-MX" sz="2200" b="0" i="1" dirty="0" smtClean="0">
                        <a:latin typeface="Cambria Math" panose="02040503050406030204" pitchFamily="18" charset="0"/>
                      </a:rPr>
                      <m:t>=</m:t>
                    </m:r>
                    <m:rad>
                      <m:radPr>
                        <m:degHide m:val="on"/>
                        <m:ctrlPr>
                          <a:rPr lang="es-MX" sz="2200" b="0" i="1" dirty="0" smtClean="0">
                            <a:latin typeface="Cambria Math" panose="02040503050406030204" pitchFamily="18" charset="0"/>
                          </a:rPr>
                        </m:ctrlPr>
                      </m:radPr>
                      <m:deg/>
                      <m:e>
                        <m:f>
                          <m:fPr>
                            <m:ctrlPr>
                              <a:rPr lang="es-MX" sz="2200" b="0" i="1" dirty="0" smtClean="0">
                                <a:latin typeface="Cambria Math" panose="02040503050406030204" pitchFamily="18" charset="0"/>
                              </a:rPr>
                            </m:ctrlPr>
                          </m:fPr>
                          <m:num>
                            <m:r>
                              <a:rPr lang="es-MX" sz="2200" b="0" i="1" dirty="0" smtClean="0">
                                <a:latin typeface="Cambria Math" panose="02040503050406030204" pitchFamily="18" charset="0"/>
                              </a:rPr>
                              <m:t>20</m:t>
                            </m:r>
                          </m:num>
                          <m:den>
                            <m:r>
                              <a:rPr lang="es-MX" sz="2200" b="0" i="1" dirty="0" smtClean="0">
                                <a:latin typeface="Cambria Math" panose="02040503050406030204" pitchFamily="18" charset="0"/>
                              </a:rPr>
                              <m:t>4</m:t>
                            </m:r>
                          </m:den>
                        </m:f>
                      </m:e>
                    </m:rad>
                    <m:r>
                      <a:rPr lang="es-MX" sz="2200" b="0" i="1" dirty="0" smtClean="0">
                        <a:latin typeface="Cambria Math" panose="02040503050406030204" pitchFamily="18" charset="0"/>
                      </a:rPr>
                      <m:t>=2.2360</m:t>
                    </m:r>
                  </m:oMath>
                </a14:m>
                <a:endParaRPr lang="es-MX" sz="2200" b="0" dirty="0" smtClean="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Tree>
    <p:extLst>
      <p:ext uri="{BB962C8B-B14F-4D97-AF65-F5344CB8AC3E}">
        <p14:creationId xmlns:p14="http://schemas.microsoft.com/office/powerpoint/2010/main" val="212357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a:buClr>
                    <a:schemeClr val="accent1"/>
                  </a:buClr>
                  <a:buSzPct val="100000"/>
                  <a:buFont typeface="Arial" panose="020B0604020202020204" pitchFamily="34" charset="0"/>
                  <a:buChar char="•"/>
                </a:pPr>
                <a:r>
                  <a:rPr lang="es-MX" dirty="0" smtClean="0"/>
                  <a:t>Media de la distribución </a:t>
                </a:r>
                <a:r>
                  <a:rPr lang="es-MX" dirty="0" err="1"/>
                  <a:t>muestral</a:t>
                </a:r>
                <a:r>
                  <a:rPr lang="es-MX" dirty="0"/>
                  <a:t> de medias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oMath>
                </a14:m>
                <a:r>
                  <a:rPr lang="es-MX" dirty="0" smtClean="0"/>
                  <a:t>:</a:t>
                </a:r>
              </a:p>
              <a:p>
                <a:pPr marL="0" indent="0">
                  <a:buClr>
                    <a:schemeClr val="accent1"/>
                  </a:buClr>
                  <a:buSzPct val="100000"/>
                  <a:buNone/>
                </a:pPr>
                <a:endParaRPr lang="es-MX" dirty="0" smtClean="0"/>
              </a:p>
              <a:p>
                <a:pPr>
                  <a:buClr>
                    <a:schemeClr val="accent1"/>
                  </a:buClr>
                  <a:buSzPct val="100000"/>
                  <a:buFont typeface="Arial" panose="020B0604020202020204" pitchFamily="34" charset="0"/>
                  <a:buChar char="•"/>
                </a:pPr>
                <a:endParaRPr lang="es-MX" dirty="0"/>
              </a:p>
              <a:p>
                <a:pPr>
                  <a:buClr>
                    <a:schemeClr val="accent1"/>
                  </a:buClr>
                  <a:buSzPct val="100000"/>
                  <a:buFont typeface="Arial" panose="020B0604020202020204" pitchFamily="34" charset="0"/>
                  <a:buChar char="•"/>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t="-13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5" name="Tabla 4"/>
              <p:cNvGraphicFramePr>
                <a:graphicFrameLocks noGrp="1"/>
              </p:cNvGraphicFramePr>
              <p:nvPr>
                <p:extLst>
                  <p:ext uri="{D42A27DB-BD31-4B8C-83A1-F6EECF244321}">
                    <p14:modId xmlns:p14="http://schemas.microsoft.com/office/powerpoint/2010/main" val="3659797212"/>
                  </p:ext>
                </p:extLst>
              </p:nvPr>
            </p:nvGraphicFramePr>
            <p:xfrm>
              <a:off x="1160538" y="2310132"/>
              <a:ext cx="1837852" cy="4328732"/>
            </p:xfrm>
            <a:graphic>
              <a:graphicData uri="http://schemas.openxmlformats.org/drawingml/2006/table">
                <a:tbl>
                  <a:tblPr>
                    <a:tableStyleId>{5C22544A-7EE6-4342-B048-85BDC9FD1C3A}</a:tableStyleId>
                  </a:tblPr>
                  <a:tblGrid>
                    <a:gridCol w="728206">
                      <a:extLst>
                        <a:ext uri="{9D8B030D-6E8A-4147-A177-3AD203B41FA5}">
                          <a16:colId xmlns:a16="http://schemas.microsoft.com/office/drawing/2014/main" val="3878066979"/>
                        </a:ext>
                      </a:extLst>
                    </a:gridCol>
                    <a:gridCol w="728206">
                      <a:extLst>
                        <a:ext uri="{9D8B030D-6E8A-4147-A177-3AD203B41FA5}">
                          <a16:colId xmlns:a16="http://schemas.microsoft.com/office/drawing/2014/main" val="3878757894"/>
                        </a:ext>
                      </a:extLst>
                    </a:gridCol>
                    <a:gridCol w="381440">
                      <a:extLst>
                        <a:ext uri="{9D8B030D-6E8A-4147-A177-3AD203B41FA5}">
                          <a16:colId xmlns:a16="http://schemas.microsoft.com/office/drawing/2014/main" val="1242139244"/>
                        </a:ext>
                      </a:extLst>
                    </a:gridCol>
                  </a:tblGrid>
                  <a:tr h="203500">
                    <a:tc>
                      <a:txBody>
                        <a:bodyPr/>
                        <a:lstStyle/>
                        <a:p>
                          <a:pPr algn="ctr" fontAlgn="b"/>
                          <a:endParaRPr lang="es-MX"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100" b="1" u="none" strike="noStrike" dirty="0" smtClean="0">
                              <a:effectLst/>
                            </a:rPr>
                            <a:t>Muestra</a:t>
                          </a:r>
                          <a:endParaRPr lang="es-MX" sz="800" b="1"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14:m>
                            <m:oMath xmlns:m="http://schemas.openxmlformats.org/officeDocument/2006/math">
                              <m:bar>
                                <m:barPr>
                                  <m:pos m:val="top"/>
                                  <m:ctrlPr>
                                    <a:rPr lang="es-MX" sz="2000" b="1" i="1" u="none" strike="noStrike" smtClean="0">
                                      <a:effectLst/>
                                      <a:latin typeface="Cambria Math" panose="02040503050406030204" pitchFamily="18" charset="0"/>
                                    </a:rPr>
                                  </m:ctrlPr>
                                </m:barPr>
                                <m:e>
                                  <m:r>
                                    <a:rPr lang="es-MX" sz="2000" b="1" i="1" u="none" strike="noStrike" smtClean="0">
                                      <a:effectLst/>
                                      <a:latin typeface="Cambria Math" panose="02040503050406030204" pitchFamily="18" charset="0"/>
                                    </a:rPr>
                                    <m:t>𝒙</m:t>
                                  </m:r>
                                </m:e>
                              </m:bar>
                            </m:oMath>
                          </a14:m>
                          <a:r>
                            <a:rPr lang="es-MX" sz="1100" b="1" u="none" strike="noStrike" dirty="0">
                              <a:effectLst/>
                            </a:rPr>
                            <a:t> </a:t>
                          </a:r>
                          <a:endParaRPr lang="es-MX"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428609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(0,0)</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052572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(0,2)</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6119306"/>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992162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3</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529087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9344670"/>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8967553"/>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7</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973169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564881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907637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3385354"/>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5545481"/>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02382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892866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734153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1677923"/>
                      </a:ext>
                    </a:extLst>
                  </a:tr>
                  <a:tr h="203500">
                    <a:tc>
                      <a:txBody>
                        <a:bodyPr/>
                        <a:lstStyle/>
                        <a:p>
                          <a:pPr algn="ctr" fontAlgn="b"/>
                          <a:r>
                            <a:rPr lang="es-MX" sz="1600" b="0" i="0" u="none" strike="noStrike" dirty="0" smtClean="0">
                              <a:solidFill>
                                <a:srgbClr val="000000"/>
                              </a:solidFill>
                              <a:effectLst/>
                              <a:latin typeface="Calibri" panose="020F0502020204030204" pitchFamily="34" charset="0"/>
                            </a:rPr>
                            <a:t>16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5965067"/>
                      </a:ext>
                    </a:extLst>
                  </a:tr>
                </a:tbl>
              </a:graphicData>
            </a:graphic>
          </p:graphicFrame>
        </mc:Choice>
        <mc:Fallback xmlns="">
          <p:graphicFrame>
            <p:nvGraphicFramePr>
              <p:cNvPr id="5" name="Tabla 4"/>
              <p:cNvGraphicFramePr>
                <a:graphicFrameLocks noGrp="1"/>
              </p:cNvGraphicFramePr>
              <p:nvPr>
                <p:extLst>
                  <p:ext uri="{D42A27DB-BD31-4B8C-83A1-F6EECF244321}">
                    <p14:modId xmlns:p14="http://schemas.microsoft.com/office/powerpoint/2010/main" val="3659797212"/>
                  </p:ext>
                </p:extLst>
              </p:nvPr>
            </p:nvGraphicFramePr>
            <p:xfrm>
              <a:off x="1160538" y="2310132"/>
              <a:ext cx="1837852" cy="4328732"/>
            </p:xfrm>
            <a:graphic>
              <a:graphicData uri="http://schemas.openxmlformats.org/drawingml/2006/table">
                <a:tbl>
                  <a:tblPr>
                    <a:tableStyleId>{5C22544A-7EE6-4342-B048-85BDC9FD1C3A}</a:tableStyleId>
                  </a:tblPr>
                  <a:tblGrid>
                    <a:gridCol w="728206">
                      <a:extLst>
                        <a:ext uri="{9D8B030D-6E8A-4147-A177-3AD203B41FA5}">
                          <a16:colId xmlns:a16="http://schemas.microsoft.com/office/drawing/2014/main" val="3878066979"/>
                        </a:ext>
                      </a:extLst>
                    </a:gridCol>
                    <a:gridCol w="728206">
                      <a:extLst>
                        <a:ext uri="{9D8B030D-6E8A-4147-A177-3AD203B41FA5}">
                          <a16:colId xmlns:a16="http://schemas.microsoft.com/office/drawing/2014/main" val="3878757894"/>
                        </a:ext>
                      </a:extLst>
                    </a:gridCol>
                    <a:gridCol w="381440">
                      <a:extLst>
                        <a:ext uri="{9D8B030D-6E8A-4147-A177-3AD203B41FA5}">
                          <a16:colId xmlns:a16="http://schemas.microsoft.com/office/drawing/2014/main" val="1242139244"/>
                        </a:ext>
                      </a:extLst>
                    </a:gridCol>
                  </a:tblGrid>
                  <a:tr h="305372">
                    <a:tc>
                      <a:txBody>
                        <a:bodyPr/>
                        <a:lstStyle/>
                        <a:p>
                          <a:pPr algn="ctr" fontAlgn="b"/>
                          <a:endParaRPr lang="es-MX"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100" b="1" u="none" strike="noStrike" dirty="0" smtClean="0">
                              <a:effectLst/>
                            </a:rPr>
                            <a:t>Muestra</a:t>
                          </a:r>
                          <a:endParaRPr lang="es-MX" sz="800" b="1" i="0" u="none" strike="noStrike" dirty="0" smtClean="0">
                            <a:solidFill>
                              <a:srgbClr val="000000"/>
                            </a:solidFill>
                            <a:effectLst/>
                            <a:latin typeface="Calibri" panose="020F0502020204030204" pitchFamily="34" charset="0"/>
                          </a:endParaRPr>
                        </a:p>
                      </a:txBody>
                      <a:tcPr marL="7620" marR="7620" marT="7620" marB="0" anchor="b"/>
                    </a:tc>
                    <a:tc>
                      <a:txBody>
                        <a:bodyPr/>
                        <a:lstStyle/>
                        <a:p>
                          <a:endParaRPr lang="es-MX"/>
                        </a:p>
                      </a:txBody>
                      <a:tcPr marL="7620" marR="7620" marT="7620" marB="0" anchor="b">
                        <a:blipFill>
                          <a:blip r:embed="rId3"/>
                          <a:stretch>
                            <a:fillRect l="-380952" t="-2000" r="-3175" b="-1366000"/>
                          </a:stretch>
                        </a:blipFill>
                      </a:tcPr>
                    </a:tc>
                    <a:extLst>
                      <a:ext uri="{0D108BD9-81ED-4DB2-BD59-A6C34878D82A}">
                        <a16:rowId xmlns:a16="http://schemas.microsoft.com/office/drawing/2014/main" val="200428609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(0,0)</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0</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052572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(0,2)</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1</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6119306"/>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2</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992162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3</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529087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1</a:t>
                          </a:r>
                          <a:endParaRPr lang="es-MX"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9344670"/>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8967553"/>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7</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973169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564881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907637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3385354"/>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5545481"/>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02382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892866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734153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1677923"/>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596506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380017254"/>
                  </p:ext>
                </p:extLst>
              </p:nvPr>
            </p:nvGraphicFramePr>
            <p:xfrm>
              <a:off x="3805905" y="2751463"/>
              <a:ext cx="5810003" cy="2011680"/>
            </p:xfrm>
            <a:graphic>
              <a:graphicData uri="http://schemas.openxmlformats.org/drawingml/2006/table">
                <a:tbl>
                  <a:tblPr>
                    <a:tableStyleId>{5C22544A-7EE6-4342-B048-85BDC9FD1C3A}</a:tableStyleId>
                  </a:tblPr>
                  <a:tblGrid>
                    <a:gridCol w="1700585">
                      <a:extLst>
                        <a:ext uri="{9D8B030D-6E8A-4147-A177-3AD203B41FA5}">
                          <a16:colId xmlns:a16="http://schemas.microsoft.com/office/drawing/2014/main" val="1765820061"/>
                        </a:ext>
                      </a:extLst>
                    </a:gridCol>
                    <a:gridCol w="1700585">
                      <a:extLst>
                        <a:ext uri="{9D8B030D-6E8A-4147-A177-3AD203B41FA5}">
                          <a16:colId xmlns:a16="http://schemas.microsoft.com/office/drawing/2014/main" val="2754355707"/>
                        </a:ext>
                      </a:extLst>
                    </a:gridCol>
                    <a:gridCol w="1414013">
                      <a:extLst>
                        <a:ext uri="{9D8B030D-6E8A-4147-A177-3AD203B41FA5}">
                          <a16:colId xmlns:a16="http://schemas.microsoft.com/office/drawing/2014/main" val="1265513823"/>
                        </a:ext>
                      </a:extLst>
                    </a:gridCol>
                    <a:gridCol w="994820">
                      <a:extLst>
                        <a:ext uri="{9D8B030D-6E8A-4147-A177-3AD203B41FA5}">
                          <a16:colId xmlns:a16="http://schemas.microsoft.com/office/drawing/2014/main" val="2871899436"/>
                        </a:ext>
                      </a:extLst>
                    </a:gridCol>
                  </a:tblGrid>
                  <a:tr h="190500">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r>
                            <a:rPr lang="es-MX" sz="1600" b="1" u="none" strike="noStrike" dirty="0" smtClean="0">
                              <a:solidFill>
                                <a:schemeClr val="bg1"/>
                              </a:solidFill>
                              <a:effectLst/>
                            </a:rPr>
                            <a:t>Frecuencia </a:t>
                          </a:r>
                          <a14:m>
                            <m:oMath xmlns:m="http://schemas.openxmlformats.org/officeDocument/2006/math">
                              <m:sSub>
                                <m:sSubPr>
                                  <m:ctrlPr>
                                    <a:rPr lang="es-MX" sz="1600" b="1" i="1" u="none" strike="noStrike" dirty="0" smtClean="0">
                                      <a:solidFill>
                                        <a:schemeClr val="bg1"/>
                                      </a:solidFill>
                                      <a:effectLst/>
                                      <a:latin typeface="Cambria Math" panose="02040503050406030204" pitchFamily="18" charset="0"/>
                                    </a:rPr>
                                  </m:ctrlPr>
                                </m:sSubPr>
                                <m:e>
                                  <m:r>
                                    <a:rPr lang="es-MX" sz="1600" b="1" i="1" u="none" strike="noStrike" dirty="0" smtClean="0">
                                      <a:solidFill>
                                        <a:schemeClr val="bg1"/>
                                      </a:solidFill>
                                      <a:effectLst/>
                                      <a:latin typeface="Cambria Math" panose="02040503050406030204" pitchFamily="18" charset="0"/>
                                    </a:rPr>
                                    <m:t>𝒇</m:t>
                                  </m:r>
                                </m:e>
                                <m:sub>
                                  <m:r>
                                    <a:rPr lang="es-MX" sz="1600" b="1" i="1" u="none" strike="noStrike" dirty="0" smtClean="0">
                                      <a:solidFill>
                                        <a:schemeClr val="bg1"/>
                                      </a:solidFill>
                                      <a:effectLst/>
                                      <a:latin typeface="Cambria Math" panose="02040503050406030204" pitchFamily="18" charset="0"/>
                                    </a:rPr>
                                    <m:t>𝒊</m:t>
                                  </m:r>
                                </m:sub>
                              </m:sSub>
                            </m:oMath>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MX" sz="1600" b="0" i="1" smtClean="0">
                                        <a:solidFill>
                                          <a:schemeClr val="bg1"/>
                                        </a:solidFill>
                                        <a:latin typeface="Cambria Math" panose="02040503050406030204" pitchFamily="18" charset="0"/>
                                      </a:rPr>
                                    </m:ctrlPr>
                                  </m:sSubPr>
                                  <m:e>
                                    <m:r>
                                      <a:rPr lang="es-MX" sz="1600" b="0" i="1" smtClean="0">
                                        <a:solidFill>
                                          <a:schemeClr val="bg1"/>
                                        </a:solidFill>
                                        <a:latin typeface="Cambria Math" panose="02040503050406030204" pitchFamily="18" charset="0"/>
                                      </a:rPr>
                                      <m:t>𝑓</m:t>
                                    </m:r>
                                  </m:e>
                                  <m:sub>
                                    <m:r>
                                      <a:rPr lang="es-MX" sz="1600" b="0" i="1" smtClean="0">
                                        <a:solidFill>
                                          <a:schemeClr val="bg1"/>
                                        </a:solidFill>
                                        <a:latin typeface="Cambria Math" panose="02040503050406030204" pitchFamily="18" charset="0"/>
                                      </a:rPr>
                                      <m:t>𝑖</m:t>
                                    </m:r>
                                  </m:sub>
                                </m:sSub>
                                <m:r>
                                  <a:rPr lang="es-MX" sz="1600" b="0" i="1" smtClean="0">
                                    <a:solidFill>
                                      <a:schemeClr val="bg1"/>
                                    </a:solidFill>
                                    <a:latin typeface="Cambria Math" panose="02040503050406030204" pitchFamily="18" charset="0"/>
                                  </a:rPr>
                                  <m:t>×</m:t>
                                </m:r>
                                <m:sSub>
                                  <m:sSubPr>
                                    <m:ctrlPr>
                                      <a:rPr lang="es-MX" sz="1600" b="0" i="1" smtClean="0">
                                        <a:solidFill>
                                          <a:schemeClr val="bg1"/>
                                        </a:solidFill>
                                        <a:latin typeface="Cambria Math" panose="02040503050406030204" pitchFamily="18" charset="0"/>
                                      </a:rPr>
                                    </m:ctrlPr>
                                  </m:sSubPr>
                                  <m:e>
                                    <m:bar>
                                      <m:barPr>
                                        <m:pos m:val="top"/>
                                        <m:ctrlPr>
                                          <a:rPr lang="es-MX" sz="1600" b="0" i="1" smtClean="0">
                                            <a:solidFill>
                                              <a:schemeClr val="bg1"/>
                                            </a:solidFill>
                                            <a:latin typeface="Cambria Math" panose="02040503050406030204" pitchFamily="18" charset="0"/>
                                          </a:rPr>
                                        </m:ctrlPr>
                                      </m:barPr>
                                      <m:e>
                                        <m:r>
                                          <a:rPr lang="es-MX" sz="1600" b="0" i="1" smtClean="0">
                                            <a:solidFill>
                                              <a:schemeClr val="bg1"/>
                                            </a:solidFill>
                                            <a:latin typeface="Cambria Math" panose="02040503050406030204" pitchFamily="18" charset="0"/>
                                          </a:rPr>
                                          <m:t>𝑥</m:t>
                                        </m:r>
                                      </m:e>
                                    </m:bar>
                                  </m:e>
                                  <m:sub>
                                    <m:r>
                                      <a:rPr lang="es-MX" sz="1600" b="0" i="1" smtClean="0">
                                        <a:solidFill>
                                          <a:schemeClr val="bg1"/>
                                        </a:solidFill>
                                        <a:latin typeface="Cambria Math" panose="02040503050406030204" pitchFamily="18" charset="0"/>
                                      </a:rPr>
                                      <m:t>𝑖</m:t>
                                    </m: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extLst>
                      <a:ext uri="{0D108BD9-81ED-4DB2-BD59-A6C34878D82A}">
                        <a16:rowId xmlns:a16="http://schemas.microsoft.com/office/drawing/2014/main" val="550766220"/>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380017254"/>
                  </p:ext>
                </p:extLst>
              </p:nvPr>
            </p:nvGraphicFramePr>
            <p:xfrm>
              <a:off x="3805905" y="2751463"/>
              <a:ext cx="5810003" cy="2011680"/>
            </p:xfrm>
            <a:graphic>
              <a:graphicData uri="http://schemas.openxmlformats.org/drawingml/2006/table">
                <a:tbl>
                  <a:tblPr>
                    <a:tableStyleId>{5C22544A-7EE6-4342-B048-85BDC9FD1C3A}</a:tableStyleId>
                  </a:tblPr>
                  <a:tblGrid>
                    <a:gridCol w="1700585">
                      <a:extLst>
                        <a:ext uri="{9D8B030D-6E8A-4147-A177-3AD203B41FA5}">
                          <a16:colId xmlns:a16="http://schemas.microsoft.com/office/drawing/2014/main" val="1765820061"/>
                        </a:ext>
                      </a:extLst>
                    </a:gridCol>
                    <a:gridCol w="1700585">
                      <a:extLst>
                        <a:ext uri="{9D8B030D-6E8A-4147-A177-3AD203B41FA5}">
                          <a16:colId xmlns:a16="http://schemas.microsoft.com/office/drawing/2014/main" val="2754355707"/>
                        </a:ext>
                      </a:extLst>
                    </a:gridCol>
                    <a:gridCol w="1414013">
                      <a:extLst>
                        <a:ext uri="{9D8B030D-6E8A-4147-A177-3AD203B41FA5}">
                          <a16:colId xmlns:a16="http://schemas.microsoft.com/office/drawing/2014/main" val="1265513823"/>
                        </a:ext>
                      </a:extLst>
                    </a:gridCol>
                    <a:gridCol w="994820">
                      <a:extLst>
                        <a:ext uri="{9D8B030D-6E8A-4147-A177-3AD203B41FA5}">
                          <a16:colId xmlns:a16="http://schemas.microsoft.com/office/drawing/2014/main" val="2871899436"/>
                        </a:ext>
                      </a:extLst>
                    </a:gridCol>
                  </a:tblGrid>
                  <a:tr h="251460">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endParaRPr lang="es-MX"/>
                        </a:p>
                      </a:txBody>
                      <a:tcPr marL="7620" marR="7620" marT="7620" marB="0" anchor="b">
                        <a:blipFill>
                          <a:blip r:embed="rId4"/>
                          <a:stretch>
                            <a:fillRect l="-100358" t="-21951" r="-142652" b="-758537"/>
                          </a:stretch>
                        </a:blipFill>
                      </a:tcPr>
                    </a:tc>
                    <a:tc>
                      <a:txBody>
                        <a:bodyPr/>
                        <a:lstStyle/>
                        <a:p>
                          <a:endParaRPr lang="es-MX"/>
                        </a:p>
                      </a:txBody>
                      <a:tcPr marL="7620" marR="7620" marT="7620" marB="0" anchor="b">
                        <a:blipFill>
                          <a:blip r:embed="rId4"/>
                          <a:stretch>
                            <a:fillRect l="-239914" t="-21951" r="-70815" b="-758537"/>
                          </a:stretch>
                        </a:blipFill>
                      </a:tcPr>
                    </a:tc>
                    <a:tc>
                      <a:txBody>
                        <a:bodyPr/>
                        <a:lstStyle/>
                        <a:p>
                          <a:endParaRPr lang="es-MX"/>
                        </a:p>
                      </a:txBody>
                      <a:tcPr marL="7620" marR="7620" marT="7620" marB="0" anchor="b">
                        <a:blipFill>
                          <a:blip r:embed="rId4"/>
                          <a:stretch>
                            <a:fillRect l="-485890" t="-21951" r="-1227" b="-758537"/>
                          </a:stretch>
                        </a:blipFill>
                      </a:tcPr>
                    </a:tc>
                    <a:extLst>
                      <a:ext uri="{0D108BD9-81ED-4DB2-BD59-A6C34878D82A}">
                        <a16:rowId xmlns:a16="http://schemas.microsoft.com/office/drawing/2014/main" val="550766220"/>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Fallback>
      </mc:AlternateContent>
      <mc:AlternateContent xmlns:mc="http://schemas.openxmlformats.org/markup-compatibility/2006" xmlns:a14="http://schemas.microsoft.com/office/drawing/2010/main">
        <mc:Choice Requires="a14">
          <p:sp>
            <p:nvSpPr>
              <p:cNvPr id="7" name="CuadroTexto 6"/>
              <p:cNvSpPr txBox="1"/>
              <p:nvPr/>
            </p:nvSpPr>
            <p:spPr>
              <a:xfrm>
                <a:off x="8745167" y="1600200"/>
                <a:ext cx="1506631" cy="789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sub>
                      </m:sSub>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𝑖</m:t>
                              </m:r>
                            </m:sub>
                          </m:sSub>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𝑓</m:t>
                              </m:r>
                            </m:e>
                            <m:sub>
                              <m:r>
                                <a:rPr lang="es-MX" sz="2400" b="0" i="1" smtClean="0">
                                  <a:latin typeface="Cambria Math" panose="02040503050406030204" pitchFamily="18" charset="0"/>
                                </a:rPr>
                                <m:t>𝑖</m:t>
                              </m:r>
                            </m:sub>
                          </m:sSub>
                        </m:num>
                        <m:den>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𝑓</m:t>
                              </m:r>
                            </m:e>
                            <m:sub>
                              <m:r>
                                <a:rPr lang="es-MX" sz="2400" b="0" i="1" smtClean="0">
                                  <a:latin typeface="Cambria Math" panose="02040503050406030204" pitchFamily="18" charset="0"/>
                                </a:rPr>
                                <m:t>𝑖</m:t>
                              </m:r>
                            </m:sub>
                          </m:sSub>
                        </m:den>
                      </m:f>
                    </m:oMath>
                  </m:oMathPara>
                </a14:m>
                <a:endParaRPr lang="es-MX" sz="24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8745167" y="1600200"/>
                <a:ext cx="1506631" cy="789127"/>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7434444" y="4784746"/>
                <a:ext cx="1003929" cy="369332"/>
              </a:xfrm>
              <a:prstGeom prst="rect">
                <a:avLst/>
              </a:prstGeom>
              <a:noFill/>
            </p:spPr>
            <p:txBody>
              <a:bodyPr wrap="none" rtlCol="0">
                <a:spAutoFit/>
              </a:bodyPr>
              <a:lstStyle/>
              <a:p>
                <a14:m>
                  <m:oMath xmlns:m="http://schemas.openxmlformats.org/officeDocument/2006/math">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a14:m>
                <a:r>
                  <a:rPr lang="es-MX" dirty="0" smtClean="0"/>
                  <a:t>16</a:t>
                </a:r>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7434444" y="4784746"/>
                <a:ext cx="1003929" cy="369332"/>
              </a:xfrm>
              <a:prstGeom prst="rect">
                <a:avLst/>
              </a:prstGeom>
              <a:blipFill>
                <a:blip r:embed="rId6"/>
                <a:stretch>
                  <a:fillRect l="-1829" t="-10000" r="-4878" b="-26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8745167" y="4830912"/>
                <a:ext cx="14164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𝑖</m:t>
                          </m:r>
                        </m:sub>
                      </m:sSub>
                      <m:r>
                        <a:rPr lang="es-MX" b="0" i="1" smtClean="0">
                          <a:latin typeface="Cambria Math" panose="02040503050406030204" pitchFamily="18" charset="0"/>
                        </a:rPr>
                        <m:t>=48</m:t>
                      </m:r>
                    </m:oMath>
                  </m:oMathPara>
                </a14:m>
                <a:endParaRPr lang="es-MX" dirty="0"/>
              </a:p>
            </p:txBody>
          </p:sp>
        </mc:Choice>
        <mc:Fallback xmlns="">
          <p:sp>
            <p:nvSpPr>
              <p:cNvPr id="9" name="CuadroTexto 8"/>
              <p:cNvSpPr txBox="1">
                <a:spLocks noRot="1" noChangeAspect="1" noMove="1" noResize="1" noEditPoints="1" noAdjustHandles="1" noChangeArrowheads="1" noChangeShapeType="1" noTextEdit="1"/>
              </p:cNvSpPr>
              <p:nvPr/>
            </p:nvSpPr>
            <p:spPr>
              <a:xfrm>
                <a:off x="8745167" y="4830912"/>
                <a:ext cx="1416478" cy="276999"/>
              </a:xfrm>
              <a:prstGeom prst="rect">
                <a:avLst/>
              </a:prstGeom>
              <a:blipFill>
                <a:blip r:embed="rId7"/>
                <a:stretch>
                  <a:fillRect l="-5172" t="-2174" r="-3017" b="-3260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6261473" y="5639718"/>
                <a:ext cx="3173176" cy="789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sub>
                      </m:sSub>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𝑓</m:t>
                              </m:r>
                            </m:e>
                            <m:sub>
                              <m:r>
                                <a:rPr lang="es-MX" sz="2400" b="0" i="1" smtClean="0">
                                  <a:latin typeface="Cambria Math" panose="02040503050406030204" pitchFamily="18" charset="0"/>
                                </a:rPr>
                                <m:t>𝑖</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𝑖</m:t>
                              </m:r>
                            </m:sub>
                          </m:sSub>
                        </m:num>
                        <m:den>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𝑓</m:t>
                              </m:r>
                            </m:e>
                            <m:sub>
                              <m:r>
                                <a:rPr lang="es-MX" sz="2400" b="0" i="1" smtClean="0">
                                  <a:latin typeface="Cambria Math" panose="02040503050406030204" pitchFamily="18" charset="0"/>
                                </a:rPr>
                                <m:t>𝑖</m:t>
                              </m:r>
                            </m:sub>
                          </m:sSub>
                        </m:den>
                      </m:f>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48</m:t>
                          </m:r>
                        </m:num>
                        <m:den>
                          <m:r>
                            <a:rPr lang="es-MX" sz="2400" b="0" i="1" smtClean="0">
                              <a:latin typeface="Cambria Math" panose="02040503050406030204" pitchFamily="18" charset="0"/>
                            </a:rPr>
                            <m:t>16</m:t>
                          </m:r>
                        </m:den>
                      </m:f>
                      <m:r>
                        <a:rPr lang="es-MX" sz="2400" b="0" i="1" smtClean="0">
                          <a:latin typeface="Cambria Math" panose="02040503050406030204" pitchFamily="18" charset="0"/>
                        </a:rPr>
                        <m:t>=3</m:t>
                      </m:r>
                    </m:oMath>
                  </m:oMathPara>
                </a14:m>
                <a:endParaRPr lang="es-MX" sz="24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6261473" y="5639718"/>
                <a:ext cx="3173176" cy="789127"/>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3" name="Entrada de lápiz 12"/>
              <p14:cNvContentPartPr/>
              <p14:nvPr/>
            </p14:nvContentPartPr>
            <p14:xfrm>
              <a:off x="7596936" y="213912"/>
              <a:ext cx="2987640" cy="862560"/>
            </p14:xfrm>
          </p:contentPart>
        </mc:Choice>
        <mc:Fallback xmlns="">
          <p:pic>
            <p:nvPicPr>
              <p:cNvPr id="13" name="Entrada de lápiz 12"/>
              <p:cNvPicPr/>
              <p:nvPr/>
            </p:nvPicPr>
            <p:blipFill>
              <a:blip r:embed="rId10"/>
              <a:stretch>
                <a:fillRect/>
              </a:stretch>
            </p:blipFill>
            <p:spPr>
              <a:xfrm>
                <a:off x="7589016" y="202392"/>
                <a:ext cx="300348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p14:cNvContentPartPr/>
              <p14:nvPr/>
            </p14:nvContentPartPr>
            <p14:xfrm>
              <a:off x="8740296" y="2332152"/>
              <a:ext cx="165600" cy="23760"/>
            </p14:xfrm>
          </p:contentPart>
        </mc:Choice>
        <mc:Fallback xmlns="">
          <p:pic>
            <p:nvPicPr>
              <p:cNvPr id="15" name="Entrada de lápiz 14"/>
              <p:cNvPicPr/>
              <p:nvPr/>
            </p:nvPicPr>
            <p:blipFill>
              <a:blip r:embed="rId12"/>
              <a:stretch>
                <a:fillRect/>
              </a:stretch>
            </p:blipFill>
            <p:spPr>
              <a:xfrm>
                <a:off x="8732376" y="2324592"/>
                <a:ext cx="18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p14:cNvContentPartPr/>
              <p14:nvPr/>
            </p14:nvContentPartPr>
            <p14:xfrm>
              <a:off x="9048456" y="78192"/>
              <a:ext cx="59040" cy="1067040"/>
            </p14:xfrm>
          </p:contentPart>
        </mc:Choice>
        <mc:Fallback xmlns="">
          <p:pic>
            <p:nvPicPr>
              <p:cNvPr id="17" name="Entrada de lápiz 16"/>
              <p:cNvPicPr/>
              <p:nvPr/>
            </p:nvPicPr>
            <p:blipFill>
              <a:blip r:embed="rId14"/>
              <a:stretch>
                <a:fillRect/>
              </a:stretch>
            </p:blipFill>
            <p:spPr>
              <a:xfrm>
                <a:off x="9036216" y="70272"/>
                <a:ext cx="80640" cy="108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Entrada de lápiz 31"/>
              <p14:cNvContentPartPr/>
              <p14:nvPr/>
            </p14:nvContentPartPr>
            <p14:xfrm>
              <a:off x="8962056" y="5711472"/>
              <a:ext cx="923040" cy="820800"/>
            </p14:xfrm>
          </p:contentPart>
        </mc:Choice>
        <mc:Fallback xmlns="">
          <p:pic>
            <p:nvPicPr>
              <p:cNvPr id="32" name="Entrada de lápiz 31"/>
              <p:cNvPicPr/>
              <p:nvPr/>
            </p:nvPicPr>
            <p:blipFill>
              <a:blip r:embed="rId16"/>
              <a:stretch>
                <a:fillRect/>
              </a:stretch>
            </p:blipFill>
            <p:spPr>
              <a:xfrm>
                <a:off x="8951976" y="5703912"/>
                <a:ext cx="94428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Entrada de lápiz 33"/>
              <p14:cNvContentPartPr/>
              <p14:nvPr/>
            </p14:nvContentPartPr>
            <p14:xfrm>
              <a:off x="2682576" y="4674312"/>
              <a:ext cx="387720" cy="2041920"/>
            </p14:xfrm>
          </p:contentPart>
        </mc:Choice>
        <mc:Fallback xmlns="">
          <p:pic>
            <p:nvPicPr>
              <p:cNvPr id="34" name="Entrada de lápiz 33"/>
              <p:cNvPicPr/>
              <p:nvPr/>
            </p:nvPicPr>
            <p:blipFill>
              <a:blip r:embed="rId18"/>
              <a:stretch>
                <a:fillRect/>
              </a:stretch>
            </p:blipFill>
            <p:spPr>
              <a:xfrm>
                <a:off x="2674656" y="4666752"/>
                <a:ext cx="403200" cy="205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Entrada de lápiz 35"/>
              <p14:cNvContentPartPr/>
              <p14:nvPr/>
            </p14:nvContentPartPr>
            <p14:xfrm>
              <a:off x="2429856" y="2599272"/>
              <a:ext cx="878760" cy="4261680"/>
            </p14:xfrm>
          </p:contentPart>
        </mc:Choice>
        <mc:Fallback xmlns="">
          <p:pic>
            <p:nvPicPr>
              <p:cNvPr id="36" name="Entrada de lápiz 35"/>
              <p:cNvPicPr/>
              <p:nvPr/>
            </p:nvPicPr>
            <p:blipFill>
              <a:blip r:embed="rId20"/>
              <a:stretch>
                <a:fillRect/>
              </a:stretch>
            </p:blipFill>
            <p:spPr>
              <a:xfrm>
                <a:off x="2421576" y="2592432"/>
                <a:ext cx="896760" cy="427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Entrada de lápiz 37"/>
              <p14:cNvContentPartPr/>
              <p14:nvPr/>
            </p14:nvContentPartPr>
            <p14:xfrm>
              <a:off x="8050536" y="26352"/>
              <a:ext cx="2266560" cy="1002960"/>
            </p14:xfrm>
          </p:contentPart>
        </mc:Choice>
        <mc:Fallback xmlns="">
          <p:pic>
            <p:nvPicPr>
              <p:cNvPr id="38" name="Entrada de lápiz 37"/>
              <p:cNvPicPr/>
              <p:nvPr/>
            </p:nvPicPr>
            <p:blipFill>
              <a:blip r:embed="rId22"/>
              <a:stretch>
                <a:fillRect/>
              </a:stretch>
            </p:blipFill>
            <p:spPr>
              <a:xfrm>
                <a:off x="8046216" y="17712"/>
                <a:ext cx="2279520" cy="1020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Entrada de lápiz 38"/>
              <p14:cNvContentPartPr/>
              <p14:nvPr/>
            </p14:nvContentPartPr>
            <p14:xfrm>
              <a:off x="9795456" y="2430432"/>
              <a:ext cx="246240" cy="31320"/>
            </p14:xfrm>
          </p:contentPart>
        </mc:Choice>
        <mc:Fallback xmlns="">
          <p:pic>
            <p:nvPicPr>
              <p:cNvPr id="39" name="Entrada de lápiz 38"/>
              <p:cNvPicPr/>
              <p:nvPr/>
            </p:nvPicPr>
            <p:blipFill>
              <a:blip r:embed="rId24"/>
              <a:stretch>
                <a:fillRect/>
              </a:stretch>
            </p:blipFill>
            <p:spPr>
              <a:xfrm>
                <a:off x="9787536" y="2419992"/>
                <a:ext cx="264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Entrada de lápiz 39"/>
              <p14:cNvContentPartPr/>
              <p14:nvPr/>
            </p14:nvContentPartPr>
            <p14:xfrm>
              <a:off x="6883056" y="119952"/>
              <a:ext cx="253440" cy="264600"/>
            </p14:xfrm>
          </p:contentPart>
        </mc:Choice>
        <mc:Fallback xmlns="">
          <p:pic>
            <p:nvPicPr>
              <p:cNvPr id="40" name="Entrada de lápiz 39"/>
              <p:cNvPicPr/>
              <p:nvPr/>
            </p:nvPicPr>
            <p:blipFill>
              <a:blip r:embed="rId26"/>
              <a:stretch>
                <a:fillRect/>
              </a:stretch>
            </p:blipFill>
            <p:spPr>
              <a:xfrm>
                <a:off x="6873696" y="109152"/>
                <a:ext cx="269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Entrada de lápiz 41"/>
              <p14:cNvContentPartPr/>
              <p14:nvPr/>
            </p14:nvContentPartPr>
            <p14:xfrm>
              <a:off x="7421256" y="559872"/>
              <a:ext cx="3601080" cy="489960"/>
            </p14:xfrm>
          </p:contentPart>
        </mc:Choice>
        <mc:Fallback xmlns="">
          <p:pic>
            <p:nvPicPr>
              <p:cNvPr id="42" name="Entrada de lápiz 41"/>
              <p:cNvPicPr/>
              <p:nvPr/>
            </p:nvPicPr>
            <p:blipFill>
              <a:blip r:embed="rId28"/>
              <a:stretch>
                <a:fillRect/>
              </a:stretch>
            </p:blipFill>
            <p:spPr>
              <a:xfrm>
                <a:off x="7416936" y="552312"/>
                <a:ext cx="36140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Entrada de lápiz 43"/>
              <p14:cNvContentPartPr/>
              <p14:nvPr/>
            </p14:nvContentPartPr>
            <p14:xfrm>
              <a:off x="3778416" y="5043312"/>
              <a:ext cx="2329920" cy="1420560"/>
            </p14:xfrm>
          </p:contentPart>
        </mc:Choice>
        <mc:Fallback xmlns="">
          <p:pic>
            <p:nvPicPr>
              <p:cNvPr id="44" name="Entrada de lápiz 43"/>
              <p:cNvPicPr/>
              <p:nvPr/>
            </p:nvPicPr>
            <p:blipFill>
              <a:blip r:embed="rId30"/>
              <a:stretch>
                <a:fillRect/>
              </a:stretch>
            </p:blipFill>
            <p:spPr>
              <a:xfrm>
                <a:off x="3770496" y="5036112"/>
                <a:ext cx="2346480" cy="1436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Entrada de lápiz 77"/>
              <p14:cNvContentPartPr/>
              <p14:nvPr/>
            </p14:nvContentPartPr>
            <p14:xfrm>
              <a:off x="4130496" y="5460552"/>
              <a:ext cx="1780200" cy="821520"/>
            </p14:xfrm>
          </p:contentPart>
        </mc:Choice>
        <mc:Fallback xmlns="">
          <p:pic>
            <p:nvPicPr>
              <p:cNvPr id="78" name="Entrada de lápiz 77"/>
              <p:cNvPicPr/>
              <p:nvPr/>
            </p:nvPicPr>
            <p:blipFill>
              <a:blip r:embed="rId32"/>
              <a:stretch>
                <a:fillRect/>
              </a:stretch>
            </p:blipFill>
            <p:spPr>
              <a:xfrm>
                <a:off x="4122936" y="5452992"/>
                <a:ext cx="179676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Entrada de lápiz 92"/>
              <p14:cNvContentPartPr/>
              <p14:nvPr/>
            </p14:nvContentPartPr>
            <p14:xfrm>
              <a:off x="4157136" y="5419512"/>
              <a:ext cx="655560" cy="838440"/>
            </p14:xfrm>
          </p:contentPart>
        </mc:Choice>
        <mc:Fallback xmlns="">
          <p:pic>
            <p:nvPicPr>
              <p:cNvPr id="93" name="Entrada de lápiz 92"/>
              <p:cNvPicPr/>
              <p:nvPr/>
            </p:nvPicPr>
            <p:blipFill>
              <a:blip r:embed="rId34"/>
              <a:stretch>
                <a:fillRect/>
              </a:stretch>
            </p:blipFill>
            <p:spPr>
              <a:xfrm>
                <a:off x="4148856" y="5411952"/>
                <a:ext cx="67140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Entrada de lápiz 93"/>
              <p14:cNvContentPartPr/>
              <p14:nvPr/>
            </p14:nvContentPartPr>
            <p14:xfrm>
              <a:off x="3857256" y="5635872"/>
              <a:ext cx="185400" cy="646560"/>
            </p14:xfrm>
          </p:contentPart>
        </mc:Choice>
        <mc:Fallback xmlns="">
          <p:pic>
            <p:nvPicPr>
              <p:cNvPr id="94" name="Entrada de lápiz 93"/>
              <p:cNvPicPr/>
              <p:nvPr/>
            </p:nvPicPr>
            <p:blipFill>
              <a:blip r:embed="rId36"/>
              <a:stretch>
                <a:fillRect/>
              </a:stretch>
            </p:blipFill>
            <p:spPr>
              <a:xfrm>
                <a:off x="3851496" y="5629392"/>
                <a:ext cx="20052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8" name="Entrada de lápiz 97"/>
              <p14:cNvContentPartPr/>
              <p14:nvPr/>
            </p14:nvContentPartPr>
            <p14:xfrm>
              <a:off x="4983336" y="5628312"/>
              <a:ext cx="57240" cy="54000"/>
            </p14:xfrm>
          </p:contentPart>
        </mc:Choice>
        <mc:Fallback xmlns="">
          <p:pic>
            <p:nvPicPr>
              <p:cNvPr id="98" name="Entrada de lápiz 97"/>
              <p:cNvPicPr/>
              <p:nvPr/>
            </p:nvPicPr>
            <p:blipFill>
              <a:blip r:embed="rId38"/>
              <a:stretch>
                <a:fillRect/>
              </a:stretch>
            </p:blipFill>
            <p:spPr>
              <a:xfrm>
                <a:off x="4975776" y="5620752"/>
                <a:ext cx="72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4" name="Entrada de lápiz 103"/>
              <p14:cNvContentPartPr/>
              <p14:nvPr/>
            </p14:nvContentPartPr>
            <p14:xfrm>
              <a:off x="4210056" y="6287112"/>
              <a:ext cx="1811160" cy="385920"/>
            </p14:xfrm>
          </p:contentPart>
        </mc:Choice>
        <mc:Fallback xmlns="">
          <p:pic>
            <p:nvPicPr>
              <p:cNvPr id="104" name="Entrada de lápiz 103"/>
              <p:cNvPicPr/>
              <p:nvPr/>
            </p:nvPicPr>
            <p:blipFill>
              <a:blip r:embed="rId40"/>
              <a:stretch>
                <a:fillRect/>
              </a:stretch>
            </p:blipFill>
            <p:spPr>
              <a:xfrm>
                <a:off x="4201776" y="6278112"/>
                <a:ext cx="18284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9" name="Entrada de lápiz 108"/>
              <p14:cNvContentPartPr/>
              <p14:nvPr/>
            </p14:nvContentPartPr>
            <p14:xfrm>
              <a:off x="5781096" y="6117192"/>
              <a:ext cx="797040" cy="631440"/>
            </p14:xfrm>
          </p:contentPart>
        </mc:Choice>
        <mc:Fallback xmlns="">
          <p:pic>
            <p:nvPicPr>
              <p:cNvPr id="109" name="Entrada de lápiz 108"/>
              <p:cNvPicPr/>
              <p:nvPr/>
            </p:nvPicPr>
            <p:blipFill>
              <a:blip r:embed="rId42"/>
              <a:stretch>
                <a:fillRect/>
              </a:stretch>
            </p:blipFill>
            <p:spPr>
              <a:xfrm>
                <a:off x="5775336" y="6108912"/>
                <a:ext cx="810720" cy="648720"/>
              </a:xfrm>
              <a:prstGeom prst="rect">
                <a:avLst/>
              </a:prstGeom>
            </p:spPr>
          </p:pic>
        </mc:Fallback>
      </mc:AlternateContent>
    </p:spTree>
    <p:extLst>
      <p:ext uri="{BB962C8B-B14F-4D97-AF65-F5344CB8AC3E}">
        <p14:creationId xmlns:p14="http://schemas.microsoft.com/office/powerpoint/2010/main" val="219150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a:buClr>
                    <a:schemeClr val="accent1"/>
                  </a:buClr>
                  <a:buSzPct val="100000"/>
                  <a:buFont typeface="Arial" panose="020B0604020202020204" pitchFamily="34" charset="0"/>
                  <a:buChar char="•"/>
                </a:pPr>
                <a:r>
                  <a:rPr lang="es-MX" dirty="0" smtClean="0"/>
                  <a:t>Desviación estándar de la distribución </a:t>
                </a:r>
                <a:r>
                  <a:rPr lang="es-MX" dirty="0" err="1"/>
                  <a:t>muestral</a:t>
                </a:r>
                <a:r>
                  <a:rPr lang="es-MX" dirty="0"/>
                  <a:t> de medias </a:t>
                </a:r>
                <a14:m>
                  <m:oMath xmlns:m="http://schemas.openxmlformats.org/officeDocument/2006/math">
                    <m:sSub>
                      <m:sSubPr>
                        <m:ctrlPr>
                          <a:rPr lang="es-MX" i="1">
                            <a:latin typeface="Cambria Math" panose="02040503050406030204" pitchFamily="18" charset="0"/>
                          </a:rPr>
                        </m:ctrlPr>
                      </m:sSubPr>
                      <m:e>
                        <m:r>
                          <a:rPr lang="es-MX">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oMath>
                </a14:m>
                <a:endParaRPr lang="es-MX" dirty="0" smtClean="0"/>
              </a:p>
              <a:p>
                <a:pPr marL="0" indent="0" algn="ctr">
                  <a:buClr>
                    <a:schemeClr val="accent1"/>
                  </a:buClr>
                  <a:buSzPct val="10000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sub>
                                <m:sup>
                                  <m:r>
                                    <a:rPr lang="es-MX" b="0" i="1" smtClean="0">
                                      <a:latin typeface="Cambria Math" panose="02040503050406030204" pitchFamily="18" charset="0"/>
                                    </a:rPr>
                                    <m:t>𝑘</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e>
                                      </m:d>
                                    </m:e>
                                    <m:sup>
                                      <m:r>
                                        <a:rPr lang="es-MX" b="0" i="1" smtClean="0">
                                          <a:latin typeface="Cambria Math" panose="02040503050406030204" pitchFamily="18" charset="0"/>
                                        </a:rPr>
                                        <m:t>2</m:t>
                                      </m:r>
                                    </m:sup>
                                  </m:sSup>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𝑖</m:t>
                                      </m:r>
                                    </m:sub>
                                  </m:sSub>
                                </m:e>
                              </m:nary>
                            </m:num>
                            <m:den>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r>
                                    <a:rPr lang="es-MX" b="0" i="1" smtClean="0">
                                      <a:latin typeface="Cambria Math" panose="02040503050406030204" pitchFamily="18" charset="0"/>
                                    </a:rPr>
                                    <m:t>=1 </m:t>
                                  </m:r>
                                </m:sub>
                                <m:sup>
                                  <m:r>
                                    <a:rPr lang="es-MX" b="0" i="1" smtClean="0">
                                      <a:latin typeface="Cambria Math" panose="02040503050406030204" pitchFamily="18" charset="0"/>
                                    </a:rPr>
                                    <m:t>𝑘</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𝑖</m:t>
                                      </m:r>
                                    </m:sub>
                                  </m:sSub>
                                </m:e>
                              </m:nary>
                            </m:den>
                          </m:f>
                        </m:e>
                      </m:rad>
                      <m:r>
                        <a:rPr lang="es-MX" b="0" i="1" smtClean="0">
                          <a:latin typeface="Cambria Math" panose="02040503050406030204" pitchFamily="18" charset="0"/>
                        </a:rPr>
                        <m:t>,</m:t>
                      </m:r>
                    </m:oMath>
                  </m:oMathPara>
                </a14:m>
                <a:endParaRPr lang="es-MX" dirty="0" smtClean="0"/>
              </a:p>
              <a:p>
                <a:pPr marL="0" indent="0" algn="ctr">
                  <a:buClr>
                    <a:schemeClr val="accent1"/>
                  </a:buClr>
                  <a:buSzPct val="100000"/>
                  <a:buNone/>
                </a:pPr>
                <a:endParaRPr lang="es-MX" dirty="0"/>
              </a:p>
              <a:p>
                <a:pPr marL="0" indent="0" algn="ctr">
                  <a:buClr>
                    <a:schemeClr val="accent1"/>
                  </a:buClr>
                  <a:buSzPct val="100000"/>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t="-13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3602145640"/>
                  </p:ext>
                </p:extLst>
              </p:nvPr>
            </p:nvGraphicFramePr>
            <p:xfrm>
              <a:off x="816865" y="3763140"/>
              <a:ext cx="5525569" cy="2017205"/>
            </p:xfrm>
            <a:graphic>
              <a:graphicData uri="http://schemas.openxmlformats.org/drawingml/2006/table">
                <a:tbl>
                  <a:tblPr>
                    <a:tableStyleId>{5C22544A-7EE6-4342-B048-85BDC9FD1C3A}</a:tableStyleId>
                  </a:tblPr>
                  <a:tblGrid>
                    <a:gridCol w="383072">
                      <a:extLst>
                        <a:ext uri="{9D8B030D-6E8A-4147-A177-3AD203B41FA5}">
                          <a16:colId xmlns:a16="http://schemas.microsoft.com/office/drawing/2014/main" val="1765820061"/>
                        </a:ext>
                      </a:extLst>
                    </a:gridCol>
                    <a:gridCol w="424582">
                      <a:extLst>
                        <a:ext uri="{9D8B030D-6E8A-4147-A177-3AD203B41FA5}">
                          <a16:colId xmlns:a16="http://schemas.microsoft.com/office/drawing/2014/main" val="2754355707"/>
                        </a:ext>
                      </a:extLst>
                    </a:gridCol>
                    <a:gridCol w="680936">
                      <a:extLst>
                        <a:ext uri="{9D8B030D-6E8A-4147-A177-3AD203B41FA5}">
                          <a16:colId xmlns:a16="http://schemas.microsoft.com/office/drawing/2014/main" val="433640837"/>
                        </a:ext>
                      </a:extLst>
                    </a:gridCol>
                    <a:gridCol w="1157592">
                      <a:extLst>
                        <a:ext uri="{9D8B030D-6E8A-4147-A177-3AD203B41FA5}">
                          <a16:colId xmlns:a16="http://schemas.microsoft.com/office/drawing/2014/main" val="1265513823"/>
                        </a:ext>
                      </a:extLst>
                    </a:gridCol>
                    <a:gridCol w="1196502">
                      <a:extLst>
                        <a:ext uri="{9D8B030D-6E8A-4147-A177-3AD203B41FA5}">
                          <a16:colId xmlns:a16="http://schemas.microsoft.com/office/drawing/2014/main" val="2871899436"/>
                        </a:ext>
                      </a:extLst>
                    </a:gridCol>
                    <a:gridCol w="1682885">
                      <a:extLst>
                        <a:ext uri="{9D8B030D-6E8A-4147-A177-3AD203B41FA5}">
                          <a16:colId xmlns:a16="http://schemas.microsoft.com/office/drawing/2014/main" val="417590588"/>
                        </a:ext>
                      </a:extLst>
                    </a:gridCol>
                  </a:tblGrid>
                  <a:tr h="190500">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𝒇</m:t>
                                    </m:r>
                                  </m:e>
                                  <m:sub>
                                    <m:r>
                                      <a:rPr lang="es-MX" sz="1600" b="1" i="1" u="none" strike="noStrike" smtClean="0">
                                        <a:solidFill>
                                          <a:schemeClr val="bg1"/>
                                        </a:solidFill>
                                        <a:effectLst/>
                                        <a:latin typeface="Cambria Math" panose="02040503050406030204" pitchFamily="18" charset="0"/>
                                      </a:rPr>
                                      <m:t>𝒊</m:t>
                                    </m: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r>
                                  <a:rPr lang="es-MX" sz="1600" b="1" i="1" u="none" strike="noStrike" smtClean="0">
                                    <a:solidFill>
                                      <a:schemeClr val="bg1"/>
                                    </a:solidFill>
                                    <a:effectLst/>
                                    <a:latin typeface="Cambria Math" panose="02040503050406030204" pitchFamily="18" charset="0"/>
                                  </a:rPr>
                                  <m:t>−</m:t>
                                </m:r>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𝝁</m:t>
                                    </m:r>
                                  </m:e>
                                  <m:sub>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s-MX" sz="1600" b="1" i="1" u="none" strike="noStrike" smtClean="0">
                                        <a:solidFill>
                                          <a:schemeClr val="bg1"/>
                                        </a:solidFill>
                                        <a:effectLst/>
                                        <a:latin typeface="Cambria Math" panose="02040503050406030204" pitchFamily="18" charset="0"/>
                                      </a:rPr>
                                    </m:ctrlPr>
                                  </m:sSupPr>
                                  <m:e>
                                    <m:d>
                                      <m:dPr>
                                        <m:ctrlPr>
                                          <a:rPr lang="es-MX" sz="1600" b="1" i="1" u="none" strike="noStrike" smtClean="0">
                                            <a:solidFill>
                                              <a:schemeClr val="bg1"/>
                                            </a:solidFill>
                                            <a:effectLst/>
                                            <a:latin typeface="Cambria Math" panose="02040503050406030204" pitchFamily="18" charset="0"/>
                                          </a:rPr>
                                        </m:ctrlPr>
                                      </m:dPr>
                                      <m:e>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r>
                                          <a:rPr lang="es-MX" sz="1600" b="1" i="1" u="none" strike="noStrike" smtClean="0">
                                            <a:solidFill>
                                              <a:schemeClr val="bg1"/>
                                            </a:solidFill>
                                            <a:effectLst/>
                                            <a:latin typeface="Cambria Math" panose="02040503050406030204" pitchFamily="18" charset="0"/>
                                          </a:rPr>
                                          <m:t>−</m:t>
                                        </m:r>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𝝁</m:t>
                                            </m:r>
                                          </m:e>
                                          <m:sub>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sub>
                                        </m:sSub>
                                      </m:e>
                                    </m:d>
                                  </m:e>
                                  <m:sup>
                                    <m:r>
                                      <a:rPr lang="es-MX" sz="1600" b="1" i="1" u="none" strike="noStrike" smtClean="0">
                                        <a:solidFill>
                                          <a:schemeClr val="bg1"/>
                                        </a:solidFill>
                                        <a:effectLst/>
                                        <a:latin typeface="Cambria Math" panose="02040503050406030204" pitchFamily="18" charset="0"/>
                                      </a:rPr>
                                      <m:t>𝟐</m:t>
                                    </m:r>
                                  </m:sup>
                                </m:sSup>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s-MX" sz="1600" b="1" i="1" u="none" strike="noStrike" smtClean="0">
                                        <a:solidFill>
                                          <a:schemeClr val="bg1"/>
                                        </a:solidFill>
                                        <a:effectLst/>
                                        <a:latin typeface="Cambria Math" panose="02040503050406030204" pitchFamily="18" charset="0"/>
                                      </a:rPr>
                                    </m:ctrlPr>
                                  </m:sSupPr>
                                  <m:e>
                                    <m:d>
                                      <m:dPr>
                                        <m:ctrlPr>
                                          <a:rPr lang="es-MX" sz="1600" b="1" i="1" u="none" strike="noStrike" smtClean="0">
                                            <a:solidFill>
                                              <a:schemeClr val="bg1"/>
                                            </a:solidFill>
                                            <a:effectLst/>
                                            <a:latin typeface="Cambria Math" panose="02040503050406030204" pitchFamily="18" charset="0"/>
                                          </a:rPr>
                                        </m:ctrlPr>
                                      </m:dPr>
                                      <m:e>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r>
                                          <a:rPr lang="es-MX" sz="1600" b="1" i="1" u="none" strike="noStrike" smtClean="0">
                                            <a:solidFill>
                                              <a:schemeClr val="bg1"/>
                                            </a:solidFill>
                                            <a:effectLst/>
                                            <a:latin typeface="Cambria Math" panose="02040503050406030204" pitchFamily="18" charset="0"/>
                                          </a:rPr>
                                          <m:t>−</m:t>
                                        </m:r>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𝝁</m:t>
                                            </m:r>
                                          </m:e>
                                          <m:sub>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sub>
                                        </m:sSub>
                                      </m:e>
                                    </m:d>
                                  </m:e>
                                  <m:sup>
                                    <m:r>
                                      <a:rPr lang="es-MX" sz="1600" b="1" i="1" u="none" strike="noStrike" smtClean="0">
                                        <a:solidFill>
                                          <a:schemeClr val="bg1"/>
                                        </a:solidFill>
                                        <a:effectLst/>
                                        <a:latin typeface="Cambria Math" panose="02040503050406030204" pitchFamily="18" charset="0"/>
                                      </a:rPr>
                                      <m:t>𝟐</m:t>
                                    </m:r>
                                  </m:sup>
                                </m:sSup>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𝒇</m:t>
                                    </m:r>
                                  </m:e>
                                  <m:sub>
                                    <m:r>
                                      <a:rPr lang="es-MX" sz="1600" b="1" i="1" u="none" strike="noStrike" smtClean="0">
                                        <a:solidFill>
                                          <a:schemeClr val="bg1"/>
                                        </a:solidFill>
                                        <a:effectLst/>
                                        <a:latin typeface="Cambria Math" panose="02040503050406030204" pitchFamily="18" charset="0"/>
                                      </a:rPr>
                                      <m:t>𝒊</m:t>
                                    </m: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extLst>
                      <a:ext uri="{0D108BD9-81ED-4DB2-BD59-A6C34878D82A}">
                        <a16:rowId xmlns:a16="http://schemas.microsoft.com/office/drawing/2014/main" val="550766220"/>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0-3</a:t>
                          </a:r>
                          <a:r>
                            <a:rPr lang="es-MX" sz="1600" b="0" i="0" u="none" strike="noStrike" baseline="0" dirty="0" smtClean="0">
                              <a:solidFill>
                                <a:schemeClr val="dk1"/>
                              </a:solidFill>
                              <a:effectLst/>
                              <a:latin typeface="+mn-lt"/>
                            </a:rPr>
                            <a:t> =-3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3602145640"/>
                  </p:ext>
                </p:extLst>
              </p:nvPr>
            </p:nvGraphicFramePr>
            <p:xfrm>
              <a:off x="816865" y="3763140"/>
              <a:ext cx="5525569" cy="2017205"/>
            </p:xfrm>
            <a:graphic>
              <a:graphicData uri="http://schemas.openxmlformats.org/drawingml/2006/table">
                <a:tbl>
                  <a:tblPr>
                    <a:tableStyleId>{5C22544A-7EE6-4342-B048-85BDC9FD1C3A}</a:tableStyleId>
                  </a:tblPr>
                  <a:tblGrid>
                    <a:gridCol w="383072">
                      <a:extLst>
                        <a:ext uri="{9D8B030D-6E8A-4147-A177-3AD203B41FA5}">
                          <a16:colId xmlns:a16="http://schemas.microsoft.com/office/drawing/2014/main" val="1765820061"/>
                        </a:ext>
                      </a:extLst>
                    </a:gridCol>
                    <a:gridCol w="424582">
                      <a:extLst>
                        <a:ext uri="{9D8B030D-6E8A-4147-A177-3AD203B41FA5}">
                          <a16:colId xmlns:a16="http://schemas.microsoft.com/office/drawing/2014/main" val="2754355707"/>
                        </a:ext>
                      </a:extLst>
                    </a:gridCol>
                    <a:gridCol w="680936">
                      <a:extLst>
                        <a:ext uri="{9D8B030D-6E8A-4147-A177-3AD203B41FA5}">
                          <a16:colId xmlns:a16="http://schemas.microsoft.com/office/drawing/2014/main" val="433640837"/>
                        </a:ext>
                      </a:extLst>
                    </a:gridCol>
                    <a:gridCol w="1157592">
                      <a:extLst>
                        <a:ext uri="{9D8B030D-6E8A-4147-A177-3AD203B41FA5}">
                          <a16:colId xmlns:a16="http://schemas.microsoft.com/office/drawing/2014/main" val="1265513823"/>
                        </a:ext>
                      </a:extLst>
                    </a:gridCol>
                    <a:gridCol w="1196502">
                      <a:extLst>
                        <a:ext uri="{9D8B030D-6E8A-4147-A177-3AD203B41FA5}">
                          <a16:colId xmlns:a16="http://schemas.microsoft.com/office/drawing/2014/main" val="2871899436"/>
                        </a:ext>
                      </a:extLst>
                    </a:gridCol>
                    <a:gridCol w="1682885">
                      <a:extLst>
                        <a:ext uri="{9D8B030D-6E8A-4147-A177-3AD203B41FA5}">
                          <a16:colId xmlns:a16="http://schemas.microsoft.com/office/drawing/2014/main" val="417590588"/>
                        </a:ext>
                      </a:extLst>
                    </a:gridCol>
                  </a:tblGrid>
                  <a:tr h="256985">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endParaRPr lang="es-MX"/>
                        </a:p>
                      </a:txBody>
                      <a:tcPr marL="7620" marR="7620" marT="7620" marB="0" anchor="b">
                        <a:blipFill>
                          <a:blip r:embed="rId3"/>
                          <a:stretch>
                            <a:fillRect l="-92857" t="-16667" r="-1108571" b="-740476"/>
                          </a:stretch>
                        </a:blipFill>
                      </a:tcPr>
                    </a:tc>
                    <a:tc>
                      <a:txBody>
                        <a:bodyPr/>
                        <a:lstStyle/>
                        <a:p>
                          <a:endParaRPr lang="es-MX"/>
                        </a:p>
                      </a:txBody>
                      <a:tcPr marL="7620" marR="7620" marT="7620" marB="0" anchor="b">
                        <a:blipFill>
                          <a:blip r:embed="rId3"/>
                          <a:stretch>
                            <a:fillRect l="-121622" t="-16667" r="-599099" b="-740476"/>
                          </a:stretch>
                        </a:blipFill>
                      </a:tcPr>
                    </a:tc>
                    <a:tc>
                      <a:txBody>
                        <a:bodyPr/>
                        <a:lstStyle/>
                        <a:p>
                          <a:endParaRPr lang="es-MX"/>
                        </a:p>
                      </a:txBody>
                      <a:tcPr marL="7620" marR="7620" marT="7620" marB="0" anchor="b">
                        <a:blipFill>
                          <a:blip r:embed="rId3"/>
                          <a:stretch>
                            <a:fillRect l="-129474" t="-16667" r="-250000" b="-740476"/>
                          </a:stretch>
                        </a:blipFill>
                      </a:tcPr>
                    </a:tc>
                    <a:tc>
                      <a:txBody>
                        <a:bodyPr/>
                        <a:lstStyle/>
                        <a:p>
                          <a:endParaRPr lang="es-MX"/>
                        </a:p>
                      </a:txBody>
                      <a:tcPr marL="7620" marR="7620" marT="7620" marB="0" anchor="b">
                        <a:blipFill>
                          <a:blip r:embed="rId3"/>
                          <a:stretch>
                            <a:fillRect l="-221320" t="-16667" r="-141117" b="-740476"/>
                          </a:stretch>
                        </a:blipFill>
                      </a:tcPr>
                    </a:tc>
                    <a:tc>
                      <a:txBody>
                        <a:bodyPr/>
                        <a:lstStyle/>
                        <a:p>
                          <a:endParaRPr lang="es-MX"/>
                        </a:p>
                      </a:txBody>
                      <a:tcPr marL="7620" marR="7620" marT="7620" marB="0" anchor="b">
                        <a:blipFill>
                          <a:blip r:embed="rId3"/>
                          <a:stretch>
                            <a:fillRect l="-229348" t="-16667" r="-725" b="-740476"/>
                          </a:stretch>
                        </a:blipFill>
                      </a:tcPr>
                    </a:tc>
                    <a:extLst>
                      <a:ext uri="{0D108BD9-81ED-4DB2-BD59-A6C34878D82A}">
                        <a16:rowId xmlns:a16="http://schemas.microsoft.com/office/drawing/2014/main" val="550766220"/>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0-3</a:t>
                          </a:r>
                          <a:r>
                            <a:rPr lang="es-MX" sz="1600" b="0" i="0" u="none" strike="noStrike" baseline="0" dirty="0" smtClean="0">
                              <a:solidFill>
                                <a:schemeClr val="dk1"/>
                              </a:solidFill>
                              <a:effectLst/>
                              <a:latin typeface="+mn-lt"/>
                            </a:rPr>
                            <a:t> =-3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Fallback>
      </mc:AlternateContent>
      <mc:AlternateContent xmlns:mc="http://schemas.openxmlformats.org/markup-compatibility/2006" xmlns:a14="http://schemas.microsoft.com/office/drawing/2010/main">
        <mc:Choice Requires="a14">
          <p:sp>
            <p:nvSpPr>
              <p:cNvPr id="5" name="CuadroTexto 4"/>
              <p:cNvSpPr txBox="1"/>
              <p:nvPr/>
            </p:nvSpPr>
            <p:spPr>
              <a:xfrm>
                <a:off x="7174711" y="3494097"/>
                <a:ext cx="4420377" cy="2886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r>
                        <a:rPr lang="es-MX" b="0" i="1" smtClean="0">
                          <a:latin typeface="Cambria Math" panose="02040503050406030204" pitchFamily="18" charset="0"/>
                        </a:rPr>
                        <m:t>=3</m:t>
                      </m:r>
                    </m:oMath>
                  </m:oMathPara>
                </a14:m>
                <a:endParaRPr lang="es-MX" b="0" i="1" dirty="0" smtClean="0">
                  <a:latin typeface="Cambria Math" panose="02040503050406030204" pitchFamily="18" charset="0"/>
                </a:endParaRPr>
              </a:p>
              <a:p>
                <a:endParaRPr lang="es-MX" i="1" dirty="0">
                  <a:latin typeface="Cambria Math" panose="02040503050406030204" pitchFamily="18" charset="0"/>
                </a:endParaRPr>
              </a:p>
              <a:p>
                <a:endParaRPr lang="es-MX" b="0" i="1" dirty="0" smtClean="0">
                  <a:latin typeface="Cambria Math" panose="02040503050406030204" pitchFamily="18" charset="0"/>
                </a:endParaRPr>
              </a:p>
              <a:p>
                <a:endParaRPr lang="es-MX"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𝜎</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r>
                        <a:rPr lang="es-MX" i="1">
                          <a:latin typeface="Cambria Math" panose="02040503050406030204" pitchFamily="18" charset="0"/>
                        </a:rPr>
                        <m:t>=</m:t>
                      </m:r>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nary>
                                <m:naryPr>
                                  <m:chr m:val="∑"/>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𝑘</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e>
                                      </m:d>
                                    </m:e>
                                    <m:sup>
                                      <m:r>
                                        <a:rPr lang="es-MX" i="1">
                                          <a:latin typeface="Cambria Math" panose="02040503050406030204" pitchFamily="18" charset="0"/>
                                        </a:rPr>
                                        <m:t>2</m:t>
                                      </m:r>
                                    </m:sup>
                                  </m:sSup>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e>
                              </m:nary>
                            </m:num>
                            <m:den>
                              <m:nary>
                                <m:naryPr>
                                  <m:chr m:val="∑"/>
                                  <m:ctrlPr>
                                    <a:rPr lang="es-MX" i="1">
                                      <a:latin typeface="Cambria Math" panose="02040503050406030204" pitchFamily="18" charset="0"/>
                                    </a:rPr>
                                  </m:ctrlPr>
                                </m:naryPr>
                                <m:sub>
                                  <m:r>
                                    <a:rPr lang="es-MX" i="1">
                                      <a:latin typeface="Cambria Math" panose="02040503050406030204" pitchFamily="18" charset="0"/>
                                    </a:rPr>
                                    <m:t>𝑖</m:t>
                                  </m:r>
                                  <m:r>
                                    <a:rPr lang="es-MX" i="1">
                                      <a:latin typeface="Cambria Math" panose="02040503050406030204" pitchFamily="18" charset="0"/>
                                    </a:rPr>
                                    <m:t>=1 </m:t>
                                  </m:r>
                                </m:sub>
                                <m:sup>
                                  <m:r>
                                    <a:rPr lang="es-MX" i="1">
                                      <a:latin typeface="Cambria Math" panose="02040503050406030204" pitchFamily="18" charset="0"/>
                                    </a:rPr>
                                    <m:t>𝑘</m:t>
                                  </m:r>
                                </m:sup>
                                <m:e>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e>
                              </m:nary>
                            </m:den>
                          </m:f>
                        </m:e>
                      </m:rad>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40</m:t>
                              </m:r>
                            </m:num>
                            <m:den>
                              <m:r>
                                <a:rPr lang="es-MX" b="0" i="1" smtClean="0">
                                  <a:latin typeface="Cambria Math" panose="02040503050406030204" pitchFamily="18" charset="0"/>
                                </a:rPr>
                                <m:t>16</m:t>
                              </m:r>
                            </m:den>
                          </m:f>
                        </m:e>
                      </m:rad>
                      <m:r>
                        <a:rPr lang="es-MX" b="0" i="1" smtClean="0">
                          <a:latin typeface="Cambria Math" panose="02040503050406030204" pitchFamily="18" charset="0"/>
                        </a:rPr>
                        <m:t>≈1.5811</m:t>
                      </m:r>
                    </m:oMath>
                  </m:oMathPara>
                </a14:m>
                <a:endParaRPr lang="es-MX" dirty="0"/>
              </a:p>
              <a:p>
                <a:endParaRPr lang="es-MX" dirty="0" smtClean="0"/>
              </a:p>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𝜎</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2.2360</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2</m:t>
                              </m:r>
                            </m:e>
                          </m:rad>
                        </m:den>
                      </m:f>
                      <m:r>
                        <a:rPr lang="es-MX" b="0" i="1" smtClean="0">
                          <a:latin typeface="Cambria Math" panose="02040503050406030204" pitchFamily="18" charset="0"/>
                        </a:rPr>
                        <m:t>≈1.5810</m:t>
                      </m:r>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7174711" y="3494097"/>
                <a:ext cx="4420377" cy="2886239"/>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4349032" y="5780345"/>
                <a:ext cx="2732704" cy="391582"/>
              </a:xfrm>
              <a:prstGeom prst="rect">
                <a:avLst/>
              </a:prstGeom>
            </p:spPr>
            <p:txBody>
              <a:bodyPr wrap="square">
                <a:spAutoFit/>
              </a:bodyPr>
              <a:lstStyle/>
              <a:p>
                <a:pPr algn="ctr"/>
                <a14:m>
                  <m:oMath xmlns:m="http://schemas.openxmlformats.org/officeDocument/2006/math">
                    <m:nary>
                      <m:naryPr>
                        <m:chr m:val="∑"/>
                        <m:ctrlPr>
                          <a:rPr lang="es-MX" i="1" smtClean="0">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𝑘</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e>
                            </m:d>
                          </m:e>
                          <m:sup>
                            <m:r>
                              <a:rPr lang="es-MX" i="1">
                                <a:latin typeface="Cambria Math" panose="02040503050406030204" pitchFamily="18" charset="0"/>
                              </a:rPr>
                              <m:t>2</m:t>
                            </m:r>
                          </m:sup>
                        </m:sSup>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e>
                    </m:nary>
                    <m:r>
                      <a:rPr lang="es-MX" b="0" i="1" smtClean="0">
                        <a:latin typeface="Cambria Math" panose="02040503050406030204" pitchFamily="18" charset="0"/>
                      </a:rPr>
                      <m:t>=4</m:t>
                    </m:r>
                  </m:oMath>
                </a14:m>
                <a:r>
                  <a:rPr lang="es-MX" dirty="0" smtClean="0"/>
                  <a:t>0</a:t>
                </a:r>
                <a:endParaRPr lang="es-MX" dirty="0"/>
              </a:p>
            </p:txBody>
          </p:sp>
        </mc:Choice>
        <mc:Fallback xmlns="">
          <p:sp>
            <p:nvSpPr>
              <p:cNvPr id="6" name="Rectángulo 5"/>
              <p:cNvSpPr>
                <a:spLocks noRot="1" noChangeAspect="1" noMove="1" noResize="1" noEditPoints="1" noAdjustHandles="1" noChangeArrowheads="1" noChangeShapeType="1" noTextEdit="1"/>
              </p:cNvSpPr>
              <p:nvPr/>
            </p:nvSpPr>
            <p:spPr>
              <a:xfrm>
                <a:off x="4349032" y="5780345"/>
                <a:ext cx="2732704" cy="391582"/>
              </a:xfrm>
              <a:prstGeom prst="rect">
                <a:avLst/>
              </a:prstGeom>
              <a:blipFill>
                <a:blip r:embed="rId5"/>
                <a:stretch>
                  <a:fillRect l="-891" t="-107813" b="-176563"/>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8" name="Entrada de lápiz 7"/>
              <p14:cNvContentPartPr/>
              <p14:nvPr/>
            </p14:nvContentPartPr>
            <p14:xfrm>
              <a:off x="8677296" y="3287952"/>
              <a:ext cx="1353600" cy="889560"/>
            </p14:xfrm>
          </p:contentPart>
        </mc:Choice>
        <mc:Fallback xmlns="">
          <p:pic>
            <p:nvPicPr>
              <p:cNvPr id="8" name="Entrada de lápiz 7"/>
              <p:cNvPicPr/>
              <p:nvPr/>
            </p:nvPicPr>
            <p:blipFill>
              <a:blip r:embed="rId7"/>
              <a:stretch>
                <a:fillRect/>
              </a:stretch>
            </p:blipFill>
            <p:spPr>
              <a:xfrm>
                <a:off x="8667936" y="3281472"/>
                <a:ext cx="1373040" cy="906120"/>
              </a:xfrm>
              <a:prstGeom prst="rect">
                <a:avLst/>
              </a:prstGeom>
            </p:spPr>
          </p:pic>
        </mc:Fallback>
      </mc:AlternateContent>
    </p:spTree>
    <p:extLst>
      <p:ext uri="{BB962C8B-B14F-4D97-AF65-F5344CB8AC3E}">
        <p14:creationId xmlns:p14="http://schemas.microsoft.com/office/powerpoint/2010/main" val="208375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p:sp>
        <p:nvSpPr>
          <p:cNvPr id="3" name="Marcador de contenido 2"/>
          <p:cNvSpPr>
            <a:spLocks noGrp="1"/>
          </p:cNvSpPr>
          <p:nvPr>
            <p:ph sz="quarter" idx="1"/>
          </p:nvPr>
        </p:nvSpPr>
        <p:spPr>
          <a:xfrm>
            <a:off x="816864" y="1600200"/>
            <a:ext cx="6653784" cy="4495800"/>
          </a:xfrm>
        </p:spPr>
        <p:txBody>
          <a:bodyPr>
            <a:normAutofit/>
          </a:bodyPr>
          <a:lstStyle/>
          <a:p>
            <a:pPr algn="just"/>
            <a:r>
              <a:rPr lang="es-MX" sz="2400" dirty="0"/>
              <a:t>Si la población de la que se extraen las muestras es normal, la </a:t>
            </a:r>
            <a:r>
              <a:rPr lang="es-MX" sz="2400" dirty="0" smtClean="0"/>
              <a:t>distribución </a:t>
            </a:r>
            <a:r>
              <a:rPr lang="es-MX" sz="2400" dirty="0" err="1" smtClean="0"/>
              <a:t>muestral</a:t>
            </a:r>
            <a:r>
              <a:rPr lang="es-MX" sz="2400" dirty="0" smtClean="0"/>
              <a:t> </a:t>
            </a:r>
            <a:r>
              <a:rPr lang="es-MX" sz="2400" dirty="0"/>
              <a:t>de medias será normal sin importar el tamaño de la muestra</a:t>
            </a:r>
            <a:r>
              <a:rPr lang="es-MX" sz="2400" dirty="0" smtClean="0"/>
              <a:t>.</a:t>
            </a:r>
          </a:p>
          <a:p>
            <a:pPr algn="just"/>
            <a:endParaRPr lang="es-MX" sz="2400" dirty="0" smtClean="0"/>
          </a:p>
          <a:p>
            <a:pPr algn="just"/>
            <a:endParaRPr lang="es-MX" sz="2400" dirty="0" smtClean="0"/>
          </a:p>
          <a:p>
            <a:pPr algn="just"/>
            <a:r>
              <a:rPr lang="es-MX" sz="2400" dirty="0" smtClean="0"/>
              <a:t>Mientras que si </a:t>
            </a:r>
            <a:r>
              <a:rPr lang="es-MX" sz="2400" dirty="0"/>
              <a:t>no es normal, entonces </a:t>
            </a:r>
            <a:r>
              <a:rPr lang="es-MX" sz="2400" dirty="0" smtClean="0"/>
              <a:t>el tamaño </a:t>
            </a:r>
            <a:r>
              <a:rPr lang="es-MX" sz="2400" dirty="0"/>
              <a:t>de la muestra debe ser mayor o igual a 30, para que la </a:t>
            </a:r>
            <a:r>
              <a:rPr lang="es-MX" sz="2400" dirty="0" smtClean="0"/>
              <a:t>distribución </a:t>
            </a:r>
            <a:r>
              <a:rPr lang="es-MX" sz="2400" dirty="0" err="1" smtClean="0"/>
              <a:t>muestral</a:t>
            </a:r>
            <a:r>
              <a:rPr lang="es-MX" sz="2400" dirty="0" smtClean="0"/>
              <a:t> </a:t>
            </a:r>
            <a:r>
              <a:rPr lang="es-MX" sz="2400" dirty="0"/>
              <a:t>tenga una forma acampanada. Mientras mayor sea el tamaño de </a:t>
            </a:r>
            <a:r>
              <a:rPr lang="es-MX" sz="2400" dirty="0" smtClean="0"/>
              <a:t>la muestra</a:t>
            </a:r>
            <a:r>
              <a:rPr lang="es-MX" sz="2400" dirty="0"/>
              <a:t>, más cerca estará la distribución </a:t>
            </a:r>
            <a:r>
              <a:rPr lang="es-MX" sz="2400" dirty="0" err="1"/>
              <a:t>muestral</a:t>
            </a:r>
            <a:r>
              <a:rPr lang="es-MX" sz="2400" dirty="0"/>
              <a:t> de ser normal.</a:t>
            </a:r>
          </a:p>
        </p:txBody>
      </p:sp>
      <p:pic>
        <p:nvPicPr>
          <p:cNvPr id="4" name="Imagen 3"/>
          <p:cNvPicPr>
            <a:picLocks noChangeAspect="1"/>
          </p:cNvPicPr>
          <p:nvPr/>
        </p:nvPicPr>
        <p:blipFill>
          <a:blip r:embed="rId2"/>
          <a:stretch>
            <a:fillRect/>
          </a:stretch>
        </p:blipFill>
        <p:spPr>
          <a:xfrm>
            <a:off x="7700921" y="1901952"/>
            <a:ext cx="4202284" cy="1352292"/>
          </a:xfrm>
          <a:prstGeom prst="rect">
            <a:avLst/>
          </a:prstGeom>
        </p:spPr>
      </p:pic>
      <p:pic>
        <p:nvPicPr>
          <p:cNvPr id="6" name="Imagen 5"/>
          <p:cNvPicPr>
            <a:picLocks noChangeAspect="1"/>
          </p:cNvPicPr>
          <p:nvPr/>
        </p:nvPicPr>
        <p:blipFill>
          <a:blip r:embed="rId3"/>
          <a:stretch>
            <a:fillRect/>
          </a:stretch>
        </p:blipFill>
        <p:spPr>
          <a:xfrm>
            <a:off x="7794310" y="4279392"/>
            <a:ext cx="4108895" cy="124968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Entrada de lápiz 6"/>
              <p14:cNvContentPartPr/>
              <p14:nvPr/>
            </p14:nvContentPartPr>
            <p14:xfrm>
              <a:off x="5949936" y="4059432"/>
              <a:ext cx="782280" cy="474840"/>
            </p14:xfrm>
          </p:contentPart>
        </mc:Choice>
        <mc:Fallback xmlns="">
          <p:pic>
            <p:nvPicPr>
              <p:cNvPr id="7" name="Entrada de lápiz 6"/>
              <p:cNvPicPr/>
              <p:nvPr/>
            </p:nvPicPr>
            <p:blipFill>
              <a:blip r:embed="rId5"/>
              <a:stretch>
                <a:fillRect/>
              </a:stretch>
            </p:blipFill>
            <p:spPr>
              <a:xfrm>
                <a:off x="5938056" y="4046832"/>
                <a:ext cx="806400" cy="498600"/>
              </a:xfrm>
              <a:prstGeom prst="rect">
                <a:avLst/>
              </a:prstGeom>
            </p:spPr>
          </p:pic>
        </mc:Fallback>
      </mc:AlternateContent>
    </p:spTree>
    <p:extLst>
      <p:ext uri="{BB962C8B-B14F-4D97-AF65-F5344CB8AC3E}">
        <p14:creationId xmlns:p14="http://schemas.microsoft.com/office/powerpoint/2010/main" val="1484575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p:sp>
        <p:nvSpPr>
          <p:cNvPr id="3" name="Marcador de contenido 2"/>
          <p:cNvSpPr>
            <a:spLocks noGrp="1"/>
          </p:cNvSpPr>
          <p:nvPr>
            <p:ph sz="quarter" idx="1"/>
          </p:nvPr>
        </p:nvSpPr>
        <p:spPr/>
        <p:txBody>
          <a:bodyPr/>
          <a:lstStyle/>
          <a:p>
            <a:r>
              <a:rPr lang="es-MX" dirty="0"/>
              <a:t>Para muchos propósitos, la aproximación normal se considera buena si </a:t>
            </a:r>
            <a:r>
              <a:rPr lang="es-MX" dirty="0" smtClean="0"/>
              <a:t>se cumple </a:t>
            </a:r>
            <a:r>
              <a:rPr lang="es-MX" dirty="0"/>
              <a:t>n=30. La forma de la </a:t>
            </a:r>
            <a:r>
              <a:rPr lang="es-MX" dirty="0" err="1"/>
              <a:t>disitribución</a:t>
            </a:r>
            <a:r>
              <a:rPr lang="es-MX" dirty="0"/>
              <a:t> </a:t>
            </a:r>
            <a:r>
              <a:rPr lang="es-MX" dirty="0" err="1"/>
              <a:t>muestral</a:t>
            </a:r>
            <a:r>
              <a:rPr lang="es-MX" dirty="0"/>
              <a:t> de medias </a:t>
            </a:r>
            <a:r>
              <a:rPr lang="es-MX" dirty="0" smtClean="0"/>
              <a:t>será aproximadamente </a:t>
            </a:r>
            <a:r>
              <a:rPr lang="es-MX" dirty="0"/>
              <a:t>normal, aún en casos donde la población original es </a:t>
            </a:r>
            <a:r>
              <a:rPr lang="es-MX" dirty="0" smtClean="0"/>
              <a:t>bimodal</a:t>
            </a:r>
            <a:r>
              <a:rPr lang="es-MX" dirty="0"/>
              <a:t>.</a:t>
            </a:r>
          </a:p>
        </p:txBody>
      </p:sp>
      <mc:AlternateContent xmlns:mc="http://schemas.openxmlformats.org/markup-compatibility/2006" xmlns:p14="http://schemas.microsoft.com/office/powerpoint/2010/main">
        <mc:Choice Requires="p14">
          <p:contentPart p14:bwMode="auto" r:id="rId2">
            <p14:nvContentPartPr>
              <p14:cNvPr id="5" name="Entrada de lápiz 4"/>
              <p14:cNvContentPartPr/>
              <p14:nvPr/>
            </p14:nvContentPartPr>
            <p14:xfrm>
              <a:off x="2601216" y="2031912"/>
              <a:ext cx="992160" cy="642960"/>
            </p14:xfrm>
          </p:contentPart>
        </mc:Choice>
        <mc:Fallback xmlns="">
          <p:pic>
            <p:nvPicPr>
              <p:cNvPr id="5" name="Entrada de lápiz 4"/>
              <p:cNvPicPr/>
              <p:nvPr/>
            </p:nvPicPr>
            <p:blipFill>
              <a:blip r:embed="rId3"/>
              <a:stretch>
                <a:fillRect/>
              </a:stretch>
            </p:blipFill>
            <p:spPr>
              <a:xfrm>
                <a:off x="2596176" y="2021472"/>
                <a:ext cx="1007640" cy="663480"/>
              </a:xfrm>
              <a:prstGeom prst="rect">
                <a:avLst/>
              </a:prstGeom>
            </p:spPr>
          </p:pic>
        </mc:Fallback>
      </mc:AlternateContent>
    </p:spTree>
    <p:extLst>
      <p:ext uri="{BB962C8B-B14F-4D97-AF65-F5344CB8AC3E}">
        <p14:creationId xmlns:p14="http://schemas.microsoft.com/office/powerpoint/2010/main" val="1861795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Teorema del límite central</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6459046" cy="4495800"/>
              </a:xfrm>
            </p:spPr>
            <p:txBody>
              <a:bodyPr>
                <a:normAutofit/>
              </a:bodyPr>
              <a:lstStyle/>
              <a:p>
                <a:pPr marL="0" indent="0" algn="just">
                  <a:buNone/>
                </a:pPr>
                <a:r>
                  <a:rPr lang="es-MX" sz="2800" dirty="0" smtClean="0"/>
                  <a:t>Al seleccionar muestras aleatorias de </a:t>
                </a:r>
                <a14:m>
                  <m:oMath xmlns:m="http://schemas.openxmlformats.org/officeDocument/2006/math">
                    <m:r>
                      <a:rPr lang="es-MX" sz="2800" b="0" i="1" smtClean="0">
                        <a:latin typeface="Cambria Math" panose="02040503050406030204" pitchFamily="18" charset="0"/>
                      </a:rPr>
                      <m:t>𝑛</m:t>
                    </m:r>
                  </m:oMath>
                </a14:m>
                <a:r>
                  <a:rPr lang="es-MX" sz="2800" i="1" dirty="0" smtClean="0"/>
                  <a:t> </a:t>
                </a:r>
                <a:r>
                  <a:rPr lang="es-MX" sz="2800" dirty="0"/>
                  <a:t>observaciones de una población </a:t>
                </a:r>
                <a:r>
                  <a:rPr lang="es-MX" sz="2800" dirty="0" smtClean="0"/>
                  <a:t>con media </a:t>
                </a:r>
                <a14:m>
                  <m:oMath xmlns:m="http://schemas.openxmlformats.org/officeDocument/2006/math">
                    <m:r>
                      <a:rPr lang="es-MX" sz="2800" b="0" i="1" smtClean="0">
                        <a:latin typeface="Cambria Math" panose="02040503050406030204" pitchFamily="18" charset="0"/>
                      </a:rPr>
                      <m:t>𝜇</m:t>
                    </m:r>
                  </m:oMath>
                </a14:m>
                <a:r>
                  <a:rPr lang="es-MX" sz="2800" dirty="0" smtClean="0"/>
                  <a:t> </a:t>
                </a:r>
                <a:r>
                  <a:rPr lang="es-MX" sz="2800" dirty="0"/>
                  <a:t>y desviación estándar </a:t>
                </a:r>
                <a14:m>
                  <m:oMath xmlns:m="http://schemas.openxmlformats.org/officeDocument/2006/math">
                    <m:r>
                      <a:rPr lang="es-MX" sz="2800" b="0" i="1" smtClean="0">
                        <a:latin typeface="Cambria Math" panose="02040503050406030204" pitchFamily="18" charset="0"/>
                      </a:rPr>
                      <m:t>𝜎</m:t>
                    </m:r>
                  </m:oMath>
                </a14:m>
                <a:r>
                  <a:rPr lang="es-MX" sz="2800" dirty="0" smtClean="0"/>
                  <a:t>, </a:t>
                </a:r>
                <a:r>
                  <a:rPr lang="es-MX" sz="2800" dirty="0"/>
                  <a:t>entonces, cuando </a:t>
                </a:r>
                <a14:m>
                  <m:oMath xmlns:m="http://schemas.openxmlformats.org/officeDocument/2006/math">
                    <m:r>
                      <a:rPr lang="es-MX" sz="2800" b="0" i="1" smtClean="0">
                        <a:latin typeface="Cambria Math" panose="02040503050406030204" pitchFamily="18" charset="0"/>
                      </a:rPr>
                      <m:t>𝑛</m:t>
                    </m:r>
                  </m:oMath>
                </a14:m>
                <a:r>
                  <a:rPr lang="es-MX" sz="2800" i="1" dirty="0" smtClean="0"/>
                  <a:t> </a:t>
                </a:r>
                <a:r>
                  <a:rPr lang="es-MX" sz="2800" dirty="0"/>
                  <a:t>es grande, la </a:t>
                </a:r>
                <a:r>
                  <a:rPr lang="es-MX" sz="2800" dirty="0" smtClean="0"/>
                  <a:t>distribución </a:t>
                </a:r>
                <a:r>
                  <a:rPr lang="es-MX" sz="2800" dirty="0" err="1" smtClean="0"/>
                  <a:t>muestral</a:t>
                </a:r>
                <a:r>
                  <a:rPr lang="es-MX" sz="2800" dirty="0" smtClean="0"/>
                  <a:t> </a:t>
                </a:r>
                <a:r>
                  <a:rPr lang="es-MX" sz="2800" dirty="0"/>
                  <a:t>de medias tendrá aproximadamente una distribución normal con </a:t>
                </a:r>
                <a:r>
                  <a:rPr lang="es-MX" sz="2800" dirty="0" smtClean="0"/>
                  <a:t>una media </a:t>
                </a:r>
                <a:r>
                  <a:rPr lang="es-MX" sz="2800" dirty="0"/>
                  <a:t>igual a </a:t>
                </a:r>
                <a14:m>
                  <m:oMath xmlns:m="http://schemas.openxmlformats.org/officeDocument/2006/math">
                    <m:r>
                      <a:rPr lang="es-MX" sz="2800" b="0" i="1" smtClean="0">
                        <a:latin typeface="Cambria Math" panose="02040503050406030204" pitchFamily="18" charset="0"/>
                      </a:rPr>
                      <m:t>𝜇</m:t>
                    </m:r>
                  </m:oMath>
                </a14:m>
                <a:r>
                  <a:rPr lang="es-MX" sz="2800" dirty="0" smtClean="0"/>
                  <a:t> </a:t>
                </a:r>
                <a:r>
                  <a:rPr lang="es-MX" sz="2800" dirty="0"/>
                  <a:t>y una desviación </a:t>
                </a:r>
                <a:r>
                  <a:rPr lang="es-MX" sz="2800" dirty="0" smtClean="0"/>
                  <a:t>estándar</a:t>
                </a:r>
                <a:r>
                  <a:rPr lang="es-MX" sz="2800" i="1" dirty="0" smtClean="0"/>
                  <a:t> </a:t>
                </a:r>
                <a14:m>
                  <m:oMath xmlns:m="http://schemas.openxmlformats.org/officeDocument/2006/math">
                    <m:f>
                      <m:fPr>
                        <m:ctrlPr>
                          <a:rPr lang="es-MX" sz="2800" b="0" i="1" smtClean="0">
                            <a:latin typeface="Cambria Math" panose="02040503050406030204" pitchFamily="18" charset="0"/>
                          </a:rPr>
                        </m:ctrlPr>
                      </m:fPr>
                      <m:num>
                        <m:r>
                          <a:rPr lang="es-MX" sz="2800" b="0" i="1" smtClean="0">
                            <a:latin typeface="Cambria Math" panose="02040503050406030204" pitchFamily="18" charset="0"/>
                          </a:rPr>
                          <m:t>𝜎</m:t>
                        </m:r>
                      </m:num>
                      <m:den>
                        <m:rad>
                          <m:radPr>
                            <m:degHide m:val="on"/>
                            <m:ctrlPr>
                              <a:rPr lang="es-MX" sz="2800" b="0" i="1" smtClean="0">
                                <a:latin typeface="Cambria Math" panose="02040503050406030204" pitchFamily="18" charset="0"/>
                              </a:rPr>
                            </m:ctrlPr>
                          </m:radPr>
                          <m:deg/>
                          <m:e>
                            <m:r>
                              <a:rPr lang="es-MX" sz="2800" b="0" i="1" smtClean="0">
                                <a:latin typeface="Cambria Math" panose="02040503050406030204" pitchFamily="18" charset="0"/>
                              </a:rPr>
                              <m:t>𝑛</m:t>
                            </m:r>
                          </m:e>
                        </m:rad>
                      </m:den>
                    </m:f>
                  </m:oMath>
                </a14:m>
                <a:r>
                  <a:rPr lang="es-MX" sz="2800" dirty="0" smtClean="0"/>
                  <a:t>. A medida que </a:t>
                </a:r>
                <a14:m>
                  <m:oMath xmlns:m="http://schemas.openxmlformats.org/officeDocument/2006/math">
                    <m:r>
                      <a:rPr lang="es-MX" sz="2800" b="0" i="1" smtClean="0">
                        <a:latin typeface="Cambria Math" panose="02040503050406030204" pitchFamily="18" charset="0"/>
                      </a:rPr>
                      <m:t>𝑛</m:t>
                    </m:r>
                  </m:oMath>
                </a14:m>
                <a:r>
                  <a:rPr lang="es-MX" sz="2800" dirty="0" smtClean="0"/>
                  <a:t> crece, la </a:t>
                </a:r>
                <a:r>
                  <a:rPr lang="es-MX" sz="2800" dirty="0"/>
                  <a:t>aproximación </a:t>
                </a:r>
                <a:r>
                  <a:rPr lang="es-MX" sz="2800" dirty="0" smtClean="0"/>
                  <a:t>es cada vez </a:t>
                </a:r>
                <a:r>
                  <a:rPr lang="es-MX" sz="2800" dirty="0"/>
                  <a:t>más </a:t>
                </a:r>
                <a:r>
                  <a:rPr lang="es-MX" sz="2800" dirty="0" smtClean="0"/>
                  <a:t>exacta.</a:t>
                </a:r>
                <a:endParaRPr lang="es-MX" sz="2800"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6459046" cy="4495800"/>
              </a:xfrm>
              <a:blipFill>
                <a:blip r:embed="rId2"/>
                <a:stretch>
                  <a:fillRect l="-1887" t="-1493" r="-1792"/>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7778830" y="2616171"/>
            <a:ext cx="4030178" cy="264162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trada de lápiz 5"/>
              <p14:cNvContentPartPr/>
              <p14:nvPr/>
            </p14:nvContentPartPr>
            <p14:xfrm>
              <a:off x="6779736" y="1676952"/>
              <a:ext cx="564120" cy="526320"/>
            </p14:xfrm>
          </p:contentPart>
        </mc:Choice>
        <mc:Fallback xmlns="">
          <p:pic>
            <p:nvPicPr>
              <p:cNvPr id="6" name="Entrada de lápiz 5"/>
              <p:cNvPicPr/>
              <p:nvPr/>
            </p:nvPicPr>
            <p:blipFill>
              <a:blip r:embed="rId5"/>
              <a:stretch>
                <a:fillRect/>
              </a:stretch>
            </p:blipFill>
            <p:spPr>
              <a:xfrm>
                <a:off x="6768216" y="1665072"/>
                <a:ext cx="58752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Entrada de lápiz 7"/>
              <p14:cNvContentPartPr/>
              <p14:nvPr/>
            </p14:nvContentPartPr>
            <p14:xfrm>
              <a:off x="740016" y="2574432"/>
              <a:ext cx="542160" cy="474480"/>
            </p14:xfrm>
          </p:contentPart>
        </mc:Choice>
        <mc:Fallback xmlns="">
          <p:pic>
            <p:nvPicPr>
              <p:cNvPr id="8" name="Entrada de lápiz 7"/>
              <p:cNvPicPr/>
              <p:nvPr/>
            </p:nvPicPr>
            <p:blipFill>
              <a:blip r:embed="rId7"/>
              <a:stretch>
                <a:fillRect/>
              </a:stretch>
            </p:blipFill>
            <p:spPr>
              <a:xfrm>
                <a:off x="731016" y="2564712"/>
                <a:ext cx="5612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p14:cNvContentPartPr/>
              <p14:nvPr/>
            </p14:nvContentPartPr>
            <p14:xfrm>
              <a:off x="5064696" y="2532312"/>
              <a:ext cx="610920" cy="462960"/>
            </p14:xfrm>
          </p:contentPart>
        </mc:Choice>
        <mc:Fallback xmlns="">
          <p:pic>
            <p:nvPicPr>
              <p:cNvPr id="10" name="Entrada de lápiz 9"/>
              <p:cNvPicPr/>
              <p:nvPr/>
            </p:nvPicPr>
            <p:blipFill>
              <a:blip r:embed="rId9"/>
              <a:stretch>
                <a:fillRect/>
              </a:stretch>
            </p:blipFill>
            <p:spPr>
              <a:xfrm>
                <a:off x="5055696" y="2524392"/>
                <a:ext cx="6300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trada de lápiz 13"/>
              <p14:cNvContentPartPr/>
              <p14:nvPr/>
            </p14:nvContentPartPr>
            <p14:xfrm>
              <a:off x="6793776" y="3796272"/>
              <a:ext cx="591840" cy="606960"/>
            </p14:xfrm>
          </p:contentPart>
        </mc:Choice>
        <mc:Fallback xmlns="">
          <p:pic>
            <p:nvPicPr>
              <p:cNvPr id="14" name="Entrada de lápiz 13"/>
              <p:cNvPicPr/>
              <p:nvPr/>
            </p:nvPicPr>
            <p:blipFill>
              <a:blip r:embed="rId11"/>
              <a:stretch>
                <a:fillRect/>
              </a:stretch>
            </p:blipFill>
            <p:spPr>
              <a:xfrm>
                <a:off x="6784416" y="3786552"/>
                <a:ext cx="61128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Entrada de lápiz 15"/>
              <p14:cNvContentPartPr/>
              <p14:nvPr/>
            </p14:nvContentPartPr>
            <p14:xfrm>
              <a:off x="4849416" y="4095792"/>
              <a:ext cx="753480" cy="946440"/>
            </p14:xfrm>
          </p:contentPart>
        </mc:Choice>
        <mc:Fallback xmlns="">
          <p:pic>
            <p:nvPicPr>
              <p:cNvPr id="16" name="Entrada de lápiz 15"/>
              <p:cNvPicPr/>
              <p:nvPr/>
            </p:nvPicPr>
            <p:blipFill>
              <a:blip r:embed="rId13"/>
              <a:stretch>
                <a:fillRect/>
              </a:stretch>
            </p:blipFill>
            <p:spPr>
              <a:xfrm>
                <a:off x="4839696" y="4086072"/>
                <a:ext cx="77328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Entrada de lápiz 23"/>
              <p14:cNvContentPartPr/>
              <p14:nvPr/>
            </p14:nvContentPartPr>
            <p14:xfrm>
              <a:off x="10537416" y="2161512"/>
              <a:ext cx="739800" cy="331560"/>
            </p14:xfrm>
          </p:contentPart>
        </mc:Choice>
        <mc:Fallback xmlns="">
          <p:pic>
            <p:nvPicPr>
              <p:cNvPr id="24" name="Entrada de lápiz 23"/>
              <p:cNvPicPr/>
              <p:nvPr/>
            </p:nvPicPr>
            <p:blipFill>
              <a:blip r:embed="rId15"/>
              <a:stretch>
                <a:fillRect/>
              </a:stretch>
            </p:blipFill>
            <p:spPr>
              <a:xfrm>
                <a:off x="10529496" y="2156472"/>
                <a:ext cx="755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Entrada de lápiz 25"/>
              <p14:cNvContentPartPr/>
              <p14:nvPr/>
            </p14:nvContentPartPr>
            <p14:xfrm>
              <a:off x="8927856" y="2431152"/>
              <a:ext cx="2211120" cy="2643480"/>
            </p14:xfrm>
          </p:contentPart>
        </mc:Choice>
        <mc:Fallback xmlns="">
          <p:pic>
            <p:nvPicPr>
              <p:cNvPr id="26" name="Entrada de lápiz 25"/>
              <p:cNvPicPr/>
              <p:nvPr/>
            </p:nvPicPr>
            <p:blipFill>
              <a:blip r:embed="rId17"/>
              <a:stretch>
                <a:fillRect/>
              </a:stretch>
            </p:blipFill>
            <p:spPr>
              <a:xfrm>
                <a:off x="8923536" y="2427912"/>
                <a:ext cx="2219760"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Entrada de lápiz 27"/>
              <p14:cNvContentPartPr/>
              <p14:nvPr/>
            </p14:nvContentPartPr>
            <p14:xfrm>
              <a:off x="10286856" y="1965672"/>
              <a:ext cx="1269000" cy="730080"/>
            </p14:xfrm>
          </p:contentPart>
        </mc:Choice>
        <mc:Fallback xmlns="">
          <p:pic>
            <p:nvPicPr>
              <p:cNvPr id="28" name="Entrada de lápiz 27"/>
              <p:cNvPicPr/>
              <p:nvPr/>
            </p:nvPicPr>
            <p:blipFill>
              <a:blip r:embed="rId19"/>
              <a:stretch>
                <a:fillRect/>
              </a:stretch>
            </p:blipFill>
            <p:spPr>
              <a:xfrm>
                <a:off x="10278216" y="1956672"/>
                <a:ext cx="128664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Entrada de lápiz 29"/>
              <p14:cNvContentPartPr/>
              <p14:nvPr/>
            </p14:nvContentPartPr>
            <p14:xfrm>
              <a:off x="1933416" y="3037392"/>
              <a:ext cx="345960" cy="407160"/>
            </p14:xfrm>
          </p:contentPart>
        </mc:Choice>
        <mc:Fallback xmlns="">
          <p:pic>
            <p:nvPicPr>
              <p:cNvPr id="30" name="Entrada de lápiz 29"/>
              <p:cNvPicPr/>
              <p:nvPr/>
            </p:nvPicPr>
            <p:blipFill>
              <a:blip r:embed="rId21"/>
              <a:stretch>
                <a:fillRect/>
              </a:stretch>
            </p:blipFill>
            <p:spPr>
              <a:xfrm>
                <a:off x="1924056" y="3028032"/>
                <a:ext cx="3646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Entrada de lápiz 30"/>
              <p14:cNvContentPartPr/>
              <p14:nvPr/>
            </p14:nvContentPartPr>
            <p14:xfrm>
              <a:off x="1453896" y="4873752"/>
              <a:ext cx="435240" cy="408600"/>
            </p14:xfrm>
          </p:contentPart>
        </mc:Choice>
        <mc:Fallback xmlns="">
          <p:pic>
            <p:nvPicPr>
              <p:cNvPr id="31" name="Entrada de lápiz 30"/>
              <p:cNvPicPr/>
              <p:nvPr/>
            </p:nvPicPr>
            <p:blipFill>
              <a:blip r:embed="rId23"/>
              <a:stretch>
                <a:fillRect/>
              </a:stretch>
            </p:blipFill>
            <p:spPr>
              <a:xfrm>
                <a:off x="1445976" y="4865472"/>
                <a:ext cx="451080" cy="425520"/>
              </a:xfrm>
              <a:prstGeom prst="rect">
                <a:avLst/>
              </a:prstGeom>
            </p:spPr>
          </p:pic>
        </mc:Fallback>
      </mc:AlternateContent>
    </p:spTree>
    <p:extLst>
      <p:ext uri="{BB962C8B-B14F-4D97-AF65-F5344CB8AC3E}">
        <p14:creationId xmlns:p14="http://schemas.microsoft.com/office/powerpoint/2010/main" val="3733180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Teorema del límite central</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fontScale="92500" lnSpcReduction="10000"/>
              </a:bodyPr>
              <a:lstStyle/>
              <a:p>
                <a:pPr marL="0" indent="0">
                  <a:buNone/>
                </a:pPr>
                <a:r>
                  <a:rPr lang="es-MX" b="1" dirty="0" smtClean="0"/>
                  <a:t>Ejemplo 2: </a:t>
                </a:r>
                <a:r>
                  <a:rPr lang="es-MX" dirty="0" smtClean="0"/>
                  <a:t>para el caso del ejemplo 1, determinar:</a:t>
                </a:r>
              </a:p>
              <a:p>
                <a:pPr marL="0" indent="0">
                  <a:buClr>
                    <a:schemeClr val="accent1"/>
                  </a:buClr>
                  <a:buSzPct val="100000"/>
                  <a:buNone/>
                </a:pPr>
                <a:r>
                  <a:rPr lang="es-MX" dirty="0" smtClean="0"/>
                  <a:t>a. El error </a:t>
                </a:r>
                <a:r>
                  <a:rPr lang="es-MX" dirty="0" err="1" smtClean="0"/>
                  <a:t>muestral</a:t>
                </a:r>
                <a:r>
                  <a:rPr lang="es-MX" dirty="0" smtClean="0"/>
                  <a:t> de cada media</a:t>
                </a:r>
              </a:p>
              <a:p>
                <a:pPr marL="0" indent="0" algn="ctr">
                  <a:buClr>
                    <a:schemeClr val="accent1"/>
                  </a:buClr>
                  <a:buSzPct val="100000"/>
                  <a:buNone/>
                </a:pPr>
                <a:r>
                  <a:rPr lang="es-MX" dirty="0" smtClean="0"/>
                  <a:t> </a:t>
                </a:r>
                <a14:m>
                  <m:oMath xmlns:m="http://schemas.openxmlformats.org/officeDocument/2006/math">
                    <m:r>
                      <a:rPr lang="es-MX" i="1">
                        <a:latin typeface="Cambria Math" panose="02040503050406030204" pitchFamily="18" charset="0"/>
                      </a:rPr>
                      <m:t>𝑒</m:t>
                    </m:r>
                    <m:r>
                      <a:rPr lang="es-MX" i="1">
                        <a:latin typeface="Cambria Math" panose="02040503050406030204" pitchFamily="18" charset="0"/>
                      </a:rPr>
                      <m:t>=</m:t>
                    </m:r>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 −</m:t>
                    </m:r>
                    <m:r>
                      <a:rPr lang="es-MX" i="1">
                        <a:latin typeface="Cambria Math" panose="02040503050406030204" pitchFamily="18" charset="0"/>
                      </a:rPr>
                      <m:t>𝜇</m:t>
                    </m:r>
                  </m:oMath>
                </a14:m>
                <a:endParaRPr lang="es-MX" dirty="0" smtClean="0"/>
              </a:p>
              <a:p>
                <a:pPr marL="0" indent="0">
                  <a:buClr>
                    <a:schemeClr val="accent1"/>
                  </a:buClr>
                  <a:buSzPct val="100000"/>
                  <a:buNone/>
                </a:pPr>
                <a:r>
                  <a:rPr lang="es-MX" dirty="0" smtClean="0"/>
                  <a:t>b. La media de los errores </a:t>
                </a:r>
                <a:r>
                  <a:rPr lang="es-MX" dirty="0" err="1" smtClean="0"/>
                  <a:t>muestrales</a:t>
                </a:r>
                <a:r>
                  <a:rPr lang="es-MX" dirty="0" smtClean="0"/>
                  <a:t> </a:t>
                </a:r>
              </a:p>
              <a:p>
                <a:pPr marL="0" indent="0" algn="ctr">
                  <a:buClr>
                    <a:schemeClr val="accent1"/>
                  </a:buClr>
                  <a:buSzPct val="10000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𝑒</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sub>
                            <m:sup>
                              <m:r>
                                <a:rPr lang="es-MX" b="0" i="1" smtClean="0">
                                  <a:latin typeface="Cambria Math" panose="02040503050406030204" pitchFamily="18" charset="0"/>
                                </a:rPr>
                                <m:t>𝑛</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𝑒</m:t>
                                  </m:r>
                                </m:e>
                                <m:sub>
                                  <m:r>
                                    <a:rPr lang="es-MX" b="0" i="1" smtClean="0">
                                      <a:latin typeface="Cambria Math" panose="02040503050406030204" pitchFamily="18" charset="0"/>
                                    </a:rPr>
                                    <m:t>𝑖</m:t>
                                  </m:r>
                                </m:sub>
                              </m:sSub>
                            </m:e>
                          </m:nary>
                        </m:num>
                        <m:den>
                          <m:r>
                            <a:rPr lang="es-MX" b="0" i="1" smtClean="0">
                              <a:latin typeface="Cambria Math" panose="02040503050406030204" pitchFamily="18" charset="0"/>
                            </a:rPr>
                            <m:t>𝑛</m:t>
                          </m:r>
                        </m:den>
                      </m:f>
                    </m:oMath>
                  </m:oMathPara>
                </a14:m>
                <a:endParaRPr lang="es-MX" dirty="0" smtClean="0"/>
              </a:p>
              <a:p>
                <a:pPr marL="0" indent="0">
                  <a:buClr>
                    <a:schemeClr val="accent1"/>
                  </a:buClr>
                  <a:buSzPct val="100000"/>
                  <a:buNone/>
                </a:pPr>
                <a:r>
                  <a:rPr lang="es-MX" dirty="0" smtClean="0"/>
                  <a:t>c. La desviación estándar de los errores </a:t>
                </a:r>
                <a:r>
                  <a:rPr lang="es-MX" dirty="0" err="1" smtClean="0"/>
                  <a:t>muestrales</a:t>
                </a:r>
                <a:r>
                  <a:rPr lang="es-MX" dirty="0" smtClean="0"/>
                  <a:t> </a:t>
                </a:r>
              </a:p>
              <a:p>
                <a:pPr marL="0" indent="0" algn="ctr">
                  <a:buClr>
                    <a:schemeClr val="accent1"/>
                  </a:buClr>
                  <a:buSzPct val="10000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𝑒</m:t>
                          </m:r>
                        </m:sub>
                      </m:sSub>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𝑘</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𝑒</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𝑒</m:t>
                                              </m:r>
                                            </m:sub>
                                          </m:sSub>
                                        </m:e>
                                      </m:d>
                                    </m:e>
                                    <m:sup>
                                      <m:r>
                                        <a:rPr lang="es-MX" b="0" i="1" smtClean="0">
                                          <a:latin typeface="Cambria Math" panose="02040503050406030204" pitchFamily="18" charset="0"/>
                                        </a:rPr>
                                        <m:t>2</m:t>
                                      </m:r>
                                    </m:sup>
                                  </m:sSup>
                                </m:e>
                              </m:nary>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𝑖</m:t>
                                  </m:r>
                                </m:sub>
                              </m:sSub>
                            </m:num>
                            <m:den>
                              <m:r>
                                <a:rPr lang="es-MX" b="0" i="1" smtClean="0">
                                  <a:latin typeface="Cambria Math" panose="02040503050406030204" pitchFamily="18" charset="0"/>
                                </a:rPr>
                                <m:t>𝑁</m:t>
                              </m:r>
                            </m:den>
                          </m:f>
                        </m:e>
                      </m:rad>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t="-2307"/>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Entrada de lápiz 4"/>
              <p14:cNvContentPartPr/>
              <p14:nvPr/>
            </p14:nvContentPartPr>
            <p14:xfrm>
              <a:off x="7065576" y="3591432"/>
              <a:ext cx="9000" cy="11160"/>
            </p14:xfrm>
          </p:contentPart>
        </mc:Choice>
        <mc:Fallback xmlns="">
          <p:pic>
            <p:nvPicPr>
              <p:cNvPr id="5" name="Entrada de lápiz 4"/>
              <p:cNvPicPr/>
              <p:nvPr/>
            </p:nvPicPr>
            <p:blipFill>
              <a:blip r:embed="rId4"/>
              <a:stretch>
                <a:fillRect/>
              </a:stretch>
            </p:blipFill>
            <p:spPr>
              <a:xfrm>
                <a:off x="7058376" y="3583152"/>
                <a:ext cx="24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p14:cNvContentPartPr/>
              <p14:nvPr/>
            </p14:nvContentPartPr>
            <p14:xfrm>
              <a:off x="8215776" y="5079312"/>
              <a:ext cx="291240" cy="260640"/>
            </p14:xfrm>
          </p:contentPart>
        </mc:Choice>
        <mc:Fallback xmlns="">
          <p:pic>
            <p:nvPicPr>
              <p:cNvPr id="7" name="Entrada de lápiz 6"/>
              <p:cNvPicPr/>
              <p:nvPr/>
            </p:nvPicPr>
            <p:blipFill>
              <a:blip r:embed="rId6"/>
              <a:stretch>
                <a:fillRect/>
              </a:stretch>
            </p:blipFill>
            <p:spPr>
              <a:xfrm>
                <a:off x="8206776" y="5069952"/>
                <a:ext cx="309960" cy="279360"/>
              </a:xfrm>
              <a:prstGeom prst="rect">
                <a:avLst/>
              </a:prstGeom>
            </p:spPr>
          </p:pic>
        </mc:Fallback>
      </mc:AlternateContent>
    </p:spTree>
    <p:extLst>
      <p:ext uri="{BB962C8B-B14F-4D97-AF65-F5344CB8AC3E}">
        <p14:creationId xmlns:p14="http://schemas.microsoft.com/office/powerpoint/2010/main" val="3052869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Teorema del límite central</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=3 </m:t>
                    </m:r>
                    <m:r>
                      <a:rPr lang="es-MX" b="0" i="1" smtClean="0">
                        <a:latin typeface="Cambria Math" panose="02040503050406030204" pitchFamily="18" charset="0"/>
                      </a:rPr>
                      <m:t>𝑦</m:t>
                    </m:r>
                    <m:r>
                      <a:rPr lang="es-MX" b="0" i="1" smtClean="0">
                        <a:latin typeface="Cambria Math" panose="02040503050406030204" pitchFamily="18" charset="0"/>
                      </a:rPr>
                      <m:t> </m:t>
                    </m:r>
                    <m:r>
                      <a:rPr lang="es-MX" b="0" i="1" smtClean="0">
                        <a:latin typeface="Cambria Math" panose="02040503050406030204" pitchFamily="18" charset="0"/>
                      </a:rPr>
                      <m:t>𝑒</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 −</m:t>
                    </m:r>
                    <m:r>
                      <a:rPr lang="es-MX" b="0" i="1" smtClean="0">
                        <a:latin typeface="Cambria Math" panose="02040503050406030204" pitchFamily="18" charset="0"/>
                      </a:rPr>
                      <m:t>𝜇</m:t>
                    </m:r>
                  </m:oMath>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1665656776"/>
                  </p:ext>
                </p:extLst>
              </p:nvPr>
            </p:nvGraphicFramePr>
            <p:xfrm>
              <a:off x="675906" y="2187830"/>
              <a:ext cx="4378545" cy="4328732"/>
            </p:xfrm>
            <a:graphic>
              <a:graphicData uri="http://schemas.openxmlformats.org/drawingml/2006/table">
                <a:tbl>
                  <a:tblPr>
                    <a:tableStyleId>{5C22544A-7EE6-4342-B048-85BDC9FD1C3A}</a:tableStyleId>
                  </a:tblPr>
                  <a:tblGrid>
                    <a:gridCol w="459954">
                      <a:extLst>
                        <a:ext uri="{9D8B030D-6E8A-4147-A177-3AD203B41FA5}">
                          <a16:colId xmlns:a16="http://schemas.microsoft.com/office/drawing/2014/main" val="3878066979"/>
                        </a:ext>
                      </a:extLst>
                    </a:gridCol>
                    <a:gridCol w="850894">
                      <a:extLst>
                        <a:ext uri="{9D8B030D-6E8A-4147-A177-3AD203B41FA5}">
                          <a16:colId xmlns:a16="http://schemas.microsoft.com/office/drawing/2014/main" val="3878757894"/>
                        </a:ext>
                      </a:extLst>
                    </a:gridCol>
                    <a:gridCol w="527846">
                      <a:extLst>
                        <a:ext uri="{9D8B030D-6E8A-4147-A177-3AD203B41FA5}">
                          <a16:colId xmlns:a16="http://schemas.microsoft.com/office/drawing/2014/main" val="1242139244"/>
                        </a:ext>
                      </a:extLst>
                    </a:gridCol>
                    <a:gridCol w="1426464">
                      <a:extLst>
                        <a:ext uri="{9D8B030D-6E8A-4147-A177-3AD203B41FA5}">
                          <a16:colId xmlns:a16="http://schemas.microsoft.com/office/drawing/2014/main" val="2542736437"/>
                        </a:ext>
                      </a:extLst>
                    </a:gridCol>
                    <a:gridCol w="1113387">
                      <a:extLst>
                        <a:ext uri="{9D8B030D-6E8A-4147-A177-3AD203B41FA5}">
                          <a16:colId xmlns:a16="http://schemas.microsoft.com/office/drawing/2014/main" val="3515131338"/>
                        </a:ext>
                      </a:extLst>
                    </a:gridCol>
                  </a:tblGrid>
                  <a:tr h="203500">
                    <a:tc>
                      <a:txBody>
                        <a:bodyPr/>
                        <a:lstStyle/>
                        <a:p>
                          <a:pPr algn="ctr" fontAlgn="b"/>
                          <a:endParaRPr lang="es-MX"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100" b="1" u="none" strike="noStrike" dirty="0" smtClean="0">
                              <a:effectLst/>
                            </a:rPr>
                            <a:t>Muestra</a:t>
                          </a:r>
                          <a:endParaRPr lang="es-MX" sz="800" b="1"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14:m>
                            <m:oMath xmlns:m="http://schemas.openxmlformats.org/officeDocument/2006/math">
                              <m:bar>
                                <m:barPr>
                                  <m:pos m:val="top"/>
                                  <m:ctrlPr>
                                    <a:rPr lang="es-MX" sz="2000" b="1" i="1" u="none" strike="noStrike" smtClean="0">
                                      <a:effectLst/>
                                      <a:latin typeface="Cambria Math" panose="02040503050406030204" pitchFamily="18" charset="0"/>
                                    </a:rPr>
                                  </m:ctrlPr>
                                </m:barPr>
                                <m:e>
                                  <m:r>
                                    <a:rPr lang="es-MX" sz="2000" b="1" i="1" u="none" strike="noStrike" smtClean="0">
                                      <a:effectLst/>
                                      <a:latin typeface="Cambria Math" panose="02040503050406030204" pitchFamily="18" charset="0"/>
                                    </a:rPr>
                                    <m:t>𝒙</m:t>
                                  </m:r>
                                </m:e>
                              </m:bar>
                            </m:oMath>
                          </a14:m>
                          <a:r>
                            <a:rPr lang="es-MX" sz="1100" b="1" u="none" strike="noStrike" dirty="0">
                              <a:effectLst/>
                            </a:rPr>
                            <a:t> </a:t>
                          </a:r>
                          <a:endParaRPr lang="es-MX"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MX" sz="1800" b="1" i="1" smtClean="0">
                                    <a:latin typeface="Cambria Math" panose="02040503050406030204" pitchFamily="18" charset="0"/>
                                  </a:rPr>
                                  <m:t>𝒆</m:t>
                                </m:r>
                                <m:r>
                                  <a:rPr lang="es-MX" sz="1800" b="1" i="1" smtClean="0">
                                    <a:latin typeface="Cambria Math" panose="02040503050406030204" pitchFamily="18" charset="0"/>
                                  </a:rPr>
                                  <m:t>=</m:t>
                                </m:r>
                                <m:bar>
                                  <m:barPr>
                                    <m:pos m:val="top"/>
                                    <m:ctrlPr>
                                      <a:rPr lang="es-MX" sz="1800" b="1" i="1" smtClean="0">
                                        <a:latin typeface="Cambria Math" panose="02040503050406030204" pitchFamily="18" charset="0"/>
                                      </a:rPr>
                                    </m:ctrlPr>
                                  </m:barPr>
                                  <m:e>
                                    <m:r>
                                      <a:rPr lang="es-MX" sz="1800" b="1" i="1" smtClean="0">
                                        <a:latin typeface="Cambria Math" panose="02040503050406030204" pitchFamily="18" charset="0"/>
                                      </a:rPr>
                                      <m:t>𝒙</m:t>
                                    </m:r>
                                  </m:e>
                                </m:bar>
                                <m:r>
                                  <a:rPr lang="es-MX" sz="1800" b="1" i="1" smtClean="0">
                                    <a:latin typeface="Cambria Math" panose="02040503050406030204" pitchFamily="18" charset="0"/>
                                  </a:rPr>
                                  <m:t> −</m:t>
                                </m:r>
                                <m:r>
                                  <a:rPr lang="es-MX" sz="1800" b="1" i="1" smtClean="0">
                                    <a:latin typeface="Cambria Math" panose="02040503050406030204" pitchFamily="18" charset="0"/>
                                  </a:rPr>
                                  <m:t>𝝁</m:t>
                                </m:r>
                              </m:oMath>
                            </m:oMathPara>
                          </a14:m>
                          <a:endParaRPr lang="es-MX" sz="1800" b="1" dirty="0"/>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s-MX" b="1" i="1" smtClean="0">
                                        <a:latin typeface="Cambria Math" panose="02040503050406030204" pitchFamily="18" charset="0"/>
                                      </a:rPr>
                                    </m:ctrlPr>
                                  </m:sSupPr>
                                  <m:e>
                                    <m:d>
                                      <m:dPr>
                                        <m:ctrlPr>
                                          <a:rPr lang="es-MX" b="1" i="1">
                                            <a:latin typeface="Cambria Math" panose="02040503050406030204" pitchFamily="18" charset="0"/>
                                          </a:rPr>
                                        </m:ctrlPr>
                                      </m:dPr>
                                      <m:e>
                                        <m:sSub>
                                          <m:sSubPr>
                                            <m:ctrlPr>
                                              <a:rPr lang="es-MX" b="1" i="1">
                                                <a:latin typeface="Cambria Math" panose="02040503050406030204" pitchFamily="18" charset="0"/>
                                              </a:rPr>
                                            </m:ctrlPr>
                                          </m:sSubPr>
                                          <m:e>
                                            <m:r>
                                              <a:rPr lang="es-MX" b="1" i="1">
                                                <a:latin typeface="Cambria Math" panose="02040503050406030204" pitchFamily="18" charset="0"/>
                                              </a:rPr>
                                              <m:t>𝒆</m:t>
                                            </m:r>
                                          </m:e>
                                          <m:sub>
                                            <m:r>
                                              <a:rPr lang="es-MX" b="1" i="1">
                                                <a:latin typeface="Cambria Math" panose="02040503050406030204" pitchFamily="18" charset="0"/>
                                              </a:rPr>
                                              <m:t>𝒊</m:t>
                                            </m:r>
                                          </m:sub>
                                        </m:sSub>
                                        <m:r>
                                          <a:rPr lang="es-MX" b="1" i="1">
                                            <a:latin typeface="Cambria Math" panose="02040503050406030204" pitchFamily="18" charset="0"/>
                                          </a:rPr>
                                          <m:t>−</m:t>
                                        </m:r>
                                        <m:sSub>
                                          <m:sSubPr>
                                            <m:ctrlPr>
                                              <a:rPr lang="es-MX" b="1" i="1">
                                                <a:latin typeface="Cambria Math" panose="02040503050406030204" pitchFamily="18" charset="0"/>
                                              </a:rPr>
                                            </m:ctrlPr>
                                          </m:sSubPr>
                                          <m:e>
                                            <m:r>
                                              <a:rPr lang="es-MX" b="1" i="1">
                                                <a:latin typeface="Cambria Math" panose="02040503050406030204" pitchFamily="18" charset="0"/>
                                              </a:rPr>
                                              <m:t>𝝁</m:t>
                                            </m:r>
                                          </m:e>
                                          <m:sub>
                                            <m:r>
                                              <a:rPr lang="es-MX" b="1" i="1">
                                                <a:latin typeface="Cambria Math" panose="02040503050406030204" pitchFamily="18" charset="0"/>
                                              </a:rPr>
                                              <m:t>𝒆</m:t>
                                            </m:r>
                                          </m:sub>
                                        </m:sSub>
                                      </m:e>
                                    </m:d>
                                  </m:e>
                                  <m:sup>
                                    <m:r>
                                      <a:rPr lang="es-MX" b="1" i="1">
                                        <a:latin typeface="Cambria Math" panose="02040503050406030204" pitchFamily="18" charset="0"/>
                                      </a:rPr>
                                      <m:t>𝟐</m:t>
                                    </m:r>
                                  </m:sup>
                                </m:sSup>
                              </m:oMath>
                            </m:oMathPara>
                          </a14:m>
                          <a:endParaRPr lang="es-MX" sz="1800" b="1" dirty="0"/>
                        </a:p>
                      </a:txBody>
                      <a:tcPr marL="7620" marR="7620" marT="7620" marB="0" anchor="b"/>
                    </a:tc>
                    <a:extLst>
                      <a:ext uri="{0D108BD9-81ED-4DB2-BD59-A6C34878D82A}">
                        <a16:rowId xmlns:a16="http://schemas.microsoft.com/office/drawing/2014/main" val="200428609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(0,0)</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0</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052572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(0,2)</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1</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6119306"/>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2</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 =-1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992162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 =0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529087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9344670"/>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8967553"/>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7</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973169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564881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907637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3385354"/>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5545481"/>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023829"/>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8928665"/>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7341538"/>
                      </a:ext>
                    </a:extLst>
                  </a:tr>
                  <a:tr h="195360">
                    <a:tc>
                      <a:txBody>
                        <a:bodyPr/>
                        <a:lstStyle/>
                        <a:p>
                          <a:pPr algn="ctr" fontAlgn="b"/>
                          <a:r>
                            <a:rPr lang="es-MX" sz="1600" b="0" i="0" u="none" strike="noStrike" dirty="0" smtClean="0">
                              <a:solidFill>
                                <a:srgbClr val="000000"/>
                              </a:solidFill>
                              <a:effectLst/>
                              <a:latin typeface="Calibri" panose="020F0502020204030204" pitchFamily="34" charset="0"/>
                            </a:rPr>
                            <a:t>15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1677923"/>
                      </a:ext>
                    </a:extLst>
                  </a:tr>
                  <a:tr h="203500">
                    <a:tc>
                      <a:txBody>
                        <a:bodyPr/>
                        <a:lstStyle/>
                        <a:p>
                          <a:pPr algn="ctr" fontAlgn="b"/>
                          <a:r>
                            <a:rPr lang="es-MX" sz="1600" b="0" i="0" u="none" strike="noStrike" dirty="0" smtClean="0">
                              <a:solidFill>
                                <a:srgbClr val="000000"/>
                              </a:solidFill>
                              <a:effectLst/>
                              <a:latin typeface="Calibri" panose="020F0502020204030204" pitchFamily="34" charset="0"/>
                            </a:rPr>
                            <a:t>16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5965067"/>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1665656776"/>
                  </p:ext>
                </p:extLst>
              </p:nvPr>
            </p:nvGraphicFramePr>
            <p:xfrm>
              <a:off x="675906" y="2187830"/>
              <a:ext cx="4378545" cy="4328732"/>
            </p:xfrm>
            <a:graphic>
              <a:graphicData uri="http://schemas.openxmlformats.org/drawingml/2006/table">
                <a:tbl>
                  <a:tblPr>
                    <a:tableStyleId>{5C22544A-7EE6-4342-B048-85BDC9FD1C3A}</a:tableStyleId>
                  </a:tblPr>
                  <a:tblGrid>
                    <a:gridCol w="459954">
                      <a:extLst>
                        <a:ext uri="{9D8B030D-6E8A-4147-A177-3AD203B41FA5}">
                          <a16:colId xmlns:a16="http://schemas.microsoft.com/office/drawing/2014/main" val="3878066979"/>
                        </a:ext>
                      </a:extLst>
                    </a:gridCol>
                    <a:gridCol w="850894">
                      <a:extLst>
                        <a:ext uri="{9D8B030D-6E8A-4147-A177-3AD203B41FA5}">
                          <a16:colId xmlns:a16="http://schemas.microsoft.com/office/drawing/2014/main" val="3878757894"/>
                        </a:ext>
                      </a:extLst>
                    </a:gridCol>
                    <a:gridCol w="527846">
                      <a:extLst>
                        <a:ext uri="{9D8B030D-6E8A-4147-A177-3AD203B41FA5}">
                          <a16:colId xmlns:a16="http://schemas.microsoft.com/office/drawing/2014/main" val="1242139244"/>
                        </a:ext>
                      </a:extLst>
                    </a:gridCol>
                    <a:gridCol w="1426464">
                      <a:extLst>
                        <a:ext uri="{9D8B030D-6E8A-4147-A177-3AD203B41FA5}">
                          <a16:colId xmlns:a16="http://schemas.microsoft.com/office/drawing/2014/main" val="2542736437"/>
                        </a:ext>
                      </a:extLst>
                    </a:gridCol>
                    <a:gridCol w="1113387">
                      <a:extLst>
                        <a:ext uri="{9D8B030D-6E8A-4147-A177-3AD203B41FA5}">
                          <a16:colId xmlns:a16="http://schemas.microsoft.com/office/drawing/2014/main" val="3515131338"/>
                        </a:ext>
                      </a:extLst>
                    </a:gridCol>
                  </a:tblGrid>
                  <a:tr h="305372">
                    <a:tc>
                      <a:txBody>
                        <a:bodyPr/>
                        <a:lstStyle/>
                        <a:p>
                          <a:pPr algn="ctr" fontAlgn="b"/>
                          <a:endParaRPr lang="es-MX"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100" b="1" u="none" strike="noStrike" dirty="0" smtClean="0">
                              <a:effectLst/>
                            </a:rPr>
                            <a:t>Muestra</a:t>
                          </a:r>
                          <a:endParaRPr lang="es-MX" sz="800" b="1" i="0" u="none" strike="noStrike" dirty="0" smtClean="0">
                            <a:solidFill>
                              <a:srgbClr val="000000"/>
                            </a:solidFill>
                            <a:effectLst/>
                            <a:latin typeface="Calibri" panose="020F0502020204030204" pitchFamily="34" charset="0"/>
                          </a:endParaRPr>
                        </a:p>
                      </a:txBody>
                      <a:tcPr marL="7620" marR="7620" marT="7620" marB="0" anchor="b"/>
                    </a:tc>
                    <a:tc>
                      <a:txBody>
                        <a:bodyPr/>
                        <a:lstStyle/>
                        <a:p>
                          <a:endParaRPr lang="es-MX"/>
                        </a:p>
                      </a:txBody>
                      <a:tcPr marL="7620" marR="7620" marT="7620" marB="0" anchor="b">
                        <a:blipFill>
                          <a:blip r:embed="rId3"/>
                          <a:stretch>
                            <a:fillRect l="-252326" t="-2000" r="-488372" b="-1364000"/>
                          </a:stretch>
                        </a:blipFill>
                      </a:tcPr>
                    </a:tc>
                    <a:tc>
                      <a:txBody>
                        <a:bodyPr/>
                        <a:lstStyle/>
                        <a:p>
                          <a:endParaRPr lang="es-MX"/>
                        </a:p>
                      </a:txBody>
                      <a:tcPr marL="7620" marR="7620" marT="7620" marB="0" anchor="b">
                        <a:blipFill>
                          <a:blip r:embed="rId3"/>
                          <a:stretch>
                            <a:fillRect l="-128936" t="-2000" r="-78723" b="-1364000"/>
                          </a:stretch>
                        </a:blipFill>
                      </a:tcPr>
                    </a:tc>
                    <a:tc>
                      <a:txBody>
                        <a:bodyPr/>
                        <a:lstStyle/>
                        <a:p>
                          <a:endParaRPr lang="es-MX"/>
                        </a:p>
                      </a:txBody>
                      <a:tcPr marL="7620" marR="7620" marT="7620" marB="0" anchor="b">
                        <a:blipFill>
                          <a:blip r:embed="rId3"/>
                          <a:stretch>
                            <a:fillRect l="-293989" t="-2000" r="-1093" b="-1364000"/>
                          </a:stretch>
                        </a:blipFill>
                      </a:tcPr>
                    </a:tc>
                    <a:extLst>
                      <a:ext uri="{0D108BD9-81ED-4DB2-BD59-A6C34878D82A}">
                        <a16:rowId xmlns:a16="http://schemas.microsoft.com/office/drawing/2014/main" val="200428609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(0,0)</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0</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052572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(0,2)</a:t>
                          </a:r>
                          <a:endParaRPr lang="es-MX" sz="1600" b="0" i="0" u="none" strike="noStrike" dirty="0" smtClean="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1</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6119306"/>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a:effectLst/>
                            </a:rPr>
                            <a:t>2</a:t>
                          </a:r>
                          <a:endParaRPr lang="es-MX"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 =-1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992162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(0,6)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 =0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529087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9344670"/>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8967553"/>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7</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973169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(2,6)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564881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907637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3385354"/>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5545481"/>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(4,6)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023829"/>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8928665"/>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7341538"/>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5</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1677923"/>
                      </a:ext>
                    </a:extLst>
                  </a:tr>
                  <a:tr h="251460">
                    <a:tc>
                      <a:txBody>
                        <a:bodyPr/>
                        <a:lstStyle/>
                        <a:p>
                          <a:pPr algn="ctr" fontAlgn="b"/>
                          <a:r>
                            <a:rPr lang="es-MX" sz="1600" b="0" i="0" u="none" strike="noStrike" dirty="0" smtClean="0">
                              <a:solidFill>
                                <a:srgbClr val="000000"/>
                              </a:solidFill>
                              <a:effectLst/>
                              <a:latin typeface="Calibri" panose="020F0502020204030204" pitchFamily="34" charset="0"/>
                            </a:rPr>
                            <a:t>16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MX" sz="1600" u="none" strike="noStrike" dirty="0" smtClean="0">
                              <a:effectLst/>
                            </a:rPr>
                            <a:t>(6,6)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u="none" strike="noStrike" dirty="0">
                              <a:effectLst/>
                            </a:rPr>
                            <a:t>6</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5965067"/>
                      </a:ext>
                    </a:extLst>
                  </a:tr>
                </a:tbl>
              </a:graphicData>
            </a:graphic>
          </p:graphicFrame>
        </mc:Fallback>
      </mc:AlternateContent>
      <mc:AlternateContent xmlns:mc="http://schemas.openxmlformats.org/markup-compatibility/2006" xmlns:a14="http://schemas.microsoft.com/office/drawing/2010/main">
        <mc:Choice Requires="a14">
          <p:sp>
            <p:nvSpPr>
              <p:cNvPr id="5" name="Rectángulo 4"/>
              <p:cNvSpPr/>
              <p:nvPr/>
            </p:nvSpPr>
            <p:spPr>
              <a:xfrm>
                <a:off x="5054451" y="2298765"/>
                <a:ext cx="7115218" cy="154933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𝑒</m:t>
                          </m:r>
                        </m:sub>
                      </m:sSub>
                      <m:r>
                        <a:rPr lang="es-MX" i="1">
                          <a:latin typeface="Cambria Math" panose="02040503050406030204" pitchFamily="18" charset="0"/>
                        </a:rPr>
                        <m:t>=</m:t>
                      </m:r>
                      <m:f>
                        <m:fPr>
                          <m:ctrlPr>
                            <a:rPr lang="es-MX" i="1">
                              <a:latin typeface="Cambria Math" panose="02040503050406030204" pitchFamily="18" charset="0"/>
                            </a:rPr>
                          </m:ctrlPr>
                        </m:fPr>
                        <m:num>
                          <m:nary>
                            <m:naryPr>
                              <m:chr m:val="∑"/>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𝑛</m:t>
                              </m:r>
                            </m:sup>
                            <m:e>
                              <m:sSub>
                                <m:sSubPr>
                                  <m:ctrlPr>
                                    <a:rPr lang="es-MX" i="1">
                                      <a:latin typeface="Cambria Math" panose="02040503050406030204" pitchFamily="18" charset="0"/>
                                    </a:rPr>
                                  </m:ctrlPr>
                                </m:sSubPr>
                                <m:e>
                                  <m:r>
                                    <a:rPr lang="es-MX" i="1">
                                      <a:latin typeface="Cambria Math" panose="02040503050406030204" pitchFamily="18" charset="0"/>
                                    </a:rPr>
                                    <m:t>𝑒</m:t>
                                  </m:r>
                                </m:e>
                                <m:sub>
                                  <m:r>
                                    <a:rPr lang="es-MX" i="1">
                                      <a:latin typeface="Cambria Math" panose="02040503050406030204" pitchFamily="18" charset="0"/>
                                    </a:rPr>
                                    <m:t>𝑖</m:t>
                                  </m:r>
                                </m:sub>
                              </m:sSub>
                            </m:e>
                          </m:nary>
                        </m:num>
                        <m:den>
                          <m:r>
                            <a:rPr lang="es-MX" i="1">
                              <a:latin typeface="Cambria Math" panose="02040503050406030204" pitchFamily="18" charset="0"/>
                            </a:rPr>
                            <m:t>𝑛</m:t>
                          </m:r>
                        </m:den>
                      </m:f>
                    </m:oMath>
                  </m:oMathPara>
                </a14:m>
                <a:endParaRPr lang="es-MX"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−3−2−1+0−2−1+0+1−1+0+1+2+0+1+2+3</m:t>
                          </m:r>
                        </m:num>
                        <m:den>
                          <m:r>
                            <a:rPr lang="es-MX" b="0" i="1" smtClean="0">
                              <a:latin typeface="Cambria Math" panose="02040503050406030204" pitchFamily="18" charset="0"/>
                            </a:rPr>
                            <m:t>16</m:t>
                          </m:r>
                        </m:den>
                      </m:f>
                    </m:oMath>
                  </m:oMathPara>
                </a14:m>
                <a:endParaRPr lang="es-MX" b="0" i="1" dirty="0" smtClean="0">
                  <a:latin typeface="Cambria Math" panose="02040503050406030204" pitchFamily="18" charset="0"/>
                </a:endParaRPr>
              </a:p>
              <a:p>
                <a:r>
                  <a:rPr lang="es-MX" b="0" dirty="0" smtClean="0"/>
                  <a:t>     </a:t>
                </a:r>
                <a14:m>
                  <m:oMath xmlns:m="http://schemas.openxmlformats.org/officeDocument/2006/math">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−10+10</m:t>
                        </m:r>
                      </m:num>
                      <m:den>
                        <m:r>
                          <a:rPr lang="es-MX" b="0" i="1" smtClean="0">
                            <a:latin typeface="Cambria Math" panose="02040503050406030204" pitchFamily="18" charset="0"/>
                          </a:rPr>
                          <m:t>16</m:t>
                        </m:r>
                      </m:den>
                    </m:f>
                    <m:r>
                      <a:rPr lang="es-MX" b="0" i="1" smtClean="0">
                        <a:latin typeface="Cambria Math" panose="02040503050406030204" pitchFamily="18" charset="0"/>
                      </a:rPr>
                      <m:t>=0</m:t>
                    </m:r>
                  </m:oMath>
                </a14:m>
                <a:endParaRPr lang="es-MX" dirty="0"/>
              </a:p>
            </p:txBody>
          </p:sp>
        </mc:Choice>
        <mc:Fallback xmlns="">
          <p:sp>
            <p:nvSpPr>
              <p:cNvPr id="5" name="Rectángulo 4"/>
              <p:cNvSpPr>
                <a:spLocks noRot="1" noChangeAspect="1" noMove="1" noResize="1" noEditPoints="1" noAdjustHandles="1" noChangeArrowheads="1" noChangeShapeType="1" noTextEdit="1"/>
              </p:cNvSpPr>
              <p:nvPr/>
            </p:nvSpPr>
            <p:spPr>
              <a:xfrm>
                <a:off x="5054451" y="2298765"/>
                <a:ext cx="7115218" cy="1549335"/>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25307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es-MX" dirty="0"/>
              <a:t>Teorema del límite central</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𝑒</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 −</m:t>
                      </m:r>
                      <m:r>
                        <a:rPr lang="es-MX" b="0" i="1" smtClean="0">
                          <a:latin typeface="Cambria Math" panose="02040503050406030204" pitchFamily="18" charset="0"/>
                        </a:rPr>
                        <m:t>𝜇</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7448562" y="3384792"/>
                <a:ext cx="3994299" cy="9217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𝜎</m:t>
                          </m:r>
                        </m:e>
                        <m:sub>
                          <m:r>
                            <a:rPr lang="es-MX" i="1">
                              <a:latin typeface="Cambria Math" panose="02040503050406030204" pitchFamily="18" charset="0"/>
                            </a:rPr>
                            <m:t>𝑒</m:t>
                          </m:r>
                        </m:sub>
                      </m:sSub>
                      <m:r>
                        <a:rPr lang="es-MX" i="1">
                          <a:latin typeface="Cambria Math" panose="02040503050406030204" pitchFamily="18" charset="0"/>
                        </a:rPr>
                        <m:t>=</m:t>
                      </m:r>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m:t>
                              </m:r>
                              <m:sSup>
                                <m:sSupPr>
                                  <m:ctrlPr>
                                    <a:rPr lang="es-MX" i="1">
                                      <a:latin typeface="Cambria Math" panose="02040503050406030204" pitchFamily="18" charset="0"/>
                                    </a:rPr>
                                  </m:ctrlPr>
                                </m:sSupPr>
                                <m:e>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𝑒</m:t>
                                          </m:r>
                                        </m:e>
                                        <m:sub>
                                          <m:r>
                                            <a:rPr lang="es-MX" i="1">
                                              <a:latin typeface="Cambria Math" panose="02040503050406030204" pitchFamily="18" charset="0"/>
                                            </a:rPr>
                                            <m:t>𝑖</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𝑒</m:t>
                                          </m:r>
                                        </m:sub>
                                      </m:sSub>
                                    </m:e>
                                  </m:d>
                                </m:e>
                                <m:sup>
                                  <m:r>
                                    <a:rPr lang="es-MX" i="1">
                                      <a:latin typeface="Cambria Math" panose="02040503050406030204" pitchFamily="18" charset="0"/>
                                    </a:rPr>
                                    <m:t>2</m:t>
                                  </m:r>
                                </m:sup>
                              </m:sSup>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num>
                            <m:den>
                              <m:r>
                                <a:rPr lang="es-MX" i="1">
                                  <a:latin typeface="Cambria Math" panose="02040503050406030204" pitchFamily="18" charset="0"/>
                                </a:rPr>
                                <m:t>𝑁</m:t>
                              </m:r>
                            </m:den>
                          </m:f>
                        </m:e>
                      </m:rad>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40</m:t>
                              </m:r>
                            </m:num>
                            <m:den>
                              <m:r>
                                <a:rPr lang="es-MX" b="0" i="1" smtClean="0">
                                  <a:latin typeface="Cambria Math" panose="02040503050406030204" pitchFamily="18" charset="0"/>
                                </a:rPr>
                                <m:t>16</m:t>
                              </m:r>
                            </m:den>
                          </m:f>
                        </m:e>
                      </m:rad>
                      <m:r>
                        <a:rPr lang="es-MX" b="0" i="1" smtClean="0">
                          <a:latin typeface="Cambria Math" panose="02040503050406030204" pitchFamily="18" charset="0"/>
                        </a:rPr>
                        <m:t>=1.5811</m:t>
                      </m:r>
                    </m:oMath>
                  </m:oMathPara>
                </a14:m>
                <a:endParaRPr lang="es-MX" dirty="0"/>
              </a:p>
            </p:txBody>
          </p:sp>
        </mc:Choice>
        <mc:Fallback xmlns="">
          <p:sp>
            <p:nvSpPr>
              <p:cNvPr id="6" name="Rectángulo 5"/>
              <p:cNvSpPr>
                <a:spLocks noRot="1" noChangeAspect="1" noMove="1" noResize="1" noEditPoints="1" noAdjustHandles="1" noChangeArrowheads="1" noChangeShapeType="1" noTextEdit="1"/>
              </p:cNvSpPr>
              <p:nvPr/>
            </p:nvSpPr>
            <p:spPr>
              <a:xfrm>
                <a:off x="7448562" y="3384792"/>
                <a:ext cx="3994299" cy="921727"/>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8" name="Tabla 7"/>
              <p:cNvGraphicFramePr>
                <a:graphicFrameLocks noGrp="1"/>
              </p:cNvGraphicFramePr>
              <p:nvPr>
                <p:extLst>
                  <p:ext uri="{D42A27DB-BD31-4B8C-83A1-F6EECF244321}">
                    <p14:modId xmlns:p14="http://schemas.microsoft.com/office/powerpoint/2010/main" val="1576388657"/>
                  </p:ext>
                </p:extLst>
              </p:nvPr>
            </p:nvGraphicFramePr>
            <p:xfrm>
              <a:off x="953729" y="2837054"/>
              <a:ext cx="5525569" cy="2017205"/>
            </p:xfrm>
            <a:graphic>
              <a:graphicData uri="http://schemas.openxmlformats.org/drawingml/2006/table">
                <a:tbl>
                  <a:tblPr>
                    <a:tableStyleId>{5C22544A-7EE6-4342-B048-85BDC9FD1C3A}</a:tableStyleId>
                  </a:tblPr>
                  <a:tblGrid>
                    <a:gridCol w="383072">
                      <a:extLst>
                        <a:ext uri="{9D8B030D-6E8A-4147-A177-3AD203B41FA5}">
                          <a16:colId xmlns:a16="http://schemas.microsoft.com/office/drawing/2014/main" val="1765820061"/>
                        </a:ext>
                      </a:extLst>
                    </a:gridCol>
                    <a:gridCol w="424582">
                      <a:extLst>
                        <a:ext uri="{9D8B030D-6E8A-4147-A177-3AD203B41FA5}">
                          <a16:colId xmlns:a16="http://schemas.microsoft.com/office/drawing/2014/main" val="2754355707"/>
                        </a:ext>
                      </a:extLst>
                    </a:gridCol>
                    <a:gridCol w="680936">
                      <a:extLst>
                        <a:ext uri="{9D8B030D-6E8A-4147-A177-3AD203B41FA5}">
                          <a16:colId xmlns:a16="http://schemas.microsoft.com/office/drawing/2014/main" val="433640837"/>
                        </a:ext>
                      </a:extLst>
                    </a:gridCol>
                    <a:gridCol w="1157592">
                      <a:extLst>
                        <a:ext uri="{9D8B030D-6E8A-4147-A177-3AD203B41FA5}">
                          <a16:colId xmlns:a16="http://schemas.microsoft.com/office/drawing/2014/main" val="1265513823"/>
                        </a:ext>
                      </a:extLst>
                    </a:gridCol>
                    <a:gridCol w="1196502">
                      <a:extLst>
                        <a:ext uri="{9D8B030D-6E8A-4147-A177-3AD203B41FA5}">
                          <a16:colId xmlns:a16="http://schemas.microsoft.com/office/drawing/2014/main" val="2871899436"/>
                        </a:ext>
                      </a:extLst>
                    </a:gridCol>
                    <a:gridCol w="1682885">
                      <a:extLst>
                        <a:ext uri="{9D8B030D-6E8A-4147-A177-3AD203B41FA5}">
                          <a16:colId xmlns:a16="http://schemas.microsoft.com/office/drawing/2014/main" val="417590588"/>
                        </a:ext>
                      </a:extLst>
                    </a:gridCol>
                  </a:tblGrid>
                  <a:tr h="190500">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bar>
                                  <m:barPr>
                                    <m:pos m:val="top"/>
                                    <m:ctrlPr>
                                      <a:rPr lang="es-MX" sz="1600" b="1" i="1" u="none" strike="noStrike" smtClean="0">
                                        <a:solidFill>
                                          <a:schemeClr val="bg1"/>
                                        </a:solidFill>
                                        <a:effectLst/>
                                        <a:latin typeface="Cambria Math" panose="02040503050406030204" pitchFamily="18" charset="0"/>
                                      </a:rPr>
                                    </m:ctrlPr>
                                  </m:barPr>
                                  <m:e>
                                    <m:r>
                                      <a:rPr lang="es-MX" sz="1600" b="1" i="1" u="none" strike="noStrike" smtClean="0">
                                        <a:solidFill>
                                          <a:schemeClr val="bg1"/>
                                        </a:solidFill>
                                        <a:effectLst/>
                                        <a:latin typeface="Cambria Math" panose="02040503050406030204" pitchFamily="18" charset="0"/>
                                      </a:rPr>
                                      <m:t>𝒙</m:t>
                                    </m:r>
                                  </m:e>
                                </m:bar>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𝒇</m:t>
                                    </m:r>
                                  </m:e>
                                  <m:sub>
                                    <m:r>
                                      <a:rPr lang="es-MX" sz="1600" b="1" i="1" u="none" strike="noStrike" smtClean="0">
                                        <a:solidFill>
                                          <a:schemeClr val="bg1"/>
                                        </a:solidFill>
                                        <a:effectLst/>
                                        <a:latin typeface="Cambria Math" panose="02040503050406030204" pitchFamily="18" charset="0"/>
                                      </a:rPr>
                                      <m:t>𝒊</m:t>
                                    </m: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600" b="1" i="1" smtClean="0">
                                        <a:solidFill>
                                          <a:schemeClr val="bg1"/>
                                        </a:solidFill>
                                        <a:latin typeface="Cambria Math" panose="02040503050406030204" pitchFamily="18" charset="0"/>
                                      </a:rPr>
                                    </m:ctrlPr>
                                  </m:sSubPr>
                                  <m:e>
                                    <m:r>
                                      <a:rPr lang="es-MX" sz="1600" b="1" i="1" smtClean="0">
                                        <a:solidFill>
                                          <a:schemeClr val="bg1"/>
                                        </a:solidFill>
                                        <a:latin typeface="Cambria Math" panose="02040503050406030204" pitchFamily="18" charset="0"/>
                                      </a:rPr>
                                      <m:t>𝒆</m:t>
                                    </m:r>
                                  </m:e>
                                  <m:sub>
                                    <m:r>
                                      <a:rPr lang="es-MX" sz="1600" b="1" i="1" smtClean="0">
                                        <a:solidFill>
                                          <a:schemeClr val="bg1"/>
                                        </a:solidFill>
                                        <a:latin typeface="Cambria Math" panose="02040503050406030204" pitchFamily="18" charset="0"/>
                                      </a:rPr>
                                      <m:t>𝒊</m:t>
                                    </m:r>
                                  </m:sub>
                                </m:sSub>
                                <m:r>
                                  <a:rPr lang="es-MX" sz="1600" b="1" i="1" smtClean="0">
                                    <a:solidFill>
                                      <a:schemeClr val="bg1"/>
                                    </a:solidFill>
                                    <a:latin typeface="Cambria Math" panose="02040503050406030204" pitchFamily="18" charset="0"/>
                                  </a:rPr>
                                  <m:t>=</m:t>
                                </m:r>
                                <m:sSub>
                                  <m:sSubPr>
                                    <m:ctrlPr>
                                      <a:rPr lang="es-MX" sz="1600" b="1" i="1" smtClean="0">
                                        <a:solidFill>
                                          <a:schemeClr val="bg1"/>
                                        </a:solidFill>
                                        <a:latin typeface="Cambria Math" panose="02040503050406030204" pitchFamily="18" charset="0"/>
                                      </a:rPr>
                                    </m:ctrlPr>
                                  </m:sSubPr>
                                  <m:e>
                                    <m:bar>
                                      <m:barPr>
                                        <m:pos m:val="top"/>
                                        <m:ctrlPr>
                                          <a:rPr lang="es-MX" sz="1600" b="1" i="1" smtClean="0">
                                            <a:solidFill>
                                              <a:schemeClr val="bg1"/>
                                            </a:solidFill>
                                            <a:latin typeface="Cambria Math" panose="02040503050406030204" pitchFamily="18" charset="0"/>
                                          </a:rPr>
                                        </m:ctrlPr>
                                      </m:barPr>
                                      <m:e>
                                        <m:r>
                                          <a:rPr lang="es-MX" sz="1600" b="1" i="1" smtClean="0">
                                            <a:solidFill>
                                              <a:schemeClr val="bg1"/>
                                            </a:solidFill>
                                            <a:latin typeface="Cambria Math" panose="02040503050406030204" pitchFamily="18" charset="0"/>
                                          </a:rPr>
                                          <m:t>𝒙</m:t>
                                        </m:r>
                                      </m:e>
                                    </m:bar>
                                  </m:e>
                                  <m:sub>
                                    <m:r>
                                      <a:rPr lang="es-MX" sz="1600" b="1" i="1" smtClean="0">
                                        <a:solidFill>
                                          <a:schemeClr val="bg1"/>
                                        </a:solidFill>
                                        <a:latin typeface="Cambria Math" panose="02040503050406030204" pitchFamily="18" charset="0"/>
                                      </a:rPr>
                                      <m:t>𝒊</m:t>
                                    </m:r>
                                  </m:sub>
                                </m:sSub>
                                <m:r>
                                  <a:rPr lang="es-MX" sz="1600" b="1" i="1" smtClean="0">
                                    <a:solidFill>
                                      <a:schemeClr val="bg1"/>
                                    </a:solidFill>
                                    <a:latin typeface="Cambria Math" panose="02040503050406030204" pitchFamily="18" charset="0"/>
                                  </a:rPr>
                                  <m:t> −</m:t>
                                </m:r>
                                <m:r>
                                  <a:rPr lang="es-MX" sz="1600" b="1" i="1" smtClean="0">
                                    <a:solidFill>
                                      <a:schemeClr val="bg1"/>
                                    </a:solidFill>
                                    <a:latin typeface="Cambria Math" panose="02040503050406030204" pitchFamily="18" charset="0"/>
                                  </a:rPr>
                                  <m:t>𝝁</m:t>
                                </m:r>
                              </m:oMath>
                            </m:oMathPara>
                          </a14:m>
                          <a:endParaRPr lang="es-MX" sz="1600" b="1" dirty="0"/>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s-MX" sz="1600" b="1" i="1" u="none" strike="noStrike" smtClean="0">
                                        <a:solidFill>
                                          <a:schemeClr val="bg1"/>
                                        </a:solidFill>
                                        <a:effectLst/>
                                        <a:latin typeface="Cambria Math" panose="02040503050406030204" pitchFamily="18" charset="0"/>
                                      </a:rPr>
                                    </m:ctrlPr>
                                  </m:sSupPr>
                                  <m:e>
                                    <m:d>
                                      <m:dPr>
                                        <m:ctrlPr>
                                          <a:rPr lang="es-MX" sz="1600" b="1" i="1" u="none" strike="noStrike" smtClean="0">
                                            <a:solidFill>
                                              <a:schemeClr val="bg1"/>
                                            </a:solidFill>
                                            <a:effectLst/>
                                            <a:latin typeface="Cambria Math" panose="02040503050406030204" pitchFamily="18" charset="0"/>
                                          </a:rPr>
                                        </m:ctrlPr>
                                      </m:dPr>
                                      <m:e>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𝒆</m:t>
                                            </m:r>
                                          </m:e>
                                          <m:sub>
                                            <m:r>
                                              <a:rPr lang="es-MX" sz="1600" b="1" i="1" u="none" strike="noStrike" smtClean="0">
                                                <a:solidFill>
                                                  <a:schemeClr val="bg1"/>
                                                </a:solidFill>
                                                <a:effectLst/>
                                                <a:latin typeface="Cambria Math" panose="02040503050406030204" pitchFamily="18" charset="0"/>
                                              </a:rPr>
                                              <m:t>𝒊</m:t>
                                            </m:r>
                                          </m:sub>
                                        </m:sSub>
                                        <m:r>
                                          <a:rPr lang="es-MX" sz="1600" b="1" i="1" u="none" strike="noStrike" smtClean="0">
                                            <a:solidFill>
                                              <a:schemeClr val="bg1"/>
                                            </a:solidFill>
                                            <a:effectLst/>
                                            <a:latin typeface="Cambria Math" panose="02040503050406030204" pitchFamily="18" charset="0"/>
                                          </a:rPr>
                                          <m:t>−</m:t>
                                        </m:r>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𝝁</m:t>
                                            </m:r>
                                          </m:e>
                                          <m:sub>
                                            <m:r>
                                              <a:rPr lang="es-MX" sz="1600" b="1" i="1" u="none" strike="noStrike" smtClean="0">
                                                <a:solidFill>
                                                  <a:schemeClr val="bg1"/>
                                                </a:solidFill>
                                                <a:effectLst/>
                                                <a:latin typeface="Cambria Math" panose="02040503050406030204" pitchFamily="18" charset="0"/>
                                              </a:rPr>
                                              <m:t>𝒆</m:t>
                                            </m:r>
                                          </m:sub>
                                        </m:sSub>
                                      </m:e>
                                    </m:d>
                                  </m:e>
                                  <m:sup>
                                    <m:r>
                                      <a:rPr lang="es-MX" sz="1600" b="1" i="1" u="none" strike="noStrike" smtClean="0">
                                        <a:solidFill>
                                          <a:schemeClr val="bg1"/>
                                        </a:solidFill>
                                        <a:effectLst/>
                                        <a:latin typeface="Cambria Math" panose="02040503050406030204" pitchFamily="18" charset="0"/>
                                      </a:rPr>
                                      <m:t>𝟐</m:t>
                                    </m:r>
                                  </m:sup>
                                </m:sSup>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s-MX" sz="1600" b="1" i="1" u="none" strike="noStrike" smtClean="0">
                                        <a:solidFill>
                                          <a:schemeClr val="bg1"/>
                                        </a:solidFill>
                                        <a:effectLst/>
                                        <a:latin typeface="Cambria Math" panose="02040503050406030204" pitchFamily="18" charset="0"/>
                                      </a:rPr>
                                    </m:ctrlPr>
                                  </m:sSupPr>
                                  <m:e>
                                    <m:d>
                                      <m:dPr>
                                        <m:ctrlPr>
                                          <a:rPr lang="es-MX" sz="1600" b="1" i="1" u="none" strike="noStrike" smtClean="0">
                                            <a:solidFill>
                                              <a:schemeClr val="bg1"/>
                                            </a:solidFill>
                                            <a:effectLst/>
                                            <a:latin typeface="Cambria Math" panose="02040503050406030204" pitchFamily="18" charset="0"/>
                                          </a:rPr>
                                        </m:ctrlPr>
                                      </m:dPr>
                                      <m:e>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𝒆</m:t>
                                            </m:r>
                                          </m:e>
                                          <m:sub>
                                            <m:r>
                                              <a:rPr lang="es-MX" sz="1600" b="1" i="1" u="none" strike="noStrike" smtClean="0">
                                                <a:solidFill>
                                                  <a:schemeClr val="bg1"/>
                                                </a:solidFill>
                                                <a:effectLst/>
                                                <a:latin typeface="Cambria Math" panose="02040503050406030204" pitchFamily="18" charset="0"/>
                                              </a:rPr>
                                              <m:t>𝒊</m:t>
                                            </m:r>
                                          </m:sub>
                                        </m:sSub>
                                        <m:r>
                                          <a:rPr lang="es-MX" sz="1600" b="1" i="1" u="none" strike="noStrike" smtClean="0">
                                            <a:solidFill>
                                              <a:schemeClr val="bg1"/>
                                            </a:solidFill>
                                            <a:effectLst/>
                                            <a:latin typeface="Cambria Math" panose="02040503050406030204" pitchFamily="18" charset="0"/>
                                          </a:rPr>
                                          <m:t>−</m:t>
                                        </m:r>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𝝁</m:t>
                                            </m:r>
                                          </m:e>
                                          <m:sub>
                                            <m:r>
                                              <a:rPr lang="es-MX" sz="1600" b="1" i="1" u="none" strike="noStrike" smtClean="0">
                                                <a:solidFill>
                                                  <a:schemeClr val="bg1"/>
                                                </a:solidFill>
                                                <a:effectLst/>
                                                <a:latin typeface="Cambria Math" panose="02040503050406030204" pitchFamily="18" charset="0"/>
                                              </a:rPr>
                                              <m:t>𝒆</m:t>
                                            </m:r>
                                          </m:sub>
                                        </m:sSub>
                                      </m:e>
                                    </m:d>
                                  </m:e>
                                  <m:sup>
                                    <m:r>
                                      <a:rPr lang="es-MX" sz="1600" b="1" i="1" u="none" strike="noStrike" smtClean="0">
                                        <a:solidFill>
                                          <a:schemeClr val="bg1"/>
                                        </a:solidFill>
                                        <a:effectLst/>
                                        <a:latin typeface="Cambria Math" panose="02040503050406030204" pitchFamily="18" charset="0"/>
                                      </a:rPr>
                                      <m:t>𝟐</m:t>
                                    </m:r>
                                  </m:sup>
                                </m:sSup>
                                <m:sSub>
                                  <m:sSubPr>
                                    <m:ctrlPr>
                                      <a:rPr lang="es-MX" sz="1600" b="1" i="1" u="none" strike="noStrike" smtClean="0">
                                        <a:solidFill>
                                          <a:schemeClr val="bg1"/>
                                        </a:solidFill>
                                        <a:effectLst/>
                                        <a:latin typeface="Cambria Math" panose="02040503050406030204" pitchFamily="18" charset="0"/>
                                      </a:rPr>
                                    </m:ctrlPr>
                                  </m:sSubPr>
                                  <m:e>
                                    <m:r>
                                      <a:rPr lang="es-MX" sz="1600" b="1" i="1" u="none" strike="noStrike" smtClean="0">
                                        <a:solidFill>
                                          <a:schemeClr val="bg1"/>
                                        </a:solidFill>
                                        <a:effectLst/>
                                        <a:latin typeface="Cambria Math" panose="02040503050406030204" pitchFamily="18" charset="0"/>
                                      </a:rPr>
                                      <m:t>𝒇</m:t>
                                    </m:r>
                                  </m:e>
                                  <m:sub>
                                    <m:r>
                                      <a:rPr lang="es-MX" sz="1600" b="1" i="1" u="none" strike="noStrike" smtClean="0">
                                        <a:solidFill>
                                          <a:schemeClr val="bg1"/>
                                        </a:solidFill>
                                        <a:effectLst/>
                                        <a:latin typeface="Cambria Math" panose="02040503050406030204" pitchFamily="18" charset="0"/>
                                      </a:rPr>
                                      <m:t>𝒊</m:t>
                                    </m:r>
                                  </m:sub>
                                </m:sSub>
                              </m:oMath>
                            </m:oMathPara>
                          </a14:m>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extLst>
                      <a:ext uri="{0D108BD9-81ED-4DB2-BD59-A6C34878D82A}">
                        <a16:rowId xmlns:a16="http://schemas.microsoft.com/office/drawing/2014/main" val="550766220"/>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0-3</a:t>
                          </a:r>
                          <a:r>
                            <a:rPr lang="es-MX" sz="1600" b="0" i="0" u="none" strike="noStrike" baseline="0" dirty="0" smtClean="0">
                              <a:solidFill>
                                <a:schemeClr val="dk1"/>
                              </a:solidFill>
                              <a:effectLst/>
                              <a:latin typeface="+mn-lt"/>
                            </a:rPr>
                            <a:t> =-3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18288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Choice>
        <mc:Fallback xmlns="">
          <p:graphicFrame>
            <p:nvGraphicFramePr>
              <p:cNvPr id="8" name="Tabla 7"/>
              <p:cNvGraphicFramePr>
                <a:graphicFrameLocks noGrp="1"/>
              </p:cNvGraphicFramePr>
              <p:nvPr>
                <p:extLst>
                  <p:ext uri="{D42A27DB-BD31-4B8C-83A1-F6EECF244321}">
                    <p14:modId xmlns:p14="http://schemas.microsoft.com/office/powerpoint/2010/main" val="1576388657"/>
                  </p:ext>
                </p:extLst>
              </p:nvPr>
            </p:nvGraphicFramePr>
            <p:xfrm>
              <a:off x="953729" y="2837054"/>
              <a:ext cx="5525569" cy="2017205"/>
            </p:xfrm>
            <a:graphic>
              <a:graphicData uri="http://schemas.openxmlformats.org/drawingml/2006/table">
                <a:tbl>
                  <a:tblPr>
                    <a:tableStyleId>{5C22544A-7EE6-4342-B048-85BDC9FD1C3A}</a:tableStyleId>
                  </a:tblPr>
                  <a:tblGrid>
                    <a:gridCol w="383072">
                      <a:extLst>
                        <a:ext uri="{9D8B030D-6E8A-4147-A177-3AD203B41FA5}">
                          <a16:colId xmlns:a16="http://schemas.microsoft.com/office/drawing/2014/main" val="1765820061"/>
                        </a:ext>
                      </a:extLst>
                    </a:gridCol>
                    <a:gridCol w="424582">
                      <a:extLst>
                        <a:ext uri="{9D8B030D-6E8A-4147-A177-3AD203B41FA5}">
                          <a16:colId xmlns:a16="http://schemas.microsoft.com/office/drawing/2014/main" val="2754355707"/>
                        </a:ext>
                      </a:extLst>
                    </a:gridCol>
                    <a:gridCol w="680936">
                      <a:extLst>
                        <a:ext uri="{9D8B030D-6E8A-4147-A177-3AD203B41FA5}">
                          <a16:colId xmlns:a16="http://schemas.microsoft.com/office/drawing/2014/main" val="433640837"/>
                        </a:ext>
                      </a:extLst>
                    </a:gridCol>
                    <a:gridCol w="1157592">
                      <a:extLst>
                        <a:ext uri="{9D8B030D-6E8A-4147-A177-3AD203B41FA5}">
                          <a16:colId xmlns:a16="http://schemas.microsoft.com/office/drawing/2014/main" val="1265513823"/>
                        </a:ext>
                      </a:extLst>
                    </a:gridCol>
                    <a:gridCol w="1196502">
                      <a:extLst>
                        <a:ext uri="{9D8B030D-6E8A-4147-A177-3AD203B41FA5}">
                          <a16:colId xmlns:a16="http://schemas.microsoft.com/office/drawing/2014/main" val="2871899436"/>
                        </a:ext>
                      </a:extLst>
                    </a:gridCol>
                    <a:gridCol w="1682885">
                      <a:extLst>
                        <a:ext uri="{9D8B030D-6E8A-4147-A177-3AD203B41FA5}">
                          <a16:colId xmlns:a16="http://schemas.microsoft.com/office/drawing/2014/main" val="417590588"/>
                        </a:ext>
                      </a:extLst>
                    </a:gridCol>
                  </a:tblGrid>
                  <a:tr h="256985">
                    <a:tc>
                      <a:txBody>
                        <a:bodyPr/>
                        <a:lstStyle/>
                        <a:p>
                          <a:pPr algn="ctr" fontAlgn="b"/>
                          <a:r>
                            <a:rPr lang="es-MX" sz="1600" b="1" i="0" u="none" strike="noStrike" dirty="0" smtClean="0">
                              <a:solidFill>
                                <a:schemeClr val="bg1"/>
                              </a:solidFill>
                              <a:effectLst/>
                              <a:latin typeface="Calibri" panose="020F0502020204030204" pitchFamily="34" charset="0"/>
                            </a:rPr>
                            <a:t>k</a:t>
                          </a:r>
                          <a:endParaRPr lang="es-MX" sz="1600" b="1" i="0" u="none" strike="noStrike" dirty="0">
                            <a:solidFill>
                              <a:schemeClr val="bg1"/>
                            </a:solidFill>
                            <a:effectLst/>
                            <a:latin typeface="Calibri" panose="020F0502020204030204" pitchFamily="34" charset="0"/>
                          </a:endParaRPr>
                        </a:p>
                      </a:txBody>
                      <a:tcPr marL="7620" marR="7620" marT="7620" marB="0" anchor="b">
                        <a:solidFill>
                          <a:schemeClr val="accent1"/>
                        </a:solidFill>
                      </a:tcPr>
                    </a:tc>
                    <a:tc>
                      <a:txBody>
                        <a:bodyPr/>
                        <a:lstStyle/>
                        <a:p>
                          <a:endParaRPr lang="es-MX"/>
                        </a:p>
                      </a:txBody>
                      <a:tcPr marL="7620" marR="7620" marT="7620" marB="0" anchor="b">
                        <a:blipFill>
                          <a:blip r:embed="rId4"/>
                          <a:stretch>
                            <a:fillRect l="-91429" t="-16667" r="-1108571" b="-740476"/>
                          </a:stretch>
                        </a:blipFill>
                      </a:tcPr>
                    </a:tc>
                    <a:tc>
                      <a:txBody>
                        <a:bodyPr/>
                        <a:lstStyle/>
                        <a:p>
                          <a:endParaRPr lang="es-MX"/>
                        </a:p>
                      </a:txBody>
                      <a:tcPr marL="7620" marR="7620" marT="7620" marB="0" anchor="b">
                        <a:blipFill>
                          <a:blip r:embed="rId4"/>
                          <a:stretch>
                            <a:fillRect l="-120721" t="-16667" r="-599099" b="-740476"/>
                          </a:stretch>
                        </a:blipFill>
                      </a:tcPr>
                    </a:tc>
                    <a:tc>
                      <a:txBody>
                        <a:bodyPr/>
                        <a:lstStyle/>
                        <a:p>
                          <a:endParaRPr lang="es-MX"/>
                        </a:p>
                      </a:txBody>
                      <a:tcPr marL="7620" marR="7620" marT="7620" marB="0" anchor="b">
                        <a:blipFill>
                          <a:blip r:embed="rId4"/>
                          <a:stretch>
                            <a:fillRect l="-128947" t="-16667" r="-250000" b="-740476"/>
                          </a:stretch>
                        </a:blipFill>
                      </a:tcPr>
                    </a:tc>
                    <a:tc>
                      <a:txBody>
                        <a:bodyPr/>
                        <a:lstStyle/>
                        <a:p>
                          <a:endParaRPr lang="es-MX"/>
                        </a:p>
                      </a:txBody>
                      <a:tcPr marL="7620" marR="7620" marT="7620" marB="0" anchor="b">
                        <a:blipFill>
                          <a:blip r:embed="rId4"/>
                          <a:stretch>
                            <a:fillRect l="-220812" t="-16667" r="-141117" b="-740476"/>
                          </a:stretch>
                        </a:blipFill>
                      </a:tcPr>
                    </a:tc>
                    <a:tc>
                      <a:txBody>
                        <a:bodyPr/>
                        <a:lstStyle/>
                        <a:p>
                          <a:endParaRPr lang="es-MX"/>
                        </a:p>
                      </a:txBody>
                      <a:tcPr marL="7620" marR="7620" marT="7620" marB="0" anchor="b">
                        <a:blipFill>
                          <a:blip r:embed="rId4"/>
                          <a:stretch>
                            <a:fillRect l="-228986" t="-16667" r="-725" b="-740476"/>
                          </a:stretch>
                        </a:blipFill>
                      </a:tcPr>
                    </a:tc>
                    <a:extLst>
                      <a:ext uri="{0D108BD9-81ED-4DB2-BD59-A6C34878D82A}">
                        <a16:rowId xmlns:a16="http://schemas.microsoft.com/office/drawing/2014/main" val="550766220"/>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1</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0</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0-3</a:t>
                          </a:r>
                          <a:r>
                            <a:rPr lang="es-MX" sz="1600" b="0" i="0" u="none" strike="noStrike" baseline="0" dirty="0" smtClean="0">
                              <a:solidFill>
                                <a:schemeClr val="dk1"/>
                              </a:solidFill>
                              <a:effectLst/>
                              <a:latin typeface="+mn-lt"/>
                            </a:rPr>
                            <a:t> =-3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220366"/>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2</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1-3=-2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234968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3</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2-3=-1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25586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4</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3-3=0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0</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947771"/>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5</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4</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3</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4-3=1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1</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3</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7301912"/>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6</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5</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2</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5-3=2</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4</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8</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014705"/>
                      </a:ext>
                    </a:extLst>
                  </a:tr>
                  <a:tr h="251460">
                    <a:tc>
                      <a:txBody>
                        <a:bodyPr/>
                        <a:lstStyle/>
                        <a:p>
                          <a:pPr marL="0" algn="ctr" rtl="0" eaLnBrk="1" fontAlgn="b" hangingPunct="1"/>
                          <a:r>
                            <a:rPr lang="es-MX" sz="1600" b="0" i="0" u="none" strike="noStrike" kern="1200" dirty="0" smtClean="0">
                              <a:solidFill>
                                <a:srgbClr val="000000"/>
                              </a:solidFill>
                              <a:effectLst/>
                              <a:latin typeface="Calibri" panose="020F0502020204030204" pitchFamily="34" charset="0"/>
                              <a:ea typeface="+mn-ea"/>
                              <a:cs typeface="+mn-cs"/>
                            </a:rPr>
                            <a:t>7</a:t>
                          </a:r>
                          <a:endParaRPr lang="es-MX" sz="16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6</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marL="0" algn="ctr" rtl="0" eaLnBrk="1" fontAlgn="b" hangingPunct="1"/>
                          <a:r>
                            <a:rPr lang="es-MX" sz="1600" u="none" strike="noStrike" kern="1200" dirty="0" smtClean="0">
                              <a:solidFill>
                                <a:schemeClr val="dk1"/>
                              </a:solidFill>
                              <a:effectLst/>
                              <a:latin typeface="+mn-lt"/>
                              <a:ea typeface="+mn-ea"/>
                              <a:cs typeface="+mn-cs"/>
                            </a:rPr>
                            <a:t>1</a:t>
                          </a:r>
                          <a:endParaRPr lang="es-MX" sz="16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s-MX" sz="1600" b="0" i="0" u="none" strike="noStrike" dirty="0" smtClean="0">
                              <a:solidFill>
                                <a:schemeClr val="dk1"/>
                              </a:solidFill>
                              <a:effectLst/>
                              <a:latin typeface="+mn-lt"/>
                            </a:rPr>
                            <a:t>6-3=3</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s-MX" sz="1600" b="0" i="0" u="none" strike="noStrike" dirty="0" smtClean="0">
                              <a:solidFill>
                                <a:srgbClr val="000000"/>
                              </a:solidFill>
                              <a:effectLst/>
                              <a:latin typeface="Calibri" panose="020F0502020204030204" pitchFamily="34" charset="0"/>
                            </a:rPr>
                            <a:t>9</a:t>
                          </a:r>
                          <a:endParaRPr lang="es-MX"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717861"/>
                      </a:ext>
                    </a:extLst>
                  </a:tr>
                </a:tbl>
              </a:graphicData>
            </a:graphic>
          </p:graphicFrame>
        </mc:Fallback>
      </mc:AlternateContent>
      <mc:AlternateContent xmlns:mc="http://schemas.openxmlformats.org/markup-compatibility/2006" xmlns:a14="http://schemas.microsoft.com/office/drawing/2010/main">
        <mc:Choice Requires="a14">
          <p:sp>
            <p:nvSpPr>
              <p:cNvPr id="7" name="Rectángulo 6"/>
              <p:cNvSpPr/>
              <p:nvPr/>
            </p:nvSpPr>
            <p:spPr>
              <a:xfrm>
                <a:off x="4836160" y="4978985"/>
                <a:ext cx="21243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b="0" i="1" smtClean="0">
                          <a:solidFill>
                            <a:schemeClr val="tx1"/>
                          </a:solidFill>
                          <a:latin typeface="Cambria Math" panose="02040503050406030204" pitchFamily="18" charset="0"/>
                        </a:rPr>
                        <m:t>∑</m:t>
                      </m:r>
                      <m:sSup>
                        <m:sSupPr>
                          <m:ctrlPr>
                            <a:rPr lang="es-MX" i="1" smtClean="0">
                              <a:solidFill>
                                <a:schemeClr val="tx1"/>
                              </a:solidFill>
                              <a:latin typeface="Cambria Math" panose="02040503050406030204" pitchFamily="18" charset="0"/>
                            </a:rPr>
                          </m:ctrlPr>
                        </m:sSupPr>
                        <m:e>
                          <m:d>
                            <m:dPr>
                              <m:ctrlPr>
                                <a:rPr lang="es-MX" i="1">
                                  <a:solidFill>
                                    <a:schemeClr val="tx1"/>
                                  </a:solidFill>
                                  <a:latin typeface="Cambria Math" panose="02040503050406030204" pitchFamily="18" charset="0"/>
                                </a:rPr>
                              </m:ctrlPr>
                            </m:dPr>
                            <m:e>
                              <m:sSub>
                                <m:sSubPr>
                                  <m:ctrlPr>
                                    <a:rPr lang="es-MX" i="1">
                                      <a:solidFill>
                                        <a:schemeClr val="tx1"/>
                                      </a:solidFill>
                                      <a:latin typeface="Cambria Math" panose="02040503050406030204" pitchFamily="18" charset="0"/>
                                    </a:rPr>
                                  </m:ctrlPr>
                                </m:sSubPr>
                                <m:e>
                                  <m:r>
                                    <a:rPr lang="es-MX" b="0" i="1">
                                      <a:solidFill>
                                        <a:schemeClr val="tx1"/>
                                      </a:solidFill>
                                      <a:latin typeface="Cambria Math" panose="02040503050406030204" pitchFamily="18" charset="0"/>
                                    </a:rPr>
                                    <m:t>𝑒</m:t>
                                  </m:r>
                                </m:e>
                                <m:sub>
                                  <m:r>
                                    <a:rPr lang="es-MX" b="0" i="1">
                                      <a:solidFill>
                                        <a:schemeClr val="tx1"/>
                                      </a:solidFill>
                                      <a:latin typeface="Cambria Math" panose="02040503050406030204" pitchFamily="18" charset="0"/>
                                    </a:rPr>
                                    <m:t>𝑖</m:t>
                                  </m:r>
                                </m:sub>
                              </m:sSub>
                              <m:r>
                                <a:rPr lang="es-MX" b="0" i="1">
                                  <a:solidFill>
                                    <a:schemeClr val="tx1"/>
                                  </a:solidFill>
                                  <a:latin typeface="Cambria Math" panose="02040503050406030204" pitchFamily="18" charset="0"/>
                                </a:rPr>
                                <m:t>−</m:t>
                              </m:r>
                              <m:sSub>
                                <m:sSubPr>
                                  <m:ctrlPr>
                                    <a:rPr lang="es-MX" i="1">
                                      <a:solidFill>
                                        <a:schemeClr val="tx1"/>
                                      </a:solidFill>
                                      <a:latin typeface="Cambria Math" panose="02040503050406030204" pitchFamily="18" charset="0"/>
                                    </a:rPr>
                                  </m:ctrlPr>
                                </m:sSubPr>
                                <m:e>
                                  <m:r>
                                    <a:rPr lang="es-MX" b="0" i="1">
                                      <a:solidFill>
                                        <a:schemeClr val="tx1"/>
                                      </a:solidFill>
                                      <a:latin typeface="Cambria Math" panose="02040503050406030204" pitchFamily="18" charset="0"/>
                                    </a:rPr>
                                    <m:t>𝜇</m:t>
                                  </m:r>
                                </m:e>
                                <m:sub>
                                  <m:r>
                                    <a:rPr lang="es-MX" b="0" i="1">
                                      <a:solidFill>
                                        <a:schemeClr val="tx1"/>
                                      </a:solidFill>
                                      <a:latin typeface="Cambria Math" panose="02040503050406030204" pitchFamily="18" charset="0"/>
                                    </a:rPr>
                                    <m:t>𝑒</m:t>
                                  </m:r>
                                </m:sub>
                              </m:sSub>
                            </m:e>
                          </m:d>
                        </m:e>
                        <m:sup>
                          <m:r>
                            <a:rPr lang="es-MX" b="0" i="1">
                              <a:solidFill>
                                <a:schemeClr val="tx1"/>
                              </a:solidFill>
                              <a:latin typeface="Cambria Math" panose="02040503050406030204" pitchFamily="18" charset="0"/>
                            </a:rPr>
                            <m:t>2</m:t>
                          </m:r>
                        </m:sup>
                      </m:sSup>
                      <m:sSub>
                        <m:sSubPr>
                          <m:ctrlPr>
                            <a:rPr lang="es-MX" i="1">
                              <a:solidFill>
                                <a:schemeClr val="tx1"/>
                              </a:solidFill>
                              <a:latin typeface="Cambria Math" panose="02040503050406030204" pitchFamily="18" charset="0"/>
                            </a:rPr>
                          </m:ctrlPr>
                        </m:sSubPr>
                        <m:e>
                          <m:r>
                            <a:rPr lang="es-MX" b="0" i="1">
                              <a:solidFill>
                                <a:schemeClr val="tx1"/>
                              </a:solidFill>
                              <a:latin typeface="Cambria Math" panose="02040503050406030204" pitchFamily="18" charset="0"/>
                            </a:rPr>
                            <m:t>𝑓</m:t>
                          </m:r>
                        </m:e>
                        <m:sub>
                          <m:r>
                            <a:rPr lang="es-MX" b="0" i="1">
                              <a:solidFill>
                                <a:schemeClr val="tx1"/>
                              </a:solidFill>
                              <a:latin typeface="Cambria Math" panose="02040503050406030204" pitchFamily="18" charset="0"/>
                            </a:rPr>
                            <m:t>𝑖</m:t>
                          </m:r>
                        </m:sub>
                      </m:sSub>
                      <m:r>
                        <a:rPr lang="es-MX" b="0" i="1" smtClean="0">
                          <a:solidFill>
                            <a:schemeClr val="tx1"/>
                          </a:solidFill>
                          <a:latin typeface="Cambria Math" panose="02040503050406030204" pitchFamily="18" charset="0"/>
                        </a:rPr>
                        <m:t>=40</m:t>
                      </m:r>
                    </m:oMath>
                  </m:oMathPara>
                </a14:m>
                <a:endParaRPr lang="es-MX" dirty="0">
                  <a:solidFill>
                    <a:schemeClr val="tx1"/>
                  </a:solidFill>
                </a:endParaRPr>
              </a:p>
            </p:txBody>
          </p:sp>
        </mc:Choice>
        <mc:Fallback xmlns="">
          <p:sp>
            <p:nvSpPr>
              <p:cNvPr id="7" name="Rectángulo 6"/>
              <p:cNvSpPr>
                <a:spLocks noRot="1" noChangeAspect="1" noMove="1" noResize="1" noEditPoints="1" noAdjustHandles="1" noChangeArrowheads="1" noChangeShapeType="1" noTextEdit="1"/>
              </p:cNvSpPr>
              <p:nvPr/>
            </p:nvSpPr>
            <p:spPr>
              <a:xfrm>
                <a:off x="4836160" y="4978985"/>
                <a:ext cx="2124363" cy="369332"/>
              </a:xfrm>
              <a:prstGeom prst="rect">
                <a:avLst/>
              </a:prstGeom>
              <a:blipFill>
                <a:blip r:embed="rId5"/>
                <a:stretch>
                  <a:fillRect b="-15000"/>
                </a:stretch>
              </a:blipFill>
            </p:spPr>
            <p:txBody>
              <a:bodyPr/>
              <a:lstStyle/>
              <a:p>
                <a:r>
                  <a:rPr lang="es-MX">
                    <a:noFill/>
                  </a:rPr>
                  <a:t> </a:t>
                </a:r>
              </a:p>
            </p:txBody>
          </p:sp>
        </mc:Fallback>
      </mc:AlternateContent>
    </p:spTree>
    <p:extLst>
      <p:ext uri="{BB962C8B-B14F-4D97-AF65-F5344CB8AC3E}">
        <p14:creationId xmlns:p14="http://schemas.microsoft.com/office/powerpoint/2010/main" val="4799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Población y muestra</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None/>
            </a:pPr>
            <a:r>
              <a:rPr lang="es-MX" b="1" i="1" dirty="0" smtClean="0"/>
              <a:t>Población: </a:t>
            </a:r>
            <a:r>
              <a:rPr lang="es-MX" dirty="0"/>
              <a:t>está formada por la totalidad de las observaciones en las </a:t>
            </a:r>
            <a:r>
              <a:rPr lang="es-MX" dirty="0" smtClean="0"/>
              <a:t>cuales se </a:t>
            </a:r>
            <a:r>
              <a:rPr lang="es-MX" dirty="0"/>
              <a:t>tiene </a:t>
            </a:r>
            <a:r>
              <a:rPr lang="es-MX" dirty="0" smtClean="0"/>
              <a:t>interés, N.</a:t>
            </a:r>
            <a:endParaRPr lang="es-MX" dirty="0"/>
          </a:p>
          <a:p>
            <a:pPr marL="0" indent="0" algn="just">
              <a:buNone/>
            </a:pPr>
            <a:r>
              <a:rPr lang="es-MX" b="1" i="1" dirty="0" smtClean="0"/>
              <a:t>Muestra: </a:t>
            </a:r>
            <a:r>
              <a:rPr lang="es-MX" dirty="0"/>
              <a:t>es un subconjunto de observaciones seleccionadas de una</a:t>
            </a:r>
          </a:p>
          <a:p>
            <a:pPr marL="0" indent="0" algn="just">
              <a:buNone/>
            </a:pPr>
            <a:r>
              <a:rPr lang="es-MX" dirty="0" smtClean="0"/>
              <a:t>Población, n.</a:t>
            </a:r>
          </a:p>
          <a:p>
            <a:pPr marL="0" indent="0" algn="just">
              <a:buNone/>
            </a:pPr>
            <a:r>
              <a:rPr lang="es-MX" i="1" dirty="0" smtClean="0"/>
              <a:t>Muestra aleatoria: </a:t>
            </a:r>
            <a:r>
              <a:rPr lang="es-MX" dirty="0" smtClean="0"/>
              <a:t>para estudiar las </a:t>
            </a:r>
            <a:r>
              <a:rPr lang="es-MX" dirty="0"/>
              <a:t>características de poblaciones grandes, </a:t>
            </a:r>
            <a:r>
              <a:rPr lang="es-MX" dirty="0" smtClean="0"/>
              <a:t>se utilizan </a:t>
            </a:r>
            <a:r>
              <a:rPr lang="es-MX" dirty="0"/>
              <a:t>muestras </a:t>
            </a:r>
            <a:r>
              <a:rPr lang="es-MX" dirty="0" smtClean="0"/>
              <a:t>por diferentes razones</a:t>
            </a:r>
          </a:p>
          <a:p>
            <a:pPr algn="just"/>
            <a:r>
              <a:rPr lang="es-MX" dirty="0" smtClean="0"/>
              <a:t> la </a:t>
            </a:r>
            <a:r>
              <a:rPr lang="es-MX" dirty="0"/>
              <a:t>enumeración completa de </a:t>
            </a:r>
            <a:r>
              <a:rPr lang="es-MX" dirty="0" smtClean="0"/>
              <a:t>la población</a:t>
            </a:r>
            <a:r>
              <a:rPr lang="es-MX" dirty="0"/>
              <a:t>, llamada censo, puede ser económicamente imposible, </a:t>
            </a:r>
            <a:endParaRPr lang="es-MX" dirty="0" smtClean="0"/>
          </a:p>
          <a:p>
            <a:pPr algn="just"/>
            <a:r>
              <a:rPr lang="es-MX" dirty="0" smtClean="0"/>
              <a:t>o </a:t>
            </a:r>
            <a:r>
              <a:rPr lang="es-MX" dirty="0"/>
              <a:t>no se </a:t>
            </a:r>
            <a:r>
              <a:rPr lang="es-MX" dirty="0" smtClean="0"/>
              <a:t>cuenta con </a:t>
            </a:r>
            <a:r>
              <a:rPr lang="es-MX" dirty="0"/>
              <a:t>el tiempo suficiente.</a:t>
            </a:r>
            <a:endParaRPr lang="es-MX" b="1" i="1" dirty="0"/>
          </a:p>
        </p:txBody>
      </p:sp>
    </p:spTree>
    <p:extLst>
      <p:ext uri="{BB962C8B-B14F-4D97-AF65-F5344CB8AC3E}">
        <p14:creationId xmlns:p14="http://schemas.microsoft.com/office/powerpoint/2010/main" val="3629530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La desviación estándar de la distribución </a:t>
                </a:r>
                <a:r>
                  <a:rPr lang="es-MX" dirty="0" err="1"/>
                  <a:t>muestral</a:t>
                </a:r>
                <a:r>
                  <a:rPr lang="es-MX" dirty="0"/>
                  <a:t> de un estadístico se </a:t>
                </a:r>
                <a:r>
                  <a:rPr lang="es-MX" dirty="0" smtClean="0"/>
                  <a:t>conoce como </a:t>
                </a:r>
                <a:r>
                  <a:rPr lang="es-MX" b="1" i="1" dirty="0"/>
                  <a:t>error estándar del estadístico</a:t>
                </a:r>
                <a:r>
                  <a:rPr lang="es-MX" i="1" dirty="0"/>
                  <a:t>. </a:t>
                </a:r>
                <a:r>
                  <a:rPr lang="es-MX" dirty="0" smtClean="0"/>
                  <a:t>El </a:t>
                </a:r>
                <a:r>
                  <a:rPr lang="es-MX" dirty="0"/>
                  <a:t>error </a:t>
                </a:r>
                <a:r>
                  <a:rPr lang="es-MX" dirty="0" smtClean="0"/>
                  <a:t>estándar de </a:t>
                </a:r>
                <a:r>
                  <a:rPr lang="es-MX" dirty="0"/>
                  <a:t>la media denotado por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oMath>
                </a14:m>
                <a:r>
                  <a:rPr lang="es-MX" dirty="0" smtClean="0"/>
                  <a:t>, </a:t>
                </a:r>
                <a:r>
                  <a:rPr lang="es-MX" dirty="0"/>
                  <a:t>es 1.58. </a:t>
                </a:r>
                <a:endParaRPr lang="es-MX" dirty="0" smtClean="0"/>
              </a:p>
              <a:p>
                <a:pPr marL="0" indent="0" algn="just">
                  <a:buNone/>
                </a:pPr>
                <a:endParaRPr lang="es-MX" dirty="0"/>
              </a:p>
              <a:p>
                <a:pPr marL="0" indent="0" algn="just">
                  <a:buNone/>
                </a:pPr>
                <a:r>
                  <a:rPr lang="es-MX" dirty="0" smtClean="0"/>
                  <a:t>Si de una </a:t>
                </a:r>
                <a:r>
                  <a:rPr lang="es-MX" dirty="0"/>
                  <a:t>población se eligen muestras de tamaño </a:t>
                </a:r>
                <a14:m>
                  <m:oMath xmlns:m="http://schemas.openxmlformats.org/officeDocument/2006/math">
                    <m:r>
                      <a:rPr lang="es-MX" b="0" i="1" smtClean="0">
                        <a:latin typeface="Cambria Math" panose="02040503050406030204" pitchFamily="18" charset="0"/>
                      </a:rPr>
                      <m:t>𝑛</m:t>
                    </m:r>
                  </m:oMath>
                </a14:m>
                <a:r>
                  <a:rPr lang="es-MX" i="1" dirty="0" smtClean="0"/>
                  <a:t> </a:t>
                </a:r>
                <a:r>
                  <a:rPr lang="es-MX" b="1" i="1" dirty="0"/>
                  <a:t>con reemplazo</a:t>
                </a:r>
                <a:r>
                  <a:rPr lang="es-MX" dirty="0"/>
                  <a:t>, entonces </a:t>
                </a:r>
                <a:r>
                  <a:rPr lang="es-MX" dirty="0" smtClean="0"/>
                  <a:t>el </a:t>
                </a:r>
                <a:r>
                  <a:rPr lang="es-MX" i="1" dirty="0" smtClean="0"/>
                  <a:t>error </a:t>
                </a:r>
                <a:r>
                  <a:rPr lang="es-MX" i="1" dirty="0"/>
                  <a:t>estándar de la media</a:t>
                </a:r>
                <a:r>
                  <a:rPr lang="es-MX" dirty="0"/>
                  <a:t> es igual a la desviación estándar de la distribución </a:t>
                </a:r>
                <a:r>
                  <a:rPr lang="es-MX" dirty="0" smtClean="0"/>
                  <a:t>de los </a:t>
                </a:r>
                <a:r>
                  <a:rPr lang="es-MX" dirty="0"/>
                  <a:t>errores </a:t>
                </a:r>
                <a:r>
                  <a:rPr lang="es-MX" dirty="0" err="1" smtClean="0"/>
                  <a:t>muestrales</a:t>
                </a:r>
                <a:r>
                  <a:rPr lang="es-MX" dirty="0" smtClean="0"/>
                  <a:t>:</a:t>
                </a:r>
              </a:p>
              <a:p>
                <a:pPr marL="0" indent="0" algn="just">
                  <a:buNone/>
                </a:pPr>
                <a:endParaRPr lang="es-MX" dirty="0" smtClean="0"/>
              </a:p>
              <a:p>
                <a:pPr marL="0" indent="0" algn="just">
                  <a:buNone/>
                </a:pPr>
                <a14:m>
                  <m:oMathPara xmlns:m="http://schemas.openxmlformats.org/officeDocument/2006/math">
                    <m:oMathParaPr>
                      <m:jc m:val="centerGroup"/>
                    </m:oMathParaPr>
                    <m:oMath xmlns:m="http://schemas.openxmlformats.org/officeDocument/2006/math">
                      <m:sSub>
                        <m:sSubPr>
                          <m:ctrlPr>
                            <a:rPr lang="es-MX" sz="3600" b="0" i="1" smtClean="0">
                              <a:latin typeface="Cambria Math" panose="02040503050406030204" pitchFamily="18" charset="0"/>
                            </a:rPr>
                          </m:ctrlPr>
                        </m:sSubPr>
                        <m:e>
                          <m:r>
                            <a:rPr lang="es-MX" sz="3600" b="0" i="1" smtClean="0">
                              <a:latin typeface="Cambria Math" panose="02040503050406030204" pitchFamily="18" charset="0"/>
                            </a:rPr>
                            <m:t>𝜎</m:t>
                          </m:r>
                        </m:e>
                        <m:sub>
                          <m:bar>
                            <m:barPr>
                              <m:pos m:val="top"/>
                              <m:ctrlPr>
                                <a:rPr lang="es-MX" sz="3600" b="0" i="1" smtClean="0">
                                  <a:latin typeface="Cambria Math" panose="02040503050406030204" pitchFamily="18" charset="0"/>
                                </a:rPr>
                              </m:ctrlPr>
                            </m:barPr>
                            <m:e>
                              <m:r>
                                <a:rPr lang="es-MX" sz="3600" b="0" i="1" smtClean="0">
                                  <a:latin typeface="Cambria Math" panose="02040503050406030204" pitchFamily="18" charset="0"/>
                                </a:rPr>
                                <m:t>𝑥</m:t>
                              </m:r>
                            </m:e>
                          </m:bar>
                        </m:sub>
                      </m:sSub>
                      <m:r>
                        <a:rPr lang="es-MX" sz="3600" b="0" i="1" smtClean="0">
                          <a:latin typeface="Cambria Math" panose="02040503050406030204" pitchFamily="18" charset="0"/>
                        </a:rPr>
                        <m:t>=</m:t>
                      </m:r>
                      <m:sSub>
                        <m:sSubPr>
                          <m:ctrlPr>
                            <a:rPr lang="es-MX" sz="3600" b="0" i="1" smtClean="0">
                              <a:latin typeface="Cambria Math" panose="02040503050406030204" pitchFamily="18" charset="0"/>
                            </a:rPr>
                          </m:ctrlPr>
                        </m:sSubPr>
                        <m:e>
                          <m:r>
                            <a:rPr lang="es-MX" sz="3600" b="0" i="1" smtClean="0">
                              <a:latin typeface="Cambria Math" panose="02040503050406030204" pitchFamily="18" charset="0"/>
                            </a:rPr>
                            <m:t>𝜎</m:t>
                          </m:r>
                        </m:e>
                        <m:sub>
                          <m:r>
                            <a:rPr lang="es-MX" sz="3600" b="0" i="1" smtClean="0">
                              <a:latin typeface="Cambria Math" panose="02040503050406030204" pitchFamily="18" charset="0"/>
                            </a:rPr>
                            <m:t>𝑒</m:t>
                          </m:r>
                        </m:sub>
                      </m:sSub>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1978652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10871200" cy="4974336"/>
              </a:xfrm>
            </p:spPr>
            <p:txBody>
              <a:bodyPr>
                <a:normAutofit/>
              </a:bodyPr>
              <a:lstStyle/>
              <a:p>
                <a:pPr marL="0" indent="0">
                  <a:buNone/>
                </a:pPr>
                <a:r>
                  <a:rPr lang="es-MX" dirty="0" smtClean="0"/>
                  <a:t>Cuando las muestras se toman de una población pequeña y </a:t>
                </a:r>
                <a:r>
                  <a:rPr lang="es-MX" b="1" dirty="0" smtClean="0"/>
                  <a:t>sin reemplazo</a:t>
                </a:r>
                <a:r>
                  <a:rPr lang="es-MX" dirty="0" smtClean="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oMath>
                </a14:m>
                <a:r>
                  <a:rPr lang="es-MX" dirty="0" smtClean="0"/>
                  <a:t> se puede calcular como:</a:t>
                </a:r>
              </a:p>
              <a:p>
                <a:pPr marL="0" indent="0">
                  <a:buNone/>
                </a:pPr>
                <a:endParaRPr lang="es-MX" dirty="0" smtClean="0"/>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𝜎</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𝑛</m:t>
                              </m:r>
                            </m:num>
                            <m:den>
                              <m:r>
                                <a:rPr lang="es-MX" b="0" i="1" smtClean="0">
                                  <a:latin typeface="Cambria Math" panose="02040503050406030204" pitchFamily="18" charset="0"/>
                                </a:rPr>
                                <m:t>𝑁</m:t>
                              </m:r>
                              <m:r>
                                <a:rPr lang="es-MX" b="0" i="1" smtClean="0">
                                  <a:latin typeface="Cambria Math" panose="02040503050406030204" pitchFamily="18" charset="0"/>
                                </a:rPr>
                                <m:t>−1</m:t>
                              </m:r>
                            </m:den>
                          </m:f>
                        </m:e>
                      </m:rad>
                    </m:oMath>
                  </m:oMathPara>
                </a14:m>
                <a:endParaRPr lang="es-MX" b="0" i="1" dirty="0" smtClean="0">
                  <a:latin typeface="Cambria Math" panose="02040503050406030204" pitchFamily="18" charset="0"/>
                </a:endParaRPr>
              </a:p>
              <a:p>
                <a:pPr marL="0" indent="0">
                  <a:buNone/>
                </a:pPr>
                <a:r>
                  <a:rPr lang="es-MX" dirty="0" smtClean="0"/>
                  <a:t>El factor </a:t>
                </a:r>
                <a14:m>
                  <m:oMath xmlns:m="http://schemas.openxmlformats.org/officeDocument/2006/math">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oMath>
                </a14:m>
                <a:r>
                  <a:rPr lang="es-MX" dirty="0" smtClean="0"/>
                  <a:t> es un factor de corrección para poblaciones finitas, si el muestreo se hace sin reemplazo y </a:t>
                </a:r>
                <a14:m>
                  <m:oMath xmlns:m="http://schemas.openxmlformats.org/officeDocument/2006/math">
                    <m:r>
                      <a:rPr lang="es-MX" b="0" i="1" smtClean="0">
                        <a:latin typeface="Cambria Math" panose="02040503050406030204" pitchFamily="18" charset="0"/>
                      </a:rPr>
                      <m:t>𝑁</m:t>
                    </m:r>
                    <m:r>
                      <a:rPr lang="es-MX" b="0" i="1" smtClean="0">
                        <a:latin typeface="Cambria Math" panose="02040503050406030204" pitchFamily="18" charset="0"/>
                      </a:rPr>
                      <m:t>≥20</m:t>
                    </m:r>
                    <m:r>
                      <a:rPr lang="es-MX" b="0" i="1" smtClean="0">
                        <a:latin typeface="Cambria Math" panose="02040503050406030204" pitchFamily="18" charset="0"/>
                      </a:rPr>
                      <m:t>𝑛</m:t>
                    </m:r>
                  </m:oMath>
                </a14:m>
                <a:r>
                  <a:rPr lang="es-MX" dirty="0" smtClean="0"/>
                  <a:t>, entonces usamos el error </a:t>
                </a:r>
                <a:r>
                  <a:rPr lang="es-MX" dirty="0" err="1" smtClean="0"/>
                  <a:t>muestral</a:t>
                </a:r>
                <a:r>
                  <a:rPr lang="es-MX" dirty="0" smtClean="0"/>
                  <a:t> estándar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𝜎</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oMath>
                </a14:m>
                <a:r>
                  <a:rPr lang="es-MX" dirty="0" smtClean="0"/>
                  <a:t> como se indica en esta página.</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10871200" cy="4974336"/>
              </a:xfrm>
              <a:blipFill>
                <a:blip r:embed="rId2"/>
                <a:stretch>
                  <a:fillRect l="-1178" t="-1225"/>
                </a:stretch>
              </a:blipFill>
            </p:spPr>
            <p:txBody>
              <a:bodyPr/>
              <a:lstStyle/>
              <a:p>
                <a:r>
                  <a:rPr lang="es-MX">
                    <a:noFill/>
                  </a:rPr>
                  <a:t> </a:t>
                </a:r>
              </a:p>
            </p:txBody>
          </p:sp>
        </mc:Fallback>
      </mc:AlternateContent>
    </p:spTree>
    <p:extLst>
      <p:ext uri="{BB962C8B-B14F-4D97-AF65-F5344CB8AC3E}">
        <p14:creationId xmlns:p14="http://schemas.microsoft.com/office/powerpoint/2010/main" val="1439113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b="1" dirty="0" smtClean="0"/>
                  <a:t>Ejemplo 3: </a:t>
                </a:r>
                <a:r>
                  <a:rPr lang="es-MX" dirty="0" smtClean="0"/>
                  <a:t>Suponga que la antigüedad en años en el trabajo de tres maestros universitarios es: maestro A, 6 años; maestro B, 4 años; y maestro C, 2 años.</a:t>
                </a:r>
              </a:p>
              <a:p>
                <a:pPr marL="0" indent="0">
                  <a:buNone/>
                </a:pPr>
                <a:r>
                  <a:rPr lang="es-MX" dirty="0" smtClean="0"/>
                  <a:t>Se </a:t>
                </a:r>
                <a:r>
                  <a:rPr lang="es-MX" dirty="0" err="1" smtClean="0"/>
                  <a:t>selecionan</a:t>
                </a:r>
                <a:r>
                  <a:rPr lang="es-MX" dirty="0" smtClean="0"/>
                  <a:t> muestras aleatorias de tamaño </a:t>
                </a:r>
                <a14:m>
                  <m:oMath xmlns:m="http://schemas.openxmlformats.org/officeDocument/2006/math">
                    <m:r>
                      <a:rPr lang="es-MX" b="0" i="1" smtClean="0">
                        <a:latin typeface="Cambria Math" panose="02040503050406030204" pitchFamily="18" charset="0"/>
                      </a:rPr>
                      <m:t>𝑛</m:t>
                    </m:r>
                    <m:r>
                      <a:rPr lang="es-MX" b="0" i="1" smtClean="0">
                        <a:latin typeface="Cambria Math" panose="02040503050406030204" pitchFamily="18" charset="0"/>
                      </a:rPr>
                      <m:t>=2</m:t>
                    </m:r>
                  </m:oMath>
                </a14:m>
                <a:r>
                  <a:rPr lang="es-MX" dirty="0" smtClean="0"/>
                  <a:t> sin reemplazo. Calcular </a:t>
                </a:r>
              </a:p>
              <a:p>
                <a:pPr marL="514350" indent="-514350">
                  <a:buClr>
                    <a:schemeClr val="accent1"/>
                  </a:buClr>
                  <a:buSzPct val="100000"/>
                  <a:buFont typeface="+mj-lt"/>
                  <a:buAutoNum type="alphaLcPeriod"/>
                </a:pPr>
                <a:r>
                  <a:rPr lang="es-MX" dirty="0" smtClean="0"/>
                  <a:t>la antigüedad media para cada muestra, </a:t>
                </a:r>
              </a:p>
              <a:p>
                <a:pPr marL="514350" indent="-514350">
                  <a:buClr>
                    <a:schemeClr val="accent1"/>
                  </a:buClr>
                  <a:buSzPct val="100000"/>
                  <a:buFont typeface="+mj-lt"/>
                  <a:buAutoNum type="alphaLcPeriod"/>
                </a:pPr>
                <a:r>
                  <a:rPr lang="es-MX" dirty="0" smtClean="0"/>
                  <a:t>la media de la distribución </a:t>
                </a:r>
                <a:r>
                  <a:rPr lang="es-MX" dirty="0" err="1" smtClean="0"/>
                  <a:t>muestral</a:t>
                </a:r>
                <a:r>
                  <a:rPr lang="es-MX" dirty="0" smtClean="0"/>
                  <a:t> y </a:t>
                </a:r>
              </a:p>
              <a:p>
                <a:pPr marL="514350" indent="-514350">
                  <a:buClr>
                    <a:schemeClr val="accent1"/>
                  </a:buClr>
                  <a:buSzPct val="100000"/>
                  <a:buFont typeface="+mj-lt"/>
                  <a:buAutoNum type="alphaLcPeriod"/>
                </a:pPr>
                <a:r>
                  <a:rPr lang="es-MX" dirty="0" smtClean="0"/>
                  <a:t>el error estándar o desviación estándar de la distribución </a:t>
                </a:r>
                <a:r>
                  <a:rPr lang="es-MX" dirty="0" err="1" smtClean="0"/>
                  <a:t>muestral</a:t>
                </a:r>
                <a:r>
                  <a:rPr lang="es-MX" dirty="0" smtClean="0"/>
                  <a:t>.</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Tree>
    <p:extLst>
      <p:ext uri="{BB962C8B-B14F-4D97-AF65-F5344CB8AC3E}">
        <p14:creationId xmlns:p14="http://schemas.microsoft.com/office/powerpoint/2010/main" val="425257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dirty="0" smtClean="0"/>
                  <a:t>Tenemos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𝐶</m:t>
                        </m:r>
                      </m:e>
                      <m:sub>
                        <m:r>
                          <a:rPr lang="es-MX" b="0" i="1" smtClean="0">
                            <a:latin typeface="Cambria Math" panose="02040503050406030204" pitchFamily="18" charset="0"/>
                          </a:rPr>
                          <m:t>2</m:t>
                        </m:r>
                      </m:sub>
                      <m:sup>
                        <m:r>
                          <a:rPr lang="es-MX" b="0" i="1" smtClean="0">
                            <a:latin typeface="Cambria Math" panose="02040503050406030204" pitchFamily="18" charset="0"/>
                          </a:rPr>
                          <m:t>3</m:t>
                        </m:r>
                      </m:sup>
                    </m:sSubSup>
                    <m:r>
                      <a:rPr lang="es-MX" b="0" i="1" smtClean="0">
                        <a:latin typeface="Cambria Math" panose="02040503050406030204" pitchFamily="18" charset="0"/>
                      </a:rPr>
                      <m:t>=3</m:t>
                    </m:r>
                  </m:oMath>
                </a14:m>
                <a:r>
                  <a:rPr lang="es-MX" dirty="0" smtClean="0"/>
                  <a:t> muestras posibles de tamaño </a:t>
                </a:r>
                <a14:m>
                  <m:oMath xmlns:m="http://schemas.openxmlformats.org/officeDocument/2006/math">
                    <m:r>
                      <a:rPr lang="es-MX" b="0" i="1" smtClean="0">
                        <a:latin typeface="Cambria Math" panose="02040503050406030204" pitchFamily="18" charset="0"/>
                      </a:rPr>
                      <m:t>𝑛</m:t>
                    </m:r>
                    <m:r>
                      <a:rPr lang="es-MX" b="0" i="1" smtClean="0">
                        <a:latin typeface="Cambria Math" panose="02040503050406030204" pitchFamily="18" charset="0"/>
                      </a:rPr>
                      <m:t>=2</m:t>
                    </m:r>
                  </m:oMath>
                </a14:m>
                <a:endParaRPr lang="es-MX" b="0" dirty="0" smtClean="0"/>
              </a:p>
              <a:p>
                <a:pPr marL="0" indent="0">
                  <a:buNone/>
                </a:pPr>
                <a:endParaRPr lang="es-MX" dirty="0" smtClean="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08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2482530420"/>
                  </p:ext>
                </p:extLst>
              </p:nvPr>
            </p:nvGraphicFramePr>
            <p:xfrm>
              <a:off x="2041144" y="2447882"/>
              <a:ext cx="8128002" cy="1752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767313373"/>
                        </a:ext>
                      </a:extLst>
                    </a:gridCol>
                    <a:gridCol w="1354667">
                      <a:extLst>
                        <a:ext uri="{9D8B030D-6E8A-4147-A177-3AD203B41FA5}">
                          <a16:colId xmlns:a16="http://schemas.microsoft.com/office/drawing/2014/main" val="1945858589"/>
                        </a:ext>
                      </a:extLst>
                    </a:gridCol>
                    <a:gridCol w="1354667">
                      <a:extLst>
                        <a:ext uri="{9D8B030D-6E8A-4147-A177-3AD203B41FA5}">
                          <a16:colId xmlns:a16="http://schemas.microsoft.com/office/drawing/2014/main" val="4166092562"/>
                        </a:ext>
                      </a:extLst>
                    </a:gridCol>
                    <a:gridCol w="1354667">
                      <a:extLst>
                        <a:ext uri="{9D8B030D-6E8A-4147-A177-3AD203B41FA5}">
                          <a16:colId xmlns:a16="http://schemas.microsoft.com/office/drawing/2014/main" val="3103657408"/>
                        </a:ext>
                      </a:extLst>
                    </a:gridCol>
                    <a:gridCol w="1354667">
                      <a:extLst>
                        <a:ext uri="{9D8B030D-6E8A-4147-A177-3AD203B41FA5}">
                          <a16:colId xmlns:a16="http://schemas.microsoft.com/office/drawing/2014/main" val="624246530"/>
                        </a:ext>
                      </a:extLst>
                    </a:gridCol>
                    <a:gridCol w="1354667">
                      <a:extLst>
                        <a:ext uri="{9D8B030D-6E8A-4147-A177-3AD203B41FA5}">
                          <a16:colId xmlns:a16="http://schemas.microsoft.com/office/drawing/2014/main" val="210837957"/>
                        </a:ext>
                      </a:extLst>
                    </a:gridCol>
                  </a:tblGrid>
                  <a:tr h="370840">
                    <a:tc>
                      <a:txBody>
                        <a:bodyPr/>
                        <a:lstStyle/>
                        <a:p>
                          <a:pPr algn="ctr"/>
                          <a:r>
                            <a:rPr lang="es-MX" dirty="0" smtClean="0"/>
                            <a:t>Muestra</a:t>
                          </a:r>
                          <a:endParaRPr lang="es-MX" dirty="0"/>
                        </a:p>
                      </a:txBody>
                      <a:tcPr/>
                    </a:tc>
                    <a:tc>
                      <a:txBody>
                        <a:bodyPr/>
                        <a:lstStyle/>
                        <a:p>
                          <a:pPr algn="ctr"/>
                          <a:r>
                            <a:rPr lang="es-MX" dirty="0" smtClean="0"/>
                            <a:t>Antigüedad</a:t>
                          </a:r>
                          <a:endParaRPr lang="es-MX"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b="1" i="1" smtClean="0">
                                        <a:latin typeface="Cambria Math" panose="02040503050406030204" pitchFamily="18" charset="0"/>
                                      </a:rPr>
                                    </m:ctrlPr>
                                  </m:sSubPr>
                                  <m:e>
                                    <m:bar>
                                      <m:barPr>
                                        <m:pos m:val="top"/>
                                        <m:ctrlPr>
                                          <a:rPr lang="es-MX" sz="1800" b="1" i="1" smtClean="0">
                                            <a:latin typeface="Cambria Math" panose="02040503050406030204" pitchFamily="18" charset="0"/>
                                          </a:rPr>
                                        </m:ctrlPr>
                                      </m:barPr>
                                      <m:e>
                                        <m:r>
                                          <a:rPr lang="es-MX" sz="1800" b="1" i="1" smtClean="0">
                                            <a:latin typeface="Cambria Math" panose="02040503050406030204" pitchFamily="18" charset="0"/>
                                          </a:rPr>
                                          <m:t>𝒙</m:t>
                                        </m:r>
                                      </m:e>
                                    </m:bar>
                                  </m:e>
                                  <m:sub>
                                    <m:r>
                                      <a:rPr lang="es-MX" sz="1800" b="1" i="1" smtClean="0">
                                        <a:latin typeface="Cambria Math" panose="02040503050406030204" pitchFamily="18" charset="0"/>
                                      </a:rPr>
                                      <m:t>𝒊</m:t>
                                    </m:r>
                                  </m:sub>
                                </m:sSub>
                              </m:oMath>
                            </m:oMathPara>
                          </a14:m>
                          <a:endParaRPr lang="es-MX" sz="1800" dirty="0"/>
                        </a:p>
                        <a:p>
                          <a:pPr algn="ctr"/>
                          <a:endParaRPr lang="es-MX" dirty="0"/>
                        </a:p>
                      </a:txBody>
                      <a:tcPr/>
                    </a:tc>
                    <a:tc>
                      <a:txBody>
                        <a:bodyPr/>
                        <a:lstStyle/>
                        <a:p>
                          <a:pPr algn="ctr"/>
                          <a:endParaRPr lang="es-MX"/>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51523634"/>
                      </a:ext>
                    </a:extLst>
                  </a:tr>
                  <a:tr h="370840">
                    <a:tc>
                      <a:txBody>
                        <a:bodyPr/>
                        <a:lstStyle/>
                        <a:p>
                          <a:pPr algn="ctr"/>
                          <a:r>
                            <a:rPr lang="es-MX" dirty="0" smtClean="0"/>
                            <a:t>AB</a:t>
                          </a:r>
                          <a:endParaRPr lang="es-MX" dirty="0"/>
                        </a:p>
                      </a:txBody>
                      <a:tcPr/>
                    </a:tc>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pPr algn="ctr"/>
                          <a:endParaRPr lang="es-MX" dirty="0"/>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1559113331"/>
                      </a:ext>
                    </a:extLst>
                  </a:tr>
                  <a:tr h="370840">
                    <a:tc>
                      <a:txBody>
                        <a:bodyPr/>
                        <a:lstStyle/>
                        <a:p>
                          <a:pPr algn="ctr"/>
                          <a:r>
                            <a:rPr lang="es-MX" dirty="0" smtClean="0"/>
                            <a:t>AC</a:t>
                          </a:r>
                          <a:endParaRPr lang="es-MX" dirty="0"/>
                        </a:p>
                      </a:txBody>
                      <a:tcPr/>
                    </a:tc>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pPr algn="ctr"/>
                          <a:endParaRPr lang="es-MX" dirty="0"/>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3704037941"/>
                      </a:ext>
                    </a:extLst>
                  </a:tr>
                  <a:tr h="370840">
                    <a:tc>
                      <a:txBody>
                        <a:bodyPr/>
                        <a:lstStyle/>
                        <a:p>
                          <a:pPr algn="ctr"/>
                          <a:r>
                            <a:rPr lang="es-MX" dirty="0" smtClean="0"/>
                            <a:t>BC</a:t>
                          </a:r>
                          <a:endParaRPr lang="es-MX" dirty="0"/>
                        </a:p>
                      </a:txBody>
                      <a:tcPr/>
                    </a:tc>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extLst>
                      <a:ext uri="{0D108BD9-81ED-4DB2-BD59-A6C34878D82A}">
                        <a16:rowId xmlns:a16="http://schemas.microsoft.com/office/drawing/2014/main" val="88210417"/>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2482530420"/>
                  </p:ext>
                </p:extLst>
              </p:nvPr>
            </p:nvGraphicFramePr>
            <p:xfrm>
              <a:off x="2041144" y="2447882"/>
              <a:ext cx="8128002" cy="1752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767313373"/>
                        </a:ext>
                      </a:extLst>
                    </a:gridCol>
                    <a:gridCol w="1354667">
                      <a:extLst>
                        <a:ext uri="{9D8B030D-6E8A-4147-A177-3AD203B41FA5}">
                          <a16:colId xmlns:a16="http://schemas.microsoft.com/office/drawing/2014/main" val="1945858589"/>
                        </a:ext>
                      </a:extLst>
                    </a:gridCol>
                    <a:gridCol w="1354667">
                      <a:extLst>
                        <a:ext uri="{9D8B030D-6E8A-4147-A177-3AD203B41FA5}">
                          <a16:colId xmlns:a16="http://schemas.microsoft.com/office/drawing/2014/main" val="4166092562"/>
                        </a:ext>
                      </a:extLst>
                    </a:gridCol>
                    <a:gridCol w="1354667">
                      <a:extLst>
                        <a:ext uri="{9D8B030D-6E8A-4147-A177-3AD203B41FA5}">
                          <a16:colId xmlns:a16="http://schemas.microsoft.com/office/drawing/2014/main" val="3103657408"/>
                        </a:ext>
                      </a:extLst>
                    </a:gridCol>
                    <a:gridCol w="1354667">
                      <a:extLst>
                        <a:ext uri="{9D8B030D-6E8A-4147-A177-3AD203B41FA5}">
                          <a16:colId xmlns:a16="http://schemas.microsoft.com/office/drawing/2014/main" val="624246530"/>
                        </a:ext>
                      </a:extLst>
                    </a:gridCol>
                    <a:gridCol w="1354667">
                      <a:extLst>
                        <a:ext uri="{9D8B030D-6E8A-4147-A177-3AD203B41FA5}">
                          <a16:colId xmlns:a16="http://schemas.microsoft.com/office/drawing/2014/main" val="210837957"/>
                        </a:ext>
                      </a:extLst>
                    </a:gridCol>
                  </a:tblGrid>
                  <a:tr h="640080">
                    <a:tc>
                      <a:txBody>
                        <a:bodyPr/>
                        <a:lstStyle/>
                        <a:p>
                          <a:pPr algn="ctr"/>
                          <a:r>
                            <a:rPr lang="es-MX" dirty="0" smtClean="0"/>
                            <a:t>Muestra</a:t>
                          </a:r>
                          <a:endParaRPr lang="es-MX" dirty="0"/>
                        </a:p>
                      </a:txBody>
                      <a:tcPr/>
                    </a:tc>
                    <a:tc>
                      <a:txBody>
                        <a:bodyPr/>
                        <a:lstStyle/>
                        <a:p>
                          <a:pPr algn="ctr"/>
                          <a:r>
                            <a:rPr lang="es-MX" dirty="0" smtClean="0"/>
                            <a:t>Antigüedad</a:t>
                          </a:r>
                          <a:endParaRPr lang="es-MX" dirty="0"/>
                        </a:p>
                      </a:txBody>
                      <a:tcPr/>
                    </a:tc>
                    <a:tc>
                      <a:txBody>
                        <a:bodyPr/>
                        <a:lstStyle/>
                        <a:p>
                          <a:endParaRPr lang="es-MX"/>
                        </a:p>
                      </a:txBody>
                      <a:tcPr>
                        <a:blipFill>
                          <a:blip r:embed="rId3"/>
                          <a:stretch>
                            <a:fillRect l="-200000" t="-4717" r="-300897" b="-185849"/>
                          </a:stretch>
                        </a:blipFill>
                      </a:tcPr>
                    </a:tc>
                    <a:tc>
                      <a:txBody>
                        <a:bodyPr/>
                        <a:lstStyle/>
                        <a:p>
                          <a:pPr algn="ctr"/>
                          <a:endParaRPr lang="es-MX"/>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51523634"/>
                      </a:ext>
                    </a:extLst>
                  </a:tr>
                  <a:tr h="370840">
                    <a:tc>
                      <a:txBody>
                        <a:bodyPr/>
                        <a:lstStyle/>
                        <a:p>
                          <a:pPr algn="ctr"/>
                          <a:r>
                            <a:rPr lang="es-MX" dirty="0" smtClean="0"/>
                            <a:t>AB</a:t>
                          </a:r>
                          <a:endParaRPr lang="es-MX" dirty="0"/>
                        </a:p>
                      </a:txBody>
                      <a:tcPr/>
                    </a:tc>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pPr algn="ctr"/>
                          <a:endParaRPr lang="es-MX" dirty="0"/>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1559113331"/>
                      </a:ext>
                    </a:extLst>
                  </a:tr>
                  <a:tr h="370840">
                    <a:tc>
                      <a:txBody>
                        <a:bodyPr/>
                        <a:lstStyle/>
                        <a:p>
                          <a:pPr algn="ctr"/>
                          <a:r>
                            <a:rPr lang="es-MX" dirty="0" smtClean="0"/>
                            <a:t>AC</a:t>
                          </a:r>
                          <a:endParaRPr lang="es-MX" dirty="0"/>
                        </a:p>
                      </a:txBody>
                      <a:tcPr/>
                    </a:tc>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pPr algn="ctr"/>
                          <a:endParaRPr lang="es-MX" dirty="0"/>
                        </a:p>
                      </a:txBody>
                      <a:tcPr/>
                    </a:tc>
                    <a:tc>
                      <a:txBody>
                        <a:bodyPr/>
                        <a:lstStyle/>
                        <a:p>
                          <a:pPr algn="ctr"/>
                          <a:endParaRPr lang="es-MX"/>
                        </a:p>
                      </a:txBody>
                      <a:tcPr/>
                    </a:tc>
                    <a:tc>
                      <a:txBody>
                        <a:bodyPr/>
                        <a:lstStyle/>
                        <a:p>
                          <a:pPr algn="ctr"/>
                          <a:endParaRPr lang="es-MX"/>
                        </a:p>
                      </a:txBody>
                      <a:tcPr/>
                    </a:tc>
                    <a:extLst>
                      <a:ext uri="{0D108BD9-81ED-4DB2-BD59-A6C34878D82A}">
                        <a16:rowId xmlns:a16="http://schemas.microsoft.com/office/drawing/2014/main" val="3704037941"/>
                      </a:ext>
                    </a:extLst>
                  </a:tr>
                  <a:tr h="370840">
                    <a:tc>
                      <a:txBody>
                        <a:bodyPr/>
                        <a:lstStyle/>
                        <a:p>
                          <a:pPr algn="ctr"/>
                          <a:r>
                            <a:rPr lang="es-MX" dirty="0" smtClean="0"/>
                            <a:t>BC</a:t>
                          </a:r>
                          <a:endParaRPr lang="es-MX" dirty="0"/>
                        </a:p>
                      </a:txBody>
                      <a:tcPr/>
                    </a:tc>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pPr algn="ctr"/>
                          <a:endParaRPr lang="es-MX" dirty="0"/>
                        </a:p>
                      </a:txBody>
                      <a:tcPr/>
                    </a:tc>
                    <a:tc>
                      <a:txBody>
                        <a:bodyPr/>
                        <a:lstStyle/>
                        <a:p>
                          <a:pPr algn="ctr"/>
                          <a:endParaRPr lang="es-MX" dirty="0"/>
                        </a:p>
                      </a:txBody>
                      <a:tcPr/>
                    </a:tc>
                    <a:tc>
                      <a:txBody>
                        <a:bodyPr/>
                        <a:lstStyle/>
                        <a:p>
                          <a:pPr algn="ctr"/>
                          <a:endParaRPr lang="es-MX" dirty="0"/>
                        </a:p>
                      </a:txBody>
                      <a:tcPr/>
                    </a:tc>
                    <a:extLst>
                      <a:ext uri="{0D108BD9-81ED-4DB2-BD59-A6C34878D82A}">
                        <a16:rowId xmlns:a16="http://schemas.microsoft.com/office/drawing/2014/main" val="88210417"/>
                      </a:ext>
                    </a:extLst>
                  </a:tr>
                </a:tbl>
              </a:graphicData>
            </a:graphic>
          </p:graphicFrame>
        </mc:Fallback>
      </mc:AlternateContent>
      <mc:AlternateContent xmlns:mc="http://schemas.openxmlformats.org/markup-compatibility/2006" xmlns:a14="http://schemas.microsoft.com/office/drawing/2010/main">
        <mc:Choice Requires="a14">
          <p:sp>
            <p:nvSpPr>
              <p:cNvPr id="5" name="Rectángulo 4"/>
              <p:cNvSpPr/>
              <p:nvPr/>
            </p:nvSpPr>
            <p:spPr>
              <a:xfrm>
                <a:off x="816864" y="4975012"/>
                <a:ext cx="9534144" cy="1440266"/>
              </a:xfrm>
              <a:prstGeom prst="rect">
                <a:avLst/>
              </a:prstGeom>
            </p:spPr>
            <p:txBody>
              <a:bodyPr wrap="square">
                <a:spAutoFit/>
              </a:bodyPr>
              <a:lstStyle/>
              <a:p>
                <a:pPr marL="514350" indent="-514350">
                  <a:buClr>
                    <a:schemeClr val="accent1"/>
                  </a:buClr>
                  <a:buSzPct val="100000"/>
                  <a:buFont typeface="+mj-lt"/>
                  <a:buAutoNum type="alphaLcPeriod"/>
                </a:pPr>
                <a:r>
                  <a:rPr lang="es-MX" sz="2400" dirty="0" smtClean="0"/>
                  <a:t>la antigüedad media para cada muestra </a:t>
                </a:r>
                <a14:m>
                  <m:oMath xmlns:m="http://schemas.openxmlformats.org/officeDocument/2006/math">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𝑖</m:t>
                        </m:r>
                      </m:sub>
                    </m:sSub>
                  </m:oMath>
                </a14:m>
                <a:r>
                  <a:rPr lang="es-MX" sz="2400" dirty="0" smtClean="0"/>
                  <a:t>, </a:t>
                </a:r>
              </a:p>
              <a:p>
                <a:pPr marL="514350" indent="-514350">
                  <a:buClr>
                    <a:schemeClr val="accent1"/>
                  </a:buClr>
                  <a:buSzPct val="100000"/>
                  <a:buFont typeface="+mj-lt"/>
                  <a:buAutoNum type="alphaLcPeriod"/>
                </a:pPr>
                <a:endParaRPr lang="es-MX" sz="2400" dirty="0"/>
              </a:p>
              <a:p>
                <a:pPr marL="514350" indent="-514350">
                  <a:buClr>
                    <a:schemeClr val="accent1"/>
                  </a:buClr>
                  <a:buSzPct val="100000"/>
                  <a:buFont typeface="+mj-lt"/>
                  <a:buAutoNum type="alphaLcPeriod"/>
                </a:pPr>
                <a:r>
                  <a:rPr lang="es-MX" sz="2400" dirty="0"/>
                  <a:t>la media de la distribución </a:t>
                </a:r>
                <a:r>
                  <a:rPr lang="es-MX" sz="2400" dirty="0" err="1"/>
                  <a:t>muestral</a:t>
                </a:r>
                <a:r>
                  <a:rPr lang="es-MX" sz="2400" dirty="0"/>
                  <a:t> </a:t>
                </a:r>
                <a:r>
                  <a:rPr lang="es-MX" sz="2400" dirty="0" smtClean="0"/>
                  <a:t> </a:t>
                </a:r>
                <a14:m>
                  <m:oMath xmlns:m="http://schemas.openxmlformats.org/officeDocument/2006/math">
                    <m:sSub>
                      <m:sSubPr>
                        <m:ctrlPr>
                          <a:rPr lang="es-MX" sz="2400" i="1">
                            <a:latin typeface="Cambria Math" panose="02040503050406030204" pitchFamily="18" charset="0"/>
                          </a:rPr>
                        </m:ctrlPr>
                      </m:sSubPr>
                      <m:e>
                        <m:r>
                          <a:rPr lang="es-MX" sz="2400" i="1">
                            <a:latin typeface="Cambria Math" panose="02040503050406030204" pitchFamily="18" charset="0"/>
                          </a:rPr>
                          <m:t>𝜇</m:t>
                        </m:r>
                      </m:e>
                      <m:sub>
                        <m:bar>
                          <m:barPr>
                            <m:pos m:val="top"/>
                            <m:ctrlPr>
                              <a:rPr lang="es-MX" sz="2400" i="1">
                                <a:latin typeface="Cambria Math" panose="02040503050406030204" pitchFamily="18" charset="0"/>
                              </a:rPr>
                            </m:ctrlPr>
                          </m:barPr>
                          <m:e>
                            <m:r>
                              <a:rPr lang="es-MX" sz="2400" i="1">
                                <a:latin typeface="Cambria Math" panose="02040503050406030204" pitchFamily="18" charset="0"/>
                              </a:rPr>
                              <m:t>𝑥</m:t>
                            </m:r>
                          </m:e>
                        </m:bar>
                      </m:sub>
                    </m:sSub>
                    <m:r>
                      <a:rPr lang="es-MX" sz="2400" i="1">
                        <a:latin typeface="Cambria Math" panose="02040503050406030204" pitchFamily="18" charset="0"/>
                      </a:rPr>
                      <m:t>=</m:t>
                    </m:r>
                    <m:f>
                      <m:fPr>
                        <m:ctrlPr>
                          <a:rPr lang="es-MX" sz="2400" i="1">
                            <a:latin typeface="Cambria Math" panose="02040503050406030204" pitchFamily="18" charset="0"/>
                          </a:rPr>
                        </m:ctrlPr>
                      </m:fPr>
                      <m:num>
                        <m:r>
                          <a:rPr lang="es-MX" sz="2400" i="1">
                            <a:latin typeface="Cambria Math" panose="02040503050406030204" pitchFamily="18" charset="0"/>
                          </a:rPr>
                          <m:t>∑</m:t>
                        </m:r>
                        <m:sSub>
                          <m:sSubPr>
                            <m:ctrlPr>
                              <a:rPr lang="es-MX" sz="2400" i="1">
                                <a:latin typeface="Cambria Math" panose="02040503050406030204" pitchFamily="18" charset="0"/>
                              </a:rPr>
                            </m:ctrlPr>
                          </m:sSubPr>
                          <m:e>
                            <m:bar>
                              <m:barPr>
                                <m:pos m:val="top"/>
                                <m:ctrlPr>
                                  <a:rPr lang="es-MX" sz="2400" i="1">
                                    <a:latin typeface="Cambria Math" panose="02040503050406030204" pitchFamily="18" charset="0"/>
                                  </a:rPr>
                                </m:ctrlPr>
                              </m:barPr>
                              <m:e>
                                <m:r>
                                  <a:rPr lang="es-MX" sz="2400" i="1">
                                    <a:latin typeface="Cambria Math" panose="02040503050406030204" pitchFamily="18" charset="0"/>
                                  </a:rPr>
                                  <m:t>𝑥</m:t>
                                </m:r>
                              </m:e>
                            </m:bar>
                          </m:e>
                          <m:sub>
                            <m:r>
                              <a:rPr lang="es-MX" sz="2400" i="1">
                                <a:latin typeface="Cambria Math" panose="02040503050406030204" pitchFamily="18" charset="0"/>
                              </a:rPr>
                              <m:t>𝑖</m:t>
                            </m:r>
                          </m:sub>
                        </m:sSub>
                        <m:sSub>
                          <m:sSubPr>
                            <m:ctrlPr>
                              <a:rPr lang="es-MX" sz="2400" i="1">
                                <a:latin typeface="Cambria Math" panose="02040503050406030204" pitchFamily="18" charset="0"/>
                              </a:rPr>
                            </m:ctrlPr>
                          </m:sSubPr>
                          <m:e>
                            <m:r>
                              <a:rPr lang="es-MX" sz="2400" i="1">
                                <a:latin typeface="Cambria Math" panose="02040503050406030204" pitchFamily="18" charset="0"/>
                              </a:rPr>
                              <m:t>𝑓</m:t>
                            </m:r>
                          </m:e>
                          <m:sub>
                            <m:r>
                              <a:rPr lang="es-MX" sz="2400" i="1">
                                <a:latin typeface="Cambria Math" panose="02040503050406030204" pitchFamily="18" charset="0"/>
                              </a:rPr>
                              <m:t>𝑖</m:t>
                            </m:r>
                          </m:sub>
                        </m:sSub>
                      </m:num>
                      <m:den>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𝑓</m:t>
                            </m:r>
                          </m:e>
                          <m:sub>
                            <m:r>
                              <a:rPr lang="es-MX" sz="2400" i="1">
                                <a:latin typeface="Cambria Math" panose="02040503050406030204" pitchFamily="18" charset="0"/>
                              </a:rPr>
                              <m:t>𝑖</m:t>
                            </m:r>
                          </m:sub>
                        </m:sSub>
                      </m:den>
                    </m:f>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5+4+3</m:t>
                        </m:r>
                      </m:num>
                      <m:den>
                        <m:r>
                          <a:rPr lang="es-MX" sz="2400" b="0" i="1" smtClean="0">
                            <a:latin typeface="Cambria Math" panose="02040503050406030204" pitchFamily="18" charset="0"/>
                          </a:rPr>
                          <m:t>3</m:t>
                        </m:r>
                      </m:den>
                    </m:f>
                    <m:r>
                      <a:rPr lang="es-MX" sz="2400" b="0" i="1" smtClean="0">
                        <a:latin typeface="Cambria Math" panose="02040503050406030204" pitchFamily="18" charset="0"/>
                      </a:rPr>
                      <m:t>=4</m:t>
                    </m:r>
                  </m:oMath>
                </a14:m>
                <a:endParaRPr lang="es-MX" sz="2400" dirty="0"/>
              </a:p>
            </p:txBody>
          </p:sp>
        </mc:Choice>
        <mc:Fallback xmlns="">
          <p:sp>
            <p:nvSpPr>
              <p:cNvPr id="5" name="Rectángulo 4"/>
              <p:cNvSpPr>
                <a:spLocks noRot="1" noChangeAspect="1" noMove="1" noResize="1" noEditPoints="1" noAdjustHandles="1" noChangeArrowheads="1" noChangeShapeType="1" noTextEdit="1"/>
              </p:cNvSpPr>
              <p:nvPr/>
            </p:nvSpPr>
            <p:spPr>
              <a:xfrm>
                <a:off x="816864" y="4975012"/>
                <a:ext cx="9534144" cy="1440266"/>
              </a:xfrm>
              <a:prstGeom prst="rect">
                <a:avLst/>
              </a:prstGeom>
              <a:blipFill>
                <a:blip r:embed="rId4"/>
                <a:stretch>
                  <a:fillRect l="-831" t="-3390" b="-424"/>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7" name="Entrada de lápiz 6"/>
              <p14:cNvContentPartPr/>
              <p14:nvPr/>
            </p14:nvContentPartPr>
            <p14:xfrm>
              <a:off x="7672896" y="4576392"/>
              <a:ext cx="2683800" cy="794880"/>
            </p14:xfrm>
          </p:contentPart>
        </mc:Choice>
        <mc:Fallback xmlns="">
          <p:pic>
            <p:nvPicPr>
              <p:cNvPr id="7" name="Entrada de lápiz 6"/>
              <p:cNvPicPr/>
              <p:nvPr/>
            </p:nvPicPr>
            <p:blipFill>
              <a:blip r:embed="rId6"/>
              <a:stretch>
                <a:fillRect/>
              </a:stretch>
            </p:blipFill>
            <p:spPr>
              <a:xfrm>
                <a:off x="7666056" y="4569192"/>
                <a:ext cx="269892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p14:cNvContentPartPr/>
              <p14:nvPr/>
            </p14:nvContentPartPr>
            <p14:xfrm>
              <a:off x="8311176" y="4830912"/>
              <a:ext cx="755640" cy="766080"/>
            </p14:xfrm>
          </p:contentPart>
        </mc:Choice>
        <mc:Fallback xmlns="">
          <p:pic>
            <p:nvPicPr>
              <p:cNvPr id="14" name="Entrada de lápiz 13"/>
              <p:cNvPicPr/>
              <p:nvPr/>
            </p:nvPicPr>
            <p:blipFill>
              <a:blip r:embed="rId8"/>
              <a:stretch>
                <a:fillRect/>
              </a:stretch>
            </p:blipFill>
            <p:spPr>
              <a:xfrm>
                <a:off x="8304336" y="4826232"/>
                <a:ext cx="76896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p14:cNvContentPartPr/>
              <p14:nvPr/>
            </p14:nvContentPartPr>
            <p14:xfrm>
              <a:off x="7472016" y="4680432"/>
              <a:ext cx="2067120" cy="138240"/>
            </p14:xfrm>
          </p:contentPart>
        </mc:Choice>
        <mc:Fallback xmlns="">
          <p:pic>
            <p:nvPicPr>
              <p:cNvPr id="21" name="Entrada de lápiz 20"/>
              <p:cNvPicPr/>
              <p:nvPr/>
            </p:nvPicPr>
            <p:blipFill>
              <a:blip r:embed="rId10"/>
              <a:stretch>
                <a:fillRect/>
              </a:stretch>
            </p:blipFill>
            <p:spPr>
              <a:xfrm>
                <a:off x="7466976" y="4674672"/>
                <a:ext cx="2081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Entrada de lápiz 24"/>
              <p14:cNvContentPartPr/>
              <p14:nvPr/>
            </p14:nvContentPartPr>
            <p14:xfrm>
              <a:off x="8290656" y="5212152"/>
              <a:ext cx="11880" cy="137160"/>
            </p14:xfrm>
          </p:contentPart>
        </mc:Choice>
        <mc:Fallback xmlns="">
          <p:pic>
            <p:nvPicPr>
              <p:cNvPr id="25" name="Entrada de lápiz 24"/>
              <p:cNvPicPr/>
              <p:nvPr/>
            </p:nvPicPr>
            <p:blipFill>
              <a:blip r:embed="rId12"/>
              <a:stretch>
                <a:fillRect/>
              </a:stretch>
            </p:blipFill>
            <p:spPr>
              <a:xfrm>
                <a:off x="8282376" y="5205312"/>
                <a:ext cx="29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Entrada de lápiz 32"/>
              <p14:cNvContentPartPr/>
              <p14:nvPr/>
            </p14:nvContentPartPr>
            <p14:xfrm>
              <a:off x="9544176" y="5263632"/>
              <a:ext cx="163440" cy="391680"/>
            </p14:xfrm>
          </p:contentPart>
        </mc:Choice>
        <mc:Fallback xmlns="">
          <p:pic>
            <p:nvPicPr>
              <p:cNvPr id="33" name="Entrada de lápiz 32"/>
              <p:cNvPicPr/>
              <p:nvPr/>
            </p:nvPicPr>
            <p:blipFill>
              <a:blip r:embed="rId14"/>
              <a:stretch>
                <a:fillRect/>
              </a:stretch>
            </p:blipFill>
            <p:spPr>
              <a:xfrm>
                <a:off x="9535536" y="5256072"/>
                <a:ext cx="181800" cy="409680"/>
              </a:xfrm>
              <a:prstGeom prst="rect">
                <a:avLst/>
              </a:prstGeom>
            </p:spPr>
          </p:pic>
        </mc:Fallback>
      </mc:AlternateContent>
    </p:spTree>
    <p:extLst>
      <p:ext uri="{BB962C8B-B14F-4D97-AF65-F5344CB8AC3E}">
        <p14:creationId xmlns:p14="http://schemas.microsoft.com/office/powerpoint/2010/main" val="1652154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Distribuciones </a:t>
            </a:r>
            <a:r>
              <a:rPr lang="es-MX" dirty="0" err="1"/>
              <a:t>muestrales</a:t>
            </a:r>
            <a:endParaRPr lang="es-MX" dirty="0"/>
          </a:p>
        </p:txBody>
      </p:sp>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1215881667"/>
                  </p:ext>
                </p:extLst>
              </p:nvPr>
            </p:nvGraphicFramePr>
            <p:xfrm>
              <a:off x="899140" y="2045628"/>
              <a:ext cx="10788924" cy="1752600"/>
            </p:xfrm>
            <a:graphic>
              <a:graphicData uri="http://schemas.openxmlformats.org/drawingml/2006/table">
                <a:tbl>
                  <a:tblPr firstRow="1" bandRow="1">
                    <a:tableStyleId>{5C22544A-7EE6-4342-B048-85BDC9FD1C3A}</a:tableStyleId>
                  </a:tblPr>
                  <a:tblGrid>
                    <a:gridCol w="776243">
                      <a:extLst>
                        <a:ext uri="{9D8B030D-6E8A-4147-A177-3AD203B41FA5}">
                          <a16:colId xmlns:a16="http://schemas.microsoft.com/office/drawing/2014/main" val="76049141"/>
                        </a:ext>
                      </a:extLst>
                    </a:gridCol>
                    <a:gridCol w="1389888">
                      <a:extLst>
                        <a:ext uri="{9D8B030D-6E8A-4147-A177-3AD203B41FA5}">
                          <a16:colId xmlns:a16="http://schemas.microsoft.com/office/drawing/2014/main" val="2689715717"/>
                        </a:ext>
                      </a:extLst>
                    </a:gridCol>
                    <a:gridCol w="1097280">
                      <a:extLst>
                        <a:ext uri="{9D8B030D-6E8A-4147-A177-3AD203B41FA5}">
                          <a16:colId xmlns:a16="http://schemas.microsoft.com/office/drawing/2014/main" val="2212777326"/>
                        </a:ext>
                      </a:extLst>
                    </a:gridCol>
                    <a:gridCol w="1205757">
                      <a:extLst>
                        <a:ext uri="{9D8B030D-6E8A-4147-A177-3AD203B41FA5}">
                          <a16:colId xmlns:a16="http://schemas.microsoft.com/office/drawing/2014/main" val="1350924027"/>
                        </a:ext>
                      </a:extLst>
                    </a:gridCol>
                    <a:gridCol w="2045389">
                      <a:extLst>
                        <a:ext uri="{9D8B030D-6E8A-4147-A177-3AD203B41FA5}">
                          <a16:colId xmlns:a16="http://schemas.microsoft.com/office/drawing/2014/main" val="1945858589"/>
                        </a:ext>
                      </a:extLst>
                    </a:gridCol>
                    <a:gridCol w="594832">
                      <a:extLst>
                        <a:ext uri="{9D8B030D-6E8A-4147-A177-3AD203B41FA5}">
                          <a16:colId xmlns:a16="http://schemas.microsoft.com/office/drawing/2014/main" val="4166092562"/>
                        </a:ext>
                      </a:extLst>
                    </a:gridCol>
                    <a:gridCol w="1596656">
                      <a:extLst>
                        <a:ext uri="{9D8B030D-6E8A-4147-A177-3AD203B41FA5}">
                          <a16:colId xmlns:a16="http://schemas.microsoft.com/office/drawing/2014/main" val="3103657408"/>
                        </a:ext>
                      </a:extLst>
                    </a:gridCol>
                    <a:gridCol w="1652226">
                      <a:extLst>
                        <a:ext uri="{9D8B030D-6E8A-4147-A177-3AD203B41FA5}">
                          <a16:colId xmlns:a16="http://schemas.microsoft.com/office/drawing/2014/main" val="624246530"/>
                        </a:ext>
                      </a:extLst>
                    </a:gridCol>
                    <a:gridCol w="430653">
                      <a:extLst>
                        <a:ext uri="{9D8B030D-6E8A-4147-A177-3AD203B41FA5}">
                          <a16:colId xmlns:a16="http://schemas.microsoft.com/office/drawing/2014/main" val="210837957"/>
                        </a:ext>
                      </a:extLst>
                    </a:gridCol>
                  </a:tblGrid>
                  <a:tr h="370840">
                    <a:tc>
                      <a:txBody>
                        <a:bodyPr/>
                        <a:lstStyle/>
                        <a:p>
                          <a:pPr algn="ctr"/>
                          <a:r>
                            <a:rPr lang="es-MX" dirty="0" err="1" smtClean="0"/>
                            <a:t>Mtro</a:t>
                          </a:r>
                          <a:endParaRPr lang="es-MX" dirty="0"/>
                        </a:p>
                      </a:txBody>
                      <a:tcPr>
                        <a:solidFill>
                          <a:schemeClr val="accent5">
                            <a:lumMod val="75000"/>
                          </a:schemeClr>
                        </a:solidFill>
                      </a:tcPr>
                    </a:tc>
                    <a:tc>
                      <a:txBody>
                        <a:bodyPr/>
                        <a:lstStyle/>
                        <a:p>
                          <a:pPr algn="ctr"/>
                          <a:r>
                            <a:rPr lang="es-MX" dirty="0" smtClean="0"/>
                            <a:t>Antigüedad</a:t>
                          </a:r>
                          <a:endParaRPr lang="es-MX" dirty="0"/>
                        </a:p>
                      </a:txBody>
                      <a:tcPr>
                        <a:solidFill>
                          <a:schemeClr val="accent5">
                            <a:lumMod val="75000"/>
                          </a:schemeClr>
                        </a:solidFill>
                      </a:tcPr>
                    </a:tc>
                    <a:tc>
                      <a:txBody>
                        <a:bodyPr/>
                        <a:lstStyle/>
                        <a:p>
                          <a:pPr algn="ctr"/>
                          <a:endParaRPr lang="es-MX" dirty="0"/>
                        </a:p>
                      </a:txBody>
                      <a:tcPr>
                        <a:solidFill>
                          <a:schemeClr val="accent5">
                            <a:lumMod val="75000"/>
                          </a:schemeClr>
                        </a:solidFill>
                      </a:tcPr>
                    </a:tc>
                    <a:tc>
                      <a:txBody>
                        <a:bodyPr/>
                        <a:lstStyle/>
                        <a:p>
                          <a:pPr algn="ctr"/>
                          <a:r>
                            <a:rPr lang="es-MX" dirty="0" smtClean="0"/>
                            <a:t>Muestra</a:t>
                          </a:r>
                          <a:endParaRPr lang="es-MX" dirty="0"/>
                        </a:p>
                      </a:txBody>
                      <a:tcPr/>
                    </a:tc>
                    <a:tc>
                      <a:txBody>
                        <a:bodyPr/>
                        <a:lstStyle/>
                        <a:p>
                          <a:pPr algn="ctr"/>
                          <a:r>
                            <a:rPr lang="es-MX" dirty="0" smtClean="0"/>
                            <a:t>Antigüedad</a:t>
                          </a:r>
                          <a:endParaRPr lang="es-MX"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b="1" i="1" smtClean="0">
                                        <a:latin typeface="Cambria Math" panose="02040503050406030204" pitchFamily="18" charset="0"/>
                                      </a:rPr>
                                    </m:ctrlPr>
                                  </m:sSubPr>
                                  <m:e>
                                    <m:bar>
                                      <m:barPr>
                                        <m:pos m:val="top"/>
                                        <m:ctrlPr>
                                          <a:rPr lang="es-MX" sz="1800" b="1" i="1" smtClean="0">
                                            <a:latin typeface="Cambria Math" panose="02040503050406030204" pitchFamily="18" charset="0"/>
                                          </a:rPr>
                                        </m:ctrlPr>
                                      </m:barPr>
                                      <m:e>
                                        <m:r>
                                          <a:rPr lang="es-MX" sz="1800" b="1" i="1" smtClean="0">
                                            <a:latin typeface="Cambria Math" panose="02040503050406030204" pitchFamily="18" charset="0"/>
                                          </a:rPr>
                                          <m:t>𝒙</m:t>
                                        </m:r>
                                      </m:e>
                                    </m:bar>
                                  </m:e>
                                  <m:sub>
                                    <m:r>
                                      <a:rPr lang="es-MX" sz="1800" b="1" i="1" smtClean="0">
                                        <a:latin typeface="Cambria Math" panose="02040503050406030204" pitchFamily="18" charset="0"/>
                                      </a:rPr>
                                      <m:t>𝒊</m:t>
                                    </m:r>
                                  </m:sub>
                                </m:sSub>
                              </m:oMath>
                            </m:oMathPara>
                          </a14:m>
                          <a:endParaRPr lang="es-MX" sz="1800" dirty="0"/>
                        </a:p>
                        <a:p>
                          <a:pPr algn="ctr"/>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d>
                                      <m:dPr>
                                        <m:ctrlPr>
                                          <a:rPr lang="es-MX" b="0" i="1">
                                            <a:latin typeface="Cambria Math" panose="02040503050406030204" pitchFamily="18" charset="0"/>
                                          </a:rPr>
                                        </m:ctrlPr>
                                      </m:dPr>
                                      <m:e>
                                        <m:bar>
                                          <m:barPr>
                                            <m:pos m:val="top"/>
                                            <m:ctrlPr>
                                              <a:rPr lang="es-MX" b="0" i="1">
                                                <a:latin typeface="Cambria Math" panose="02040503050406030204" pitchFamily="18" charset="0"/>
                                              </a:rPr>
                                            </m:ctrlPr>
                                          </m:barPr>
                                          <m:e>
                                            <m:r>
                                              <a:rPr lang="es-MX" b="0" i="1">
                                                <a:latin typeface="Cambria Math" panose="02040503050406030204" pitchFamily="18" charset="0"/>
                                              </a:rPr>
                                              <m:t>𝑥</m:t>
                                            </m:r>
                                          </m:e>
                                        </m:bar>
                                        <m:r>
                                          <a:rPr lang="es-MX" b="0" i="1">
                                            <a:latin typeface="Cambria Math" panose="02040503050406030204" pitchFamily="18" charset="0"/>
                                          </a:rPr>
                                          <m:t>−</m:t>
                                        </m:r>
                                        <m:sSub>
                                          <m:sSubPr>
                                            <m:ctrlPr>
                                              <a:rPr lang="es-MX" b="0" i="1">
                                                <a:latin typeface="Cambria Math" panose="02040503050406030204" pitchFamily="18" charset="0"/>
                                              </a:rPr>
                                            </m:ctrlPr>
                                          </m:sSubPr>
                                          <m:e>
                                            <m:r>
                                              <a:rPr lang="es-MX" b="0" i="1">
                                                <a:latin typeface="Cambria Math" panose="02040503050406030204" pitchFamily="18" charset="0"/>
                                              </a:rPr>
                                              <m:t>𝜇</m:t>
                                            </m:r>
                                          </m:e>
                                          <m:sub>
                                            <m:bar>
                                              <m:barPr>
                                                <m:pos m:val="top"/>
                                                <m:ctrlPr>
                                                  <a:rPr lang="es-MX" b="0" i="1">
                                                    <a:latin typeface="Cambria Math" panose="02040503050406030204" pitchFamily="18" charset="0"/>
                                                  </a:rPr>
                                                </m:ctrlPr>
                                              </m:barPr>
                                              <m:e>
                                                <m:r>
                                                  <a:rPr lang="es-MX" b="0" i="1">
                                                    <a:latin typeface="Cambria Math" panose="02040503050406030204" pitchFamily="18" charset="0"/>
                                                  </a:rPr>
                                                  <m:t>𝑥</m:t>
                                                </m:r>
                                              </m:e>
                                            </m:bar>
                                          </m:sub>
                                        </m:sSub>
                                      </m:e>
                                    </m:d>
                                  </m:e>
                                  <m:sup/>
                                </m:sSup>
                              </m:oMath>
                            </m:oMathPara>
                          </a14:m>
                          <a:endParaRPr lang="es-MX"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s-MX" i="1" smtClean="0">
                                        <a:latin typeface="Cambria Math" panose="02040503050406030204" pitchFamily="18" charset="0"/>
                                      </a:rPr>
                                    </m:ctrlPr>
                                  </m:sSupPr>
                                  <m:e>
                                    <m:d>
                                      <m:dPr>
                                        <m:ctrlPr>
                                          <a:rPr lang="es-MX" i="1">
                                            <a:latin typeface="Cambria Math" panose="02040503050406030204" pitchFamily="18" charset="0"/>
                                          </a:rPr>
                                        </m:ctrlPr>
                                      </m:d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e>
                                    </m:d>
                                  </m:e>
                                  <m:sup>
                                    <m:r>
                                      <a:rPr lang="es-MX" i="1">
                                        <a:latin typeface="Cambria Math" panose="02040503050406030204" pitchFamily="18" charset="0"/>
                                      </a:rPr>
                                      <m:t>2</m:t>
                                    </m:r>
                                  </m:sup>
                                </m:sSup>
                                <m:sSub>
                                  <m:sSubPr>
                                    <m:ctrlPr>
                                      <a:rPr lang="es-MX" b="1" i="1" smtClean="0">
                                        <a:latin typeface="Cambria Math" panose="02040503050406030204" pitchFamily="18" charset="0"/>
                                      </a:rPr>
                                    </m:ctrlPr>
                                  </m:sSubPr>
                                  <m:e>
                                    <m:r>
                                      <a:rPr lang="es-MX" b="1" i="1" smtClean="0">
                                        <a:latin typeface="Cambria Math" panose="02040503050406030204" pitchFamily="18" charset="0"/>
                                      </a:rPr>
                                      <m:t>𝒇</m:t>
                                    </m:r>
                                  </m:e>
                                  <m:sub>
                                    <m:r>
                                      <a:rPr lang="es-MX" b="1" i="1" smtClean="0">
                                        <a:latin typeface="Cambria Math" panose="02040503050406030204" pitchFamily="18" charset="0"/>
                                      </a:rPr>
                                      <m:t>𝒊</m:t>
                                    </m:r>
                                  </m:sub>
                                </m:sSub>
                              </m:oMath>
                            </m:oMathPara>
                          </a14:m>
                          <a:endParaRPr lang="es-MX" dirty="0"/>
                        </a:p>
                      </a:txBody>
                      <a:tcPr/>
                    </a:tc>
                    <a:tc>
                      <a:txBody>
                        <a:bodyPr/>
                        <a:lstStyle/>
                        <a:p>
                          <a:pPr algn="ctr"/>
                          <a:endParaRPr lang="es-MX" dirty="0"/>
                        </a:p>
                      </a:txBody>
                      <a:tcPr/>
                    </a:tc>
                    <a:extLst>
                      <a:ext uri="{0D108BD9-81ED-4DB2-BD59-A6C34878D82A}">
                        <a16:rowId xmlns:a16="http://schemas.microsoft.com/office/drawing/2014/main" val="51523634"/>
                      </a:ext>
                    </a:extLst>
                  </a:tr>
                  <a:tr h="370840">
                    <a:tc>
                      <a:txBody>
                        <a:bodyPr/>
                        <a:lstStyle/>
                        <a:p>
                          <a:pPr algn="ctr"/>
                          <a:r>
                            <a:rPr lang="es-MX" dirty="0" smtClean="0"/>
                            <a:t>A</a:t>
                          </a:r>
                          <a:endParaRPr lang="es-MX" dirty="0"/>
                        </a:p>
                      </a:txBody>
                      <a:tcPr>
                        <a:solidFill>
                          <a:schemeClr val="accent5">
                            <a:lumMod val="60000"/>
                            <a:lumOff val="40000"/>
                          </a:schemeClr>
                        </a:solidFill>
                      </a:tcPr>
                    </a:tc>
                    <a:tc>
                      <a:txBody>
                        <a:bodyPr/>
                        <a:lstStyle/>
                        <a:p>
                          <a:pPr algn="ctr"/>
                          <a:r>
                            <a:rPr lang="es-MX" dirty="0" smtClean="0"/>
                            <a:t>6</a:t>
                          </a:r>
                          <a:endParaRPr lang="es-MX" dirty="0"/>
                        </a:p>
                      </a:txBody>
                      <a:tcPr>
                        <a:solidFill>
                          <a:schemeClr val="accent5">
                            <a:lumMod val="60000"/>
                            <a:lumOff val="40000"/>
                          </a:schemeClr>
                        </a:solidFill>
                      </a:tcPr>
                    </a:tc>
                    <a:tc>
                      <a:txBody>
                        <a:bodyPr/>
                        <a:lstStyle/>
                        <a:p>
                          <a:pPr algn="ctr"/>
                          <a:r>
                            <a:rPr lang="es-MX" dirty="0" smtClean="0"/>
                            <a:t>6-4=2</a:t>
                          </a:r>
                          <a:endParaRPr lang="es-MX" dirty="0"/>
                        </a:p>
                      </a:txBody>
                      <a:tcPr>
                        <a:solidFill>
                          <a:schemeClr val="accent5">
                            <a:lumMod val="60000"/>
                            <a:lumOff val="40000"/>
                          </a:schemeClr>
                        </a:solidFill>
                      </a:tcPr>
                    </a:tc>
                    <a:tc>
                      <a:txBody>
                        <a:bodyPr/>
                        <a:lstStyle/>
                        <a:p>
                          <a:pPr algn="ctr"/>
                          <a:r>
                            <a:rPr lang="es-MX" dirty="0" smtClean="0"/>
                            <a:t>AB</a:t>
                          </a:r>
                          <a:endParaRPr lang="es-MX" dirty="0"/>
                        </a:p>
                      </a:txBody>
                      <a:tcPr/>
                    </a:tc>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pPr algn="ctr"/>
                          <a:r>
                            <a:rPr lang="es-MX" dirty="0" smtClean="0"/>
                            <a:t>5-4=1</a:t>
                          </a:r>
                          <a:endParaRPr lang="es-MX" dirty="0"/>
                        </a:p>
                      </a:txBody>
                      <a:tcPr/>
                    </a:tc>
                    <a:tc>
                      <a:txBody>
                        <a:bodyPr/>
                        <a:lstStyle/>
                        <a:p>
                          <a:pPr algn="ctr"/>
                          <a:r>
                            <a:rPr lang="es-MX" dirty="0" smtClean="0"/>
                            <a:t>1</a:t>
                          </a:r>
                          <a:endParaRPr lang="es-MX" dirty="0"/>
                        </a:p>
                      </a:txBody>
                      <a:tcPr/>
                    </a:tc>
                    <a:tc>
                      <a:txBody>
                        <a:bodyPr/>
                        <a:lstStyle/>
                        <a:p>
                          <a:pPr algn="ctr"/>
                          <a:endParaRPr lang="es-MX"/>
                        </a:p>
                      </a:txBody>
                      <a:tcPr/>
                    </a:tc>
                    <a:extLst>
                      <a:ext uri="{0D108BD9-81ED-4DB2-BD59-A6C34878D82A}">
                        <a16:rowId xmlns:a16="http://schemas.microsoft.com/office/drawing/2014/main" val="1559113331"/>
                      </a:ext>
                    </a:extLst>
                  </a:tr>
                  <a:tr h="370840">
                    <a:tc>
                      <a:txBody>
                        <a:bodyPr/>
                        <a:lstStyle/>
                        <a:p>
                          <a:pPr algn="ctr"/>
                          <a:r>
                            <a:rPr lang="es-MX" dirty="0" smtClean="0"/>
                            <a:t>B</a:t>
                          </a:r>
                          <a:endParaRPr lang="es-MX" dirty="0"/>
                        </a:p>
                      </a:txBody>
                      <a:tcPr>
                        <a:solidFill>
                          <a:schemeClr val="accent5">
                            <a:lumMod val="60000"/>
                            <a:lumOff val="40000"/>
                          </a:schemeClr>
                        </a:solidFill>
                      </a:tcPr>
                    </a:tc>
                    <a:tc>
                      <a:txBody>
                        <a:bodyPr/>
                        <a:lstStyle/>
                        <a:p>
                          <a:pPr algn="ctr"/>
                          <a:r>
                            <a:rPr lang="es-MX" dirty="0" smtClean="0"/>
                            <a:t>4</a:t>
                          </a:r>
                          <a:endParaRPr lang="es-MX" dirty="0"/>
                        </a:p>
                      </a:txBody>
                      <a:tcPr>
                        <a:solidFill>
                          <a:schemeClr val="accent5">
                            <a:lumMod val="60000"/>
                            <a:lumOff val="40000"/>
                          </a:schemeClr>
                        </a:solidFill>
                      </a:tcPr>
                    </a:tc>
                    <a:tc>
                      <a:txBody>
                        <a:bodyPr/>
                        <a:lstStyle/>
                        <a:p>
                          <a:pPr algn="ctr"/>
                          <a:r>
                            <a:rPr lang="es-MX" dirty="0" smtClean="0"/>
                            <a:t>4-4=0</a:t>
                          </a:r>
                          <a:endParaRPr lang="es-MX" dirty="0"/>
                        </a:p>
                      </a:txBody>
                      <a:tcPr>
                        <a:solidFill>
                          <a:schemeClr val="accent5">
                            <a:lumMod val="60000"/>
                            <a:lumOff val="40000"/>
                          </a:schemeClr>
                        </a:solidFill>
                      </a:tcPr>
                    </a:tc>
                    <a:tc>
                      <a:txBody>
                        <a:bodyPr/>
                        <a:lstStyle/>
                        <a:p>
                          <a:pPr algn="ctr"/>
                          <a:r>
                            <a:rPr lang="es-MX" dirty="0" smtClean="0"/>
                            <a:t>AC</a:t>
                          </a:r>
                          <a:endParaRPr lang="es-MX" dirty="0"/>
                        </a:p>
                      </a:txBody>
                      <a:tcPr/>
                    </a:tc>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pPr algn="ctr"/>
                          <a:r>
                            <a:rPr lang="es-MX" dirty="0" smtClean="0"/>
                            <a:t>4-4=0</a:t>
                          </a:r>
                          <a:endParaRPr lang="es-MX" dirty="0"/>
                        </a:p>
                      </a:txBody>
                      <a:tcPr/>
                    </a:tc>
                    <a:tc>
                      <a:txBody>
                        <a:bodyPr/>
                        <a:lstStyle/>
                        <a:p>
                          <a:pPr algn="ctr"/>
                          <a:r>
                            <a:rPr lang="es-MX" dirty="0" smtClean="0"/>
                            <a:t>0</a:t>
                          </a:r>
                          <a:endParaRPr lang="es-MX" dirty="0"/>
                        </a:p>
                      </a:txBody>
                      <a:tcPr/>
                    </a:tc>
                    <a:tc>
                      <a:txBody>
                        <a:bodyPr/>
                        <a:lstStyle/>
                        <a:p>
                          <a:pPr algn="ctr"/>
                          <a:endParaRPr lang="es-MX"/>
                        </a:p>
                      </a:txBody>
                      <a:tcPr/>
                    </a:tc>
                    <a:extLst>
                      <a:ext uri="{0D108BD9-81ED-4DB2-BD59-A6C34878D82A}">
                        <a16:rowId xmlns:a16="http://schemas.microsoft.com/office/drawing/2014/main" val="3704037941"/>
                      </a:ext>
                    </a:extLst>
                  </a:tr>
                  <a:tr h="370840">
                    <a:tc>
                      <a:txBody>
                        <a:bodyPr/>
                        <a:lstStyle/>
                        <a:p>
                          <a:pPr algn="ctr"/>
                          <a:r>
                            <a:rPr lang="es-MX" dirty="0" smtClean="0"/>
                            <a:t>C</a:t>
                          </a:r>
                          <a:endParaRPr lang="es-MX" dirty="0"/>
                        </a:p>
                      </a:txBody>
                      <a:tcPr>
                        <a:solidFill>
                          <a:schemeClr val="accent5">
                            <a:lumMod val="60000"/>
                            <a:lumOff val="40000"/>
                          </a:schemeClr>
                        </a:solidFill>
                      </a:tcPr>
                    </a:tc>
                    <a:tc>
                      <a:txBody>
                        <a:bodyPr/>
                        <a:lstStyle/>
                        <a:p>
                          <a:pPr algn="ctr"/>
                          <a:r>
                            <a:rPr lang="es-MX" dirty="0" smtClean="0"/>
                            <a:t>2</a:t>
                          </a:r>
                          <a:endParaRPr lang="es-MX" dirty="0"/>
                        </a:p>
                      </a:txBody>
                      <a:tcPr>
                        <a:solidFill>
                          <a:schemeClr val="accent5">
                            <a:lumMod val="60000"/>
                            <a:lumOff val="40000"/>
                          </a:schemeClr>
                        </a:solidFill>
                      </a:tcPr>
                    </a:tc>
                    <a:tc>
                      <a:txBody>
                        <a:bodyPr/>
                        <a:lstStyle/>
                        <a:p>
                          <a:pPr algn="ctr"/>
                          <a:r>
                            <a:rPr lang="es-MX" dirty="0" smtClean="0"/>
                            <a:t>2-4=-2</a:t>
                          </a:r>
                          <a:endParaRPr lang="es-MX" dirty="0"/>
                        </a:p>
                      </a:txBody>
                      <a:tcPr>
                        <a:solidFill>
                          <a:schemeClr val="accent5">
                            <a:lumMod val="60000"/>
                            <a:lumOff val="40000"/>
                          </a:schemeClr>
                        </a:solidFill>
                      </a:tcPr>
                    </a:tc>
                    <a:tc>
                      <a:txBody>
                        <a:bodyPr/>
                        <a:lstStyle/>
                        <a:p>
                          <a:pPr algn="ctr"/>
                          <a:r>
                            <a:rPr lang="es-MX" dirty="0" smtClean="0"/>
                            <a:t>BC</a:t>
                          </a:r>
                          <a:endParaRPr lang="es-MX" dirty="0"/>
                        </a:p>
                      </a:txBody>
                      <a:tcPr/>
                    </a:tc>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pPr algn="ctr"/>
                          <a:r>
                            <a:rPr lang="es-MX" dirty="0" smtClean="0"/>
                            <a:t>3-4=-1</a:t>
                          </a:r>
                          <a:endParaRPr lang="es-MX" dirty="0"/>
                        </a:p>
                      </a:txBody>
                      <a:tcPr/>
                    </a:tc>
                    <a:tc>
                      <a:txBody>
                        <a:bodyPr/>
                        <a:lstStyle/>
                        <a:p>
                          <a:pPr algn="ctr"/>
                          <a:r>
                            <a:rPr lang="es-MX" dirty="0" smtClean="0"/>
                            <a:t>1 </a:t>
                          </a:r>
                          <a:endParaRPr lang="es-MX" dirty="0"/>
                        </a:p>
                      </a:txBody>
                      <a:tcPr/>
                    </a:tc>
                    <a:tc>
                      <a:txBody>
                        <a:bodyPr/>
                        <a:lstStyle/>
                        <a:p>
                          <a:pPr algn="ctr"/>
                          <a:endParaRPr lang="es-MX" dirty="0"/>
                        </a:p>
                      </a:txBody>
                      <a:tcPr/>
                    </a:tc>
                    <a:extLst>
                      <a:ext uri="{0D108BD9-81ED-4DB2-BD59-A6C34878D82A}">
                        <a16:rowId xmlns:a16="http://schemas.microsoft.com/office/drawing/2014/main" val="88210417"/>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1215881667"/>
                  </p:ext>
                </p:extLst>
              </p:nvPr>
            </p:nvGraphicFramePr>
            <p:xfrm>
              <a:off x="899140" y="2045628"/>
              <a:ext cx="10788924" cy="1752600"/>
            </p:xfrm>
            <a:graphic>
              <a:graphicData uri="http://schemas.openxmlformats.org/drawingml/2006/table">
                <a:tbl>
                  <a:tblPr firstRow="1" bandRow="1">
                    <a:tableStyleId>{5C22544A-7EE6-4342-B048-85BDC9FD1C3A}</a:tableStyleId>
                  </a:tblPr>
                  <a:tblGrid>
                    <a:gridCol w="776243">
                      <a:extLst>
                        <a:ext uri="{9D8B030D-6E8A-4147-A177-3AD203B41FA5}">
                          <a16:colId xmlns:a16="http://schemas.microsoft.com/office/drawing/2014/main" val="76049141"/>
                        </a:ext>
                      </a:extLst>
                    </a:gridCol>
                    <a:gridCol w="1389888">
                      <a:extLst>
                        <a:ext uri="{9D8B030D-6E8A-4147-A177-3AD203B41FA5}">
                          <a16:colId xmlns:a16="http://schemas.microsoft.com/office/drawing/2014/main" val="2689715717"/>
                        </a:ext>
                      </a:extLst>
                    </a:gridCol>
                    <a:gridCol w="1097280">
                      <a:extLst>
                        <a:ext uri="{9D8B030D-6E8A-4147-A177-3AD203B41FA5}">
                          <a16:colId xmlns:a16="http://schemas.microsoft.com/office/drawing/2014/main" val="2212777326"/>
                        </a:ext>
                      </a:extLst>
                    </a:gridCol>
                    <a:gridCol w="1205757">
                      <a:extLst>
                        <a:ext uri="{9D8B030D-6E8A-4147-A177-3AD203B41FA5}">
                          <a16:colId xmlns:a16="http://schemas.microsoft.com/office/drawing/2014/main" val="1350924027"/>
                        </a:ext>
                      </a:extLst>
                    </a:gridCol>
                    <a:gridCol w="2045389">
                      <a:extLst>
                        <a:ext uri="{9D8B030D-6E8A-4147-A177-3AD203B41FA5}">
                          <a16:colId xmlns:a16="http://schemas.microsoft.com/office/drawing/2014/main" val="1945858589"/>
                        </a:ext>
                      </a:extLst>
                    </a:gridCol>
                    <a:gridCol w="594832">
                      <a:extLst>
                        <a:ext uri="{9D8B030D-6E8A-4147-A177-3AD203B41FA5}">
                          <a16:colId xmlns:a16="http://schemas.microsoft.com/office/drawing/2014/main" val="4166092562"/>
                        </a:ext>
                      </a:extLst>
                    </a:gridCol>
                    <a:gridCol w="1596656">
                      <a:extLst>
                        <a:ext uri="{9D8B030D-6E8A-4147-A177-3AD203B41FA5}">
                          <a16:colId xmlns:a16="http://schemas.microsoft.com/office/drawing/2014/main" val="3103657408"/>
                        </a:ext>
                      </a:extLst>
                    </a:gridCol>
                    <a:gridCol w="1652226">
                      <a:extLst>
                        <a:ext uri="{9D8B030D-6E8A-4147-A177-3AD203B41FA5}">
                          <a16:colId xmlns:a16="http://schemas.microsoft.com/office/drawing/2014/main" val="624246530"/>
                        </a:ext>
                      </a:extLst>
                    </a:gridCol>
                    <a:gridCol w="430653">
                      <a:extLst>
                        <a:ext uri="{9D8B030D-6E8A-4147-A177-3AD203B41FA5}">
                          <a16:colId xmlns:a16="http://schemas.microsoft.com/office/drawing/2014/main" val="210837957"/>
                        </a:ext>
                      </a:extLst>
                    </a:gridCol>
                  </a:tblGrid>
                  <a:tr h="640080">
                    <a:tc>
                      <a:txBody>
                        <a:bodyPr/>
                        <a:lstStyle/>
                        <a:p>
                          <a:pPr algn="ctr"/>
                          <a:r>
                            <a:rPr lang="es-MX" dirty="0" err="1" smtClean="0"/>
                            <a:t>Mtro</a:t>
                          </a:r>
                          <a:endParaRPr lang="es-MX" dirty="0"/>
                        </a:p>
                      </a:txBody>
                      <a:tcPr>
                        <a:solidFill>
                          <a:schemeClr val="accent5">
                            <a:lumMod val="75000"/>
                          </a:schemeClr>
                        </a:solidFill>
                      </a:tcPr>
                    </a:tc>
                    <a:tc>
                      <a:txBody>
                        <a:bodyPr/>
                        <a:lstStyle/>
                        <a:p>
                          <a:pPr algn="ctr"/>
                          <a:r>
                            <a:rPr lang="es-MX" dirty="0" smtClean="0"/>
                            <a:t>Antigüedad</a:t>
                          </a:r>
                          <a:endParaRPr lang="es-MX" dirty="0"/>
                        </a:p>
                      </a:txBody>
                      <a:tcPr>
                        <a:solidFill>
                          <a:schemeClr val="accent5">
                            <a:lumMod val="75000"/>
                          </a:schemeClr>
                        </a:solidFill>
                      </a:tcPr>
                    </a:tc>
                    <a:tc>
                      <a:txBody>
                        <a:bodyPr/>
                        <a:lstStyle/>
                        <a:p>
                          <a:pPr algn="ctr"/>
                          <a:endParaRPr lang="es-MX" dirty="0"/>
                        </a:p>
                      </a:txBody>
                      <a:tcPr>
                        <a:solidFill>
                          <a:schemeClr val="accent5">
                            <a:lumMod val="75000"/>
                          </a:schemeClr>
                        </a:solidFill>
                      </a:tcPr>
                    </a:tc>
                    <a:tc>
                      <a:txBody>
                        <a:bodyPr/>
                        <a:lstStyle/>
                        <a:p>
                          <a:pPr algn="ctr"/>
                          <a:r>
                            <a:rPr lang="es-MX" dirty="0" smtClean="0"/>
                            <a:t>Muestra</a:t>
                          </a:r>
                          <a:endParaRPr lang="es-MX" dirty="0"/>
                        </a:p>
                      </a:txBody>
                      <a:tcPr/>
                    </a:tc>
                    <a:tc>
                      <a:txBody>
                        <a:bodyPr/>
                        <a:lstStyle/>
                        <a:p>
                          <a:pPr algn="ctr"/>
                          <a:r>
                            <a:rPr lang="es-MX" dirty="0" smtClean="0"/>
                            <a:t>Antigüedad</a:t>
                          </a:r>
                          <a:endParaRPr lang="es-MX" dirty="0"/>
                        </a:p>
                      </a:txBody>
                      <a:tcPr/>
                    </a:tc>
                    <a:tc>
                      <a:txBody>
                        <a:bodyPr/>
                        <a:lstStyle/>
                        <a:p>
                          <a:endParaRPr lang="es-MX"/>
                        </a:p>
                      </a:txBody>
                      <a:tcPr>
                        <a:blipFill>
                          <a:blip r:embed="rId2"/>
                          <a:stretch>
                            <a:fillRect l="-1091837" t="-4717" r="-620408" b="-185849"/>
                          </a:stretch>
                        </a:blipFill>
                      </a:tcPr>
                    </a:tc>
                    <a:tc>
                      <a:txBody>
                        <a:bodyPr/>
                        <a:lstStyle/>
                        <a:p>
                          <a:endParaRPr lang="es-MX"/>
                        </a:p>
                      </a:txBody>
                      <a:tcPr>
                        <a:blipFill>
                          <a:blip r:embed="rId2"/>
                          <a:stretch>
                            <a:fillRect l="-445802" t="-4717" r="-132061" b="-185849"/>
                          </a:stretch>
                        </a:blipFill>
                      </a:tcPr>
                    </a:tc>
                    <a:tc>
                      <a:txBody>
                        <a:bodyPr/>
                        <a:lstStyle/>
                        <a:p>
                          <a:endParaRPr lang="es-MX"/>
                        </a:p>
                      </a:txBody>
                      <a:tcPr>
                        <a:blipFill>
                          <a:blip r:embed="rId2"/>
                          <a:stretch>
                            <a:fillRect l="-527675" t="-4717" r="-27675" b="-185849"/>
                          </a:stretch>
                        </a:blipFill>
                      </a:tcPr>
                    </a:tc>
                    <a:tc>
                      <a:txBody>
                        <a:bodyPr/>
                        <a:lstStyle/>
                        <a:p>
                          <a:pPr algn="ctr"/>
                          <a:endParaRPr lang="es-MX" dirty="0"/>
                        </a:p>
                      </a:txBody>
                      <a:tcPr/>
                    </a:tc>
                    <a:extLst>
                      <a:ext uri="{0D108BD9-81ED-4DB2-BD59-A6C34878D82A}">
                        <a16:rowId xmlns:a16="http://schemas.microsoft.com/office/drawing/2014/main" val="51523634"/>
                      </a:ext>
                    </a:extLst>
                  </a:tr>
                  <a:tr h="370840">
                    <a:tc>
                      <a:txBody>
                        <a:bodyPr/>
                        <a:lstStyle/>
                        <a:p>
                          <a:pPr algn="ctr"/>
                          <a:r>
                            <a:rPr lang="es-MX" dirty="0" smtClean="0"/>
                            <a:t>A</a:t>
                          </a:r>
                          <a:endParaRPr lang="es-MX" dirty="0"/>
                        </a:p>
                      </a:txBody>
                      <a:tcPr>
                        <a:solidFill>
                          <a:schemeClr val="accent5">
                            <a:lumMod val="60000"/>
                            <a:lumOff val="40000"/>
                          </a:schemeClr>
                        </a:solidFill>
                      </a:tcPr>
                    </a:tc>
                    <a:tc>
                      <a:txBody>
                        <a:bodyPr/>
                        <a:lstStyle/>
                        <a:p>
                          <a:pPr algn="ctr"/>
                          <a:r>
                            <a:rPr lang="es-MX" dirty="0" smtClean="0"/>
                            <a:t>6</a:t>
                          </a:r>
                          <a:endParaRPr lang="es-MX" dirty="0"/>
                        </a:p>
                      </a:txBody>
                      <a:tcPr>
                        <a:solidFill>
                          <a:schemeClr val="accent5">
                            <a:lumMod val="60000"/>
                            <a:lumOff val="40000"/>
                          </a:schemeClr>
                        </a:solidFill>
                      </a:tcPr>
                    </a:tc>
                    <a:tc>
                      <a:txBody>
                        <a:bodyPr/>
                        <a:lstStyle/>
                        <a:p>
                          <a:pPr algn="ctr"/>
                          <a:r>
                            <a:rPr lang="es-MX" dirty="0" smtClean="0"/>
                            <a:t>6-4=2</a:t>
                          </a:r>
                          <a:endParaRPr lang="es-MX" dirty="0"/>
                        </a:p>
                      </a:txBody>
                      <a:tcPr>
                        <a:solidFill>
                          <a:schemeClr val="accent5">
                            <a:lumMod val="60000"/>
                            <a:lumOff val="40000"/>
                          </a:schemeClr>
                        </a:solidFill>
                      </a:tcPr>
                    </a:tc>
                    <a:tc>
                      <a:txBody>
                        <a:bodyPr/>
                        <a:lstStyle/>
                        <a:p>
                          <a:pPr algn="ctr"/>
                          <a:r>
                            <a:rPr lang="es-MX" dirty="0" smtClean="0"/>
                            <a:t>AB</a:t>
                          </a:r>
                          <a:endParaRPr lang="es-MX" dirty="0"/>
                        </a:p>
                      </a:txBody>
                      <a:tcPr/>
                    </a:tc>
                    <a:tc>
                      <a:txBody>
                        <a:bodyPr/>
                        <a:lstStyle/>
                        <a:p>
                          <a:pPr algn="ctr"/>
                          <a:r>
                            <a:rPr lang="es-MX" dirty="0" smtClean="0"/>
                            <a:t>6,4</a:t>
                          </a:r>
                          <a:endParaRPr lang="es-MX" dirty="0"/>
                        </a:p>
                      </a:txBody>
                      <a:tcPr/>
                    </a:tc>
                    <a:tc>
                      <a:txBody>
                        <a:bodyPr/>
                        <a:lstStyle/>
                        <a:p>
                          <a:pPr algn="ctr"/>
                          <a:r>
                            <a:rPr lang="es-MX" dirty="0" smtClean="0"/>
                            <a:t>5</a:t>
                          </a:r>
                          <a:endParaRPr lang="es-MX" dirty="0"/>
                        </a:p>
                      </a:txBody>
                      <a:tcPr/>
                    </a:tc>
                    <a:tc>
                      <a:txBody>
                        <a:bodyPr/>
                        <a:lstStyle/>
                        <a:p>
                          <a:pPr algn="ctr"/>
                          <a:r>
                            <a:rPr lang="es-MX" dirty="0" smtClean="0"/>
                            <a:t>5-4=1</a:t>
                          </a:r>
                          <a:endParaRPr lang="es-MX" dirty="0"/>
                        </a:p>
                      </a:txBody>
                      <a:tcPr/>
                    </a:tc>
                    <a:tc>
                      <a:txBody>
                        <a:bodyPr/>
                        <a:lstStyle/>
                        <a:p>
                          <a:pPr algn="ctr"/>
                          <a:r>
                            <a:rPr lang="es-MX" dirty="0" smtClean="0"/>
                            <a:t>1</a:t>
                          </a:r>
                          <a:endParaRPr lang="es-MX" dirty="0"/>
                        </a:p>
                      </a:txBody>
                      <a:tcPr/>
                    </a:tc>
                    <a:tc>
                      <a:txBody>
                        <a:bodyPr/>
                        <a:lstStyle/>
                        <a:p>
                          <a:pPr algn="ctr"/>
                          <a:endParaRPr lang="es-MX"/>
                        </a:p>
                      </a:txBody>
                      <a:tcPr/>
                    </a:tc>
                    <a:extLst>
                      <a:ext uri="{0D108BD9-81ED-4DB2-BD59-A6C34878D82A}">
                        <a16:rowId xmlns:a16="http://schemas.microsoft.com/office/drawing/2014/main" val="1559113331"/>
                      </a:ext>
                    </a:extLst>
                  </a:tr>
                  <a:tr h="370840">
                    <a:tc>
                      <a:txBody>
                        <a:bodyPr/>
                        <a:lstStyle/>
                        <a:p>
                          <a:pPr algn="ctr"/>
                          <a:r>
                            <a:rPr lang="es-MX" dirty="0" smtClean="0"/>
                            <a:t>B</a:t>
                          </a:r>
                          <a:endParaRPr lang="es-MX" dirty="0"/>
                        </a:p>
                      </a:txBody>
                      <a:tcPr>
                        <a:solidFill>
                          <a:schemeClr val="accent5">
                            <a:lumMod val="60000"/>
                            <a:lumOff val="40000"/>
                          </a:schemeClr>
                        </a:solidFill>
                      </a:tcPr>
                    </a:tc>
                    <a:tc>
                      <a:txBody>
                        <a:bodyPr/>
                        <a:lstStyle/>
                        <a:p>
                          <a:pPr algn="ctr"/>
                          <a:r>
                            <a:rPr lang="es-MX" dirty="0" smtClean="0"/>
                            <a:t>4</a:t>
                          </a:r>
                          <a:endParaRPr lang="es-MX" dirty="0"/>
                        </a:p>
                      </a:txBody>
                      <a:tcPr>
                        <a:solidFill>
                          <a:schemeClr val="accent5">
                            <a:lumMod val="60000"/>
                            <a:lumOff val="40000"/>
                          </a:schemeClr>
                        </a:solidFill>
                      </a:tcPr>
                    </a:tc>
                    <a:tc>
                      <a:txBody>
                        <a:bodyPr/>
                        <a:lstStyle/>
                        <a:p>
                          <a:pPr algn="ctr"/>
                          <a:r>
                            <a:rPr lang="es-MX" dirty="0" smtClean="0"/>
                            <a:t>4-4=0</a:t>
                          </a:r>
                          <a:endParaRPr lang="es-MX" dirty="0"/>
                        </a:p>
                      </a:txBody>
                      <a:tcPr>
                        <a:solidFill>
                          <a:schemeClr val="accent5">
                            <a:lumMod val="60000"/>
                            <a:lumOff val="40000"/>
                          </a:schemeClr>
                        </a:solidFill>
                      </a:tcPr>
                    </a:tc>
                    <a:tc>
                      <a:txBody>
                        <a:bodyPr/>
                        <a:lstStyle/>
                        <a:p>
                          <a:pPr algn="ctr"/>
                          <a:r>
                            <a:rPr lang="es-MX" dirty="0" smtClean="0"/>
                            <a:t>AC</a:t>
                          </a:r>
                          <a:endParaRPr lang="es-MX" dirty="0"/>
                        </a:p>
                      </a:txBody>
                      <a:tcPr/>
                    </a:tc>
                    <a:tc>
                      <a:txBody>
                        <a:bodyPr/>
                        <a:lstStyle/>
                        <a:p>
                          <a:pPr algn="ctr"/>
                          <a:r>
                            <a:rPr lang="es-MX" dirty="0" smtClean="0"/>
                            <a:t>6,2</a:t>
                          </a:r>
                          <a:endParaRPr lang="es-MX" dirty="0"/>
                        </a:p>
                      </a:txBody>
                      <a:tcPr/>
                    </a:tc>
                    <a:tc>
                      <a:txBody>
                        <a:bodyPr/>
                        <a:lstStyle/>
                        <a:p>
                          <a:pPr algn="ctr"/>
                          <a:r>
                            <a:rPr lang="es-MX" dirty="0" smtClean="0"/>
                            <a:t>4</a:t>
                          </a:r>
                          <a:endParaRPr lang="es-MX" dirty="0"/>
                        </a:p>
                      </a:txBody>
                      <a:tcPr/>
                    </a:tc>
                    <a:tc>
                      <a:txBody>
                        <a:bodyPr/>
                        <a:lstStyle/>
                        <a:p>
                          <a:pPr algn="ctr"/>
                          <a:r>
                            <a:rPr lang="es-MX" dirty="0" smtClean="0"/>
                            <a:t>4-4=0</a:t>
                          </a:r>
                          <a:endParaRPr lang="es-MX" dirty="0"/>
                        </a:p>
                      </a:txBody>
                      <a:tcPr/>
                    </a:tc>
                    <a:tc>
                      <a:txBody>
                        <a:bodyPr/>
                        <a:lstStyle/>
                        <a:p>
                          <a:pPr algn="ctr"/>
                          <a:r>
                            <a:rPr lang="es-MX" dirty="0" smtClean="0"/>
                            <a:t>0</a:t>
                          </a:r>
                          <a:endParaRPr lang="es-MX" dirty="0"/>
                        </a:p>
                      </a:txBody>
                      <a:tcPr/>
                    </a:tc>
                    <a:tc>
                      <a:txBody>
                        <a:bodyPr/>
                        <a:lstStyle/>
                        <a:p>
                          <a:pPr algn="ctr"/>
                          <a:endParaRPr lang="es-MX"/>
                        </a:p>
                      </a:txBody>
                      <a:tcPr/>
                    </a:tc>
                    <a:extLst>
                      <a:ext uri="{0D108BD9-81ED-4DB2-BD59-A6C34878D82A}">
                        <a16:rowId xmlns:a16="http://schemas.microsoft.com/office/drawing/2014/main" val="3704037941"/>
                      </a:ext>
                    </a:extLst>
                  </a:tr>
                  <a:tr h="370840">
                    <a:tc>
                      <a:txBody>
                        <a:bodyPr/>
                        <a:lstStyle/>
                        <a:p>
                          <a:pPr algn="ctr"/>
                          <a:r>
                            <a:rPr lang="es-MX" dirty="0" smtClean="0"/>
                            <a:t>C</a:t>
                          </a:r>
                          <a:endParaRPr lang="es-MX" dirty="0"/>
                        </a:p>
                      </a:txBody>
                      <a:tcPr>
                        <a:solidFill>
                          <a:schemeClr val="accent5">
                            <a:lumMod val="60000"/>
                            <a:lumOff val="40000"/>
                          </a:schemeClr>
                        </a:solidFill>
                      </a:tcPr>
                    </a:tc>
                    <a:tc>
                      <a:txBody>
                        <a:bodyPr/>
                        <a:lstStyle/>
                        <a:p>
                          <a:pPr algn="ctr"/>
                          <a:r>
                            <a:rPr lang="es-MX" dirty="0" smtClean="0"/>
                            <a:t>2</a:t>
                          </a:r>
                          <a:endParaRPr lang="es-MX" dirty="0"/>
                        </a:p>
                      </a:txBody>
                      <a:tcPr>
                        <a:solidFill>
                          <a:schemeClr val="accent5">
                            <a:lumMod val="60000"/>
                            <a:lumOff val="40000"/>
                          </a:schemeClr>
                        </a:solidFill>
                      </a:tcPr>
                    </a:tc>
                    <a:tc>
                      <a:txBody>
                        <a:bodyPr/>
                        <a:lstStyle/>
                        <a:p>
                          <a:pPr algn="ctr"/>
                          <a:r>
                            <a:rPr lang="es-MX" dirty="0" smtClean="0"/>
                            <a:t>2-4=-2</a:t>
                          </a:r>
                          <a:endParaRPr lang="es-MX" dirty="0"/>
                        </a:p>
                      </a:txBody>
                      <a:tcPr>
                        <a:solidFill>
                          <a:schemeClr val="accent5">
                            <a:lumMod val="60000"/>
                            <a:lumOff val="40000"/>
                          </a:schemeClr>
                        </a:solidFill>
                      </a:tcPr>
                    </a:tc>
                    <a:tc>
                      <a:txBody>
                        <a:bodyPr/>
                        <a:lstStyle/>
                        <a:p>
                          <a:pPr algn="ctr"/>
                          <a:r>
                            <a:rPr lang="es-MX" dirty="0" smtClean="0"/>
                            <a:t>BC</a:t>
                          </a:r>
                          <a:endParaRPr lang="es-MX" dirty="0"/>
                        </a:p>
                      </a:txBody>
                      <a:tcPr/>
                    </a:tc>
                    <a:tc>
                      <a:txBody>
                        <a:bodyPr/>
                        <a:lstStyle/>
                        <a:p>
                          <a:pPr algn="ctr"/>
                          <a:r>
                            <a:rPr lang="es-MX" dirty="0" smtClean="0"/>
                            <a:t>4,2</a:t>
                          </a:r>
                          <a:endParaRPr lang="es-MX" dirty="0"/>
                        </a:p>
                      </a:txBody>
                      <a:tcPr/>
                    </a:tc>
                    <a:tc>
                      <a:txBody>
                        <a:bodyPr/>
                        <a:lstStyle/>
                        <a:p>
                          <a:pPr algn="ctr"/>
                          <a:r>
                            <a:rPr lang="es-MX" dirty="0" smtClean="0"/>
                            <a:t>3</a:t>
                          </a:r>
                          <a:endParaRPr lang="es-MX" dirty="0"/>
                        </a:p>
                      </a:txBody>
                      <a:tcPr/>
                    </a:tc>
                    <a:tc>
                      <a:txBody>
                        <a:bodyPr/>
                        <a:lstStyle/>
                        <a:p>
                          <a:pPr algn="ctr"/>
                          <a:r>
                            <a:rPr lang="es-MX" dirty="0" smtClean="0"/>
                            <a:t>3-4=-1</a:t>
                          </a:r>
                          <a:endParaRPr lang="es-MX" dirty="0"/>
                        </a:p>
                      </a:txBody>
                      <a:tcPr/>
                    </a:tc>
                    <a:tc>
                      <a:txBody>
                        <a:bodyPr/>
                        <a:lstStyle/>
                        <a:p>
                          <a:pPr algn="ctr"/>
                          <a:r>
                            <a:rPr lang="es-MX" dirty="0" smtClean="0"/>
                            <a:t>1 </a:t>
                          </a:r>
                          <a:endParaRPr lang="es-MX" dirty="0"/>
                        </a:p>
                      </a:txBody>
                      <a:tcPr/>
                    </a:tc>
                    <a:tc>
                      <a:txBody>
                        <a:bodyPr/>
                        <a:lstStyle/>
                        <a:p>
                          <a:pPr algn="ctr"/>
                          <a:endParaRPr lang="es-MX" dirty="0"/>
                        </a:p>
                      </a:txBody>
                      <a:tcPr/>
                    </a:tc>
                    <a:extLst>
                      <a:ext uri="{0D108BD9-81ED-4DB2-BD59-A6C34878D82A}">
                        <a16:rowId xmlns:a16="http://schemas.microsoft.com/office/drawing/2014/main" val="88210417"/>
                      </a:ext>
                    </a:extLst>
                  </a:tr>
                </a:tbl>
              </a:graphicData>
            </a:graphic>
          </p:graphicFrame>
        </mc:Fallback>
      </mc:AlternateContent>
      <p:sp>
        <p:nvSpPr>
          <p:cNvPr id="5" name="Rectángulo 4"/>
          <p:cNvSpPr/>
          <p:nvPr/>
        </p:nvSpPr>
        <p:spPr>
          <a:xfrm>
            <a:off x="816864" y="1564022"/>
            <a:ext cx="9790176" cy="461665"/>
          </a:xfrm>
          <a:prstGeom prst="rect">
            <a:avLst/>
          </a:prstGeom>
        </p:spPr>
        <p:txBody>
          <a:bodyPr wrap="square">
            <a:spAutoFit/>
          </a:bodyPr>
          <a:lstStyle/>
          <a:p>
            <a:pPr marL="514350" indent="-514350">
              <a:buClr>
                <a:schemeClr val="accent1"/>
              </a:buClr>
              <a:buSzPct val="100000"/>
              <a:buFont typeface="+mj-lt"/>
              <a:buAutoNum type="alphaLcPeriod" startAt="3"/>
            </a:pPr>
            <a:r>
              <a:rPr lang="es-MX" sz="2400" dirty="0" smtClean="0"/>
              <a:t>el </a:t>
            </a:r>
            <a:r>
              <a:rPr lang="es-MX" sz="2400" dirty="0"/>
              <a:t>error estándar o desviación estándar de la distribución </a:t>
            </a:r>
            <a:r>
              <a:rPr lang="es-MX" sz="2400" dirty="0" err="1"/>
              <a:t>muestral</a:t>
            </a:r>
            <a:r>
              <a:rPr lang="es-MX" sz="2400" dirty="0"/>
              <a:t>.</a:t>
            </a:r>
          </a:p>
        </p:txBody>
      </p:sp>
      <mc:AlternateContent xmlns:mc="http://schemas.openxmlformats.org/markup-compatibility/2006" xmlns:a14="http://schemas.microsoft.com/office/drawing/2010/main">
        <mc:Choice Requires="a14">
          <p:sp>
            <p:nvSpPr>
              <p:cNvPr id="7" name="Rectángulo 6"/>
              <p:cNvSpPr/>
              <p:nvPr/>
            </p:nvSpPr>
            <p:spPr>
              <a:xfrm>
                <a:off x="899140" y="4101606"/>
                <a:ext cx="3956148" cy="928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𝜎</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r>
                        <a:rPr lang="es-MX" i="1">
                          <a:latin typeface="Cambria Math" panose="02040503050406030204" pitchFamily="18" charset="0"/>
                        </a:rPr>
                        <m:t>=</m:t>
                      </m:r>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nary>
                                <m:naryPr>
                                  <m:chr m:val="∑"/>
                                  <m:ctrlPr>
                                    <a:rPr lang="es-MX" i="1">
                                      <a:latin typeface="Cambria Math" panose="02040503050406030204" pitchFamily="18" charset="0"/>
                                    </a:rPr>
                                  </m:ctrlPr>
                                </m:naryPr>
                                <m:sub>
                                  <m:r>
                                    <a:rPr lang="es-MX" i="1">
                                      <a:latin typeface="Cambria Math" panose="02040503050406030204" pitchFamily="18" charset="0"/>
                                    </a:rPr>
                                    <m:t>𝑖</m:t>
                                  </m:r>
                                </m:sub>
                                <m:sup>
                                  <m:r>
                                    <a:rPr lang="es-MX" i="1">
                                      <a:latin typeface="Cambria Math" panose="02040503050406030204" pitchFamily="18" charset="0"/>
                                    </a:rPr>
                                    <m:t>𝑘</m:t>
                                  </m:r>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e>
                                      </m:d>
                                    </m:e>
                                    <m:sup>
                                      <m:r>
                                        <a:rPr lang="es-MX" i="1">
                                          <a:latin typeface="Cambria Math" panose="02040503050406030204" pitchFamily="18" charset="0"/>
                                        </a:rPr>
                                        <m:t>2</m:t>
                                      </m:r>
                                    </m:sup>
                                  </m:sSup>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e>
                              </m:nary>
                            </m:num>
                            <m:den>
                              <m:nary>
                                <m:naryPr>
                                  <m:chr m:val="∑"/>
                                  <m:ctrlPr>
                                    <a:rPr lang="es-MX" i="1">
                                      <a:latin typeface="Cambria Math" panose="02040503050406030204" pitchFamily="18" charset="0"/>
                                    </a:rPr>
                                  </m:ctrlPr>
                                </m:naryPr>
                                <m:sub>
                                  <m:r>
                                    <a:rPr lang="es-MX" i="1">
                                      <a:latin typeface="Cambria Math" panose="02040503050406030204" pitchFamily="18" charset="0"/>
                                    </a:rPr>
                                    <m:t>𝑖</m:t>
                                  </m:r>
                                  <m:r>
                                    <a:rPr lang="es-MX" i="1">
                                      <a:latin typeface="Cambria Math" panose="02040503050406030204" pitchFamily="18" charset="0"/>
                                    </a:rPr>
                                    <m:t>=1 </m:t>
                                  </m:r>
                                </m:sub>
                                <m:sup>
                                  <m:r>
                                    <a:rPr lang="es-MX" i="1">
                                      <a:latin typeface="Cambria Math" panose="02040503050406030204" pitchFamily="18" charset="0"/>
                                    </a:rPr>
                                    <m:t>𝑘</m:t>
                                  </m:r>
                                </m:sup>
                                <m:e>
                                  <m:sSub>
                                    <m:sSubPr>
                                      <m:ctrlPr>
                                        <a:rPr lang="es-MX" i="1">
                                          <a:latin typeface="Cambria Math" panose="02040503050406030204" pitchFamily="18" charset="0"/>
                                        </a:rPr>
                                      </m:ctrlPr>
                                    </m:sSubPr>
                                    <m:e>
                                      <m:r>
                                        <a:rPr lang="es-MX" i="1">
                                          <a:latin typeface="Cambria Math" panose="02040503050406030204" pitchFamily="18" charset="0"/>
                                        </a:rPr>
                                        <m:t>𝑓</m:t>
                                      </m:r>
                                    </m:e>
                                    <m:sub>
                                      <m:r>
                                        <a:rPr lang="es-MX" i="1">
                                          <a:latin typeface="Cambria Math" panose="02040503050406030204" pitchFamily="18" charset="0"/>
                                        </a:rPr>
                                        <m:t>𝑖</m:t>
                                      </m:r>
                                    </m:sub>
                                  </m:sSub>
                                </m:e>
                              </m:nary>
                            </m:den>
                          </m:f>
                        </m:e>
                      </m:rad>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2</m:t>
                              </m:r>
                            </m:num>
                            <m:den>
                              <m:r>
                                <a:rPr lang="es-MX" b="0" i="1" smtClean="0">
                                  <a:latin typeface="Cambria Math" panose="02040503050406030204" pitchFamily="18" charset="0"/>
                                </a:rPr>
                                <m:t>3</m:t>
                              </m:r>
                            </m:den>
                          </m:f>
                        </m:e>
                      </m:rad>
                      <m:r>
                        <a:rPr lang="es-MX" b="0" i="1" smtClean="0">
                          <a:latin typeface="Cambria Math" panose="02040503050406030204" pitchFamily="18" charset="0"/>
                        </a:rPr>
                        <m:t>=0.8165</m:t>
                      </m:r>
                    </m:oMath>
                  </m:oMathPara>
                </a14:m>
                <a:endParaRPr lang="es-MX" dirty="0"/>
              </a:p>
            </p:txBody>
          </p:sp>
        </mc:Choice>
        <mc:Fallback xmlns="">
          <p:sp>
            <p:nvSpPr>
              <p:cNvPr id="7" name="Rectángulo 6"/>
              <p:cNvSpPr>
                <a:spLocks noRot="1" noChangeAspect="1" noMove="1" noResize="1" noEditPoints="1" noAdjustHandles="1" noChangeArrowheads="1" noChangeShapeType="1" noTextEdit="1"/>
              </p:cNvSpPr>
              <p:nvPr/>
            </p:nvSpPr>
            <p:spPr>
              <a:xfrm>
                <a:off x="899140" y="4101606"/>
                <a:ext cx="3956148" cy="92897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6184392" y="4212203"/>
                <a:ext cx="5350054" cy="1175194"/>
              </a:xfrm>
              <a:prstGeom prst="rect">
                <a:avLst/>
              </a:prstGeom>
              <a:noFill/>
            </p:spPr>
            <p:txBody>
              <a:bodyPr wrap="none" rtlCol="0">
                <a:spAutoFit/>
              </a:bodyPr>
              <a:lstStyle/>
              <a:p>
                <a:r>
                  <a:rPr lang="es-MX" sz="2000" dirty="0" smtClean="0"/>
                  <a:t>Si lo calculamos como </a:t>
                </a:r>
                <a14:m>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𝜎</m:t>
                        </m:r>
                      </m:e>
                      <m:sub>
                        <m:bar>
                          <m:barPr>
                            <m:pos m:val="top"/>
                            <m:ctrlPr>
                              <a:rPr lang="es-MX" sz="2000" b="0" i="1" smtClean="0">
                                <a:latin typeface="Cambria Math" panose="02040503050406030204" pitchFamily="18" charset="0"/>
                              </a:rPr>
                            </m:ctrlPr>
                          </m:barPr>
                          <m:e>
                            <m:r>
                              <a:rPr lang="es-MX" sz="2000" b="0" i="1" smtClean="0">
                                <a:latin typeface="Cambria Math" panose="02040503050406030204" pitchFamily="18" charset="0"/>
                              </a:rPr>
                              <m:t>𝑥</m:t>
                            </m:r>
                          </m:e>
                        </m:bar>
                      </m:sub>
                    </m:sSub>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𝜎</m:t>
                        </m:r>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𝑛</m:t>
                            </m:r>
                          </m:e>
                        </m:rad>
                      </m:den>
                    </m:f>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1.633</m:t>
                        </m:r>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2</m:t>
                            </m:r>
                          </m:e>
                        </m:rad>
                      </m:den>
                    </m:f>
                    <m:r>
                      <a:rPr lang="es-MX" sz="2000" b="0" i="1" smtClean="0">
                        <a:latin typeface="Cambria Math" panose="02040503050406030204" pitchFamily="18" charset="0"/>
                      </a:rPr>
                      <m:t>=1.15</m:t>
                    </m:r>
                  </m:oMath>
                </a14:m>
                <a:r>
                  <a:rPr lang="es-MX" sz="2000" dirty="0" smtClean="0"/>
                  <a:t>47, </a:t>
                </a:r>
              </a:p>
              <a:p>
                <a:r>
                  <a:rPr lang="es-MX" sz="2000" dirty="0"/>
                  <a:t>p</a:t>
                </a:r>
                <a:r>
                  <a:rPr lang="es-MX" sz="2000" dirty="0" smtClean="0"/>
                  <a:t>ero este valor no es verdadero, agregando el </a:t>
                </a:r>
              </a:p>
              <a:p>
                <a:r>
                  <a:rPr lang="es-MX" sz="2000" dirty="0" smtClean="0"/>
                  <a:t>factor de corrección tenemos:</a:t>
                </a:r>
                <a:endParaRPr lang="es-MX" sz="2000" dirty="0"/>
              </a:p>
            </p:txBody>
          </p:sp>
        </mc:Choice>
        <mc:Fallback xmlns="">
          <p:sp>
            <p:nvSpPr>
              <p:cNvPr id="6" name="CuadroTexto 5"/>
              <p:cNvSpPr txBox="1">
                <a:spLocks noRot="1" noChangeAspect="1" noMove="1" noResize="1" noEditPoints="1" noAdjustHandles="1" noChangeArrowheads="1" noChangeShapeType="1" noTextEdit="1"/>
              </p:cNvSpPr>
              <p:nvPr/>
            </p:nvSpPr>
            <p:spPr>
              <a:xfrm>
                <a:off x="6184392" y="4212203"/>
                <a:ext cx="5350054" cy="1175194"/>
              </a:xfrm>
              <a:prstGeom prst="rect">
                <a:avLst/>
              </a:prstGeom>
              <a:blipFill>
                <a:blip r:embed="rId4"/>
                <a:stretch>
                  <a:fillRect l="-1254" r="-228" b="-829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006837" y="5453900"/>
                <a:ext cx="4292137" cy="563680"/>
              </a:xfrm>
              <a:prstGeom prst="rect">
                <a:avLst/>
              </a:prstGeom>
              <a:noFill/>
            </p:spPr>
            <p:txBody>
              <a:bodyPr wrap="none" lIns="0" tIns="0" rIns="0" bIns="0" rtlCol="0">
                <a:spAutoFit/>
              </a:bodyPr>
              <a:lstStyle/>
              <a:p>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6+4+2</m:t>
                        </m:r>
                      </m:num>
                      <m:den>
                        <m:r>
                          <a:rPr lang="es-MX" b="0" i="1" smtClean="0">
                            <a:latin typeface="Cambria Math" panose="02040503050406030204" pitchFamily="18" charset="0"/>
                          </a:rPr>
                          <m:t>3</m:t>
                        </m:r>
                      </m:den>
                    </m:f>
                    <m:r>
                      <a:rPr lang="es-MX" b="0" i="1" smtClean="0">
                        <a:latin typeface="Cambria Math" panose="02040503050406030204" pitchFamily="18" charset="0"/>
                      </a:rPr>
                      <m:t>=4,   </m:t>
                    </m:r>
                  </m:oMath>
                </a14:m>
                <a:r>
                  <a:rPr lang="es-MX" b="0" i="1" dirty="0" smtClean="0">
                    <a:latin typeface="Cambria Math" panose="02040503050406030204" pitchFamily="18" charset="0"/>
                  </a:rPr>
                  <a:t> </a:t>
                </a:r>
                <a14:m>
                  <m:oMath xmlns:m="http://schemas.openxmlformats.org/officeDocument/2006/math">
                    <m:r>
                      <a:rPr lang="es-MX" b="0" i="1" smtClean="0">
                        <a:latin typeface="Cambria Math" panose="02040503050406030204" pitchFamily="18" charset="0"/>
                      </a:rPr>
                      <m:t>   </m:t>
                    </m:r>
                    <m:r>
                      <a:rPr lang="es-MX" b="0" i="1" smtClean="0">
                        <a:latin typeface="Cambria Math" panose="02040503050406030204" pitchFamily="18" charset="0"/>
                      </a:rPr>
                      <m:t>𝜎</m:t>
                    </m:r>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4+0+4</m:t>
                            </m:r>
                          </m:num>
                          <m:den>
                            <m:r>
                              <a:rPr lang="es-MX" b="0" i="1" smtClean="0">
                                <a:latin typeface="Cambria Math" panose="02040503050406030204" pitchFamily="18" charset="0"/>
                              </a:rPr>
                              <m:t>3</m:t>
                            </m:r>
                          </m:den>
                        </m:f>
                      </m:e>
                    </m:rad>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8</m:t>
                            </m:r>
                          </m:num>
                          <m:den>
                            <m:r>
                              <a:rPr lang="es-MX" b="0" i="1" smtClean="0">
                                <a:latin typeface="Cambria Math" panose="02040503050406030204" pitchFamily="18" charset="0"/>
                              </a:rPr>
                              <m:t>3</m:t>
                            </m:r>
                          </m:den>
                        </m:f>
                      </m:e>
                    </m:rad>
                    <m:r>
                      <a:rPr lang="es-MX" b="0" i="1" smtClean="0">
                        <a:latin typeface="Cambria Math" panose="02040503050406030204" pitchFamily="18" charset="0"/>
                      </a:rPr>
                      <m:t>=1.633</m:t>
                    </m:r>
                  </m:oMath>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006837" y="5453900"/>
                <a:ext cx="4292137" cy="563680"/>
              </a:xfrm>
              <a:prstGeom prst="rect">
                <a:avLst/>
              </a:prstGeom>
              <a:blipFill>
                <a:blip r:embed="rId5"/>
                <a:stretch>
                  <a:fillRect b="-108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6346537" y="5562230"/>
                <a:ext cx="5341527"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𝜎</m:t>
                          </m:r>
                        </m:e>
                        <m:sub>
                          <m:bar>
                            <m:barPr>
                              <m:pos m:val="top"/>
                              <m:ctrlPr>
                                <a:rPr lang="es-MX" i="1">
                                  <a:latin typeface="Cambria Math" panose="02040503050406030204" pitchFamily="18" charset="0"/>
                                </a:rPr>
                              </m:ctrlPr>
                            </m:barPr>
                            <m:e>
                              <m:r>
                                <a:rPr lang="es-MX" i="1">
                                  <a:latin typeface="Cambria Math" panose="02040503050406030204" pitchFamily="18" charset="0"/>
                                </a:rPr>
                                <m:t>𝑥</m:t>
                              </m:r>
                            </m:e>
                          </m:bar>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𝜎</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1.633</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2</m:t>
                              </m:r>
                            </m:e>
                          </m:rad>
                        </m:den>
                      </m:f>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3−2</m:t>
                              </m:r>
                            </m:num>
                            <m:den>
                              <m:r>
                                <a:rPr lang="es-MX" b="0" i="1" smtClean="0">
                                  <a:latin typeface="Cambria Math" panose="02040503050406030204" pitchFamily="18" charset="0"/>
                                </a:rPr>
                                <m:t>3−1</m:t>
                              </m:r>
                            </m:den>
                          </m:f>
                        </m:e>
                      </m:ra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1.633</m:t>
                          </m:r>
                        </m:num>
                        <m:den>
                          <m:r>
                            <a:rPr lang="es-MX" b="0" i="1" smtClean="0">
                              <a:latin typeface="Cambria Math" panose="02040503050406030204" pitchFamily="18" charset="0"/>
                            </a:rPr>
                            <m:t>2</m:t>
                          </m:r>
                        </m:den>
                      </m:f>
                      <m:r>
                        <a:rPr lang="es-MX" b="0" i="1" smtClean="0">
                          <a:latin typeface="Cambria Math" panose="02040503050406030204" pitchFamily="18" charset="0"/>
                        </a:rPr>
                        <m:t>=0.8165</m:t>
                      </m:r>
                    </m:oMath>
                  </m:oMathPara>
                </a14:m>
                <a:endParaRPr lang="es-MX" i="1" dirty="0">
                  <a:latin typeface="Cambria Math" panose="02040503050406030204" pitchFamily="18" charset="0"/>
                </a:endParaRPr>
              </a:p>
            </p:txBody>
          </p:sp>
        </mc:Choice>
        <mc:Fallback xmlns="">
          <p:sp>
            <p:nvSpPr>
              <p:cNvPr id="9" name="Rectángulo 8"/>
              <p:cNvSpPr>
                <a:spLocks noRot="1" noChangeAspect="1" noMove="1" noResize="1" noEditPoints="1" noAdjustHandles="1" noChangeArrowheads="1" noChangeShapeType="1" noTextEdit="1"/>
              </p:cNvSpPr>
              <p:nvPr/>
            </p:nvSpPr>
            <p:spPr>
              <a:xfrm>
                <a:off x="6346537" y="5562230"/>
                <a:ext cx="5341527" cy="910699"/>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903969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calcular el error estándar?</a:t>
            </a:r>
            <a:endParaRPr lang="es-MX" dirty="0"/>
          </a:p>
        </p:txBody>
      </p:sp>
      <p:grpSp>
        <p:nvGrpSpPr>
          <p:cNvPr id="44" name="Grupo 43"/>
          <p:cNvGrpSpPr/>
          <p:nvPr/>
        </p:nvGrpSpPr>
        <p:grpSpPr>
          <a:xfrm>
            <a:off x="816864" y="1903808"/>
            <a:ext cx="10581571" cy="4504354"/>
            <a:chOff x="816864" y="1592912"/>
            <a:chExt cx="10581571" cy="4504354"/>
          </a:xfrm>
        </p:grpSpPr>
        <p:sp>
          <p:nvSpPr>
            <p:cNvPr id="5" name="CuadroTexto 4"/>
            <p:cNvSpPr txBox="1"/>
            <p:nvPr/>
          </p:nvSpPr>
          <p:spPr>
            <a:xfrm>
              <a:off x="816864" y="1839730"/>
              <a:ext cx="1078992" cy="400110"/>
            </a:xfrm>
            <a:prstGeom prst="rect">
              <a:avLst/>
            </a:prstGeom>
            <a:noFill/>
            <a:ln w="38100">
              <a:solidFill>
                <a:schemeClr val="tx1"/>
              </a:solidFill>
            </a:ln>
          </p:spPr>
          <p:txBody>
            <a:bodyPr wrap="square" rtlCol="0">
              <a:spAutoFit/>
            </a:bodyPr>
            <a:lstStyle/>
            <a:p>
              <a:r>
                <a:rPr lang="es-MX" sz="2000" dirty="0" smtClean="0">
                  <a:latin typeface="Century Gothic" panose="020B0502020202020204" pitchFamily="34" charset="0"/>
                </a:rPr>
                <a:t>Inicio</a:t>
              </a:r>
              <a:endParaRPr lang="es-MX" sz="2000" dirty="0">
                <a:latin typeface="Century Gothic" panose="020B0502020202020204" pitchFamily="34" charset="0"/>
              </a:endParaRPr>
            </a:p>
          </p:txBody>
        </p:sp>
        <p:sp>
          <p:nvSpPr>
            <p:cNvPr id="6" name="CuadroTexto 5"/>
            <p:cNvSpPr txBox="1"/>
            <p:nvPr/>
          </p:nvSpPr>
          <p:spPr>
            <a:xfrm>
              <a:off x="2737104" y="1839730"/>
              <a:ext cx="3357009" cy="400110"/>
            </a:xfrm>
            <a:prstGeom prst="rect">
              <a:avLst/>
            </a:prstGeom>
            <a:noFill/>
            <a:ln w="38100">
              <a:solidFill>
                <a:schemeClr val="tx1"/>
              </a:solidFill>
            </a:ln>
          </p:spPr>
          <p:txBody>
            <a:bodyPr wrap="none" rtlCol="0">
              <a:spAutoFit/>
            </a:bodyPr>
            <a:lstStyle/>
            <a:p>
              <a:r>
                <a:rPr lang="es-MX" sz="2000" dirty="0" smtClean="0">
                  <a:latin typeface="Century Gothic" panose="020B0502020202020204" pitchFamily="34" charset="0"/>
                </a:rPr>
                <a:t>¿La población es infinita?</a:t>
              </a:r>
              <a:endParaRPr lang="es-MX" sz="2000" dirty="0">
                <a:latin typeface="Century Gothic" panose="020B0502020202020204" pitchFamily="34" charset="0"/>
              </a:endParaRPr>
            </a:p>
          </p:txBody>
        </p:sp>
        <p:sp>
          <p:nvSpPr>
            <p:cNvPr id="7" name="CuadroTexto 6"/>
            <p:cNvSpPr txBox="1"/>
            <p:nvPr/>
          </p:nvSpPr>
          <p:spPr>
            <a:xfrm>
              <a:off x="7190232" y="1839730"/>
              <a:ext cx="4208203" cy="400110"/>
            </a:xfrm>
            <a:prstGeom prst="rect">
              <a:avLst/>
            </a:prstGeom>
            <a:noFill/>
            <a:ln w="38100">
              <a:solidFill>
                <a:schemeClr val="tx1"/>
              </a:solidFill>
            </a:ln>
          </p:spPr>
          <p:txBody>
            <a:bodyPr wrap="none" rtlCol="0">
              <a:spAutoFit/>
            </a:bodyPr>
            <a:lstStyle/>
            <a:p>
              <a:r>
                <a:rPr lang="es-MX" sz="2000" dirty="0" smtClean="0">
                  <a:latin typeface="Century Gothic" panose="020B0502020202020204" pitchFamily="34" charset="0"/>
                </a:rPr>
                <a:t>¿El muestreo es con reemplazo?</a:t>
              </a:r>
              <a:endParaRPr lang="es-MX" sz="2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8" name="CuadroTexto 7"/>
                <p:cNvSpPr txBox="1"/>
                <p:nvPr/>
              </p:nvSpPr>
              <p:spPr>
                <a:xfrm>
                  <a:off x="8566794" y="3419605"/>
                  <a:ext cx="1455078" cy="400110"/>
                </a:xfrm>
                <a:prstGeom prst="rect">
                  <a:avLst/>
                </a:prstGeom>
                <a:noFill/>
                <a:ln w="38100">
                  <a:solidFill>
                    <a:schemeClr val="tx1"/>
                  </a:solidFill>
                </a:ln>
              </p:spPr>
              <p:txBody>
                <a:bodyPr wrap="none" rtlCol="0">
                  <a:spAutoFit/>
                </a:bodyPr>
                <a:lstStyle/>
                <a:p>
                  <a:r>
                    <a:rPr lang="es-MX" sz="2000" dirty="0" smtClean="0">
                      <a:latin typeface="Century Gothic" panose="020B0502020202020204" pitchFamily="34" charset="0"/>
                    </a:rPr>
                    <a:t>¿</a:t>
                  </a:r>
                  <a14:m>
                    <m:oMath xmlns:m="http://schemas.openxmlformats.org/officeDocument/2006/math">
                      <m:r>
                        <a:rPr lang="es-MX" sz="2000" b="0" i="1" smtClean="0">
                          <a:latin typeface="Cambria Math" panose="02040503050406030204" pitchFamily="18" charset="0"/>
                        </a:rPr>
                        <m:t>𝑁</m:t>
                      </m:r>
                      <m:r>
                        <a:rPr lang="es-MX" sz="2000" b="0" i="1" smtClean="0">
                          <a:latin typeface="Cambria Math" panose="02040503050406030204" pitchFamily="18" charset="0"/>
                        </a:rPr>
                        <m:t>≥20</m:t>
                      </m:r>
                      <m:r>
                        <a:rPr lang="es-MX" sz="2000" b="0" i="1" smtClean="0">
                          <a:latin typeface="Cambria Math" panose="02040503050406030204" pitchFamily="18" charset="0"/>
                        </a:rPr>
                        <m:t>𝑛</m:t>
                      </m:r>
                    </m:oMath>
                  </a14:m>
                  <a:r>
                    <a:rPr lang="es-MX" sz="2000" dirty="0" smtClean="0">
                      <a:latin typeface="Century Gothic" panose="020B0502020202020204" pitchFamily="34" charset="0"/>
                    </a:rPr>
                    <a:t>?</a:t>
                  </a:r>
                  <a:endParaRPr lang="es-MX" sz="2000" dirty="0">
                    <a:latin typeface="Century Gothic" panose="020B0502020202020204" pitchFamily="34" charset="0"/>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8566794" y="3419605"/>
                  <a:ext cx="1455078" cy="400110"/>
                </a:xfrm>
                <a:prstGeom prst="rect">
                  <a:avLst/>
                </a:prstGeom>
                <a:blipFill>
                  <a:blip r:embed="rId2"/>
                  <a:stretch>
                    <a:fillRect l="-2857" t="-4167" r="-2449" b="-19444"/>
                  </a:stretch>
                </a:blipFill>
                <a:ln w="38100">
                  <a:solidFill>
                    <a:schemeClr val="tx1"/>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8253471" y="5095582"/>
                  <a:ext cx="2081724" cy="1001684"/>
                </a:xfrm>
                <a:prstGeom prst="rect">
                  <a:avLst/>
                </a:prstGeom>
                <a:ln w="381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000" i="1">
                                <a:latin typeface="Cambria Math" panose="02040503050406030204" pitchFamily="18" charset="0"/>
                              </a:rPr>
                            </m:ctrlPr>
                          </m:sSubPr>
                          <m:e>
                            <m:r>
                              <a:rPr lang="es-MX" sz="2000" i="1">
                                <a:latin typeface="Cambria Math" panose="02040503050406030204" pitchFamily="18" charset="0"/>
                              </a:rPr>
                              <m:t>𝜎</m:t>
                            </m:r>
                          </m:e>
                          <m:sub>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sub>
                        </m:sSub>
                        <m:r>
                          <a:rPr lang="es-MX" sz="2000" i="1">
                            <a:latin typeface="Cambria Math" panose="02040503050406030204" pitchFamily="18" charset="0"/>
                          </a:rPr>
                          <m:t>=</m:t>
                        </m:r>
                        <m:f>
                          <m:fPr>
                            <m:ctrlPr>
                              <a:rPr lang="es-MX" sz="2000" i="1">
                                <a:latin typeface="Cambria Math" panose="02040503050406030204" pitchFamily="18" charset="0"/>
                              </a:rPr>
                            </m:ctrlPr>
                          </m:fPr>
                          <m:num>
                            <m:r>
                              <a:rPr lang="es-MX" sz="2000" i="1">
                                <a:latin typeface="Cambria Math" panose="02040503050406030204" pitchFamily="18" charset="0"/>
                              </a:rPr>
                              <m:t>𝜎</m:t>
                            </m:r>
                          </m:num>
                          <m:den>
                            <m:rad>
                              <m:radPr>
                                <m:degHide m:val="on"/>
                                <m:ctrlPr>
                                  <a:rPr lang="es-MX" sz="2000" i="1">
                                    <a:latin typeface="Cambria Math" panose="02040503050406030204" pitchFamily="18" charset="0"/>
                                  </a:rPr>
                                </m:ctrlPr>
                              </m:radPr>
                              <m:deg/>
                              <m:e>
                                <m:r>
                                  <a:rPr lang="es-MX" sz="2000" i="1">
                                    <a:latin typeface="Cambria Math" panose="02040503050406030204" pitchFamily="18" charset="0"/>
                                  </a:rPr>
                                  <m:t>𝑛</m:t>
                                </m:r>
                              </m:e>
                            </m:rad>
                          </m:den>
                        </m:f>
                        <m:rad>
                          <m:radPr>
                            <m:degHide m:val="on"/>
                            <m:ctrlPr>
                              <a:rPr lang="es-MX" sz="2000" i="1">
                                <a:latin typeface="Cambria Math" panose="02040503050406030204" pitchFamily="18" charset="0"/>
                              </a:rPr>
                            </m:ctrlPr>
                          </m:radPr>
                          <m:deg/>
                          <m:e>
                            <m:f>
                              <m:fPr>
                                <m:ctrlPr>
                                  <a:rPr lang="es-MX" sz="2000" i="1">
                                    <a:latin typeface="Cambria Math" panose="02040503050406030204" pitchFamily="18" charset="0"/>
                                  </a:rPr>
                                </m:ctrlPr>
                              </m:fPr>
                              <m:num>
                                <m:r>
                                  <a:rPr lang="es-MX" sz="2000" i="1">
                                    <a:latin typeface="Cambria Math" panose="02040503050406030204" pitchFamily="18" charset="0"/>
                                  </a:rPr>
                                  <m:t>𝑁</m:t>
                                </m:r>
                                <m:r>
                                  <a:rPr lang="es-MX" sz="2000" i="1">
                                    <a:latin typeface="Cambria Math" panose="02040503050406030204" pitchFamily="18" charset="0"/>
                                  </a:rPr>
                                  <m:t>−</m:t>
                                </m:r>
                                <m:r>
                                  <a:rPr lang="es-MX" sz="2000" i="1">
                                    <a:latin typeface="Cambria Math" panose="02040503050406030204" pitchFamily="18" charset="0"/>
                                  </a:rPr>
                                  <m:t>𝑛</m:t>
                                </m:r>
                              </m:num>
                              <m:den>
                                <m:r>
                                  <a:rPr lang="es-MX" sz="2000" i="1">
                                    <a:latin typeface="Cambria Math" panose="02040503050406030204" pitchFamily="18" charset="0"/>
                                  </a:rPr>
                                  <m:t>𝑁</m:t>
                                </m:r>
                                <m:r>
                                  <a:rPr lang="es-MX" sz="2000" i="1">
                                    <a:latin typeface="Cambria Math" panose="02040503050406030204" pitchFamily="18" charset="0"/>
                                  </a:rPr>
                                  <m:t>−1</m:t>
                                </m:r>
                              </m:den>
                            </m:f>
                          </m:e>
                        </m:rad>
                      </m:oMath>
                    </m:oMathPara>
                  </a14:m>
                  <a:endParaRPr lang="es-MX" sz="2000" i="1" dirty="0">
                    <a:latin typeface="Century Gothic" panose="020B0502020202020204" pitchFamily="34" charset="0"/>
                  </a:endParaRPr>
                </a:p>
              </p:txBody>
            </p:sp>
          </mc:Choice>
          <mc:Fallback xmlns="">
            <p:sp>
              <p:nvSpPr>
                <p:cNvPr id="10" name="Rectángulo 9"/>
                <p:cNvSpPr>
                  <a:spLocks noRot="1" noChangeAspect="1" noMove="1" noResize="1" noEditPoints="1" noAdjustHandles="1" noChangeArrowheads="1" noChangeShapeType="1" noTextEdit="1"/>
                </p:cNvSpPr>
                <p:nvPr/>
              </p:nvSpPr>
              <p:spPr>
                <a:xfrm>
                  <a:off x="8253471" y="5095582"/>
                  <a:ext cx="2081724" cy="1001684"/>
                </a:xfrm>
                <a:prstGeom prst="rect">
                  <a:avLst/>
                </a:prstGeom>
                <a:blipFill>
                  <a:blip r:embed="rId3"/>
                  <a:stretch>
                    <a:fillRect/>
                  </a:stretch>
                </a:blipFill>
                <a:ln w="38100">
                  <a:solidFill>
                    <a:schemeClr val="tx1"/>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Rectángulo 10"/>
                <p:cNvSpPr/>
                <p:nvPr/>
              </p:nvSpPr>
              <p:spPr>
                <a:xfrm>
                  <a:off x="3820220" y="3281205"/>
                  <a:ext cx="1190775" cy="674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000" i="1">
                                <a:latin typeface="Cambria Math" panose="02040503050406030204" pitchFamily="18" charset="0"/>
                              </a:rPr>
                            </m:ctrlPr>
                          </m:sSubPr>
                          <m:e>
                            <m:r>
                              <a:rPr lang="es-MX" sz="2000" i="1">
                                <a:latin typeface="Cambria Math" panose="02040503050406030204" pitchFamily="18" charset="0"/>
                              </a:rPr>
                              <m:t>𝜎</m:t>
                            </m:r>
                          </m:e>
                          <m:sub>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sub>
                        </m:sSub>
                        <m:r>
                          <a:rPr lang="es-MX" sz="2000" i="1">
                            <a:latin typeface="Cambria Math" panose="02040503050406030204" pitchFamily="18" charset="0"/>
                          </a:rPr>
                          <m:t>=</m:t>
                        </m:r>
                        <m:f>
                          <m:fPr>
                            <m:ctrlPr>
                              <a:rPr lang="es-MX" sz="2000" i="1">
                                <a:latin typeface="Cambria Math" panose="02040503050406030204" pitchFamily="18" charset="0"/>
                              </a:rPr>
                            </m:ctrlPr>
                          </m:fPr>
                          <m:num>
                            <m:r>
                              <a:rPr lang="es-MX" sz="2000" i="1">
                                <a:latin typeface="Cambria Math" panose="02040503050406030204" pitchFamily="18" charset="0"/>
                              </a:rPr>
                              <m:t>𝜎</m:t>
                            </m:r>
                          </m:num>
                          <m:den>
                            <m:rad>
                              <m:radPr>
                                <m:degHide m:val="on"/>
                                <m:ctrlPr>
                                  <a:rPr lang="es-MX" sz="2000" i="1">
                                    <a:latin typeface="Cambria Math" panose="02040503050406030204" pitchFamily="18" charset="0"/>
                                  </a:rPr>
                                </m:ctrlPr>
                              </m:radPr>
                              <m:deg/>
                              <m:e>
                                <m:r>
                                  <a:rPr lang="es-MX" sz="2000" i="1">
                                    <a:latin typeface="Cambria Math" panose="02040503050406030204" pitchFamily="18" charset="0"/>
                                  </a:rPr>
                                  <m:t>𝑛</m:t>
                                </m:r>
                              </m:e>
                            </m:rad>
                          </m:den>
                        </m:f>
                      </m:oMath>
                    </m:oMathPara>
                  </a14:m>
                  <a:endParaRPr lang="es-MX" sz="2000" i="1" dirty="0">
                    <a:latin typeface="Century Gothic" panose="020B0502020202020204" pitchFamily="34" charset="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3820220" y="3281205"/>
                  <a:ext cx="1190775" cy="674865"/>
                </a:xfrm>
                <a:prstGeom prst="rect">
                  <a:avLst/>
                </a:prstGeom>
                <a:blipFill>
                  <a:blip r:embed="rId4"/>
                  <a:stretch>
                    <a:fillRect/>
                  </a:stretch>
                </a:blipFill>
              </p:spPr>
              <p:txBody>
                <a:bodyPr/>
                <a:lstStyle/>
                <a:p>
                  <a:r>
                    <a:rPr lang="es-MX">
                      <a:noFill/>
                    </a:rPr>
                    <a:t> </a:t>
                  </a:r>
                </a:p>
              </p:txBody>
            </p:sp>
          </mc:Fallback>
        </mc:AlternateContent>
        <p:cxnSp>
          <p:nvCxnSpPr>
            <p:cNvPr id="13" name="Conector recto de flecha 12"/>
            <p:cNvCxnSpPr>
              <a:stCxn id="5" idx="3"/>
              <a:endCxn id="6" idx="1"/>
            </p:cNvCxnSpPr>
            <p:nvPr/>
          </p:nvCxnSpPr>
          <p:spPr>
            <a:xfrm>
              <a:off x="1895856" y="2039785"/>
              <a:ext cx="841248"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6" idx="2"/>
              <a:endCxn id="11" idx="0"/>
            </p:cNvCxnSpPr>
            <p:nvPr/>
          </p:nvCxnSpPr>
          <p:spPr>
            <a:xfrm flipH="1">
              <a:off x="4415608" y="2239840"/>
              <a:ext cx="1" cy="1041365"/>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6" idx="3"/>
              <a:endCxn id="7" idx="1"/>
            </p:cNvCxnSpPr>
            <p:nvPr/>
          </p:nvCxnSpPr>
          <p:spPr>
            <a:xfrm>
              <a:off x="6094113" y="2039785"/>
              <a:ext cx="1096119"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stCxn id="7" idx="2"/>
              <a:endCxn id="11" idx="3"/>
            </p:cNvCxnSpPr>
            <p:nvPr/>
          </p:nvCxnSpPr>
          <p:spPr>
            <a:xfrm flipH="1">
              <a:off x="5010995" y="2239840"/>
              <a:ext cx="4283339" cy="1378798"/>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7" idx="2"/>
              <a:endCxn id="8" idx="0"/>
            </p:cNvCxnSpPr>
            <p:nvPr/>
          </p:nvCxnSpPr>
          <p:spPr>
            <a:xfrm flipH="1">
              <a:off x="9294333" y="2239840"/>
              <a:ext cx="1" cy="1179765"/>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8" idx="2"/>
              <a:endCxn id="10" idx="0"/>
            </p:cNvCxnSpPr>
            <p:nvPr/>
          </p:nvCxnSpPr>
          <p:spPr>
            <a:xfrm>
              <a:off x="9294333" y="3819715"/>
              <a:ext cx="0" cy="1275867"/>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3685032" y="2752565"/>
              <a:ext cx="341760"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a:t>Si</a:t>
              </a:r>
            </a:p>
          </p:txBody>
        </p:sp>
        <p:sp>
          <p:nvSpPr>
            <p:cNvPr id="33" name="CuadroTexto 32"/>
            <p:cNvSpPr txBox="1"/>
            <p:nvPr/>
          </p:nvSpPr>
          <p:spPr>
            <a:xfrm>
              <a:off x="6403649" y="1592912"/>
              <a:ext cx="471604"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smtClean="0"/>
                <a:t>No</a:t>
              </a:r>
              <a:endParaRPr lang="es-MX" sz="1600" dirty="0"/>
            </a:p>
          </p:txBody>
        </p:sp>
        <p:sp>
          <p:nvSpPr>
            <p:cNvPr id="34" name="CuadroTexto 33"/>
            <p:cNvSpPr txBox="1"/>
            <p:nvPr/>
          </p:nvSpPr>
          <p:spPr>
            <a:xfrm>
              <a:off x="6403649" y="2660316"/>
              <a:ext cx="341760"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a:t>Si</a:t>
              </a:r>
            </a:p>
          </p:txBody>
        </p:sp>
        <p:sp>
          <p:nvSpPr>
            <p:cNvPr id="35" name="CuadroTexto 34"/>
            <p:cNvSpPr txBox="1"/>
            <p:nvPr/>
          </p:nvSpPr>
          <p:spPr>
            <a:xfrm>
              <a:off x="9294333" y="2526819"/>
              <a:ext cx="471604"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smtClean="0"/>
                <a:t>No</a:t>
              </a:r>
              <a:endParaRPr lang="es-MX" sz="1600" dirty="0"/>
            </a:p>
          </p:txBody>
        </p:sp>
        <p:cxnSp>
          <p:nvCxnSpPr>
            <p:cNvPr id="37" name="Conector recto de flecha 36"/>
            <p:cNvCxnSpPr>
              <a:stCxn id="8" idx="1"/>
              <a:endCxn id="11" idx="3"/>
            </p:cNvCxnSpPr>
            <p:nvPr/>
          </p:nvCxnSpPr>
          <p:spPr>
            <a:xfrm flipH="1" flipV="1">
              <a:off x="5010995" y="3618638"/>
              <a:ext cx="3555799" cy="1022"/>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7008131" y="3249706"/>
              <a:ext cx="341760"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a:t>Si</a:t>
              </a:r>
            </a:p>
          </p:txBody>
        </p:sp>
        <p:sp>
          <p:nvSpPr>
            <p:cNvPr id="43" name="CuadroTexto 42"/>
            <p:cNvSpPr txBox="1"/>
            <p:nvPr/>
          </p:nvSpPr>
          <p:spPr>
            <a:xfrm>
              <a:off x="9282714" y="4312391"/>
              <a:ext cx="471604" cy="338554"/>
            </a:xfrm>
            <a:prstGeom prst="rect">
              <a:avLst/>
            </a:prstGeom>
            <a:noFill/>
          </p:spPr>
          <p:txBody>
            <a:bodyPr wrap="none" rtlCol="0">
              <a:spAutoFit/>
            </a:bodyPr>
            <a:lstStyle>
              <a:defPPr>
                <a:defRPr lang="es-MX"/>
              </a:defPPr>
              <a:lvl1pPr>
                <a:defRPr sz="2000">
                  <a:latin typeface="Century Gothic" panose="020B0502020202020204" pitchFamily="34" charset="0"/>
                </a:defRPr>
              </a:lvl1pPr>
            </a:lstStyle>
            <a:p>
              <a:r>
                <a:rPr lang="es-MX" sz="1600" dirty="0" smtClean="0"/>
                <a:t>No</a:t>
              </a:r>
              <a:endParaRPr lang="es-MX" sz="1600" dirty="0"/>
            </a:p>
          </p:txBody>
        </p:sp>
      </p:grpSp>
      <mc:AlternateContent xmlns:mc="http://schemas.openxmlformats.org/markup-compatibility/2006" xmlns:p14="http://schemas.microsoft.com/office/powerpoint/2010/main">
        <mc:Choice Requires="p14">
          <p:contentPart p14:bwMode="auto" r:id="rId5">
            <p14:nvContentPartPr>
              <p14:cNvPr id="12" name="Entrada de lápiz 11"/>
              <p14:cNvContentPartPr/>
              <p14:nvPr/>
            </p14:nvContentPartPr>
            <p14:xfrm>
              <a:off x="11045376" y="3416832"/>
              <a:ext cx="671040" cy="700920"/>
            </p14:xfrm>
          </p:contentPart>
        </mc:Choice>
        <mc:Fallback xmlns="">
          <p:pic>
            <p:nvPicPr>
              <p:cNvPr id="12" name="Entrada de lápiz 11"/>
              <p:cNvPicPr/>
              <p:nvPr/>
            </p:nvPicPr>
            <p:blipFill>
              <a:blip r:embed="rId6"/>
              <a:stretch>
                <a:fillRect/>
              </a:stretch>
            </p:blipFill>
            <p:spPr>
              <a:xfrm>
                <a:off x="11035656" y="3406752"/>
                <a:ext cx="689400" cy="72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Entrada de lápiz 24"/>
              <p14:cNvContentPartPr/>
              <p14:nvPr/>
            </p14:nvContentPartPr>
            <p14:xfrm>
              <a:off x="10640376" y="4534632"/>
              <a:ext cx="1425240" cy="950400"/>
            </p14:xfrm>
          </p:contentPart>
        </mc:Choice>
        <mc:Fallback xmlns="">
          <p:pic>
            <p:nvPicPr>
              <p:cNvPr id="25" name="Entrada de lápiz 24"/>
              <p:cNvPicPr/>
              <p:nvPr/>
            </p:nvPicPr>
            <p:blipFill>
              <a:blip r:embed="rId8"/>
              <a:stretch>
                <a:fillRect/>
              </a:stretch>
            </p:blipFill>
            <p:spPr>
              <a:xfrm>
                <a:off x="10630656" y="4527072"/>
                <a:ext cx="144540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2" name="Entrada de lápiz 51"/>
              <p14:cNvContentPartPr/>
              <p14:nvPr/>
            </p14:nvContentPartPr>
            <p14:xfrm>
              <a:off x="10880856" y="5502672"/>
              <a:ext cx="924840" cy="74520"/>
            </p14:xfrm>
          </p:contentPart>
        </mc:Choice>
        <mc:Fallback xmlns="">
          <p:pic>
            <p:nvPicPr>
              <p:cNvPr id="52" name="Entrada de lápiz 51"/>
              <p:cNvPicPr/>
              <p:nvPr/>
            </p:nvPicPr>
            <p:blipFill>
              <a:blip r:embed="rId10"/>
              <a:stretch>
                <a:fillRect/>
              </a:stretch>
            </p:blipFill>
            <p:spPr>
              <a:xfrm>
                <a:off x="10871856" y="5497632"/>
                <a:ext cx="938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Entrada de lápiz 55"/>
              <p14:cNvContentPartPr/>
              <p14:nvPr/>
            </p14:nvContentPartPr>
            <p14:xfrm>
              <a:off x="11201976" y="5645592"/>
              <a:ext cx="428040" cy="271800"/>
            </p14:xfrm>
          </p:contentPart>
        </mc:Choice>
        <mc:Fallback xmlns="">
          <p:pic>
            <p:nvPicPr>
              <p:cNvPr id="56" name="Entrada de lápiz 55"/>
              <p:cNvPicPr/>
              <p:nvPr/>
            </p:nvPicPr>
            <p:blipFill>
              <a:blip r:embed="rId12"/>
              <a:stretch>
                <a:fillRect/>
              </a:stretch>
            </p:blipFill>
            <p:spPr>
              <a:xfrm>
                <a:off x="11191871" y="5636568"/>
                <a:ext cx="449695" cy="29165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Entrada de lápiz 59"/>
              <p14:cNvContentPartPr/>
              <p14:nvPr/>
            </p14:nvContentPartPr>
            <p14:xfrm>
              <a:off x="7406496" y="4401792"/>
              <a:ext cx="1511280" cy="268560"/>
            </p14:xfrm>
          </p:contentPart>
        </mc:Choice>
        <mc:Fallback xmlns="">
          <p:pic>
            <p:nvPicPr>
              <p:cNvPr id="60" name="Entrada de lápiz 59"/>
              <p:cNvPicPr/>
              <p:nvPr/>
            </p:nvPicPr>
            <p:blipFill>
              <a:blip r:embed="rId14"/>
              <a:stretch>
                <a:fillRect/>
              </a:stretch>
            </p:blipFill>
            <p:spPr>
              <a:xfrm>
                <a:off x="7397856" y="4392432"/>
                <a:ext cx="15303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0" name="Entrada de lápiz 69"/>
              <p14:cNvContentPartPr/>
              <p14:nvPr/>
            </p14:nvContentPartPr>
            <p14:xfrm>
              <a:off x="7216056" y="4169592"/>
              <a:ext cx="1815840" cy="696240"/>
            </p14:xfrm>
          </p:contentPart>
        </mc:Choice>
        <mc:Fallback xmlns="">
          <p:pic>
            <p:nvPicPr>
              <p:cNvPr id="70" name="Entrada de lápiz 69"/>
              <p:cNvPicPr/>
              <p:nvPr/>
            </p:nvPicPr>
            <p:blipFill>
              <a:blip r:embed="rId16"/>
              <a:stretch>
                <a:fillRect/>
              </a:stretch>
            </p:blipFill>
            <p:spPr>
              <a:xfrm>
                <a:off x="7205616" y="4159512"/>
                <a:ext cx="183672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2" name="Entrada de lápiz 71"/>
              <p14:cNvContentPartPr/>
              <p14:nvPr/>
            </p14:nvContentPartPr>
            <p14:xfrm>
              <a:off x="3789576" y="3415392"/>
              <a:ext cx="1371960" cy="1145880"/>
            </p14:xfrm>
          </p:contentPart>
        </mc:Choice>
        <mc:Fallback xmlns="">
          <p:pic>
            <p:nvPicPr>
              <p:cNvPr id="72" name="Entrada de lápiz 71"/>
              <p:cNvPicPr/>
              <p:nvPr/>
            </p:nvPicPr>
            <p:blipFill>
              <a:blip r:embed="rId18"/>
              <a:stretch>
                <a:fillRect/>
              </a:stretch>
            </p:blipFill>
            <p:spPr>
              <a:xfrm>
                <a:off x="3778416" y="3404232"/>
                <a:ext cx="1394280" cy="1168560"/>
              </a:xfrm>
              <a:prstGeom prst="rect">
                <a:avLst/>
              </a:prstGeom>
            </p:spPr>
          </p:pic>
        </mc:Fallback>
      </mc:AlternateContent>
    </p:spTree>
    <p:extLst>
      <p:ext uri="{BB962C8B-B14F-4D97-AF65-F5344CB8AC3E}">
        <p14:creationId xmlns:p14="http://schemas.microsoft.com/office/powerpoint/2010/main" val="2569964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a:t>
            </a:r>
            <a:r>
              <a:rPr lang="es-MX" dirty="0" err="1" smtClean="0"/>
              <a:t>muestral</a:t>
            </a:r>
            <a:r>
              <a:rPr lang="es-MX" dirty="0" smtClean="0"/>
              <a:t> de medias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10871200" cy="3941064"/>
              </a:xfrm>
            </p:spPr>
            <p:txBody>
              <a:bodyPr>
                <a:noAutofit/>
              </a:bodyPr>
              <a:lstStyle/>
              <a:p>
                <a:pPr marL="0" indent="0" algn="just">
                  <a:buNone/>
                </a:pPr>
                <a:r>
                  <a:rPr lang="es-MX" sz="2400" dirty="0" smtClean="0"/>
                  <a:t>Cuando se extraen muestras donde </a:t>
                </a:r>
                <a14:m>
                  <m:oMath xmlns:m="http://schemas.openxmlformats.org/officeDocument/2006/math">
                    <m:r>
                      <a:rPr lang="es-MX" sz="2400" b="0" i="1" smtClean="0">
                        <a:latin typeface="Cambria Math" panose="02040503050406030204" pitchFamily="18" charset="0"/>
                      </a:rPr>
                      <m:t>𝑛</m:t>
                    </m:r>
                    <m:r>
                      <a:rPr lang="es-MX" sz="2400" b="0" i="1" smtClean="0">
                        <a:latin typeface="Cambria Math" panose="02040503050406030204" pitchFamily="18" charset="0"/>
                      </a:rPr>
                      <m:t>≥30</m:t>
                    </m:r>
                  </m:oMath>
                </a14:m>
                <a:r>
                  <a:rPr lang="es-MX" sz="2400" dirty="0" smtClean="0"/>
                  <a:t> o de cualquier tamaña de una población normal, la distribución </a:t>
                </a:r>
                <a:r>
                  <a:rPr lang="es-MX" sz="2400" dirty="0" err="1" smtClean="0"/>
                  <a:t>muestral</a:t>
                </a:r>
                <a:r>
                  <a:rPr lang="es-MX" sz="2400" dirty="0" smtClean="0"/>
                  <a:t> de medias se comporta aproximadamente con distribución normal, por lo que podemos usar esta distribución con </a:t>
                </a:r>
                <a14:m>
                  <m:oMath xmlns:m="http://schemas.openxmlformats.org/officeDocument/2006/math">
                    <m:r>
                      <a:rPr lang="es-MX" sz="2400" b="0" i="1" smtClean="0">
                        <a:latin typeface="Cambria Math" panose="02040503050406030204" pitchFamily="18" charset="0"/>
                      </a:rPr>
                      <m:t>𝜇</m:t>
                    </m:r>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sub>
                    </m:sSub>
                  </m:oMath>
                </a14:m>
                <a:r>
                  <a:rPr lang="es-MX" sz="2400" dirty="0" smtClean="0"/>
                  <a:t> y </a:t>
                </a:r>
                <a14:m>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𝜎</m:t>
                        </m:r>
                      </m:e>
                      <m:sub>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sub>
                    </m:sSub>
                  </m:oMath>
                </a14:m>
                <a:r>
                  <a:rPr lang="es-MX" sz="2400" dirty="0" smtClean="0"/>
                  <a:t>,  de esta forma, la probabilidad del comportamiento de la media </a:t>
                </a:r>
                <a:r>
                  <a:rPr lang="es-MX" sz="2400" dirty="0" err="1" smtClean="0"/>
                  <a:t>muestral</a:t>
                </a:r>
                <a:r>
                  <a:rPr lang="es-MX" sz="2400" dirty="0" smtClean="0"/>
                  <a:t> es:</a:t>
                </a:r>
              </a:p>
              <a:p>
                <a:pPr marL="0" indent="0" algn="just">
                  <a:buNone/>
                </a:pPr>
                <a:endParaRPr lang="es-MX" sz="2400" dirty="0" smtClean="0"/>
              </a:p>
              <a:p>
                <a:pPr marL="0" indent="0" algn="ctr">
                  <a:buNone/>
                </a:pPr>
                <a14:m>
                  <m:oMath xmlns:m="http://schemas.openxmlformats.org/officeDocument/2006/math">
                    <m:r>
                      <a:rPr lang="es-MX" sz="2400" b="0" i="1" smtClean="0">
                        <a:latin typeface="Cambria Math" panose="02040503050406030204" pitchFamily="18" charset="0"/>
                      </a:rPr>
                      <m:t>𝑍</m:t>
                    </m:r>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r>
                          <a:rPr lang="es-MX" sz="2400" b="0" i="1" smtClean="0">
                            <a:latin typeface="Cambria Math" panose="02040503050406030204" pitchFamily="18" charset="0"/>
                          </a:rPr>
                          <m:t>−</m:t>
                        </m:r>
                        <m:r>
                          <a:rPr lang="es-MX" sz="2400" b="0" i="1" smtClean="0">
                            <a:latin typeface="Cambria Math" panose="02040503050406030204" pitchFamily="18" charset="0"/>
                          </a:rPr>
                          <m:t>𝜇</m:t>
                        </m:r>
                      </m:num>
                      <m:den>
                        <m:r>
                          <a:rPr lang="es-MX" sz="2400" b="0" i="1" smtClean="0">
                            <a:latin typeface="Cambria Math" panose="02040503050406030204" pitchFamily="18" charset="0"/>
                          </a:rPr>
                          <m:t>𝜎</m:t>
                        </m:r>
                        <m:r>
                          <a:rPr lang="es-MX" sz="2400" b="0" i="1" smtClean="0">
                            <a:latin typeface="Cambria Math" panose="02040503050406030204" pitchFamily="18" charset="0"/>
                          </a:rPr>
                          <m:t>/</m:t>
                        </m:r>
                        <m:rad>
                          <m:radPr>
                            <m:degHide m:val="on"/>
                            <m:ctrlPr>
                              <a:rPr lang="es-MX" sz="2400" b="0" i="1" smtClean="0">
                                <a:latin typeface="Cambria Math" panose="02040503050406030204" pitchFamily="18" charset="0"/>
                              </a:rPr>
                            </m:ctrlPr>
                          </m:radPr>
                          <m:deg/>
                          <m:e>
                            <m:r>
                              <a:rPr lang="es-MX" sz="2400" b="0" i="1" smtClean="0">
                                <a:latin typeface="Cambria Math" panose="02040503050406030204" pitchFamily="18" charset="0"/>
                              </a:rPr>
                              <m:t>𝑛</m:t>
                            </m:r>
                          </m:e>
                        </m:rad>
                      </m:den>
                    </m:f>
                  </m:oMath>
                </a14:m>
                <a:r>
                  <a:rPr lang="es-MX" sz="2400" dirty="0" smtClean="0"/>
                  <a:t>  </a:t>
                </a:r>
              </a:p>
              <a:p>
                <a:pPr marL="0" indent="0" algn="ctr">
                  <a:buNone/>
                </a:pPr>
                <a:endParaRPr lang="es-MX" sz="2400" dirty="0" smtClean="0"/>
              </a:p>
              <a:p>
                <a:pPr marL="0" indent="0" algn="just">
                  <a:buNone/>
                </a:pPr>
                <a:r>
                  <a:rPr lang="es-MX" sz="2400" dirty="0" smtClean="0"/>
                  <a:t>Mientras que para poblaciones finitas y muestreo con reemplazo</a:t>
                </a:r>
              </a:p>
              <a:p>
                <a:pPr marL="0" indent="0" algn="just">
                  <a:buNone/>
                </a:pPr>
                <a:endParaRPr lang="es-MX" sz="2400" dirty="0"/>
              </a:p>
              <a:p>
                <a:pPr marL="0" indent="0" algn="ctr">
                  <a:buNone/>
                </a:pPr>
                <a14:m>
                  <m:oMath xmlns:m="http://schemas.openxmlformats.org/officeDocument/2006/math">
                    <m:r>
                      <a:rPr lang="es-MX" sz="2400" i="1">
                        <a:latin typeface="Cambria Math" panose="02040503050406030204" pitchFamily="18" charset="0"/>
                      </a:rPr>
                      <m:t>𝑍</m:t>
                    </m:r>
                    <m:r>
                      <a:rPr lang="es-MX" sz="2400" i="1">
                        <a:latin typeface="Cambria Math" panose="02040503050406030204" pitchFamily="18" charset="0"/>
                      </a:rPr>
                      <m:t>=</m:t>
                    </m:r>
                    <m:f>
                      <m:fPr>
                        <m:ctrlPr>
                          <a:rPr lang="es-MX" sz="2400" i="1">
                            <a:latin typeface="Cambria Math" panose="02040503050406030204" pitchFamily="18" charset="0"/>
                          </a:rPr>
                        </m:ctrlPr>
                      </m:fPr>
                      <m:num>
                        <m:bar>
                          <m:barPr>
                            <m:pos m:val="top"/>
                            <m:ctrlPr>
                              <a:rPr lang="es-MX" sz="2400" i="1">
                                <a:latin typeface="Cambria Math" panose="02040503050406030204" pitchFamily="18" charset="0"/>
                              </a:rPr>
                            </m:ctrlPr>
                          </m:barPr>
                          <m:e>
                            <m:r>
                              <a:rPr lang="es-MX" sz="2400" i="1">
                                <a:latin typeface="Cambria Math" panose="02040503050406030204" pitchFamily="18" charset="0"/>
                              </a:rPr>
                              <m:t>𝑥</m:t>
                            </m:r>
                          </m:e>
                        </m:bar>
                        <m:r>
                          <a:rPr lang="es-MX" sz="2400" i="1">
                            <a:latin typeface="Cambria Math" panose="02040503050406030204" pitchFamily="18" charset="0"/>
                          </a:rPr>
                          <m:t>−</m:t>
                        </m:r>
                        <m:r>
                          <a:rPr lang="es-MX" sz="2400" i="1">
                            <a:latin typeface="Cambria Math" panose="02040503050406030204" pitchFamily="18" charset="0"/>
                          </a:rPr>
                          <m:t>𝜇</m:t>
                        </m:r>
                      </m:num>
                      <m:den>
                        <m:f>
                          <m:fPr>
                            <m:ctrlPr>
                              <a:rPr lang="es-MX" sz="2400" i="1">
                                <a:latin typeface="Cambria Math" panose="02040503050406030204" pitchFamily="18" charset="0"/>
                              </a:rPr>
                            </m:ctrlPr>
                          </m:fPr>
                          <m:num>
                            <m:r>
                              <a:rPr lang="es-MX" sz="2400" i="1">
                                <a:latin typeface="Cambria Math" panose="02040503050406030204" pitchFamily="18" charset="0"/>
                              </a:rPr>
                              <m:t>𝜎</m:t>
                            </m:r>
                          </m:num>
                          <m:den>
                            <m:rad>
                              <m:radPr>
                                <m:degHide m:val="on"/>
                                <m:ctrlPr>
                                  <a:rPr lang="es-MX" sz="2400" i="1">
                                    <a:latin typeface="Cambria Math" panose="02040503050406030204" pitchFamily="18" charset="0"/>
                                  </a:rPr>
                                </m:ctrlPr>
                              </m:radPr>
                              <m:deg/>
                              <m:e>
                                <m:r>
                                  <a:rPr lang="es-MX" sz="2400" i="1">
                                    <a:latin typeface="Cambria Math" panose="02040503050406030204" pitchFamily="18" charset="0"/>
                                  </a:rPr>
                                  <m:t>𝑛</m:t>
                                </m:r>
                              </m:e>
                            </m:rad>
                          </m:den>
                        </m:f>
                        <m:rad>
                          <m:radPr>
                            <m:degHide m:val="on"/>
                            <m:ctrlPr>
                              <a:rPr lang="es-MX" sz="2400" i="1" smtClean="0">
                                <a:latin typeface="Cambria Math" panose="02040503050406030204" pitchFamily="18" charset="0"/>
                              </a:rPr>
                            </m:ctrlPr>
                          </m:radPr>
                          <m:deg/>
                          <m:e>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𝑁</m:t>
                                </m:r>
                                <m:r>
                                  <a:rPr lang="es-MX" sz="2400" b="0" i="1" smtClean="0">
                                    <a:latin typeface="Cambria Math" panose="02040503050406030204" pitchFamily="18" charset="0"/>
                                  </a:rPr>
                                  <m:t>−</m:t>
                                </m:r>
                                <m:r>
                                  <a:rPr lang="es-MX" sz="2400" b="0" i="1" smtClean="0">
                                    <a:latin typeface="Cambria Math" panose="02040503050406030204" pitchFamily="18" charset="0"/>
                                  </a:rPr>
                                  <m:t>𝑛</m:t>
                                </m:r>
                              </m:num>
                              <m:den>
                                <m:r>
                                  <a:rPr lang="es-MX" sz="2400" b="0" i="1" smtClean="0">
                                    <a:latin typeface="Cambria Math" panose="02040503050406030204" pitchFamily="18" charset="0"/>
                                  </a:rPr>
                                  <m:t>𝑁</m:t>
                                </m:r>
                                <m:r>
                                  <a:rPr lang="es-MX" sz="2400" b="0" i="1" smtClean="0">
                                    <a:latin typeface="Cambria Math" panose="02040503050406030204" pitchFamily="18" charset="0"/>
                                  </a:rPr>
                                  <m:t>−1</m:t>
                                </m:r>
                              </m:den>
                            </m:f>
                          </m:e>
                        </m:rad>
                      </m:den>
                    </m:f>
                  </m:oMath>
                </a14:m>
                <a:r>
                  <a:rPr lang="es-MX" sz="2400" dirty="0"/>
                  <a:t>  </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10871200" cy="3941064"/>
              </a:xfrm>
              <a:blipFill>
                <a:blip r:embed="rId2"/>
                <a:stretch>
                  <a:fillRect l="-841" t="-1238" r="-841" b="-26006"/>
                </a:stretch>
              </a:blipFill>
            </p:spPr>
            <p:txBody>
              <a:bodyPr/>
              <a:lstStyle/>
              <a:p>
                <a:r>
                  <a:rPr lang="es-MX">
                    <a:noFill/>
                  </a:rPr>
                  <a:t> </a:t>
                </a:r>
              </a:p>
            </p:txBody>
          </p:sp>
        </mc:Fallback>
      </mc:AlternateContent>
    </p:spTree>
    <p:extLst>
      <p:ext uri="{BB962C8B-B14F-4D97-AF65-F5344CB8AC3E}">
        <p14:creationId xmlns:p14="http://schemas.microsoft.com/office/powerpoint/2010/main" val="14238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medias</a:t>
            </a:r>
          </a:p>
        </p:txBody>
      </p:sp>
      <p:sp>
        <p:nvSpPr>
          <p:cNvPr id="3" name="Marcador de contenido 2"/>
          <p:cNvSpPr>
            <a:spLocks noGrp="1"/>
          </p:cNvSpPr>
          <p:nvPr>
            <p:ph sz="quarter" idx="1"/>
          </p:nvPr>
        </p:nvSpPr>
        <p:spPr>
          <a:xfrm>
            <a:off x="816864" y="1600200"/>
            <a:ext cx="4568952" cy="4495800"/>
          </a:xfrm>
        </p:spPr>
        <p:txBody>
          <a:bodyPr>
            <a:noAutofit/>
          </a:bodyPr>
          <a:lstStyle/>
          <a:p>
            <a:pPr marL="0" indent="0" algn="just">
              <a:buNone/>
            </a:pPr>
            <a:r>
              <a:rPr lang="es-MX" sz="2800" b="1" dirty="0" smtClean="0"/>
              <a:t>Ejemplo 1: </a:t>
            </a:r>
            <a:r>
              <a:rPr lang="es-MX" sz="2800" dirty="0"/>
              <a:t>Una empresa eléctrica fabrica focos que tienen una duración que se </a:t>
            </a:r>
            <a:r>
              <a:rPr lang="es-MX" sz="2800" dirty="0" smtClean="0"/>
              <a:t>distribuye aproximadamente </a:t>
            </a:r>
            <a:r>
              <a:rPr lang="es-MX" sz="2800" dirty="0"/>
              <a:t>en forma normal, con media de 800 horas y </a:t>
            </a:r>
            <a:r>
              <a:rPr lang="es-MX" sz="2800" dirty="0" smtClean="0"/>
              <a:t>desviación estándar </a:t>
            </a:r>
            <a:r>
              <a:rPr lang="es-MX" sz="2800" dirty="0"/>
              <a:t>de 40 horas. Encuentre la probabilidad de que una muestra </a:t>
            </a:r>
            <a:r>
              <a:rPr lang="es-MX" sz="2800" dirty="0" smtClean="0"/>
              <a:t>aleatoria de </a:t>
            </a:r>
            <a:r>
              <a:rPr lang="es-MX" sz="2800" dirty="0"/>
              <a:t>16 focos tenga una vida promedio de menos de 775 horas.</a:t>
            </a:r>
            <a:endParaRPr lang="es-MX" sz="2800" b="1" dirty="0"/>
          </a:p>
        </p:txBody>
      </p:sp>
      <mc:AlternateContent xmlns:mc="http://schemas.openxmlformats.org/markup-compatibility/2006" xmlns:a14="http://schemas.microsoft.com/office/drawing/2010/main">
        <mc:Choice Requires="a14">
          <p:sp>
            <p:nvSpPr>
              <p:cNvPr id="4" name="CuadroTexto 3"/>
              <p:cNvSpPr txBox="1"/>
              <p:nvPr/>
            </p:nvSpPr>
            <p:spPr>
              <a:xfrm>
                <a:off x="5795264" y="1667610"/>
                <a:ext cx="6215548" cy="369825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𝜇</m:t>
                      </m:r>
                      <m:r>
                        <a:rPr lang="es-MX" sz="2000" b="0" i="1" smtClean="0">
                          <a:latin typeface="Cambria Math" panose="02040503050406030204" pitchFamily="18" charset="0"/>
                        </a:rPr>
                        <m:t>=800, </m:t>
                      </m:r>
                      <m:r>
                        <a:rPr lang="es-MX" sz="2000" b="0" i="1" smtClean="0">
                          <a:latin typeface="Cambria Math" panose="02040503050406030204" pitchFamily="18" charset="0"/>
                        </a:rPr>
                        <m:t>𝜎</m:t>
                      </m:r>
                      <m:r>
                        <a:rPr lang="es-MX" sz="2000" b="0" i="1" smtClean="0">
                          <a:latin typeface="Cambria Math" panose="02040503050406030204" pitchFamily="18" charset="0"/>
                        </a:rPr>
                        <m:t>=40</m:t>
                      </m:r>
                    </m:oMath>
                  </m:oMathPara>
                </a14:m>
                <a:endParaRPr lang="es-MX" sz="2000" b="0" dirty="0" smtClean="0"/>
              </a:p>
              <a:p>
                <a:endParaRPr lang="es-MX" sz="2000" dirty="0"/>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𝑛</m:t>
                      </m:r>
                      <m:r>
                        <a:rPr lang="es-MX" sz="2000" b="0" i="1" smtClean="0">
                          <a:latin typeface="Cambria Math" panose="02040503050406030204" pitchFamily="18" charset="0"/>
                        </a:rPr>
                        <m:t>=16</m:t>
                      </m:r>
                    </m:oMath>
                  </m:oMathPara>
                </a14:m>
                <a:endParaRPr lang="es-MX" sz="2000" b="0" dirty="0" smtClean="0"/>
              </a:p>
              <a:p>
                <a:endParaRPr lang="es-MX" sz="2000" dirty="0" smtClean="0"/>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bar>
                            <m:barPr>
                              <m:pos m:val="top"/>
                              <m:ctrlPr>
                                <a:rPr lang="es-MX" sz="2000" b="0" i="1" smtClean="0">
                                  <a:latin typeface="Cambria Math" panose="02040503050406030204" pitchFamily="18" charset="0"/>
                                </a:rPr>
                              </m:ctrlPr>
                            </m:barPr>
                            <m:e>
                              <m:r>
                                <a:rPr lang="es-MX" sz="2000" b="0" i="1" smtClean="0">
                                  <a:latin typeface="Cambria Math" panose="02040503050406030204" pitchFamily="18" charset="0"/>
                                </a:rPr>
                                <m:t>𝑥</m:t>
                              </m:r>
                            </m:e>
                          </m:bar>
                          <m:r>
                            <a:rPr lang="es-MX" sz="2000" b="0" i="1" smtClean="0">
                              <a:latin typeface="Cambria Math" panose="02040503050406030204" pitchFamily="18" charset="0"/>
                            </a:rPr>
                            <m:t>≤775</m:t>
                          </m:r>
                        </m:e>
                      </m:d>
                      <m:r>
                        <a:rPr lang="es-MX" sz="2000" b="0" i="1" smtClean="0">
                          <a:latin typeface="Cambria Math" panose="02040503050406030204" pitchFamily="18" charset="0"/>
                        </a:rPr>
                        <m:t>=</m:t>
                      </m:r>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r>
                            <a:rPr lang="es-MX" sz="2000" b="0" i="1" smtClean="0">
                              <a:latin typeface="Cambria Math" panose="02040503050406030204" pitchFamily="18" charset="0"/>
                            </a:rPr>
                            <m:t>𝑍</m:t>
                          </m:r>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775−800</m:t>
                              </m:r>
                            </m:num>
                            <m:den>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40</m:t>
                                  </m:r>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16</m:t>
                                      </m:r>
                                    </m:e>
                                  </m:rad>
                                </m:den>
                              </m:f>
                            </m:den>
                          </m:f>
                        </m:e>
                      </m:d>
                    </m:oMath>
                  </m:oMathPara>
                </a14:m>
                <a:endParaRPr lang="es-MX" sz="2000" b="0" i="1" dirty="0" smtClean="0">
                  <a:latin typeface="Cambria Math" panose="02040503050406030204" pitchFamily="18" charset="0"/>
                </a:endParaRPr>
              </a:p>
              <a:p>
                <a:r>
                  <a:rPr lang="es-MX" sz="2000" b="0" dirty="0" smtClean="0"/>
                  <a:t>                    </a:t>
                </a:r>
                <a14:m>
                  <m:oMath xmlns:m="http://schemas.openxmlformats.org/officeDocument/2006/math">
                    <m:r>
                      <a:rPr lang="es-MX" sz="2000" b="0" i="1" smtClean="0">
                        <a:latin typeface="Cambria Math" panose="02040503050406030204" pitchFamily="18" charset="0"/>
                      </a:rPr>
                      <m:t>=</m:t>
                    </m:r>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r>
                          <a:rPr lang="es-MX" sz="2000" b="0" i="1" smtClean="0">
                            <a:latin typeface="Cambria Math" panose="02040503050406030204" pitchFamily="18" charset="0"/>
                          </a:rPr>
                          <m:t>𝑍</m:t>
                        </m:r>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25</m:t>
                            </m:r>
                          </m:num>
                          <m:den>
                            <m:r>
                              <a:rPr lang="es-MX" sz="2000" b="0" i="1" smtClean="0">
                                <a:latin typeface="Cambria Math" panose="02040503050406030204" pitchFamily="18" charset="0"/>
                              </a:rPr>
                              <m:t>10</m:t>
                            </m:r>
                          </m:den>
                        </m:f>
                      </m:e>
                    </m:d>
                    <m:r>
                      <a:rPr lang="es-MX" sz="2000" b="0" i="1" smtClean="0">
                        <a:latin typeface="Cambria Math" panose="02040503050406030204" pitchFamily="18" charset="0"/>
                      </a:rPr>
                      <m:t>=</m:t>
                    </m:r>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r>
                          <a:rPr lang="es-MX" sz="2000" b="0" i="1" smtClean="0">
                            <a:latin typeface="Cambria Math" panose="02040503050406030204" pitchFamily="18" charset="0"/>
                          </a:rPr>
                          <m:t>𝑍</m:t>
                        </m:r>
                        <m:r>
                          <a:rPr lang="es-MX" sz="2000" b="0" i="1" smtClean="0">
                            <a:latin typeface="Cambria Math" panose="02040503050406030204" pitchFamily="18" charset="0"/>
                          </a:rPr>
                          <m:t>≤2.5</m:t>
                        </m:r>
                      </m:e>
                    </m:d>
                    <m:r>
                      <a:rPr lang="es-MX" sz="2000" b="0" i="1" smtClean="0">
                        <a:latin typeface="Cambria Math" panose="02040503050406030204" pitchFamily="18" charset="0"/>
                      </a:rPr>
                      <m:t>=0.00621</m:t>
                    </m:r>
                  </m:oMath>
                </a14:m>
                <a:endParaRPr lang="es-MX" sz="2000" b="0" dirty="0" smtClean="0"/>
              </a:p>
              <a:p>
                <a:endParaRPr lang="es-MX" sz="2000" dirty="0" smtClean="0"/>
              </a:p>
              <a:p>
                <a:r>
                  <a:rPr lang="es-MX" sz="2000" dirty="0" smtClean="0"/>
                  <a:t>La probabilidad de que la duración media de la muestra</a:t>
                </a:r>
              </a:p>
              <a:p>
                <a:r>
                  <a:rPr lang="es-MX" sz="2000" dirty="0" smtClean="0"/>
                  <a:t>de 16 focos sea menor o igual a 775 horas es de 0.00621</a:t>
                </a:r>
                <a:endParaRPr lang="es-MX" sz="200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5795264" y="1667610"/>
                <a:ext cx="6215548" cy="3698257"/>
              </a:xfrm>
              <a:prstGeom prst="rect">
                <a:avLst/>
              </a:prstGeom>
              <a:blipFill>
                <a:blip r:embed="rId2"/>
                <a:stretch>
                  <a:fillRect l="-1079" r="-98" b="-2145"/>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8" name="Entrada de lápiz 17"/>
              <p14:cNvContentPartPr/>
              <p14:nvPr/>
            </p14:nvContentPartPr>
            <p14:xfrm>
              <a:off x="9659376" y="1609920"/>
              <a:ext cx="1581840" cy="1362600"/>
            </p14:xfrm>
          </p:contentPart>
        </mc:Choice>
        <mc:Fallback xmlns="">
          <p:pic>
            <p:nvPicPr>
              <p:cNvPr id="18" name="Entrada de lápiz 17"/>
              <p:cNvPicPr/>
              <p:nvPr/>
            </p:nvPicPr>
            <p:blipFill>
              <a:blip r:embed="rId4"/>
              <a:stretch>
                <a:fillRect/>
              </a:stretch>
            </p:blipFill>
            <p:spPr>
              <a:xfrm>
                <a:off x="9648576" y="1603080"/>
                <a:ext cx="1605960" cy="1381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Entrada de lápiz 22"/>
              <p14:cNvContentPartPr/>
              <p14:nvPr/>
            </p14:nvContentPartPr>
            <p14:xfrm>
              <a:off x="10233216" y="1558800"/>
              <a:ext cx="786600" cy="454680"/>
            </p14:xfrm>
          </p:contentPart>
        </mc:Choice>
        <mc:Fallback xmlns="">
          <p:pic>
            <p:nvPicPr>
              <p:cNvPr id="23" name="Entrada de lápiz 22"/>
              <p:cNvPicPr/>
              <p:nvPr/>
            </p:nvPicPr>
            <p:blipFill>
              <a:blip r:embed="rId6"/>
              <a:stretch>
                <a:fillRect/>
              </a:stretch>
            </p:blipFill>
            <p:spPr>
              <a:xfrm>
                <a:off x="10224936" y="1551240"/>
                <a:ext cx="8028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Entrada de lápiz 23"/>
              <p14:cNvContentPartPr/>
              <p14:nvPr/>
            </p14:nvContentPartPr>
            <p14:xfrm>
              <a:off x="10072656" y="1956240"/>
              <a:ext cx="626040" cy="591120"/>
            </p14:xfrm>
          </p:contentPart>
        </mc:Choice>
        <mc:Fallback xmlns="">
          <p:pic>
            <p:nvPicPr>
              <p:cNvPr id="24" name="Entrada de lápiz 23"/>
              <p:cNvPicPr/>
              <p:nvPr/>
            </p:nvPicPr>
            <p:blipFill>
              <a:blip r:embed="rId8"/>
              <a:stretch>
                <a:fillRect/>
              </a:stretch>
            </p:blipFill>
            <p:spPr>
              <a:xfrm>
                <a:off x="10060776" y="1944720"/>
                <a:ext cx="6505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Entrada de lápiz 47"/>
              <p14:cNvContentPartPr/>
              <p14:nvPr/>
            </p14:nvContentPartPr>
            <p14:xfrm>
              <a:off x="10436256" y="3235320"/>
              <a:ext cx="1332000" cy="395640"/>
            </p14:xfrm>
          </p:contentPart>
        </mc:Choice>
        <mc:Fallback xmlns="">
          <p:pic>
            <p:nvPicPr>
              <p:cNvPr id="48" name="Entrada de lápiz 47"/>
              <p:cNvPicPr/>
              <p:nvPr/>
            </p:nvPicPr>
            <p:blipFill>
              <a:blip r:embed="rId10"/>
              <a:stretch>
                <a:fillRect/>
              </a:stretch>
            </p:blipFill>
            <p:spPr>
              <a:xfrm>
                <a:off x="10426896" y="3227040"/>
                <a:ext cx="13525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Entrada de lápiz 51"/>
              <p14:cNvContentPartPr/>
              <p14:nvPr/>
            </p14:nvContentPartPr>
            <p14:xfrm>
              <a:off x="1560096" y="4207680"/>
              <a:ext cx="1274040" cy="79920"/>
            </p14:xfrm>
          </p:contentPart>
        </mc:Choice>
        <mc:Fallback xmlns="">
          <p:pic>
            <p:nvPicPr>
              <p:cNvPr id="52" name="Entrada de lápiz 51"/>
              <p:cNvPicPr/>
              <p:nvPr/>
            </p:nvPicPr>
            <p:blipFill>
              <a:blip r:embed="rId12"/>
              <a:stretch>
                <a:fillRect/>
              </a:stretch>
            </p:blipFill>
            <p:spPr>
              <a:xfrm>
                <a:off x="1551456" y="4201920"/>
                <a:ext cx="12934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Entrada de lápiz 58"/>
              <p14:cNvContentPartPr/>
              <p14:nvPr/>
            </p14:nvContentPartPr>
            <p14:xfrm>
              <a:off x="682056" y="5430960"/>
              <a:ext cx="939240" cy="673200"/>
            </p14:xfrm>
          </p:contentPart>
        </mc:Choice>
        <mc:Fallback xmlns="">
          <p:pic>
            <p:nvPicPr>
              <p:cNvPr id="59" name="Entrada de lápiz 58"/>
              <p:cNvPicPr/>
              <p:nvPr/>
            </p:nvPicPr>
            <p:blipFill>
              <a:blip r:embed="rId14"/>
              <a:stretch>
                <a:fillRect/>
              </a:stretch>
            </p:blipFill>
            <p:spPr>
              <a:xfrm>
                <a:off x="673056" y="5421960"/>
                <a:ext cx="9572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Entrada de lápiz 60"/>
              <p14:cNvContentPartPr/>
              <p14:nvPr/>
            </p14:nvContentPartPr>
            <p14:xfrm>
              <a:off x="7010136" y="2068920"/>
              <a:ext cx="601560" cy="33840"/>
            </p14:xfrm>
          </p:contentPart>
        </mc:Choice>
        <mc:Fallback xmlns="">
          <p:pic>
            <p:nvPicPr>
              <p:cNvPr id="61" name="Entrada de lápiz 60"/>
              <p:cNvPicPr/>
              <p:nvPr/>
            </p:nvPicPr>
            <p:blipFill>
              <a:blip r:embed="rId16"/>
              <a:stretch>
                <a:fillRect/>
              </a:stretch>
            </p:blipFill>
            <p:spPr>
              <a:xfrm>
                <a:off x="7001496" y="2062440"/>
                <a:ext cx="615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Entrada de lápiz 61"/>
              <p14:cNvContentPartPr/>
              <p14:nvPr/>
            </p14:nvContentPartPr>
            <p14:xfrm>
              <a:off x="5885136" y="2061720"/>
              <a:ext cx="662040" cy="24840"/>
            </p14:xfrm>
          </p:contentPart>
        </mc:Choice>
        <mc:Fallback xmlns="">
          <p:pic>
            <p:nvPicPr>
              <p:cNvPr id="62" name="Entrada de lápiz 61"/>
              <p:cNvPicPr/>
              <p:nvPr/>
            </p:nvPicPr>
            <p:blipFill>
              <a:blip r:embed="rId18"/>
              <a:stretch>
                <a:fillRect/>
              </a:stretch>
            </p:blipFill>
            <p:spPr>
              <a:xfrm>
                <a:off x="5875776" y="2052000"/>
                <a:ext cx="677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Entrada de lápiz 62"/>
              <p14:cNvContentPartPr/>
              <p14:nvPr/>
            </p14:nvContentPartPr>
            <p14:xfrm>
              <a:off x="5870736" y="2659320"/>
              <a:ext cx="786960" cy="38160"/>
            </p14:xfrm>
          </p:contentPart>
        </mc:Choice>
        <mc:Fallback xmlns="">
          <p:pic>
            <p:nvPicPr>
              <p:cNvPr id="63" name="Entrada de lápiz 62"/>
              <p:cNvPicPr/>
              <p:nvPr/>
            </p:nvPicPr>
            <p:blipFill>
              <a:blip r:embed="rId20"/>
              <a:stretch>
                <a:fillRect/>
              </a:stretch>
            </p:blipFill>
            <p:spPr>
              <a:xfrm>
                <a:off x="5863896" y="2651040"/>
                <a:ext cx="802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5" name="Entrada de lápiz 64"/>
              <p14:cNvContentPartPr/>
              <p14:nvPr/>
            </p14:nvContentPartPr>
            <p14:xfrm>
              <a:off x="2509056" y="3772800"/>
              <a:ext cx="894240" cy="28800"/>
            </p14:xfrm>
          </p:contentPart>
        </mc:Choice>
        <mc:Fallback xmlns="">
          <p:pic>
            <p:nvPicPr>
              <p:cNvPr id="65" name="Entrada de lápiz 64"/>
              <p:cNvPicPr/>
              <p:nvPr/>
            </p:nvPicPr>
            <p:blipFill>
              <a:blip r:embed="rId22"/>
              <a:stretch>
                <a:fillRect/>
              </a:stretch>
            </p:blipFill>
            <p:spPr>
              <a:xfrm>
                <a:off x="2500776" y="3765960"/>
                <a:ext cx="9126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 name="Entrada de lápiz 78"/>
              <p14:cNvContentPartPr/>
              <p14:nvPr/>
            </p14:nvContentPartPr>
            <p14:xfrm>
              <a:off x="8578656" y="309960"/>
              <a:ext cx="3085200" cy="635400"/>
            </p14:xfrm>
          </p:contentPart>
        </mc:Choice>
        <mc:Fallback xmlns="">
          <p:pic>
            <p:nvPicPr>
              <p:cNvPr id="79" name="Entrada de lápiz 78"/>
              <p:cNvPicPr/>
              <p:nvPr/>
            </p:nvPicPr>
            <p:blipFill>
              <a:blip r:embed="rId24"/>
              <a:stretch>
                <a:fillRect/>
              </a:stretch>
            </p:blipFill>
            <p:spPr>
              <a:xfrm>
                <a:off x="8573616" y="301320"/>
                <a:ext cx="310032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6" name="Entrada de lápiz 95"/>
              <p14:cNvContentPartPr/>
              <p14:nvPr/>
            </p14:nvContentPartPr>
            <p14:xfrm>
              <a:off x="8285976" y="440280"/>
              <a:ext cx="86400" cy="221040"/>
            </p14:xfrm>
          </p:contentPart>
        </mc:Choice>
        <mc:Fallback xmlns="">
          <p:pic>
            <p:nvPicPr>
              <p:cNvPr id="96" name="Entrada de lápiz 95"/>
              <p:cNvPicPr/>
              <p:nvPr/>
            </p:nvPicPr>
            <p:blipFill>
              <a:blip r:embed="rId26"/>
              <a:stretch>
                <a:fillRect/>
              </a:stretch>
            </p:blipFill>
            <p:spPr>
              <a:xfrm>
                <a:off x="8281296" y="432360"/>
                <a:ext cx="99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 name="Entrada de lápiz 101"/>
              <p14:cNvContentPartPr/>
              <p14:nvPr/>
            </p14:nvContentPartPr>
            <p14:xfrm>
              <a:off x="8428176" y="368280"/>
              <a:ext cx="105840" cy="434880"/>
            </p14:xfrm>
          </p:contentPart>
        </mc:Choice>
        <mc:Fallback xmlns="">
          <p:pic>
            <p:nvPicPr>
              <p:cNvPr id="102" name="Entrada de lápiz 101"/>
              <p:cNvPicPr/>
              <p:nvPr/>
            </p:nvPicPr>
            <p:blipFill>
              <a:blip r:embed="rId28"/>
              <a:stretch>
                <a:fillRect/>
              </a:stretch>
            </p:blipFill>
            <p:spPr>
              <a:xfrm>
                <a:off x="8418816" y="360360"/>
                <a:ext cx="12276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9" name="Entrada de lápiz 108"/>
              <p14:cNvContentPartPr/>
              <p14:nvPr/>
            </p14:nvContentPartPr>
            <p14:xfrm>
              <a:off x="11190096" y="619920"/>
              <a:ext cx="453600" cy="14400"/>
            </p14:xfrm>
          </p:contentPart>
        </mc:Choice>
        <mc:Fallback xmlns="">
          <p:pic>
            <p:nvPicPr>
              <p:cNvPr id="109" name="Entrada de lápiz 108"/>
              <p:cNvPicPr/>
              <p:nvPr/>
            </p:nvPicPr>
            <p:blipFill>
              <a:blip r:embed="rId30"/>
              <a:stretch>
                <a:fillRect/>
              </a:stretch>
            </p:blipFill>
            <p:spPr>
              <a:xfrm>
                <a:off x="11183256" y="613080"/>
                <a:ext cx="4651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Entrada de lápiz 110"/>
              <p14:cNvContentPartPr/>
              <p14:nvPr/>
            </p14:nvContentPartPr>
            <p14:xfrm>
              <a:off x="11688336" y="258840"/>
              <a:ext cx="137520" cy="777600"/>
            </p14:xfrm>
          </p:contentPart>
        </mc:Choice>
        <mc:Fallback xmlns="">
          <p:pic>
            <p:nvPicPr>
              <p:cNvPr id="111" name="Entrada de lápiz 110"/>
              <p:cNvPicPr/>
              <p:nvPr/>
            </p:nvPicPr>
            <p:blipFill>
              <a:blip r:embed="rId32"/>
              <a:stretch>
                <a:fillRect/>
              </a:stretch>
            </p:blipFill>
            <p:spPr>
              <a:xfrm>
                <a:off x="11683656" y="251640"/>
                <a:ext cx="151920" cy="78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2" name="Entrada de lápiz 111"/>
              <p14:cNvContentPartPr/>
              <p14:nvPr/>
            </p14:nvContentPartPr>
            <p14:xfrm>
              <a:off x="10490616" y="2496240"/>
              <a:ext cx="120240" cy="781200"/>
            </p14:xfrm>
          </p:contentPart>
        </mc:Choice>
        <mc:Fallback xmlns="">
          <p:pic>
            <p:nvPicPr>
              <p:cNvPr id="112" name="Entrada de lápiz 111"/>
              <p:cNvPicPr/>
              <p:nvPr/>
            </p:nvPicPr>
            <p:blipFill>
              <a:blip r:embed="rId34"/>
              <a:stretch>
                <a:fillRect/>
              </a:stretch>
            </p:blipFill>
            <p:spPr>
              <a:xfrm>
                <a:off x="10483776" y="2490840"/>
                <a:ext cx="13716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4" name="Entrada de lápiz 113"/>
              <p14:cNvContentPartPr/>
              <p14:nvPr/>
            </p14:nvContentPartPr>
            <p14:xfrm>
              <a:off x="6175296" y="3438000"/>
              <a:ext cx="192240" cy="108000"/>
            </p14:xfrm>
          </p:contentPart>
        </mc:Choice>
        <mc:Fallback xmlns="">
          <p:pic>
            <p:nvPicPr>
              <p:cNvPr id="114" name="Entrada de lápiz 113"/>
              <p:cNvPicPr/>
              <p:nvPr/>
            </p:nvPicPr>
            <p:blipFill>
              <a:blip r:embed="rId36"/>
              <a:stretch>
                <a:fillRect/>
              </a:stretch>
            </p:blipFill>
            <p:spPr>
              <a:xfrm>
                <a:off x="6165216" y="3429360"/>
                <a:ext cx="212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6" name="Entrada de lápiz 115"/>
              <p14:cNvContentPartPr/>
              <p14:nvPr/>
            </p14:nvContentPartPr>
            <p14:xfrm>
              <a:off x="9063936" y="3205080"/>
              <a:ext cx="471600" cy="75960"/>
            </p14:xfrm>
          </p:contentPart>
        </mc:Choice>
        <mc:Fallback xmlns="">
          <p:pic>
            <p:nvPicPr>
              <p:cNvPr id="116" name="Entrada de lápiz 115"/>
              <p:cNvPicPr/>
              <p:nvPr/>
            </p:nvPicPr>
            <p:blipFill>
              <a:blip r:embed="rId38"/>
              <a:stretch>
                <a:fillRect/>
              </a:stretch>
            </p:blipFill>
            <p:spPr>
              <a:xfrm>
                <a:off x="9056016" y="3196080"/>
                <a:ext cx="491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8" name="Entrada de lápiz 117"/>
              <p14:cNvContentPartPr/>
              <p14:nvPr/>
            </p14:nvContentPartPr>
            <p14:xfrm>
              <a:off x="6733656" y="5457600"/>
              <a:ext cx="158760" cy="1055160"/>
            </p14:xfrm>
          </p:contentPart>
        </mc:Choice>
        <mc:Fallback xmlns="">
          <p:pic>
            <p:nvPicPr>
              <p:cNvPr id="118" name="Entrada de lápiz 117"/>
              <p:cNvPicPr/>
              <p:nvPr/>
            </p:nvPicPr>
            <p:blipFill>
              <a:blip r:embed="rId40"/>
              <a:stretch>
                <a:fillRect/>
              </a:stretch>
            </p:blipFill>
            <p:spPr>
              <a:xfrm>
                <a:off x="6728256" y="5453640"/>
                <a:ext cx="172440" cy="1067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0" name="Entrada de lápiz 119"/>
              <p14:cNvContentPartPr/>
              <p14:nvPr/>
            </p14:nvContentPartPr>
            <p14:xfrm>
              <a:off x="3624696" y="4688640"/>
              <a:ext cx="416160" cy="23760"/>
            </p14:xfrm>
          </p:contentPart>
        </mc:Choice>
        <mc:Fallback xmlns="">
          <p:pic>
            <p:nvPicPr>
              <p:cNvPr id="120" name="Entrada de lápiz 119"/>
              <p:cNvPicPr/>
              <p:nvPr/>
            </p:nvPicPr>
            <p:blipFill>
              <a:blip r:embed="rId42"/>
              <a:stretch>
                <a:fillRect/>
              </a:stretch>
            </p:blipFill>
            <p:spPr>
              <a:xfrm>
                <a:off x="3617136" y="4683600"/>
                <a:ext cx="428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1" name="Entrada de lápiz 120"/>
              <p14:cNvContentPartPr/>
              <p14:nvPr/>
            </p14:nvContentPartPr>
            <p14:xfrm>
              <a:off x="5698296" y="6046200"/>
              <a:ext cx="2820600" cy="386640"/>
            </p14:xfrm>
          </p:contentPart>
        </mc:Choice>
        <mc:Fallback xmlns="">
          <p:pic>
            <p:nvPicPr>
              <p:cNvPr id="121" name="Entrada de lápiz 120"/>
              <p:cNvPicPr/>
              <p:nvPr/>
            </p:nvPicPr>
            <p:blipFill>
              <a:blip r:embed="rId44"/>
              <a:stretch>
                <a:fillRect/>
              </a:stretch>
            </p:blipFill>
            <p:spPr>
              <a:xfrm>
                <a:off x="5692536" y="6042240"/>
                <a:ext cx="2830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3" name="Entrada de lápiz 122"/>
              <p14:cNvContentPartPr/>
              <p14:nvPr/>
            </p14:nvContentPartPr>
            <p14:xfrm>
              <a:off x="5981256" y="5569560"/>
              <a:ext cx="2179800" cy="707040"/>
            </p14:xfrm>
          </p:contentPart>
        </mc:Choice>
        <mc:Fallback xmlns="">
          <p:pic>
            <p:nvPicPr>
              <p:cNvPr id="123" name="Entrada de lápiz 122"/>
              <p:cNvPicPr/>
              <p:nvPr/>
            </p:nvPicPr>
            <p:blipFill>
              <a:blip r:embed="rId46"/>
              <a:stretch>
                <a:fillRect/>
              </a:stretch>
            </p:blipFill>
            <p:spPr>
              <a:xfrm>
                <a:off x="5975496" y="5561280"/>
                <a:ext cx="219168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 name="Entrada de lápiz 142"/>
              <p14:cNvContentPartPr/>
              <p14:nvPr/>
            </p14:nvContentPartPr>
            <p14:xfrm>
              <a:off x="6219576" y="5997960"/>
              <a:ext cx="238680" cy="306720"/>
            </p14:xfrm>
          </p:contentPart>
        </mc:Choice>
        <mc:Fallback xmlns="">
          <p:pic>
            <p:nvPicPr>
              <p:cNvPr id="143" name="Entrada de lápiz 142"/>
              <p:cNvPicPr/>
              <p:nvPr/>
            </p:nvPicPr>
            <p:blipFill>
              <a:blip r:embed="rId48"/>
              <a:stretch>
                <a:fillRect/>
              </a:stretch>
            </p:blipFill>
            <p:spPr>
              <a:xfrm>
                <a:off x="6214176" y="5991120"/>
                <a:ext cx="2509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4" name="Entrada de lápiz 143"/>
              <p14:cNvContentPartPr/>
              <p14:nvPr/>
            </p14:nvContentPartPr>
            <p14:xfrm>
              <a:off x="6267096" y="5748120"/>
              <a:ext cx="282240" cy="527400"/>
            </p14:xfrm>
          </p:contentPart>
        </mc:Choice>
        <mc:Fallback xmlns="">
          <p:pic>
            <p:nvPicPr>
              <p:cNvPr id="144" name="Entrada de lápiz 143"/>
              <p:cNvPicPr/>
              <p:nvPr/>
            </p:nvPicPr>
            <p:blipFill>
              <a:blip r:embed="rId50"/>
              <a:stretch>
                <a:fillRect/>
              </a:stretch>
            </p:blipFill>
            <p:spPr>
              <a:xfrm>
                <a:off x="6258456" y="5741280"/>
                <a:ext cx="29736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7" name="Entrada de lápiz 156"/>
              <p14:cNvContentPartPr/>
              <p14:nvPr/>
            </p14:nvContentPartPr>
            <p14:xfrm>
              <a:off x="6417216" y="5748120"/>
              <a:ext cx="189360" cy="406800"/>
            </p14:xfrm>
          </p:contentPart>
        </mc:Choice>
        <mc:Fallback xmlns="">
          <p:pic>
            <p:nvPicPr>
              <p:cNvPr id="157" name="Entrada de lápiz 156"/>
              <p:cNvPicPr/>
              <p:nvPr/>
            </p:nvPicPr>
            <p:blipFill>
              <a:blip r:embed="rId52"/>
              <a:stretch>
                <a:fillRect/>
              </a:stretch>
            </p:blipFill>
            <p:spPr>
              <a:xfrm>
                <a:off x="6411096" y="5740200"/>
                <a:ext cx="2030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Entrada de lápiz 182"/>
              <p14:cNvContentPartPr/>
              <p14:nvPr/>
            </p14:nvContentPartPr>
            <p14:xfrm>
              <a:off x="6552216" y="5675760"/>
              <a:ext cx="133920" cy="558360"/>
            </p14:xfrm>
          </p:contentPart>
        </mc:Choice>
        <mc:Fallback xmlns="">
          <p:pic>
            <p:nvPicPr>
              <p:cNvPr id="183" name="Entrada de lápiz 182"/>
              <p:cNvPicPr/>
              <p:nvPr/>
            </p:nvPicPr>
            <p:blipFill>
              <a:blip r:embed="rId54"/>
              <a:stretch>
                <a:fillRect/>
              </a:stretch>
            </p:blipFill>
            <p:spPr>
              <a:xfrm>
                <a:off x="6547896" y="5671440"/>
                <a:ext cx="1472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4" name="Entrada de lápiz 183"/>
              <p14:cNvContentPartPr/>
              <p14:nvPr/>
            </p14:nvContentPartPr>
            <p14:xfrm>
              <a:off x="5939136" y="6147360"/>
              <a:ext cx="374400" cy="334800"/>
            </p14:xfrm>
          </p:contentPart>
        </mc:Choice>
        <mc:Fallback xmlns="">
          <p:pic>
            <p:nvPicPr>
              <p:cNvPr id="184" name="Entrada de lápiz 183"/>
              <p:cNvPicPr/>
              <p:nvPr/>
            </p:nvPicPr>
            <p:blipFill>
              <a:blip r:embed="rId56"/>
              <a:stretch>
                <a:fillRect/>
              </a:stretch>
            </p:blipFill>
            <p:spPr>
              <a:xfrm>
                <a:off x="5932656" y="6140880"/>
                <a:ext cx="3870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5" name="Entrada de lápiz 184"/>
              <p14:cNvContentPartPr/>
              <p14:nvPr/>
            </p14:nvContentPartPr>
            <p14:xfrm>
              <a:off x="6409296" y="5861880"/>
              <a:ext cx="155160" cy="421920"/>
            </p14:xfrm>
          </p:contentPart>
        </mc:Choice>
        <mc:Fallback xmlns="">
          <p:pic>
            <p:nvPicPr>
              <p:cNvPr id="185" name="Entrada de lápiz 184"/>
              <p:cNvPicPr/>
              <p:nvPr/>
            </p:nvPicPr>
            <p:blipFill>
              <a:blip r:embed="rId58"/>
              <a:stretch>
                <a:fillRect/>
              </a:stretch>
            </p:blipFill>
            <p:spPr>
              <a:xfrm>
                <a:off x="6401376" y="5854680"/>
                <a:ext cx="1702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6" name="Entrada de lápiz 185"/>
              <p14:cNvContentPartPr/>
              <p14:nvPr/>
            </p14:nvContentPartPr>
            <p14:xfrm>
              <a:off x="6452136" y="5974200"/>
              <a:ext cx="126360" cy="263520"/>
            </p14:xfrm>
          </p:contentPart>
        </mc:Choice>
        <mc:Fallback xmlns="">
          <p:pic>
            <p:nvPicPr>
              <p:cNvPr id="186" name="Entrada de lápiz 185"/>
              <p:cNvPicPr/>
              <p:nvPr/>
            </p:nvPicPr>
            <p:blipFill>
              <a:blip r:embed="rId60"/>
              <a:stretch>
                <a:fillRect/>
              </a:stretch>
            </p:blipFill>
            <p:spPr>
              <a:xfrm>
                <a:off x="6445656" y="5967000"/>
                <a:ext cx="1393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7" name="Entrada de lápiz 186"/>
              <p14:cNvContentPartPr/>
              <p14:nvPr/>
            </p14:nvContentPartPr>
            <p14:xfrm>
              <a:off x="6938496" y="6540120"/>
              <a:ext cx="85320" cy="92520"/>
            </p14:xfrm>
          </p:contentPart>
        </mc:Choice>
        <mc:Fallback xmlns="">
          <p:pic>
            <p:nvPicPr>
              <p:cNvPr id="187" name="Entrada de lápiz 186"/>
              <p:cNvPicPr/>
              <p:nvPr/>
            </p:nvPicPr>
            <p:blipFill>
              <a:blip r:embed="rId62"/>
              <a:stretch>
                <a:fillRect/>
              </a:stretch>
            </p:blipFill>
            <p:spPr>
              <a:xfrm>
                <a:off x="6929496" y="6532560"/>
                <a:ext cx="10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8" name="Entrada de lápiz 187"/>
              <p14:cNvContentPartPr/>
              <p14:nvPr/>
            </p14:nvContentPartPr>
            <p14:xfrm>
              <a:off x="7033536" y="6529680"/>
              <a:ext cx="87120" cy="88200"/>
            </p14:xfrm>
          </p:contentPart>
        </mc:Choice>
        <mc:Fallback xmlns="">
          <p:pic>
            <p:nvPicPr>
              <p:cNvPr id="188" name="Entrada de lápiz 187"/>
              <p:cNvPicPr/>
              <p:nvPr/>
            </p:nvPicPr>
            <p:blipFill>
              <a:blip r:embed="rId64"/>
              <a:stretch>
                <a:fillRect/>
              </a:stretch>
            </p:blipFill>
            <p:spPr>
              <a:xfrm>
                <a:off x="7024896" y="6522120"/>
                <a:ext cx="105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9" name="Entrada de lápiz 188"/>
              <p14:cNvContentPartPr/>
              <p14:nvPr/>
            </p14:nvContentPartPr>
            <p14:xfrm>
              <a:off x="5988456" y="6109200"/>
              <a:ext cx="772200" cy="560520"/>
            </p14:xfrm>
          </p:contentPart>
        </mc:Choice>
        <mc:Fallback xmlns="">
          <p:pic>
            <p:nvPicPr>
              <p:cNvPr id="189" name="Entrada de lápiz 188"/>
              <p:cNvPicPr/>
              <p:nvPr/>
            </p:nvPicPr>
            <p:blipFill>
              <a:blip r:embed="rId66"/>
              <a:stretch>
                <a:fillRect/>
              </a:stretch>
            </p:blipFill>
            <p:spPr>
              <a:xfrm>
                <a:off x="5983776" y="6103440"/>
                <a:ext cx="78552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0" name="Entrada de lápiz 189"/>
              <p14:cNvContentPartPr/>
              <p14:nvPr/>
            </p14:nvContentPartPr>
            <p14:xfrm>
              <a:off x="6812856" y="6558120"/>
              <a:ext cx="138600" cy="132480"/>
            </p14:xfrm>
          </p:contentPart>
        </mc:Choice>
        <mc:Fallback xmlns="">
          <p:pic>
            <p:nvPicPr>
              <p:cNvPr id="190" name="Entrada de lápiz 189"/>
              <p:cNvPicPr/>
              <p:nvPr/>
            </p:nvPicPr>
            <p:blipFill>
              <a:blip r:embed="rId68"/>
              <a:stretch>
                <a:fillRect/>
              </a:stretch>
            </p:blipFill>
            <p:spPr>
              <a:xfrm>
                <a:off x="6805656" y="6551640"/>
                <a:ext cx="153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3" name="Entrada de lápiz 192"/>
              <p14:cNvContentPartPr/>
              <p14:nvPr/>
            </p14:nvContentPartPr>
            <p14:xfrm>
              <a:off x="11548296" y="5238360"/>
              <a:ext cx="132840" cy="360"/>
            </p14:xfrm>
          </p:contentPart>
        </mc:Choice>
        <mc:Fallback xmlns="">
          <p:pic>
            <p:nvPicPr>
              <p:cNvPr id="193" name="Entrada de lápiz 192"/>
              <p:cNvPicPr/>
              <p:nvPr/>
            </p:nvPicPr>
            <p:blipFill>
              <a:blip r:embed="rId70"/>
              <a:stretch>
                <a:fillRect/>
              </a:stretch>
            </p:blipFill>
            <p:spPr>
              <a:xfrm>
                <a:off x="11541816" y="5230800"/>
                <a:ext cx="145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4" name="Entrada de lápiz 193"/>
              <p14:cNvContentPartPr/>
              <p14:nvPr/>
            </p14:nvContentPartPr>
            <p14:xfrm>
              <a:off x="11513736" y="5253480"/>
              <a:ext cx="234000" cy="50040"/>
            </p14:xfrm>
          </p:contentPart>
        </mc:Choice>
        <mc:Fallback xmlns="">
          <p:pic>
            <p:nvPicPr>
              <p:cNvPr id="194" name="Entrada de lápiz 193"/>
              <p:cNvPicPr/>
              <p:nvPr/>
            </p:nvPicPr>
            <p:blipFill>
              <a:blip r:embed="rId72"/>
              <a:stretch>
                <a:fillRect/>
              </a:stretch>
            </p:blipFill>
            <p:spPr>
              <a:xfrm>
                <a:off x="11507256" y="5248440"/>
                <a:ext cx="248400" cy="63000"/>
              </a:xfrm>
              <a:prstGeom prst="rect">
                <a:avLst/>
              </a:prstGeom>
            </p:spPr>
          </p:pic>
        </mc:Fallback>
      </mc:AlternateContent>
    </p:spTree>
    <p:extLst>
      <p:ext uri="{BB962C8B-B14F-4D97-AF65-F5344CB8AC3E}">
        <p14:creationId xmlns:p14="http://schemas.microsoft.com/office/powerpoint/2010/main" val="388252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medias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5757672" cy="4495800"/>
              </a:xfrm>
            </p:spPr>
            <p:txBody>
              <a:bodyPr>
                <a:noAutofit/>
              </a:bodyPr>
              <a:lstStyle/>
              <a:p>
                <a:pPr marL="0" indent="0" algn="just">
                  <a:buNone/>
                </a:pPr>
                <a:r>
                  <a:rPr lang="es-MX" sz="2400" b="1" dirty="0" smtClean="0"/>
                  <a:t>Ejemplo 2: </a:t>
                </a:r>
                <a:r>
                  <a:rPr lang="es-MX" sz="2800" dirty="0"/>
                  <a:t>Las estaturas de 1000 estudiantes están distribuidas </a:t>
                </a:r>
                <a:r>
                  <a:rPr lang="es-MX" sz="2800" dirty="0" smtClean="0"/>
                  <a:t>aproximadamente </a:t>
                </a:r>
                <a14:m>
                  <m:oMath xmlns:m="http://schemas.openxmlformats.org/officeDocument/2006/math">
                    <m:r>
                      <a:rPr lang="es-MX" sz="2800" b="0" i="1" smtClean="0">
                        <a:latin typeface="Cambria Math" panose="02040503050406030204" pitchFamily="18" charset="0"/>
                      </a:rPr>
                      <m:t>𝑁</m:t>
                    </m:r>
                    <m:r>
                      <a:rPr lang="es-MX" sz="2800" b="0" i="1" smtClean="0">
                        <a:latin typeface="Cambria Math" panose="02040503050406030204" pitchFamily="18" charset="0"/>
                      </a:rPr>
                      <m:t>(</m:t>
                    </m:r>
                    <m:sSup>
                      <m:sSupPr>
                        <m:ctrlPr>
                          <a:rPr lang="es-MX" sz="2800" b="0" i="1" smtClean="0">
                            <a:latin typeface="Cambria Math" panose="02040503050406030204" pitchFamily="18" charset="0"/>
                          </a:rPr>
                        </m:ctrlPr>
                      </m:sSupPr>
                      <m:e>
                        <m:r>
                          <a:rPr lang="es-MX" sz="2800" b="0" i="1" smtClean="0">
                            <a:latin typeface="Cambria Math" panose="02040503050406030204" pitchFamily="18" charset="0"/>
                          </a:rPr>
                          <m:t>174.5,6.9</m:t>
                        </m:r>
                      </m:e>
                      <m:sup>
                        <m:r>
                          <a:rPr lang="es-MX" sz="2800" b="0" i="1" smtClean="0">
                            <a:latin typeface="Cambria Math" panose="02040503050406030204" pitchFamily="18" charset="0"/>
                          </a:rPr>
                          <m:t>2</m:t>
                        </m:r>
                      </m:sup>
                    </m:sSup>
                    <m:r>
                      <a:rPr lang="es-MX" sz="2800" b="0" i="1" smtClean="0">
                        <a:latin typeface="Cambria Math" panose="02040503050406030204" pitchFamily="18" charset="0"/>
                      </a:rPr>
                      <m:t>)</m:t>
                    </m:r>
                  </m:oMath>
                </a14:m>
                <a:r>
                  <a:rPr lang="es-MX" sz="2800" dirty="0" smtClean="0"/>
                  <a:t>en centímetros. </a:t>
                </a:r>
                <a:r>
                  <a:rPr lang="es-MX" sz="2800" dirty="0"/>
                  <a:t>Si se extraen 200 muestras aleatorias de tamaño 25 sin </a:t>
                </a:r>
                <a:r>
                  <a:rPr lang="es-MX" sz="2800" dirty="0" smtClean="0"/>
                  <a:t>reemplazo de </a:t>
                </a:r>
                <a:r>
                  <a:rPr lang="es-MX" sz="2800" dirty="0"/>
                  <a:t>esta población, determine:</a:t>
                </a:r>
              </a:p>
              <a:p>
                <a:pPr marL="514350" indent="-514350" algn="just">
                  <a:buClr>
                    <a:schemeClr val="accent1"/>
                  </a:buClr>
                  <a:buSzPct val="100000"/>
                  <a:buFont typeface="+mj-lt"/>
                  <a:buAutoNum type="alphaLcParenR"/>
                </a:pPr>
                <a:r>
                  <a:rPr lang="es-MX" sz="2800" dirty="0" smtClean="0"/>
                  <a:t>El </a:t>
                </a:r>
                <a:r>
                  <a:rPr lang="es-MX" sz="2800" dirty="0"/>
                  <a:t>número de las medias </a:t>
                </a:r>
                <a:r>
                  <a:rPr lang="es-MX" sz="2800" dirty="0" smtClean="0"/>
                  <a:t>muéstrales </a:t>
                </a:r>
                <a:r>
                  <a:rPr lang="es-MX" sz="2800" dirty="0"/>
                  <a:t>que caen entre 172.5 y </a:t>
                </a:r>
                <a:r>
                  <a:rPr lang="es-MX" sz="2800" dirty="0" smtClean="0"/>
                  <a:t>175.8 cm.</a:t>
                </a:r>
                <a:endParaRPr lang="es-MX" sz="2800" dirty="0"/>
              </a:p>
              <a:p>
                <a:pPr marL="514350" indent="-514350" algn="just">
                  <a:buClr>
                    <a:schemeClr val="accent1"/>
                  </a:buClr>
                  <a:buSzPct val="100000"/>
                  <a:buFont typeface="+mj-lt"/>
                  <a:buAutoNum type="alphaLcParenR"/>
                </a:pPr>
                <a:r>
                  <a:rPr lang="es-MX" sz="2800" dirty="0" smtClean="0"/>
                  <a:t>El </a:t>
                </a:r>
                <a:r>
                  <a:rPr lang="es-MX" sz="2800" dirty="0"/>
                  <a:t>número de medias </a:t>
                </a:r>
                <a:r>
                  <a:rPr lang="es-MX" sz="2800" dirty="0" smtClean="0"/>
                  <a:t>muéstrales </a:t>
                </a:r>
                <a:r>
                  <a:rPr lang="es-MX" sz="2800" dirty="0"/>
                  <a:t>que caen por debajo de 172 </a:t>
                </a:r>
                <a:r>
                  <a:rPr lang="es-MX" sz="2800" dirty="0" smtClean="0"/>
                  <a:t>cm.</a:t>
                </a:r>
                <a:endParaRPr lang="es-MX" sz="2400" b="1"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5757672" cy="4495800"/>
              </a:xfrm>
              <a:blipFill>
                <a:blip r:embed="rId2"/>
                <a:stretch>
                  <a:fillRect l="-2116" t="-1493" r="-2011" b="-14111"/>
                </a:stretch>
              </a:blipFill>
            </p:spPr>
            <p:txBody>
              <a:bodyPr/>
              <a:lstStyle/>
              <a:p>
                <a:r>
                  <a:rPr lang="es-MX">
                    <a:noFill/>
                  </a:rPr>
                  <a:t> </a:t>
                </a:r>
              </a:p>
            </p:txBody>
          </p:sp>
        </mc:Fallback>
      </mc:AlternateContent>
      <p:pic>
        <p:nvPicPr>
          <p:cNvPr id="6" name="Imagen 5"/>
          <p:cNvPicPr>
            <a:picLocks noChangeAspect="1"/>
          </p:cNvPicPr>
          <p:nvPr/>
        </p:nvPicPr>
        <p:blipFill>
          <a:blip r:embed="rId3"/>
          <a:stretch>
            <a:fillRect/>
          </a:stretch>
        </p:blipFill>
        <p:spPr>
          <a:xfrm>
            <a:off x="7958503" y="2834640"/>
            <a:ext cx="3043781" cy="3136392"/>
          </a:xfrm>
          <a:prstGeom prst="rect">
            <a:avLst/>
          </a:prstGeom>
        </p:spPr>
      </p:pic>
      <p:sp>
        <p:nvSpPr>
          <p:cNvPr id="7" name="Rectángulo 6"/>
          <p:cNvSpPr/>
          <p:nvPr/>
        </p:nvSpPr>
        <p:spPr>
          <a:xfrm>
            <a:off x="6989064" y="1600200"/>
            <a:ext cx="3489960" cy="646331"/>
          </a:xfrm>
          <a:prstGeom prst="rect">
            <a:avLst/>
          </a:prstGeom>
        </p:spPr>
        <p:txBody>
          <a:bodyPr wrap="square">
            <a:spAutoFit/>
          </a:bodyPr>
          <a:lstStyle/>
          <a:p>
            <a:r>
              <a:rPr lang="es-MX" dirty="0">
                <a:latin typeface="Cambria Math" panose="02040503050406030204" pitchFamily="18" charset="0"/>
              </a:rPr>
              <a:t>Población finita, </a:t>
            </a:r>
          </a:p>
          <a:p>
            <a:r>
              <a:rPr lang="es-MX" dirty="0">
                <a:latin typeface="Cambria Math" panose="02040503050406030204" pitchFamily="18" charset="0"/>
              </a:rPr>
              <a:t>muestreo sin reemplazo</a:t>
            </a:r>
          </a:p>
        </p:txBody>
      </p:sp>
      <mc:AlternateContent xmlns:mc="http://schemas.openxmlformats.org/markup-compatibility/2006" xmlns:p14="http://schemas.microsoft.com/office/powerpoint/2010/main">
        <mc:Choice Requires="p14">
          <p:contentPart p14:bwMode="auto" r:id="rId4">
            <p14:nvContentPartPr>
              <p14:cNvPr id="9" name="Entrada de lápiz 8"/>
              <p14:cNvContentPartPr/>
              <p14:nvPr/>
            </p14:nvContentPartPr>
            <p14:xfrm>
              <a:off x="10395936" y="4260312"/>
              <a:ext cx="1774800" cy="1019880"/>
            </p14:xfrm>
          </p:contentPart>
        </mc:Choice>
        <mc:Fallback xmlns="">
          <p:pic>
            <p:nvPicPr>
              <p:cNvPr id="9" name="Entrada de lápiz 8"/>
              <p:cNvPicPr/>
              <p:nvPr/>
            </p:nvPicPr>
            <p:blipFill>
              <a:blip r:embed="rId5"/>
              <a:stretch>
                <a:fillRect/>
              </a:stretch>
            </p:blipFill>
            <p:spPr>
              <a:xfrm>
                <a:off x="10385856" y="4253112"/>
                <a:ext cx="1794960" cy="10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Entrada de lápiz 16"/>
              <p14:cNvContentPartPr/>
              <p14:nvPr/>
            </p14:nvContentPartPr>
            <p14:xfrm>
              <a:off x="11957616" y="4358952"/>
              <a:ext cx="75240" cy="0"/>
            </p14:xfrm>
          </p:contentPart>
        </mc:Choice>
        <mc:Fallback xmlns="">
          <p:pic>
            <p:nvPicPr>
              <p:cNvPr id="17" name="Entrada de lápiz 16"/>
              <p:cNvPicPr/>
              <p:nvPr/>
            </p:nvPicPr>
            <p:blipFill>
              <a:blip r:embed="rId7"/>
              <a:stretch>
                <a:fillRect/>
              </a:stretch>
            </p:blipFill>
            <p:spPr>
              <a:xfrm>
                <a:off x="0" y="0"/>
                <a:ext cx="7524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Entrada de lápiz 31"/>
              <p14:cNvContentPartPr/>
              <p14:nvPr/>
            </p14:nvContentPartPr>
            <p14:xfrm>
              <a:off x="9813096" y="5358672"/>
              <a:ext cx="239400" cy="432000"/>
            </p14:xfrm>
          </p:contentPart>
        </mc:Choice>
        <mc:Fallback xmlns="">
          <p:pic>
            <p:nvPicPr>
              <p:cNvPr id="32" name="Entrada de lápiz 31"/>
              <p:cNvPicPr/>
              <p:nvPr/>
            </p:nvPicPr>
            <p:blipFill>
              <a:blip r:embed="rId9"/>
              <a:stretch>
                <a:fillRect/>
              </a:stretch>
            </p:blipFill>
            <p:spPr>
              <a:xfrm>
                <a:off x="9804456" y="5351472"/>
                <a:ext cx="2563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Entrada de lápiz 32"/>
              <p14:cNvContentPartPr/>
              <p14:nvPr/>
            </p14:nvContentPartPr>
            <p14:xfrm>
              <a:off x="9580896" y="5226192"/>
              <a:ext cx="311760" cy="434160"/>
            </p14:xfrm>
          </p:contentPart>
        </mc:Choice>
        <mc:Fallback xmlns="">
          <p:pic>
            <p:nvPicPr>
              <p:cNvPr id="33" name="Entrada de lápiz 32"/>
              <p:cNvPicPr/>
              <p:nvPr/>
            </p:nvPicPr>
            <p:blipFill>
              <a:blip r:embed="rId11"/>
              <a:stretch>
                <a:fillRect/>
              </a:stretch>
            </p:blipFill>
            <p:spPr>
              <a:xfrm>
                <a:off x="9570456" y="5217552"/>
                <a:ext cx="329760" cy="452160"/>
              </a:xfrm>
              <a:prstGeom prst="rect">
                <a:avLst/>
              </a:prstGeom>
            </p:spPr>
          </p:pic>
        </mc:Fallback>
      </mc:AlternateContent>
    </p:spTree>
    <p:extLst>
      <p:ext uri="{BB962C8B-B14F-4D97-AF65-F5344CB8AC3E}">
        <p14:creationId xmlns:p14="http://schemas.microsoft.com/office/powerpoint/2010/main" val="2486563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medias</a:t>
            </a:r>
          </a:p>
        </p:txBody>
      </p:sp>
      <p:sp>
        <p:nvSpPr>
          <p:cNvPr id="3" name="Marcador de contenido 2"/>
          <p:cNvSpPr>
            <a:spLocks noGrp="1"/>
          </p:cNvSpPr>
          <p:nvPr>
            <p:ph sz="quarter" idx="1"/>
          </p:nvPr>
        </p:nvSpPr>
        <p:spPr>
          <a:xfrm>
            <a:off x="816864" y="1600200"/>
            <a:ext cx="10871200" cy="1026143"/>
          </a:xfrm>
        </p:spPr>
        <p:txBody>
          <a:bodyPr>
            <a:noAutofit/>
          </a:bodyPr>
          <a:lstStyle/>
          <a:p>
            <a:pPr marL="514350" indent="-514350" algn="just">
              <a:buClr>
                <a:schemeClr val="accent1"/>
              </a:buClr>
              <a:buSzPct val="100000"/>
              <a:buFont typeface="+mj-lt"/>
              <a:buAutoNum type="alphaLcParenR"/>
            </a:pPr>
            <a:r>
              <a:rPr lang="es-MX" sz="2800" b="1" dirty="0" smtClean="0"/>
              <a:t>El </a:t>
            </a:r>
            <a:r>
              <a:rPr lang="es-MX" sz="2800" b="1" dirty="0"/>
              <a:t>número de las medias </a:t>
            </a:r>
            <a:r>
              <a:rPr lang="es-MX" sz="2800" b="1" dirty="0" err="1" smtClean="0"/>
              <a:t>muestrales</a:t>
            </a:r>
            <a:r>
              <a:rPr lang="es-MX" sz="2800" b="1" dirty="0" smtClean="0"/>
              <a:t> </a:t>
            </a:r>
            <a:r>
              <a:rPr lang="es-MX" sz="2800" b="1" dirty="0"/>
              <a:t>que caen entre 172.5 y </a:t>
            </a:r>
            <a:r>
              <a:rPr lang="es-MX" sz="2800" b="1" dirty="0" smtClean="0"/>
              <a:t>175.8 cm.</a:t>
            </a:r>
            <a:endParaRPr lang="es-MX" sz="2800" b="1" dirty="0"/>
          </a:p>
        </p:txBody>
      </p:sp>
      <mc:AlternateContent xmlns:mc="http://schemas.openxmlformats.org/markup-compatibility/2006" xmlns:a14="http://schemas.microsoft.com/office/drawing/2010/main">
        <mc:Choice Requires="a14">
          <p:sp>
            <p:nvSpPr>
              <p:cNvPr id="4" name="CuadroTexto 3"/>
              <p:cNvSpPr txBox="1"/>
              <p:nvPr/>
            </p:nvSpPr>
            <p:spPr>
              <a:xfrm>
                <a:off x="1271612" y="2646646"/>
                <a:ext cx="9573172" cy="4054700"/>
              </a:xfrm>
              <a:prstGeom prst="rect">
                <a:avLst/>
              </a:prstGeom>
              <a:noFill/>
            </p:spPr>
            <p:txBody>
              <a:bodyPr wrap="square" rtlCol="0">
                <a:spAutoFit/>
              </a:bodyPr>
              <a:lstStyle/>
              <a:p>
                <a:endParaRPr lang="es-MX" sz="2000" b="0"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𝑁</m:t>
                      </m:r>
                      <m:r>
                        <a:rPr lang="es-MX" sz="2000" b="0" i="1" smtClean="0">
                          <a:latin typeface="Cambria Math" panose="02040503050406030204" pitchFamily="18" charset="0"/>
                        </a:rPr>
                        <m:t>=1000,  </m:t>
                      </m:r>
                      <m:r>
                        <a:rPr lang="es-MX" sz="2000" b="0" i="1" smtClean="0">
                          <a:latin typeface="Cambria Math" panose="02040503050406030204" pitchFamily="18" charset="0"/>
                        </a:rPr>
                        <m:t>𝑛</m:t>
                      </m:r>
                      <m:r>
                        <a:rPr lang="es-MX" sz="2000" b="0" i="1" smtClean="0">
                          <a:latin typeface="Cambria Math" panose="02040503050406030204" pitchFamily="18" charset="0"/>
                        </a:rPr>
                        <m:t>=25,   </m:t>
                      </m:r>
                    </m:oMath>
                  </m:oMathPara>
                </a14:m>
                <a:endParaRPr lang="es-MX" sz="20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𝜇</m:t>
                      </m:r>
                      <m:r>
                        <a:rPr lang="es-MX" sz="2000" b="0" i="1" smtClean="0">
                          <a:latin typeface="Cambria Math" panose="02040503050406030204" pitchFamily="18" charset="0"/>
                        </a:rPr>
                        <m:t>=174.5,  </m:t>
                      </m:r>
                      <m:r>
                        <a:rPr lang="es-MX" sz="2000" b="0" i="1" smtClean="0">
                          <a:latin typeface="Cambria Math" panose="02040503050406030204" pitchFamily="18" charset="0"/>
                        </a:rPr>
                        <m:t>𝜎</m:t>
                      </m:r>
                      <m:r>
                        <a:rPr lang="es-MX" sz="2000" b="0" i="1" smtClean="0">
                          <a:latin typeface="Cambria Math" panose="02040503050406030204" pitchFamily="18" charset="0"/>
                        </a:rPr>
                        <m:t>=6.9</m:t>
                      </m:r>
                    </m:oMath>
                  </m:oMathPara>
                </a14:m>
                <a:endParaRPr lang="es-MX" sz="2000" b="0" dirty="0" smtClean="0"/>
              </a:p>
              <a:p>
                <a:endParaRPr lang="es-MX" sz="2000" dirty="0" smtClean="0"/>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172.5≤</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≤175.8</m:t>
                          </m:r>
                        </m:e>
                      </m:d>
                      <m:r>
                        <a:rPr lang="es-MX" b="0" i="1" smtClean="0">
                          <a:latin typeface="Cambria Math" panose="02040503050406030204" pitchFamily="18" charset="0"/>
                        </a:rPr>
                        <m:t>=</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f>
                            <m:fPr>
                              <m:ctrlPr>
                                <a:rPr lang="es-MX" i="1">
                                  <a:latin typeface="Cambria Math" panose="02040503050406030204" pitchFamily="18" charset="0"/>
                                </a:rPr>
                              </m:ctrlPr>
                            </m:fPr>
                            <m:num>
                              <m:r>
                                <a:rPr lang="es-MX" b="0" i="1" smtClean="0">
                                  <a:latin typeface="Cambria Math" panose="02040503050406030204" pitchFamily="18" charset="0"/>
                                </a:rPr>
                                <m:t>172.5</m:t>
                              </m:r>
                              <m:r>
                                <a:rPr lang="es-MX" i="1">
                                  <a:latin typeface="Cambria Math" panose="02040503050406030204" pitchFamily="18" charset="0"/>
                                </a:rPr>
                                <m:t>−</m:t>
                              </m:r>
                              <m:r>
                                <a:rPr lang="es-MX" b="0" i="1" smtClean="0">
                                  <a:latin typeface="Cambria Math" panose="02040503050406030204" pitchFamily="18" charset="0"/>
                                </a:rPr>
                                <m:t>174.5</m:t>
                              </m:r>
                            </m:num>
                            <m:den>
                              <m:f>
                                <m:fPr>
                                  <m:ctrlPr>
                                    <a:rPr lang="es-MX" i="1">
                                      <a:latin typeface="Cambria Math" panose="02040503050406030204" pitchFamily="18" charset="0"/>
                                    </a:rPr>
                                  </m:ctrlPr>
                                </m:fPr>
                                <m:num>
                                  <m:r>
                                    <a:rPr lang="es-MX" b="0" i="1" smtClean="0">
                                      <a:latin typeface="Cambria Math" panose="02040503050406030204" pitchFamily="18" charset="0"/>
                                    </a:rPr>
                                    <m:t>6.9</m:t>
                                  </m:r>
                                </m:num>
                                <m:den>
                                  <m:rad>
                                    <m:radPr>
                                      <m:degHide m:val="on"/>
                                      <m:ctrlPr>
                                        <a:rPr lang="es-MX" i="1">
                                          <a:latin typeface="Cambria Math" panose="02040503050406030204" pitchFamily="18" charset="0"/>
                                        </a:rPr>
                                      </m:ctrlPr>
                                    </m:radPr>
                                    <m:deg/>
                                    <m:e>
                                      <m:r>
                                        <a:rPr lang="es-MX" b="0" i="1" smtClean="0">
                                          <a:latin typeface="Cambria Math" panose="02040503050406030204" pitchFamily="18" charset="0"/>
                                        </a:rPr>
                                        <m:t>25</m:t>
                                      </m:r>
                                    </m:e>
                                  </m:rad>
                                </m:den>
                              </m:f>
                            </m:den>
                          </m:f>
                          <m:r>
                            <a:rPr lang="es-MX" b="0" i="1" smtClean="0">
                              <a:latin typeface="Cambria Math" panose="02040503050406030204" pitchFamily="18" charset="0"/>
                            </a:rPr>
                            <m:t>≤</m:t>
                          </m:r>
                          <m:r>
                            <a:rPr lang="es-MX" b="0" i="1" smtClean="0">
                              <a:latin typeface="Cambria Math" panose="02040503050406030204" pitchFamily="18" charset="0"/>
                            </a:rPr>
                            <m:t>𝑍</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175.8−174.5</m:t>
                              </m:r>
                            </m:num>
                            <m:den>
                              <m:f>
                                <m:fPr>
                                  <m:ctrlPr>
                                    <a:rPr lang="es-MX" i="1">
                                      <a:latin typeface="Cambria Math" panose="02040503050406030204" pitchFamily="18" charset="0"/>
                                    </a:rPr>
                                  </m:ctrlPr>
                                </m:fPr>
                                <m:num>
                                  <m:r>
                                    <a:rPr lang="es-MX" i="1">
                                      <a:latin typeface="Cambria Math" panose="02040503050406030204" pitchFamily="18" charset="0"/>
                                    </a:rPr>
                                    <m:t>6.9</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25</m:t>
                                      </m:r>
                                    </m:e>
                                  </m:rad>
                                </m:den>
                              </m:f>
                              <m:r>
                                <a:rPr lang="es-MX" b="0" i="1" smtClean="0">
                                  <a:latin typeface="Cambria Math" panose="02040503050406030204" pitchFamily="18" charset="0"/>
                                </a:rPr>
                                <m:t>  </m:t>
                              </m:r>
                            </m:den>
                          </m:f>
                        </m:e>
                      </m:d>
                    </m:oMath>
                  </m:oMathPara>
                </a14:m>
                <a:endParaRPr lang="es-MX" sz="2000" b="0" i="1" dirty="0" smtClean="0">
                  <a:latin typeface="Cambria Math" panose="02040503050406030204" pitchFamily="18" charset="0"/>
                </a:endParaRPr>
              </a:p>
              <a:p>
                <a:endParaRPr lang="es-MX" sz="2000" b="0" i="1" dirty="0" smtClean="0">
                  <a:latin typeface="Cambria Math" panose="02040503050406030204" pitchFamily="18" charset="0"/>
                </a:endParaRPr>
              </a:p>
              <a:p>
                <a:r>
                  <a:rPr lang="es-MX" sz="2000" b="0" dirty="0" smtClean="0"/>
                  <a:t>                    </a:t>
                </a:r>
                <a14:m>
                  <m:oMath xmlns:m="http://schemas.openxmlformats.org/officeDocument/2006/math">
                    <m:r>
                      <a:rPr lang="es-MX" sz="2000" b="0" i="1" smtClean="0">
                        <a:latin typeface="Cambria Math" panose="02040503050406030204" pitchFamily="18" charset="0"/>
                      </a:rPr>
                      <m:t>=0.752862 →75.28% </m:t>
                    </m:r>
                    <m:r>
                      <a:rPr lang="es-MX" sz="2000" b="0" i="1" smtClean="0">
                        <a:latin typeface="Cambria Math" panose="02040503050406030204" pitchFamily="18" charset="0"/>
                      </a:rPr>
                      <m:t>𝑑𝑒</m:t>
                    </m:r>
                    <m:r>
                      <a:rPr lang="es-MX" sz="2000" b="0" i="1" smtClean="0">
                        <a:latin typeface="Cambria Math" panose="02040503050406030204" pitchFamily="18" charset="0"/>
                      </a:rPr>
                      <m:t> </m:t>
                    </m:r>
                    <m:r>
                      <a:rPr lang="es-MX" sz="2000" b="0" i="1" smtClean="0">
                        <a:latin typeface="Cambria Math" panose="02040503050406030204" pitchFamily="18" charset="0"/>
                      </a:rPr>
                      <m:t>𝑙𝑎𝑠</m:t>
                    </m:r>
                    <m:r>
                      <a:rPr lang="es-MX" sz="2000" b="0" i="1" smtClean="0">
                        <a:latin typeface="Cambria Math" panose="02040503050406030204" pitchFamily="18" charset="0"/>
                      </a:rPr>
                      <m:t> </m:t>
                    </m:r>
                    <m:r>
                      <a:rPr lang="es-MX" sz="2000" b="0" i="1" smtClean="0">
                        <a:latin typeface="Cambria Math" panose="02040503050406030204" pitchFamily="18" charset="0"/>
                      </a:rPr>
                      <m:t>𝑚𝑢𝑒𝑠𝑡𝑟𝑎𝑠</m:t>
                    </m:r>
                    <m:r>
                      <a:rPr lang="es-MX" sz="2000" b="0" i="1" smtClean="0">
                        <a:latin typeface="Cambria Math" panose="02040503050406030204" pitchFamily="18" charset="0"/>
                      </a:rPr>
                      <m:t> </m:t>
                    </m:r>
                    <m:r>
                      <a:rPr lang="es-MX" sz="2000" b="0" i="1" smtClean="0">
                        <a:latin typeface="Cambria Math" panose="02040503050406030204" pitchFamily="18" charset="0"/>
                      </a:rPr>
                      <m:t>𝑡𝑖𝑒𝑛𝑒𝑛</m:t>
                    </m:r>
                    <m:r>
                      <a:rPr lang="es-MX" sz="2000" b="0" i="1" smtClean="0">
                        <a:latin typeface="Cambria Math" panose="02040503050406030204" pitchFamily="18" charset="0"/>
                      </a:rPr>
                      <m:t> </m:t>
                    </m:r>
                    <m:r>
                      <a:rPr lang="es-MX" sz="2000" b="0" i="1" smtClean="0">
                        <a:latin typeface="Cambria Math" panose="02040503050406030204" pitchFamily="18" charset="0"/>
                      </a:rPr>
                      <m:t>𝑢𝑛𝑎</m:t>
                    </m:r>
                    <m:r>
                      <a:rPr lang="es-MX" sz="2000" b="0" i="1" smtClean="0">
                        <a:latin typeface="Cambria Math" panose="02040503050406030204" pitchFamily="18" charset="0"/>
                      </a:rPr>
                      <m:t> </m:t>
                    </m:r>
                    <m:r>
                      <a:rPr lang="es-MX" sz="2000" b="0" i="1" smtClean="0">
                        <a:latin typeface="Cambria Math" panose="02040503050406030204" pitchFamily="18" charset="0"/>
                      </a:rPr>
                      <m:t>𝑚𝑒𝑑𝑖𝑎</m:t>
                    </m:r>
                    <m:r>
                      <a:rPr lang="es-MX" sz="2000" b="0" i="1" smtClean="0">
                        <a:latin typeface="Cambria Math" panose="02040503050406030204" pitchFamily="18" charset="0"/>
                      </a:rPr>
                      <m:t> </m:t>
                    </m:r>
                    <m:r>
                      <a:rPr lang="es-MX" sz="2000" b="0" i="1" smtClean="0">
                        <a:latin typeface="Cambria Math" panose="02040503050406030204" pitchFamily="18" charset="0"/>
                      </a:rPr>
                      <m:t>𝑒𝑛</m:t>
                    </m:r>
                    <m:r>
                      <a:rPr lang="es-MX" sz="2000" b="0" i="1" smtClean="0">
                        <a:latin typeface="Cambria Math" panose="02040503050406030204" pitchFamily="18" charset="0"/>
                      </a:rPr>
                      <m:t> </m:t>
                    </m:r>
                    <m:r>
                      <a:rPr lang="es-MX" sz="2000" b="0" i="1" smtClean="0">
                        <a:latin typeface="Cambria Math" panose="02040503050406030204" pitchFamily="18" charset="0"/>
                      </a:rPr>
                      <m:t>𝑒𝑙</m:t>
                    </m:r>
                    <m:r>
                      <a:rPr lang="es-MX" sz="2000" b="0" i="1" smtClean="0">
                        <a:latin typeface="Cambria Math" panose="02040503050406030204" pitchFamily="18" charset="0"/>
                      </a:rPr>
                      <m:t> </m:t>
                    </m:r>
                    <m:r>
                      <a:rPr lang="es-MX" sz="2000" b="0" i="1" smtClean="0">
                        <a:latin typeface="Cambria Math" panose="02040503050406030204" pitchFamily="18" charset="0"/>
                      </a:rPr>
                      <m:t>𝑖𝑛𝑡𝑒𝑟𝑣𝑎𝑙𝑜</m:t>
                    </m:r>
                    <m:r>
                      <a:rPr lang="es-MX" sz="2000" b="0" i="1" smtClean="0">
                        <a:latin typeface="Cambria Math" panose="02040503050406030204" pitchFamily="18" charset="0"/>
                      </a:rPr>
                      <m:t> </m:t>
                    </m:r>
                    <m:r>
                      <a:rPr lang="es-MX" sz="2000" b="0" i="1" smtClean="0">
                        <a:latin typeface="Cambria Math" panose="02040503050406030204" pitchFamily="18" charset="0"/>
                      </a:rPr>
                      <m:t>𝑑𝑎𝑑𝑜</m:t>
                    </m:r>
                  </m:oMath>
                </a14:m>
                <a:endParaRPr lang="es-MX" sz="20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2000" i="1">
                          <a:latin typeface="Cambria Math" panose="02040503050406030204" pitchFamily="18" charset="0"/>
                        </a:rPr>
                        <m:t> →200</m:t>
                      </m:r>
                      <m:r>
                        <a:rPr lang="es-MX" sz="2000" b="0" i="1" smtClean="0">
                          <a:latin typeface="Cambria Math" panose="02040503050406030204" pitchFamily="18" charset="0"/>
                        </a:rPr>
                        <m:t>×</m:t>
                      </m:r>
                      <m:r>
                        <a:rPr lang="es-MX" sz="2000" i="1">
                          <a:latin typeface="Cambria Math" panose="02040503050406030204" pitchFamily="18" charset="0"/>
                        </a:rPr>
                        <m:t>0.75</m:t>
                      </m:r>
                      <m:r>
                        <a:rPr lang="es-MX" sz="2000" b="0" i="1" smtClean="0">
                          <a:latin typeface="Cambria Math" panose="02040503050406030204" pitchFamily="18" charset="0"/>
                        </a:rPr>
                        <m:t>28</m:t>
                      </m:r>
                      <m:r>
                        <a:rPr lang="es-MX" sz="2000" i="1">
                          <a:latin typeface="Cambria Math" panose="02040503050406030204" pitchFamily="18" charset="0"/>
                        </a:rPr>
                        <m:t>≈15</m:t>
                      </m:r>
                      <m:r>
                        <a:rPr lang="es-MX" sz="2000" b="0" i="1" smtClean="0">
                          <a:latin typeface="Cambria Math" panose="02040503050406030204" pitchFamily="18" charset="0"/>
                        </a:rPr>
                        <m:t>0</m:t>
                      </m:r>
                    </m:oMath>
                  </m:oMathPara>
                </a14:m>
                <a:endParaRPr lang="es-MX" sz="2000" dirty="0" smtClean="0"/>
              </a:p>
              <a:p>
                <a:endParaRPr lang="es-MX" sz="2000" dirty="0" smtClean="0"/>
              </a:p>
              <a:p>
                <a:r>
                  <a:rPr lang="es-MX" sz="2000" dirty="0" smtClean="0"/>
                  <a:t>Hay 150 muestras con medias entre 172.5 y 175.8</a:t>
                </a:r>
              </a:p>
            </p:txBody>
          </p:sp>
        </mc:Choice>
        <mc:Fallback xmlns="">
          <p:sp>
            <p:nvSpPr>
              <p:cNvPr id="4" name="CuadroTexto 3"/>
              <p:cNvSpPr txBox="1">
                <a:spLocks noRot="1" noChangeAspect="1" noMove="1" noResize="1" noEditPoints="1" noAdjustHandles="1" noChangeArrowheads="1" noChangeShapeType="1" noTextEdit="1"/>
              </p:cNvSpPr>
              <p:nvPr/>
            </p:nvSpPr>
            <p:spPr>
              <a:xfrm>
                <a:off x="1271612" y="2646646"/>
                <a:ext cx="9573172" cy="4054700"/>
              </a:xfrm>
              <a:prstGeom prst="rect">
                <a:avLst/>
              </a:prstGeom>
              <a:blipFill>
                <a:blip r:embed="rId2"/>
                <a:stretch>
                  <a:fillRect l="-701" b="-1955"/>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Entrada de lápiz 5"/>
              <p14:cNvContentPartPr/>
              <p14:nvPr/>
            </p14:nvContentPartPr>
            <p14:xfrm>
              <a:off x="1192896" y="4017672"/>
              <a:ext cx="2408400" cy="399600"/>
            </p14:xfrm>
          </p:contentPart>
        </mc:Choice>
        <mc:Fallback xmlns="">
          <p:pic>
            <p:nvPicPr>
              <p:cNvPr id="6" name="Entrada de lápiz 5"/>
              <p:cNvPicPr/>
              <p:nvPr/>
            </p:nvPicPr>
            <p:blipFill>
              <a:blip r:embed="rId4"/>
              <a:stretch>
                <a:fillRect/>
              </a:stretch>
            </p:blipFill>
            <p:spPr>
              <a:xfrm>
                <a:off x="1184976" y="4010472"/>
                <a:ext cx="24256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p14:cNvContentPartPr/>
              <p14:nvPr/>
            </p14:nvContentPartPr>
            <p14:xfrm>
              <a:off x="1185696" y="2849832"/>
              <a:ext cx="234000" cy="308520"/>
            </p14:xfrm>
          </p:contentPart>
        </mc:Choice>
        <mc:Fallback xmlns="">
          <p:pic>
            <p:nvPicPr>
              <p:cNvPr id="11" name="Entrada de lápiz 10"/>
              <p:cNvPicPr/>
              <p:nvPr/>
            </p:nvPicPr>
            <p:blipFill>
              <a:blip r:embed="rId6"/>
              <a:stretch>
                <a:fillRect/>
              </a:stretch>
            </p:blipFill>
            <p:spPr>
              <a:xfrm>
                <a:off x="1178136" y="2841552"/>
                <a:ext cx="249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p14:cNvContentPartPr/>
              <p14:nvPr/>
            </p14:nvContentPartPr>
            <p14:xfrm>
              <a:off x="2864376" y="2927592"/>
              <a:ext cx="264240" cy="289800"/>
            </p14:xfrm>
          </p:contentPart>
        </mc:Choice>
        <mc:Fallback xmlns="">
          <p:pic>
            <p:nvPicPr>
              <p:cNvPr id="12" name="Entrada de lápiz 11"/>
              <p:cNvPicPr/>
              <p:nvPr/>
            </p:nvPicPr>
            <p:blipFill>
              <a:blip r:embed="rId8"/>
              <a:stretch>
                <a:fillRect/>
              </a:stretch>
            </p:blipFill>
            <p:spPr>
              <a:xfrm>
                <a:off x="2856096" y="2918592"/>
                <a:ext cx="281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p14:cNvContentPartPr/>
              <p14:nvPr/>
            </p14:nvContentPartPr>
            <p14:xfrm>
              <a:off x="1216656" y="3326112"/>
              <a:ext cx="169920" cy="203760"/>
            </p14:xfrm>
          </p:contentPart>
        </mc:Choice>
        <mc:Fallback xmlns="">
          <p:pic>
            <p:nvPicPr>
              <p:cNvPr id="13" name="Entrada de lápiz 12"/>
              <p:cNvPicPr/>
              <p:nvPr/>
            </p:nvPicPr>
            <p:blipFill>
              <a:blip r:embed="rId10"/>
              <a:stretch>
                <a:fillRect/>
              </a:stretch>
            </p:blipFill>
            <p:spPr>
              <a:xfrm>
                <a:off x="1209816" y="3317832"/>
                <a:ext cx="185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Entrada de lápiz 25"/>
              <p14:cNvContentPartPr/>
              <p14:nvPr/>
            </p14:nvContentPartPr>
            <p14:xfrm>
              <a:off x="7866936" y="4078152"/>
              <a:ext cx="3521160" cy="460800"/>
            </p14:xfrm>
          </p:contentPart>
        </mc:Choice>
        <mc:Fallback xmlns="">
          <p:pic>
            <p:nvPicPr>
              <p:cNvPr id="26" name="Entrada de lápiz 25"/>
              <p:cNvPicPr/>
              <p:nvPr/>
            </p:nvPicPr>
            <p:blipFill>
              <a:blip r:embed="rId12"/>
              <a:stretch>
                <a:fillRect/>
              </a:stretch>
            </p:blipFill>
            <p:spPr>
              <a:xfrm>
                <a:off x="7858296" y="4070232"/>
                <a:ext cx="3541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Entrada de lápiz 44"/>
              <p14:cNvContentPartPr/>
              <p14:nvPr/>
            </p14:nvContentPartPr>
            <p14:xfrm>
              <a:off x="3511296" y="5230512"/>
              <a:ext cx="360" cy="360"/>
            </p14:xfrm>
          </p:contentPart>
        </mc:Choice>
        <mc:Fallback xmlns="">
          <p:pic>
            <p:nvPicPr>
              <p:cNvPr id="45" name="Entrada de lápiz 44"/>
              <p:cNvPicPr/>
              <p:nvPr/>
            </p:nvPicPr>
            <p:blipFill>
              <a:blip r:embed="rId14"/>
              <a:stretch>
                <a:fillRect/>
              </a:stretch>
            </p:blipFill>
            <p:spPr>
              <a:xfrm>
                <a:off x="3500856" y="5220072"/>
                <a:ext cx="21240" cy="21240"/>
              </a:xfrm>
              <a:prstGeom prst="rect">
                <a:avLst/>
              </a:prstGeom>
            </p:spPr>
          </p:pic>
        </mc:Fallback>
      </mc:AlternateContent>
    </p:spTree>
    <p:extLst>
      <p:ext uri="{BB962C8B-B14F-4D97-AF65-F5344CB8AC3E}">
        <p14:creationId xmlns:p14="http://schemas.microsoft.com/office/powerpoint/2010/main" val="101977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Aleatoriedad</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None/>
            </a:pPr>
            <a:r>
              <a:rPr lang="es-MX" b="1" i="1" dirty="0" smtClean="0"/>
              <a:t>Aleatorización: </a:t>
            </a:r>
            <a:r>
              <a:rPr lang="es-MX" dirty="0" smtClean="0"/>
              <a:t>cualquier </a:t>
            </a:r>
            <a:r>
              <a:rPr lang="es-MX" dirty="0"/>
              <a:t>proceso </a:t>
            </a:r>
            <a:r>
              <a:rPr lang="es-MX" dirty="0" smtClean="0"/>
              <a:t>para seleccionar </a:t>
            </a:r>
            <a:r>
              <a:rPr lang="es-MX" dirty="0"/>
              <a:t>una muestra </a:t>
            </a:r>
            <a:r>
              <a:rPr lang="es-MX" dirty="0" smtClean="0"/>
              <a:t>de la </a:t>
            </a:r>
            <a:r>
              <a:rPr lang="es-MX" dirty="0"/>
              <a:t>población en el que la selección es imparcial o no está sesgada; una </a:t>
            </a:r>
            <a:r>
              <a:rPr lang="es-MX" dirty="0" smtClean="0"/>
              <a:t>muestra elegida </a:t>
            </a:r>
            <a:r>
              <a:rPr lang="es-MX" dirty="0"/>
              <a:t>con procedimientos aleatorios se llama </a:t>
            </a:r>
            <a:r>
              <a:rPr lang="es-MX" b="1" i="1" dirty="0"/>
              <a:t>muestra aleatoria</a:t>
            </a:r>
            <a:r>
              <a:rPr lang="es-MX" dirty="0" smtClean="0"/>
              <a:t>.</a:t>
            </a:r>
            <a:endParaRPr lang="es-MX" dirty="0"/>
          </a:p>
          <a:p>
            <a:pPr algn="just"/>
            <a:r>
              <a:rPr lang="es-MX" dirty="0" smtClean="0"/>
              <a:t>Tipos de </a:t>
            </a:r>
            <a:r>
              <a:rPr lang="es-MX" dirty="0"/>
              <a:t>técnicas de muestreo </a:t>
            </a:r>
            <a:r>
              <a:rPr lang="es-MX" dirty="0" smtClean="0"/>
              <a:t>aleatorios </a:t>
            </a:r>
            <a:r>
              <a:rPr lang="es-MX" dirty="0"/>
              <a:t>más </a:t>
            </a:r>
            <a:r>
              <a:rPr lang="es-MX" dirty="0" smtClean="0"/>
              <a:t>comunes: muestreo aleatorio </a:t>
            </a:r>
            <a:r>
              <a:rPr lang="es-MX" dirty="0"/>
              <a:t>simple, </a:t>
            </a:r>
            <a:r>
              <a:rPr lang="es-MX" dirty="0" smtClean="0"/>
              <a:t>muestreo </a:t>
            </a:r>
            <a:r>
              <a:rPr lang="es-MX" dirty="0"/>
              <a:t>estratificado, </a:t>
            </a:r>
            <a:r>
              <a:rPr lang="es-MX" dirty="0" smtClean="0"/>
              <a:t>muestreo </a:t>
            </a:r>
            <a:r>
              <a:rPr lang="es-MX" dirty="0"/>
              <a:t>por conglomerados y </a:t>
            </a:r>
            <a:r>
              <a:rPr lang="es-MX" dirty="0" smtClean="0"/>
              <a:t>el muestreo </a:t>
            </a:r>
            <a:r>
              <a:rPr lang="es-MX" dirty="0"/>
              <a:t>sistemático</a:t>
            </a:r>
            <a:r>
              <a:rPr lang="es-MX" dirty="0" smtClean="0"/>
              <a:t>.</a:t>
            </a:r>
          </a:p>
          <a:p>
            <a:pPr algn="just"/>
            <a:r>
              <a:rPr lang="es-MX" dirty="0"/>
              <a:t>Si </a:t>
            </a:r>
            <a:r>
              <a:rPr lang="es-MX" dirty="0" smtClean="0"/>
              <a:t> la selección se hace de forma que </a:t>
            </a:r>
            <a:r>
              <a:rPr lang="es-MX" dirty="0"/>
              <a:t>todos los elementos de </a:t>
            </a:r>
            <a:r>
              <a:rPr lang="es-MX" dirty="0" smtClean="0"/>
              <a:t>la población </a:t>
            </a:r>
            <a:r>
              <a:rPr lang="es-MX" dirty="0"/>
              <a:t>tengan la misma probabilidad de ser seleccionados, </a:t>
            </a:r>
            <a:r>
              <a:rPr lang="es-MX" dirty="0" smtClean="0"/>
              <a:t>la muestra es una </a:t>
            </a:r>
            <a:r>
              <a:rPr lang="es-MX" b="1" dirty="0" smtClean="0"/>
              <a:t>muestra </a:t>
            </a:r>
            <a:r>
              <a:rPr lang="es-MX" b="1" dirty="0"/>
              <a:t>aleatoria simple</a:t>
            </a:r>
            <a:r>
              <a:rPr lang="es-MX" dirty="0"/>
              <a:t>.</a:t>
            </a:r>
          </a:p>
        </p:txBody>
      </p:sp>
    </p:spTree>
    <p:extLst>
      <p:ext uri="{BB962C8B-B14F-4D97-AF65-F5344CB8AC3E}">
        <p14:creationId xmlns:p14="http://schemas.microsoft.com/office/powerpoint/2010/main" val="3266396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medias</a:t>
            </a:r>
          </a:p>
        </p:txBody>
      </p:sp>
      <p:sp>
        <p:nvSpPr>
          <p:cNvPr id="3" name="Marcador de contenido 2"/>
          <p:cNvSpPr>
            <a:spLocks noGrp="1"/>
          </p:cNvSpPr>
          <p:nvPr>
            <p:ph sz="quarter" idx="1"/>
          </p:nvPr>
        </p:nvSpPr>
        <p:spPr>
          <a:xfrm>
            <a:off x="816864" y="1600200"/>
            <a:ext cx="10871200" cy="1133856"/>
          </a:xfrm>
        </p:spPr>
        <p:txBody>
          <a:bodyPr>
            <a:noAutofit/>
          </a:bodyPr>
          <a:lstStyle/>
          <a:p>
            <a:pPr marL="514350" indent="-514350" algn="just">
              <a:buClr>
                <a:schemeClr val="accent1"/>
              </a:buClr>
              <a:buSzPct val="100000"/>
              <a:buFont typeface="+mj-lt"/>
              <a:buAutoNum type="alphaLcParenR" startAt="2"/>
            </a:pPr>
            <a:r>
              <a:rPr lang="es-MX" sz="2800" b="1" dirty="0" smtClean="0"/>
              <a:t>El </a:t>
            </a:r>
            <a:r>
              <a:rPr lang="es-MX" sz="2800" b="1" dirty="0"/>
              <a:t>número de medias </a:t>
            </a:r>
            <a:r>
              <a:rPr lang="es-MX" sz="2800" b="1" dirty="0" err="1" smtClean="0"/>
              <a:t>muestrales</a:t>
            </a:r>
            <a:r>
              <a:rPr lang="es-MX" sz="2800" b="1" dirty="0" smtClean="0"/>
              <a:t> </a:t>
            </a:r>
            <a:r>
              <a:rPr lang="es-MX" sz="2800" b="1" dirty="0"/>
              <a:t>que caen por debajo de 172 </a:t>
            </a:r>
            <a:r>
              <a:rPr lang="es-MX" sz="2800" b="1" dirty="0" smtClean="0"/>
              <a:t>cm.</a:t>
            </a:r>
            <a:endParaRPr lang="es-MX" sz="2400" b="1" dirty="0"/>
          </a:p>
        </p:txBody>
      </p:sp>
      <mc:AlternateContent xmlns:mc="http://schemas.openxmlformats.org/markup-compatibility/2006" xmlns:a14="http://schemas.microsoft.com/office/drawing/2010/main">
        <mc:Choice Requires="a14">
          <p:sp>
            <p:nvSpPr>
              <p:cNvPr id="8" name="CuadroTexto 7"/>
              <p:cNvSpPr txBox="1"/>
              <p:nvPr/>
            </p:nvSpPr>
            <p:spPr>
              <a:xfrm>
                <a:off x="1271612" y="2646646"/>
                <a:ext cx="9573172" cy="3465692"/>
              </a:xfrm>
              <a:prstGeom prst="rect">
                <a:avLst/>
              </a:prstGeom>
              <a:noFill/>
            </p:spPr>
            <p:txBody>
              <a:bodyPr wrap="square" rtlCol="0">
                <a:spAutoFit/>
              </a:bodyPr>
              <a:lstStyle/>
              <a:p>
                <a:endParaRPr lang="es-MX" sz="2000" b="0"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𝑁</m:t>
                      </m:r>
                      <m:r>
                        <a:rPr lang="es-MX" sz="2000" b="0" i="1" smtClean="0">
                          <a:latin typeface="Cambria Math" panose="02040503050406030204" pitchFamily="18" charset="0"/>
                        </a:rPr>
                        <m:t>=1000,  </m:t>
                      </m:r>
                      <m:r>
                        <a:rPr lang="es-MX" sz="2000" b="0" i="1" smtClean="0">
                          <a:latin typeface="Cambria Math" panose="02040503050406030204" pitchFamily="18" charset="0"/>
                        </a:rPr>
                        <m:t>𝑛</m:t>
                      </m:r>
                      <m:r>
                        <a:rPr lang="es-MX" sz="2000" b="0" i="1" smtClean="0">
                          <a:latin typeface="Cambria Math" panose="02040503050406030204" pitchFamily="18" charset="0"/>
                        </a:rPr>
                        <m:t>=25,   </m:t>
                      </m:r>
                    </m:oMath>
                  </m:oMathPara>
                </a14:m>
                <a:endParaRPr lang="es-MX" sz="20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000" b="0" i="1" smtClean="0">
                          <a:latin typeface="Cambria Math" panose="02040503050406030204" pitchFamily="18" charset="0"/>
                        </a:rPr>
                        <m:t>𝜇</m:t>
                      </m:r>
                      <m:r>
                        <a:rPr lang="es-MX" sz="2000" b="0" i="1" smtClean="0">
                          <a:latin typeface="Cambria Math" panose="02040503050406030204" pitchFamily="18" charset="0"/>
                        </a:rPr>
                        <m:t>=174.5,  </m:t>
                      </m:r>
                      <m:r>
                        <a:rPr lang="es-MX" sz="2000" b="0" i="1" smtClean="0">
                          <a:latin typeface="Cambria Math" panose="02040503050406030204" pitchFamily="18" charset="0"/>
                        </a:rPr>
                        <m:t>𝜎</m:t>
                      </m:r>
                      <m:r>
                        <a:rPr lang="es-MX" sz="2000" b="0" i="1" smtClean="0">
                          <a:latin typeface="Cambria Math" panose="02040503050406030204" pitchFamily="18" charset="0"/>
                        </a:rPr>
                        <m:t>=6.9</m:t>
                      </m:r>
                    </m:oMath>
                  </m:oMathPara>
                </a14:m>
                <a:endParaRPr lang="es-MX" sz="2000" b="0" dirty="0" smtClean="0"/>
              </a:p>
              <a:p>
                <a:endParaRPr lang="es-MX" sz="2000" dirty="0" smtClean="0"/>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≤172</m:t>
                          </m:r>
                        </m:e>
                      </m:d>
                      <m:r>
                        <a:rPr lang="es-MX" b="0" i="1" smtClean="0">
                          <a:latin typeface="Cambria Math" panose="02040503050406030204" pitchFamily="18" charset="0"/>
                        </a:rPr>
                        <m:t>=</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𝑍</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172−174.5</m:t>
                              </m:r>
                            </m:num>
                            <m:den>
                              <m:f>
                                <m:fPr>
                                  <m:ctrlPr>
                                    <a:rPr lang="es-MX" i="1">
                                      <a:latin typeface="Cambria Math" panose="02040503050406030204" pitchFamily="18" charset="0"/>
                                    </a:rPr>
                                  </m:ctrlPr>
                                </m:fPr>
                                <m:num>
                                  <m:r>
                                    <a:rPr lang="es-MX" i="1">
                                      <a:latin typeface="Cambria Math" panose="02040503050406030204" pitchFamily="18" charset="0"/>
                                    </a:rPr>
                                    <m:t>6.9</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25</m:t>
                                      </m:r>
                                    </m:e>
                                  </m:rad>
                                </m:den>
                              </m:f>
                            </m:den>
                          </m:f>
                        </m:e>
                      </m:d>
                    </m:oMath>
                  </m:oMathPara>
                </a14:m>
                <a:endParaRPr lang="es-MX" sz="2000" b="0" i="1" dirty="0" smtClean="0">
                  <a:latin typeface="Cambria Math" panose="02040503050406030204" pitchFamily="18" charset="0"/>
                </a:endParaRPr>
              </a:p>
              <a:p>
                <a:endParaRPr lang="es-MX" sz="2000" b="0" i="1" dirty="0" smtClean="0">
                  <a:latin typeface="Cambria Math" panose="02040503050406030204" pitchFamily="18" charset="0"/>
                </a:endParaRPr>
              </a:p>
              <a:p>
                <a:r>
                  <a:rPr lang="es-MX" sz="2000" b="0" dirty="0" smtClean="0"/>
                  <a:t>                    </a:t>
                </a:r>
                <a14:m>
                  <m:oMath xmlns:m="http://schemas.openxmlformats.org/officeDocument/2006/math">
                    <m:r>
                      <a:rPr lang="es-MX" sz="2000" b="0" i="1" smtClean="0">
                        <a:latin typeface="Cambria Math" panose="02040503050406030204" pitchFamily="18" charset="0"/>
                      </a:rPr>
                      <m:t>=</m:t>
                    </m:r>
                    <m:r>
                      <a:rPr lang="es-MX" sz="2000" i="1">
                        <a:latin typeface="Cambria Math" panose="02040503050406030204" pitchFamily="18" charset="0"/>
                      </a:rPr>
                      <m:t>0.03</m:t>
                    </m:r>
                    <m:r>
                      <a:rPr lang="es-MX" sz="2000" b="0" i="1" smtClean="0">
                        <a:latin typeface="Cambria Math" panose="02040503050406030204" pitchFamily="18" charset="0"/>
                      </a:rPr>
                      <m:t>514</m:t>
                    </m:r>
                    <m:r>
                      <a:rPr lang="es-MX" sz="2000" i="1">
                        <a:latin typeface="Cambria Math" panose="02040503050406030204" pitchFamily="18" charset="0"/>
                      </a:rPr>
                      <m:t> →200×0.03</m:t>
                    </m:r>
                    <m:r>
                      <a:rPr lang="es-MX" sz="2000" b="0" i="1" smtClean="0">
                        <a:latin typeface="Cambria Math" panose="02040503050406030204" pitchFamily="18" charset="0"/>
                      </a:rPr>
                      <m:t>514</m:t>
                    </m:r>
                    <m:r>
                      <a:rPr lang="es-MX" sz="2000" i="1">
                        <a:latin typeface="Cambria Math" panose="02040503050406030204" pitchFamily="18" charset="0"/>
                      </a:rPr>
                      <m:t>≈</m:t>
                    </m:r>
                  </m:oMath>
                </a14:m>
                <a:r>
                  <a:rPr lang="es-MX" sz="2000" dirty="0" smtClean="0"/>
                  <a:t>7</a:t>
                </a:r>
              </a:p>
              <a:p>
                <a:endParaRPr lang="es-MX" sz="2000" dirty="0" smtClean="0"/>
              </a:p>
              <a:p>
                <a:r>
                  <a:rPr lang="es-MX" sz="2000" dirty="0" smtClean="0"/>
                  <a:t>Hay 7 muestras con medias por debajo de 172 cm</a:t>
                </a:r>
              </a:p>
            </p:txBody>
          </p:sp>
        </mc:Choice>
        <mc:Fallback xmlns="">
          <p:sp>
            <p:nvSpPr>
              <p:cNvPr id="8" name="CuadroTexto 7"/>
              <p:cNvSpPr txBox="1">
                <a:spLocks noRot="1" noChangeAspect="1" noMove="1" noResize="1" noEditPoints="1" noAdjustHandles="1" noChangeArrowheads="1" noChangeShapeType="1" noTextEdit="1"/>
              </p:cNvSpPr>
              <p:nvPr/>
            </p:nvSpPr>
            <p:spPr>
              <a:xfrm>
                <a:off x="1271612" y="2646646"/>
                <a:ext cx="9573172" cy="3465692"/>
              </a:xfrm>
              <a:prstGeom prst="rect">
                <a:avLst/>
              </a:prstGeom>
              <a:blipFill>
                <a:blip r:embed="rId2"/>
                <a:stretch>
                  <a:fillRect l="-701" b="-1582"/>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Entrada de lápiz 6"/>
              <p14:cNvContentPartPr/>
              <p14:nvPr/>
            </p14:nvContentPartPr>
            <p14:xfrm>
              <a:off x="1813896" y="4102632"/>
              <a:ext cx="5231520" cy="1210320"/>
            </p14:xfrm>
          </p:contentPart>
        </mc:Choice>
        <mc:Fallback xmlns="">
          <p:pic>
            <p:nvPicPr>
              <p:cNvPr id="7" name="Entrada de lápiz 6"/>
              <p:cNvPicPr/>
              <p:nvPr/>
            </p:nvPicPr>
            <p:blipFill>
              <a:blip r:embed="rId4"/>
              <a:stretch>
                <a:fillRect/>
              </a:stretch>
            </p:blipFill>
            <p:spPr>
              <a:xfrm>
                <a:off x="1804176" y="4091112"/>
                <a:ext cx="5253840" cy="1232280"/>
              </a:xfrm>
              <a:prstGeom prst="rect">
                <a:avLst/>
              </a:prstGeom>
            </p:spPr>
          </p:pic>
        </mc:Fallback>
      </mc:AlternateContent>
    </p:spTree>
    <p:extLst>
      <p:ext uri="{BB962C8B-B14F-4D97-AF65-F5344CB8AC3E}">
        <p14:creationId xmlns:p14="http://schemas.microsoft.com/office/powerpoint/2010/main" val="3342825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a:t>
            </a:r>
            <a:r>
              <a:rPr lang="es-MX" dirty="0" err="1" smtClean="0"/>
              <a:t>muestral</a:t>
            </a:r>
            <a:r>
              <a:rPr lang="es-MX" dirty="0" smtClean="0"/>
              <a:t> de proporciones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Se usa cuando se quiere investigar </a:t>
                </a:r>
                <a:r>
                  <a:rPr lang="es-MX" dirty="0"/>
                  <a:t>la proporción de </a:t>
                </a:r>
                <a:r>
                  <a:rPr lang="es-MX" dirty="0" smtClean="0"/>
                  <a:t>objetos defectuosos en </a:t>
                </a:r>
                <a:r>
                  <a:rPr lang="es-MX" dirty="0"/>
                  <a:t>la </a:t>
                </a:r>
                <a:r>
                  <a:rPr lang="es-MX" dirty="0" smtClean="0"/>
                  <a:t>muestra. </a:t>
                </a:r>
                <a:endParaRPr lang="es-MX" dirty="0"/>
              </a:p>
              <a:p>
                <a:pPr marL="0" indent="0" algn="just">
                  <a:buNone/>
                </a:pPr>
                <a:r>
                  <a:rPr lang="es-MX" dirty="0" smtClean="0"/>
                  <a:t>Se genera </a:t>
                </a:r>
                <a:r>
                  <a:rPr lang="es-MX" dirty="0"/>
                  <a:t>de igual manera que la distribución </a:t>
                </a:r>
                <a:r>
                  <a:rPr lang="es-MX" dirty="0" err="1"/>
                  <a:t>muestral</a:t>
                </a:r>
                <a:r>
                  <a:rPr lang="es-MX" dirty="0"/>
                  <a:t> de medias, </a:t>
                </a:r>
                <a:r>
                  <a:rPr lang="es-MX" dirty="0" smtClean="0"/>
                  <a:t>con la diferencia </a:t>
                </a:r>
                <a:r>
                  <a:rPr lang="es-MX" dirty="0"/>
                  <a:t>de que al extraer las muestras de la población se calcula </a:t>
                </a:r>
                <a:r>
                  <a:rPr lang="es-MX" dirty="0" smtClean="0"/>
                  <a:t>el estadístico de </a:t>
                </a:r>
                <a:r>
                  <a:rPr lang="es-MX" dirty="0"/>
                  <a:t>proporción </a:t>
                </a:r>
                <a14:m>
                  <m:oMath xmlns:m="http://schemas.openxmlformats.org/officeDocument/2006/math">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𝑥</m:t>
                        </m:r>
                      </m:num>
                      <m:den>
                        <m:r>
                          <a:rPr lang="es-MX" b="0" i="1" smtClean="0">
                            <a:latin typeface="Cambria Math" panose="02040503050406030204" pitchFamily="18" charset="0"/>
                          </a:rPr>
                          <m:t>𝑛</m:t>
                        </m:r>
                      </m:den>
                    </m:f>
                  </m:oMath>
                </a14:m>
                <a:r>
                  <a:rPr lang="es-MX" dirty="0" smtClean="0"/>
                  <a:t>, donde </a:t>
                </a:r>
                <a14:m>
                  <m:oMath xmlns:m="http://schemas.openxmlformats.org/officeDocument/2006/math">
                    <m:r>
                      <a:rPr lang="es-MX" b="0" i="1" smtClean="0">
                        <a:latin typeface="Cambria Math" panose="02040503050406030204" pitchFamily="18" charset="0"/>
                      </a:rPr>
                      <m:t>𝑥</m:t>
                    </m:r>
                  </m:oMath>
                </a14:m>
                <a:r>
                  <a:rPr lang="es-MX" dirty="0" smtClean="0"/>
                  <a:t> </a:t>
                </a:r>
                <a:r>
                  <a:rPr lang="es-MX" dirty="0"/>
                  <a:t>es el número de </a:t>
                </a:r>
                <a:r>
                  <a:rPr lang="es-MX" dirty="0" smtClean="0"/>
                  <a:t>observaciones </a:t>
                </a:r>
                <a:r>
                  <a:rPr lang="es-MX" dirty="0"/>
                  <a:t>de interés y </a:t>
                </a:r>
                <a14:m>
                  <m:oMath xmlns:m="http://schemas.openxmlformats.org/officeDocument/2006/math">
                    <m:r>
                      <a:rPr lang="es-MX" b="0" i="1" smtClean="0">
                        <a:latin typeface="Cambria Math" panose="02040503050406030204" pitchFamily="18" charset="0"/>
                      </a:rPr>
                      <m:t>𝑛</m:t>
                    </m:r>
                  </m:oMath>
                </a14:m>
                <a:r>
                  <a:rPr lang="es-MX" dirty="0" smtClean="0"/>
                  <a:t> el </a:t>
                </a:r>
                <a:r>
                  <a:rPr lang="es-MX" dirty="0"/>
                  <a:t>tamaño de </a:t>
                </a:r>
                <a:r>
                  <a:rPr lang="es-MX" dirty="0" smtClean="0"/>
                  <a:t>la muestra.</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1438160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3749040"/>
                <a:ext cx="10871200" cy="2423160"/>
              </a:xfrm>
            </p:spPr>
            <p:txBody>
              <a:bodyPr>
                <a:normAutofit/>
              </a:bodyPr>
              <a:lstStyle/>
              <a:p>
                <a:pPr marL="0" indent="0" algn="just">
                  <a:buNone/>
                </a:pPr>
                <a:r>
                  <a:rPr lang="es-MX" dirty="0" smtClean="0"/>
                  <a:t>Las afirmaciones </a:t>
                </a:r>
                <a:r>
                  <a:rPr lang="es-MX" dirty="0"/>
                  <a:t>probabilísticas referentes a la proporción </a:t>
                </a:r>
                <a:r>
                  <a:rPr lang="es-MX" dirty="0" err="1"/>
                  <a:t>muestral</a:t>
                </a:r>
                <a:r>
                  <a:rPr lang="es-MX" dirty="0"/>
                  <a:t> </a:t>
                </a:r>
                <a:r>
                  <a:rPr lang="es-MX" dirty="0" smtClean="0"/>
                  <a:t>se pueden evaluar </a:t>
                </a:r>
                <a:r>
                  <a:rPr lang="es-MX" dirty="0"/>
                  <a:t>usando la aproximación normal a la binomial, siempre que </a:t>
                </a:r>
                <a14:m>
                  <m:oMath xmlns:m="http://schemas.openxmlformats.org/officeDocument/2006/math">
                    <m:r>
                      <a:rPr lang="es-MX" i="1" dirty="0" smtClean="0">
                        <a:latin typeface="Cambria Math" panose="02040503050406030204" pitchFamily="18" charset="0"/>
                      </a:rPr>
                      <m:t>𝑛𝑝</m:t>
                    </m:r>
                    <m:r>
                      <a:rPr lang="es-MX" b="0" i="1" dirty="0" smtClean="0">
                        <a:latin typeface="Cambria Math" panose="02040503050406030204" pitchFamily="18" charset="0"/>
                      </a:rPr>
                      <m:t>≥</m:t>
                    </m:r>
                    <m:r>
                      <a:rPr lang="es-MX" i="1" dirty="0" smtClean="0">
                        <a:latin typeface="Cambria Math" panose="02040503050406030204" pitchFamily="18" charset="0"/>
                      </a:rPr>
                      <m:t>5</m:t>
                    </m:r>
                  </m:oMath>
                </a14:m>
                <a:r>
                  <a:rPr lang="es-MX" dirty="0"/>
                  <a:t> </a:t>
                </a:r>
                <a:r>
                  <a:rPr lang="es-MX" dirty="0" smtClean="0"/>
                  <a:t>y </a:t>
                </a:r>
                <a14:m>
                  <m:oMath xmlns:m="http://schemas.openxmlformats.org/officeDocument/2006/math">
                    <m:r>
                      <a:rPr lang="es-MX" i="1" dirty="0" smtClean="0">
                        <a:latin typeface="Cambria Math" panose="02040503050406030204" pitchFamily="18" charset="0"/>
                      </a:rPr>
                      <m:t>𝑛</m:t>
                    </m:r>
                    <m:d>
                      <m:dPr>
                        <m:ctrlPr>
                          <a:rPr lang="es-MX" i="1" dirty="0" smtClean="0">
                            <a:latin typeface="Cambria Math" panose="02040503050406030204" pitchFamily="18" charset="0"/>
                          </a:rPr>
                        </m:ctrlPr>
                      </m:dPr>
                      <m:e>
                        <m:r>
                          <a:rPr lang="es-MX" i="1" dirty="0" smtClean="0">
                            <a:latin typeface="Cambria Math" panose="02040503050406030204" pitchFamily="18" charset="0"/>
                          </a:rPr>
                          <m:t>1−</m:t>
                        </m:r>
                        <m:r>
                          <a:rPr lang="es-MX" i="1" dirty="0" smtClean="0">
                            <a:latin typeface="Cambria Math" panose="02040503050406030204" pitchFamily="18" charset="0"/>
                          </a:rPr>
                          <m:t>𝑝</m:t>
                        </m:r>
                      </m:e>
                    </m:d>
                    <m:r>
                      <a:rPr lang="es-MX" b="0" i="1" dirty="0" smtClean="0">
                        <a:latin typeface="Cambria Math" panose="02040503050406030204" pitchFamily="18" charset="0"/>
                      </a:rPr>
                      <m:t>≥</m:t>
                    </m:r>
                    <m:r>
                      <a:rPr lang="es-MX" i="1" dirty="0" smtClean="0">
                        <a:latin typeface="Cambria Math" panose="02040503050406030204" pitchFamily="18" charset="0"/>
                      </a:rPr>
                      <m:t>5</m:t>
                    </m:r>
                  </m:oMath>
                </a14:m>
                <a:r>
                  <a:rPr lang="es-MX" dirty="0"/>
                  <a:t>. </a:t>
                </a:r>
                <a:r>
                  <a:rPr lang="es-MX" dirty="0" smtClean="0"/>
                  <a:t>Cualquier </a:t>
                </a:r>
                <a:r>
                  <a:rPr lang="es-MX" dirty="0"/>
                  <a:t>evento se puede convertir en una proporción si se divide </a:t>
                </a:r>
                <a:r>
                  <a:rPr lang="es-MX" dirty="0" smtClean="0"/>
                  <a:t>el número </a:t>
                </a:r>
                <a:r>
                  <a:rPr lang="es-MX" dirty="0"/>
                  <a:t>obtenido entre el número de intentos.</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3749040"/>
                <a:ext cx="10871200" cy="2423160"/>
              </a:xfrm>
              <a:blipFill>
                <a:blip r:embed="rId2"/>
                <a:stretch>
                  <a:fillRect l="-1178" t="-2513" r="-1178" b="-2261"/>
                </a:stretch>
              </a:blipFill>
            </p:spPr>
            <p:txBody>
              <a:bodyPr/>
              <a:lstStyle/>
              <a:p>
                <a:r>
                  <a:rPr lang="es-MX">
                    <a:noFill/>
                  </a:rPr>
                  <a:t> </a:t>
                </a:r>
              </a:p>
            </p:txBody>
          </p:sp>
        </mc:Fallback>
      </mc:AlternateContent>
      <p:sp>
        <p:nvSpPr>
          <p:cNvPr id="5" name="CuadroTexto 4"/>
          <p:cNvSpPr txBox="1"/>
          <p:nvPr/>
        </p:nvSpPr>
        <p:spPr>
          <a:xfrm>
            <a:off x="1831848" y="1690223"/>
            <a:ext cx="2941320" cy="1569660"/>
          </a:xfrm>
          <a:prstGeom prst="rect">
            <a:avLst/>
          </a:prstGeom>
          <a:noFill/>
        </p:spPr>
        <p:txBody>
          <a:bodyPr wrap="square" rtlCol="0">
            <a:spAutoFit/>
          </a:bodyPr>
          <a:lstStyle/>
          <a:p>
            <a:pPr algn="just"/>
            <a:r>
              <a:rPr lang="es-MX" sz="2400" dirty="0" smtClean="0"/>
              <a:t>En una población </a:t>
            </a:r>
            <a:r>
              <a:rPr lang="es-MX" sz="2400" b="1" dirty="0" smtClean="0"/>
              <a:t>Binomial</a:t>
            </a:r>
            <a:r>
              <a:rPr lang="es-MX" sz="2400" dirty="0" smtClean="0"/>
              <a:t> es  </a:t>
            </a:r>
            <a:r>
              <a:rPr lang="es-MX" sz="2400" dirty="0"/>
              <a:t>es una colección de éxitos y fracasos</a:t>
            </a:r>
          </a:p>
        </p:txBody>
      </p:sp>
      <p:sp>
        <p:nvSpPr>
          <p:cNvPr id="6" name="Rectángulo 5"/>
          <p:cNvSpPr/>
          <p:nvPr/>
        </p:nvSpPr>
        <p:spPr>
          <a:xfrm>
            <a:off x="5897880" y="1690223"/>
            <a:ext cx="5139944" cy="1569660"/>
          </a:xfrm>
          <a:prstGeom prst="rect">
            <a:avLst/>
          </a:prstGeom>
        </p:spPr>
        <p:txBody>
          <a:bodyPr wrap="square">
            <a:spAutoFit/>
          </a:bodyPr>
          <a:lstStyle/>
          <a:p>
            <a:pPr algn="just"/>
            <a:r>
              <a:rPr lang="es-MX" sz="2400" dirty="0" smtClean="0"/>
              <a:t>Una distribución </a:t>
            </a:r>
            <a:r>
              <a:rPr lang="es-MX" sz="2400" dirty="0" err="1"/>
              <a:t>muestral</a:t>
            </a:r>
            <a:r>
              <a:rPr lang="es-MX" sz="2400" dirty="0"/>
              <a:t> de </a:t>
            </a:r>
            <a:r>
              <a:rPr lang="es-MX" sz="2400" b="1" dirty="0"/>
              <a:t>proporciones</a:t>
            </a:r>
            <a:r>
              <a:rPr lang="es-MX" sz="2400" dirty="0"/>
              <a:t> contiene </a:t>
            </a:r>
            <a:r>
              <a:rPr lang="es-MX" sz="2400" dirty="0" smtClean="0"/>
              <a:t>las proporciones </a:t>
            </a:r>
            <a:r>
              <a:rPr lang="es-MX" sz="2400" dirty="0"/>
              <a:t>de todos los números posibles de éxitos en un experimento binomial</a:t>
            </a:r>
          </a:p>
        </p:txBody>
      </p:sp>
    </p:spTree>
    <p:extLst>
      <p:ext uri="{BB962C8B-B14F-4D97-AF65-F5344CB8AC3E}">
        <p14:creationId xmlns:p14="http://schemas.microsoft.com/office/powerpoint/2010/main" val="2185611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fontScale="77500" lnSpcReduction="20000"/>
              </a:bodyPr>
              <a:lstStyle/>
              <a:p>
                <a:pPr marL="0" indent="0" algn="just">
                  <a:buNone/>
                </a:pPr>
                <a:r>
                  <a:rPr lang="es-MX" dirty="0" smtClean="0"/>
                  <a:t>El cálculo </a:t>
                </a:r>
                <a:r>
                  <a:rPr lang="es-MX" dirty="0"/>
                  <a:t>de </a:t>
                </a:r>
                <a:r>
                  <a:rPr lang="es-MX" dirty="0" smtClean="0"/>
                  <a:t>la probabilidad </a:t>
                </a:r>
                <a:r>
                  <a:rPr lang="es-MX" dirty="0"/>
                  <a:t>en una </a:t>
                </a:r>
                <a:r>
                  <a:rPr lang="es-MX" dirty="0" smtClean="0"/>
                  <a:t>distribución </a:t>
                </a:r>
                <a:r>
                  <a:rPr lang="es-MX" dirty="0" err="1" smtClean="0"/>
                  <a:t>muestral</a:t>
                </a:r>
                <a:r>
                  <a:rPr lang="es-MX" dirty="0" smtClean="0"/>
                  <a:t> de proporciones </a:t>
                </a:r>
                <a:r>
                  <a:rPr lang="es-MX" dirty="0"/>
                  <a:t>está basada en la aproximación de la </a:t>
                </a:r>
                <a:r>
                  <a:rPr lang="es-MX" dirty="0" smtClean="0"/>
                  <a:t>distribución normal </a:t>
                </a:r>
                <a:r>
                  <a:rPr lang="es-MX" dirty="0"/>
                  <a:t>a la binomial . </a:t>
                </a:r>
                <a:r>
                  <a:rPr lang="es-MX" dirty="0" smtClean="0"/>
                  <a:t>Para </a:t>
                </a:r>
                <a:r>
                  <a:rPr lang="es-MX" dirty="0"/>
                  <a:t>calcular la probabilidad </a:t>
                </a:r>
                <a:r>
                  <a:rPr lang="es-MX" dirty="0" smtClean="0"/>
                  <a:t>del comportamiento </a:t>
                </a:r>
                <a:r>
                  <a:rPr lang="es-MX" dirty="0"/>
                  <a:t>de la </a:t>
                </a:r>
                <a:r>
                  <a:rPr lang="es-MX" dirty="0" smtClean="0"/>
                  <a:t>proporción </a:t>
                </a:r>
                <a:r>
                  <a:rPr lang="es-MX" dirty="0"/>
                  <a:t>en la </a:t>
                </a:r>
                <a:r>
                  <a:rPr lang="es-MX" dirty="0" smtClean="0"/>
                  <a:t>muestra se tiene:</a:t>
                </a:r>
              </a:p>
              <a:p>
                <a:pPr marL="0" indent="0" algn="just">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𝑧</m:t>
                      </m:r>
                      <m:r>
                        <a:rPr lang="es-MX" b="0" i="1" smtClean="0">
                          <a:latin typeface="Cambria Math" panose="02040503050406030204" pitchFamily="18" charset="0"/>
                        </a:rPr>
                        <m:t>= </m:t>
                      </m:r>
                      <m:f>
                        <m:fPr>
                          <m:ctrlPr>
                            <a:rPr lang="es-MX" b="0" i="1" smtClean="0">
                              <a:latin typeface="Cambria Math" panose="02040503050406030204" pitchFamily="18" charset="0"/>
                            </a:rPr>
                          </m:ctrlPr>
                        </m:fPr>
                        <m:num>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dirty="0" smtClean="0">
                              <a:latin typeface="Cambria Math" panose="02040503050406030204" pitchFamily="18" charset="0"/>
                            </a:rPr>
                            <m:t>−</m:t>
                          </m:r>
                          <m:r>
                            <a:rPr lang="es-MX" b="0" i="1" dirty="0" smtClean="0">
                              <a:latin typeface="Cambria Math" panose="02040503050406030204" pitchFamily="18" charset="0"/>
                            </a:rPr>
                            <m:t>𝑝</m:t>
                          </m:r>
                        </m:num>
                        <m:den>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dirty="0" smtClean="0">
                                      <a:latin typeface="Cambria Math" panose="02040503050406030204" pitchFamily="18" charset="0"/>
                                    </a:rPr>
                                    <m:t>𝑝𝑞</m:t>
                                  </m:r>
                                </m:num>
                                <m:den>
                                  <m:r>
                                    <a:rPr lang="es-MX" b="0" i="1" smtClean="0">
                                      <a:latin typeface="Cambria Math" panose="02040503050406030204" pitchFamily="18" charset="0"/>
                                    </a:rPr>
                                    <m:t>𝑛</m:t>
                                  </m:r>
                                </m:den>
                              </m:f>
                              <m:r>
                                <a:rPr lang="es-MX" b="0" i="1" smtClean="0">
                                  <a:latin typeface="Cambria Math" panose="02040503050406030204" pitchFamily="18" charset="0"/>
                                </a:rPr>
                                <m:t>  </m:t>
                              </m:r>
                            </m:e>
                          </m:rad>
                        </m:den>
                      </m:f>
                    </m:oMath>
                  </m:oMathPara>
                </a14:m>
                <a:endParaRPr lang="es-MX" dirty="0" smtClean="0"/>
              </a:p>
              <a:p>
                <a:pPr marL="0" indent="0" algn="just">
                  <a:buNone/>
                </a:pPr>
                <a:r>
                  <a:rPr lang="es-MX" dirty="0" smtClean="0"/>
                  <a:t>Si la población es finita y el muestreo es sin reemplazo se agrega el factor de corrección</a:t>
                </a:r>
              </a:p>
              <a:p>
                <a:pPr marL="0" indent="0" algn="just">
                  <a:buNone/>
                </a:pPr>
                <a:endParaRPr lang="es-MX" dirty="0"/>
              </a:p>
              <a:p>
                <a:pPr marL="0" indent="0" algn="just">
                  <a:buNone/>
                </a:pPr>
                <a14:m>
                  <m:oMathPara xmlns:m="http://schemas.openxmlformats.org/officeDocument/2006/math">
                    <m:oMathParaPr>
                      <m:jc m:val="centerGroup"/>
                    </m:oMathParaPr>
                    <m:oMath xmlns:m="http://schemas.openxmlformats.org/officeDocument/2006/math">
                      <m:r>
                        <a:rPr lang="es-MX" sz="3200" i="1">
                          <a:latin typeface="Cambria Math" panose="02040503050406030204" pitchFamily="18" charset="0"/>
                        </a:rPr>
                        <m:t>𝑧</m:t>
                      </m:r>
                      <m:r>
                        <a:rPr lang="es-MX" sz="3200" i="1">
                          <a:latin typeface="Cambria Math" panose="02040503050406030204" pitchFamily="18" charset="0"/>
                        </a:rPr>
                        <m:t>= </m:t>
                      </m:r>
                      <m:f>
                        <m:fPr>
                          <m:ctrlPr>
                            <a:rPr lang="es-MX" sz="3200" i="1">
                              <a:latin typeface="Cambria Math" panose="02040503050406030204" pitchFamily="18" charset="0"/>
                            </a:rPr>
                          </m:ctrlPr>
                        </m:fPr>
                        <m:num>
                          <m:acc>
                            <m:accPr>
                              <m:chr m:val="̂"/>
                              <m:ctrlPr>
                                <a:rPr lang="es-MX" sz="3200" i="1">
                                  <a:latin typeface="Cambria Math" panose="02040503050406030204" pitchFamily="18" charset="0"/>
                                </a:rPr>
                              </m:ctrlPr>
                            </m:accPr>
                            <m:e>
                              <m:r>
                                <a:rPr lang="es-MX" sz="3200" i="1">
                                  <a:latin typeface="Cambria Math" panose="02040503050406030204" pitchFamily="18" charset="0"/>
                                </a:rPr>
                                <m:t>𝑝</m:t>
                              </m:r>
                            </m:e>
                          </m:acc>
                          <m:r>
                            <a:rPr lang="es-MX" sz="3200" i="1" dirty="0">
                              <a:latin typeface="Cambria Math" panose="02040503050406030204" pitchFamily="18" charset="0"/>
                            </a:rPr>
                            <m:t>−</m:t>
                          </m:r>
                          <m:r>
                            <a:rPr lang="es-MX" sz="3200" i="1" dirty="0">
                              <a:latin typeface="Cambria Math" panose="02040503050406030204" pitchFamily="18" charset="0"/>
                            </a:rPr>
                            <m:t>𝑝</m:t>
                          </m:r>
                        </m:num>
                        <m:den>
                          <m:rad>
                            <m:radPr>
                              <m:degHide m:val="on"/>
                              <m:ctrlPr>
                                <a:rPr lang="es-MX" sz="3200" i="1">
                                  <a:latin typeface="Cambria Math" panose="02040503050406030204" pitchFamily="18" charset="0"/>
                                </a:rPr>
                              </m:ctrlPr>
                            </m:radPr>
                            <m:deg/>
                            <m:e>
                              <m:f>
                                <m:fPr>
                                  <m:ctrlPr>
                                    <a:rPr lang="es-MX" sz="3200" i="1">
                                      <a:latin typeface="Cambria Math" panose="02040503050406030204" pitchFamily="18" charset="0"/>
                                    </a:rPr>
                                  </m:ctrlPr>
                                </m:fPr>
                                <m:num>
                                  <m:r>
                                    <a:rPr lang="es-MX" sz="3200" b="0" i="1" dirty="0" smtClean="0">
                                      <a:latin typeface="Cambria Math" panose="02040503050406030204" pitchFamily="18" charset="0"/>
                                    </a:rPr>
                                    <m:t>𝑝𝑞</m:t>
                                  </m:r>
                                </m:num>
                                <m:den>
                                  <m:r>
                                    <a:rPr lang="es-MX" sz="3200" i="1">
                                      <a:latin typeface="Cambria Math" panose="02040503050406030204" pitchFamily="18" charset="0"/>
                                    </a:rPr>
                                    <m:t>𝑛</m:t>
                                  </m:r>
                                </m:den>
                              </m:f>
                              <m:r>
                                <a:rPr lang="es-MX" sz="3200" i="1">
                                  <a:latin typeface="Cambria Math" panose="02040503050406030204" pitchFamily="18" charset="0"/>
                                </a:rPr>
                                <m:t>  </m:t>
                              </m:r>
                            </m:e>
                          </m:rad>
                          <m:rad>
                            <m:radPr>
                              <m:degHide m:val="on"/>
                              <m:ctrlPr>
                                <a:rPr lang="es-MX" sz="3200" i="1">
                                  <a:latin typeface="Cambria Math" panose="02040503050406030204" pitchFamily="18" charset="0"/>
                                </a:rPr>
                              </m:ctrlPr>
                            </m:radPr>
                            <m:deg/>
                            <m:e>
                              <m:f>
                                <m:fPr>
                                  <m:ctrlPr>
                                    <a:rPr lang="es-MX" sz="3200" i="1">
                                      <a:latin typeface="Cambria Math" panose="02040503050406030204" pitchFamily="18" charset="0"/>
                                    </a:rPr>
                                  </m:ctrlPr>
                                </m:fPr>
                                <m:num>
                                  <m:r>
                                    <a:rPr lang="es-MX" sz="3200" i="1">
                                      <a:latin typeface="Cambria Math" panose="02040503050406030204" pitchFamily="18" charset="0"/>
                                    </a:rPr>
                                    <m:t>𝑁</m:t>
                                  </m:r>
                                  <m:r>
                                    <a:rPr lang="es-MX" sz="3200" i="1">
                                      <a:latin typeface="Cambria Math" panose="02040503050406030204" pitchFamily="18" charset="0"/>
                                    </a:rPr>
                                    <m:t>−</m:t>
                                  </m:r>
                                  <m:r>
                                    <a:rPr lang="es-MX" sz="3200" i="1">
                                      <a:latin typeface="Cambria Math" panose="02040503050406030204" pitchFamily="18" charset="0"/>
                                    </a:rPr>
                                    <m:t>𝑛</m:t>
                                  </m:r>
                                </m:num>
                                <m:den>
                                  <m:r>
                                    <a:rPr lang="es-MX" sz="3200" i="1">
                                      <a:latin typeface="Cambria Math" panose="02040503050406030204" pitchFamily="18" charset="0"/>
                                    </a:rPr>
                                    <m:t>𝑁</m:t>
                                  </m:r>
                                  <m:r>
                                    <a:rPr lang="es-MX" sz="3200" i="1">
                                      <a:latin typeface="Cambria Math" panose="02040503050406030204" pitchFamily="18" charset="0"/>
                                    </a:rPr>
                                    <m:t>−1</m:t>
                                  </m:r>
                                </m:den>
                              </m:f>
                            </m:e>
                          </m:rad>
                        </m:den>
                      </m:f>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729" t="-2307" r="-729"/>
                </a:stretch>
              </a:blipFill>
            </p:spPr>
            <p:txBody>
              <a:bodyPr/>
              <a:lstStyle/>
              <a:p>
                <a:r>
                  <a:rPr lang="es-MX">
                    <a:noFill/>
                  </a:rPr>
                  <a:t> </a:t>
                </a:r>
              </a:p>
            </p:txBody>
          </p:sp>
        </mc:Fallback>
      </mc:AlternateContent>
    </p:spTree>
    <p:extLst>
      <p:ext uri="{BB962C8B-B14F-4D97-AF65-F5344CB8AC3E}">
        <p14:creationId xmlns:p14="http://schemas.microsoft.com/office/powerpoint/2010/main" val="1085209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p:sp>
        <p:nvSpPr>
          <p:cNvPr id="3" name="Marcador de contenido 2"/>
          <p:cNvSpPr>
            <a:spLocks noGrp="1"/>
          </p:cNvSpPr>
          <p:nvPr>
            <p:ph sz="quarter" idx="1"/>
          </p:nvPr>
        </p:nvSpPr>
        <p:spPr>
          <a:xfrm>
            <a:off x="816864" y="1600200"/>
            <a:ext cx="4559808" cy="4495800"/>
          </a:xfrm>
        </p:spPr>
        <p:txBody>
          <a:bodyPr>
            <a:normAutofit lnSpcReduction="10000"/>
          </a:bodyPr>
          <a:lstStyle/>
          <a:p>
            <a:pPr marL="0" indent="0" algn="just">
              <a:buNone/>
            </a:pPr>
            <a:r>
              <a:rPr lang="es-MX" b="1" dirty="0" smtClean="0"/>
              <a:t>Ejemplo 3:</a:t>
            </a:r>
            <a:r>
              <a:rPr lang="es-MX" dirty="0" smtClean="0"/>
              <a:t> </a:t>
            </a:r>
            <a:r>
              <a:rPr lang="es-MX" dirty="0"/>
              <a:t>Se ha determinado que 60% de los estudiantes de una universidad </a:t>
            </a:r>
            <a:r>
              <a:rPr lang="es-MX" dirty="0" smtClean="0"/>
              <a:t>grande fuman </a:t>
            </a:r>
            <a:r>
              <a:rPr lang="es-MX" dirty="0"/>
              <a:t>cigarrillos. Se toma una muestra aleatoria de 800 estudiantes. Calcule </a:t>
            </a:r>
            <a:r>
              <a:rPr lang="es-MX" dirty="0" smtClean="0"/>
              <a:t>la probabilidad </a:t>
            </a:r>
            <a:r>
              <a:rPr lang="es-MX" dirty="0"/>
              <a:t>de que la proporción de la muestra de la gente que fuma </a:t>
            </a:r>
            <a:r>
              <a:rPr lang="es-MX" dirty="0" smtClean="0"/>
              <a:t>cigarrillos sea </a:t>
            </a:r>
            <a:r>
              <a:rPr lang="es-MX" dirty="0"/>
              <a:t>menor que 0.55.</a:t>
            </a:r>
            <a:endParaRPr lang="es-MX" b="1" dirty="0"/>
          </a:p>
        </p:txBody>
      </p:sp>
      <mc:AlternateContent xmlns:mc="http://schemas.openxmlformats.org/markup-compatibility/2006" xmlns:a14="http://schemas.microsoft.com/office/drawing/2010/main">
        <mc:Choice Requires="a14">
          <p:sp>
            <p:nvSpPr>
              <p:cNvPr id="4" name="CuadroTexto 3"/>
              <p:cNvSpPr txBox="1"/>
              <p:nvPr/>
            </p:nvSpPr>
            <p:spPr>
              <a:xfrm>
                <a:off x="5961888" y="1664208"/>
                <a:ext cx="5726176" cy="4586320"/>
              </a:xfrm>
              <a:prstGeom prst="rect">
                <a:avLst/>
              </a:prstGeom>
              <a:noFill/>
            </p:spPr>
            <p:txBody>
              <a:bodyPr wrap="square" rtlCol="0">
                <a:spAutoFit/>
              </a:bodyPr>
              <a:lstStyle/>
              <a:p>
                <a:r>
                  <a:rPr lang="es-MX" b="1" dirty="0" smtClean="0"/>
                  <a:t>Solución:</a:t>
                </a:r>
              </a:p>
              <a:p>
                <a:pPr marL="285750" indent="-285750">
                  <a:buFont typeface="Arial" panose="020B0604020202020204" pitchFamily="34" charset="0"/>
                  <a:buChar char="•"/>
                </a:pPr>
                <a:r>
                  <a:rPr lang="es-MX" b="1" dirty="0" smtClean="0"/>
                  <a:t>Aproximar la </a:t>
                </a:r>
                <a:r>
                  <a:rPr lang="es-MX" b="1" dirty="0" err="1" smtClean="0"/>
                  <a:t>Binomal</a:t>
                </a:r>
                <a:r>
                  <a:rPr lang="es-MX" b="1" dirty="0" smtClean="0"/>
                  <a:t> con la normal</a:t>
                </a:r>
              </a:p>
              <a:p>
                <a:pPr marL="285750" indent="-285750">
                  <a:buFont typeface="Arial" panose="020B0604020202020204" pitchFamily="34" charset="0"/>
                  <a:buChar char="•"/>
                </a:pPr>
                <a:r>
                  <a:rPr lang="es-MX" dirty="0" smtClean="0"/>
                  <a:t>Distribución </a:t>
                </a:r>
                <a:r>
                  <a:rPr lang="es-MX" dirty="0" err="1" smtClean="0"/>
                  <a:t>muestral</a:t>
                </a:r>
                <a:r>
                  <a:rPr lang="es-MX" dirty="0" smtClean="0"/>
                  <a:t> de proporciones</a:t>
                </a:r>
              </a:p>
              <a:p>
                <a:pPr marL="285750" indent="-285750">
                  <a:buFont typeface="Arial" panose="020B0604020202020204" pitchFamily="34" charset="0"/>
                  <a:buChar char="•"/>
                </a:pPr>
                <a:endParaRPr lang="es-MX" dirty="0"/>
              </a:p>
              <a:p>
                <a:r>
                  <a:rPr lang="es-MX" b="1" dirty="0" smtClean="0"/>
                  <a:t>Datos:</a:t>
                </a:r>
                <a:r>
                  <a:rPr lang="es-MX" dirty="0" smtClean="0"/>
                  <a:t> </a:t>
                </a:r>
              </a:p>
              <a:p>
                <a:r>
                  <a:rPr lang="es-MX" dirty="0" smtClean="0"/>
                  <a:t>X: estudiantes que fuman cigarrillos</a:t>
                </a: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𝑛</m:t>
                      </m:r>
                      <m:r>
                        <a:rPr lang="es-MX" b="0" i="1" smtClean="0">
                          <a:latin typeface="Cambria Math" panose="02040503050406030204" pitchFamily="18" charset="0"/>
                        </a:rPr>
                        <m:t>=800, </m:t>
                      </m:r>
                    </m:oMath>
                  </m:oMathPara>
                </a14:m>
                <a:endParaRPr lang="es-MX"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𝑝</m:t>
                      </m:r>
                      <m:r>
                        <a:rPr lang="es-MX" b="0" i="1" smtClean="0">
                          <a:latin typeface="Cambria Math" panose="02040503050406030204" pitchFamily="18" charset="0"/>
                        </a:rPr>
                        <m:t>=0.60, </m:t>
                      </m:r>
                    </m:oMath>
                  </m:oMathPara>
                </a14:m>
                <a:endParaRPr lang="es-MX"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𝑞</m:t>
                      </m:r>
                      <m:r>
                        <a:rPr lang="es-MX" b="0" i="1" smtClean="0">
                          <a:latin typeface="Cambria Math" panose="02040503050406030204" pitchFamily="18" charset="0"/>
                        </a:rPr>
                        <m:t>=0.40</m:t>
                      </m:r>
                    </m:oMath>
                  </m:oMathPara>
                </a14:m>
                <a:endParaRPr lang="es-MX" b="0" dirty="0" smtClean="0"/>
              </a:p>
              <a:p>
                <a:endParaRPr lang="es-MX" dirty="0" smtClean="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rPr>
                            <m:t>&lt;0.55×800</m:t>
                          </m:r>
                        </m:e>
                      </m:d>
                      <m:r>
                        <a:rPr lang="es-MX" b="0" i="1" smtClean="0">
                          <a:latin typeface="Cambria Math" panose="02040503050406030204" pitchFamily="18" charset="0"/>
                        </a:rPr>
                        <m:t>=</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rPr>
                            <m:t>&lt;440</m:t>
                          </m:r>
                        </m:e>
                      </m:d>
                      <m:r>
                        <a:rPr lang="es-MX" b="0" i="1" smtClean="0">
                          <a:latin typeface="Cambria Math" panose="02040503050406030204" pitchFamily="18" charset="0"/>
                        </a:rPr>
                        <m:t>=</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𝑍</m:t>
                          </m:r>
                          <m:r>
                            <a:rPr lang="es-MX" b="0" i="1" smtClean="0">
                              <a:latin typeface="Cambria Math" panose="02040503050406030204" pitchFamily="18" charset="0"/>
                            </a:rPr>
                            <m:t>&lt;</m:t>
                          </m:r>
                          <m:f>
                            <m:fPr>
                              <m:ctrlPr>
                                <a:rPr lang="es-MX" b="0" i="1" smtClean="0">
                                  <a:latin typeface="Cambria Math" panose="02040503050406030204" pitchFamily="18" charset="0"/>
                                </a:rPr>
                              </m:ctrlPr>
                            </m:fPr>
                            <m:num>
                              <m:r>
                                <a:rPr lang="es-MX" b="0" i="1" smtClean="0">
                                  <a:latin typeface="Cambria Math" panose="02040503050406030204" pitchFamily="18" charset="0"/>
                                </a:rPr>
                                <m:t>439.5−480</m:t>
                              </m:r>
                            </m:num>
                            <m:den>
                              <m:r>
                                <a:rPr lang="es-MX" b="0" i="1" smtClean="0">
                                  <a:latin typeface="Cambria Math" panose="02040503050406030204" pitchFamily="18" charset="0"/>
                                </a:rPr>
                                <m:t>13.8564</m:t>
                              </m:r>
                            </m:den>
                          </m:f>
                        </m:e>
                      </m:d>
                      <m:r>
                        <a:rPr lang="es-MX" i="1">
                          <a:latin typeface="Cambria Math" panose="02040503050406030204" pitchFamily="18" charset="0"/>
                        </a:rPr>
                        <m:t>=0.001734297</m:t>
                      </m:r>
                    </m:oMath>
                  </m:oMathPara>
                </a14:m>
                <a:endParaRPr lang="es-MX" dirty="0" smtClean="0"/>
              </a:p>
              <a:p>
                <a:endParaRPr lang="es-MX" dirty="0"/>
              </a:p>
              <a:p>
                <a:r>
                  <a:rPr lang="es-MX" dirty="0" smtClean="0"/>
                  <a:t>La probabilidad de que al extraer una muestra de 800 estudiantes, menos de 440 fumen es de 0.17%</a:t>
                </a:r>
                <a:endParaRPr lang="es-MX" dirty="0"/>
              </a:p>
            </p:txBody>
          </p:sp>
        </mc:Choice>
        <mc:Fallback xmlns="">
          <p:sp>
            <p:nvSpPr>
              <p:cNvPr id="4" name="CuadroTexto 3"/>
              <p:cNvSpPr txBox="1">
                <a:spLocks noRot="1" noChangeAspect="1" noMove="1" noResize="1" noEditPoints="1" noAdjustHandles="1" noChangeArrowheads="1" noChangeShapeType="1" noTextEdit="1"/>
              </p:cNvSpPr>
              <p:nvPr/>
            </p:nvSpPr>
            <p:spPr>
              <a:xfrm>
                <a:off x="5961888" y="1664208"/>
                <a:ext cx="5726176" cy="4586320"/>
              </a:xfrm>
              <a:prstGeom prst="rect">
                <a:avLst/>
              </a:prstGeom>
              <a:blipFill>
                <a:blip r:embed="rId2"/>
                <a:stretch>
                  <a:fillRect l="-852" t="-665" b="-119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8394192" y="3364992"/>
                <a:ext cx="3143874" cy="6789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=800×0.60=480</m:t>
                      </m:r>
                    </m:oMath>
                  </m:oMathPara>
                </a14:m>
                <a:endParaRPr lang="es-MX" b="0" dirty="0" smtClean="0"/>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𝜎</m:t>
                      </m:r>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480×0.40 </m:t>
                          </m:r>
                        </m:e>
                      </m:rad>
                      <m:r>
                        <a:rPr lang="es-MX" b="0" i="1" smtClean="0">
                          <a:latin typeface="Cambria Math" panose="02040503050406030204" pitchFamily="18" charset="0"/>
                        </a:rPr>
                        <m:t>=13.8564</m:t>
                      </m:r>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8394192" y="3364992"/>
                <a:ext cx="3143874" cy="678968"/>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9062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p:sp>
        <p:nvSpPr>
          <p:cNvPr id="3" name="Marcador de contenido 2"/>
          <p:cNvSpPr>
            <a:spLocks noGrp="1"/>
          </p:cNvSpPr>
          <p:nvPr>
            <p:ph sz="quarter" idx="1"/>
          </p:nvPr>
        </p:nvSpPr>
        <p:spPr>
          <a:xfrm>
            <a:off x="816864" y="1600200"/>
            <a:ext cx="4559808" cy="4495800"/>
          </a:xfrm>
        </p:spPr>
        <p:txBody>
          <a:bodyPr>
            <a:normAutofit lnSpcReduction="10000"/>
          </a:bodyPr>
          <a:lstStyle/>
          <a:p>
            <a:pPr marL="0" indent="0" algn="just">
              <a:buNone/>
            </a:pPr>
            <a:r>
              <a:rPr lang="es-MX" b="1" dirty="0" smtClean="0"/>
              <a:t>Ejemplo 3:</a:t>
            </a:r>
            <a:r>
              <a:rPr lang="es-MX" dirty="0" smtClean="0"/>
              <a:t> </a:t>
            </a:r>
            <a:r>
              <a:rPr lang="es-MX" dirty="0"/>
              <a:t>Se ha determinado que 60% de los estudiantes de una universidad </a:t>
            </a:r>
            <a:r>
              <a:rPr lang="es-MX" dirty="0" smtClean="0"/>
              <a:t>grande fuman </a:t>
            </a:r>
            <a:r>
              <a:rPr lang="es-MX" dirty="0"/>
              <a:t>cigarrillos. Se toma una muestra aleatoria de 800 estudiantes. Calcule </a:t>
            </a:r>
            <a:r>
              <a:rPr lang="es-MX" dirty="0" smtClean="0"/>
              <a:t>la probabilidad </a:t>
            </a:r>
            <a:r>
              <a:rPr lang="es-MX" dirty="0"/>
              <a:t>de que la </a:t>
            </a:r>
            <a:r>
              <a:rPr lang="es-MX" b="1" dirty="0"/>
              <a:t>proporción de la muestra </a:t>
            </a:r>
            <a:r>
              <a:rPr lang="es-MX" dirty="0"/>
              <a:t>de la gente que fuma </a:t>
            </a:r>
            <a:r>
              <a:rPr lang="es-MX" dirty="0" smtClean="0"/>
              <a:t>cigarrillos sea </a:t>
            </a:r>
            <a:r>
              <a:rPr lang="es-MX" dirty="0"/>
              <a:t>menor que 0.55.</a:t>
            </a:r>
            <a:endParaRPr lang="es-MX" b="1" dirty="0"/>
          </a:p>
        </p:txBody>
      </p:sp>
      <mc:AlternateContent xmlns:mc="http://schemas.openxmlformats.org/markup-compatibility/2006" xmlns:a14="http://schemas.microsoft.com/office/drawing/2010/main">
        <mc:Choice Requires="a14">
          <p:sp>
            <p:nvSpPr>
              <p:cNvPr id="4" name="CuadroTexto 3"/>
              <p:cNvSpPr txBox="1"/>
              <p:nvPr/>
            </p:nvSpPr>
            <p:spPr>
              <a:xfrm>
                <a:off x="5961888" y="1664208"/>
                <a:ext cx="5726176" cy="4031040"/>
              </a:xfrm>
              <a:prstGeom prst="rect">
                <a:avLst/>
              </a:prstGeom>
              <a:noFill/>
            </p:spPr>
            <p:txBody>
              <a:bodyPr wrap="square" rtlCol="0">
                <a:spAutoFit/>
              </a:bodyPr>
              <a:lstStyle/>
              <a:p>
                <a:r>
                  <a:rPr lang="es-MX" b="1" dirty="0" smtClean="0"/>
                  <a:t>Solución:</a:t>
                </a:r>
              </a:p>
              <a:p>
                <a:pPr marL="285750" indent="-285750">
                  <a:buFont typeface="Arial" panose="020B0604020202020204" pitchFamily="34" charset="0"/>
                  <a:buChar char="•"/>
                </a:pPr>
                <a:r>
                  <a:rPr lang="es-MX" dirty="0" smtClean="0"/>
                  <a:t>Aproximar la </a:t>
                </a:r>
                <a:r>
                  <a:rPr lang="es-MX" dirty="0" err="1" smtClean="0"/>
                  <a:t>Binomal</a:t>
                </a:r>
                <a:r>
                  <a:rPr lang="es-MX" dirty="0" smtClean="0"/>
                  <a:t> con la normal</a:t>
                </a:r>
              </a:p>
              <a:p>
                <a:pPr marL="285750" indent="-285750">
                  <a:buFont typeface="Arial" panose="020B0604020202020204" pitchFamily="34" charset="0"/>
                  <a:buChar char="•"/>
                </a:pPr>
                <a:r>
                  <a:rPr lang="es-MX" b="1" dirty="0" smtClean="0"/>
                  <a:t>Distribución </a:t>
                </a:r>
                <a:r>
                  <a:rPr lang="es-MX" b="1" dirty="0" err="1" smtClean="0"/>
                  <a:t>muestral</a:t>
                </a:r>
                <a:r>
                  <a:rPr lang="es-MX" b="1" dirty="0" smtClean="0"/>
                  <a:t> de proporciones</a:t>
                </a:r>
              </a:p>
              <a:p>
                <a:pPr marL="285750" indent="-285750">
                  <a:buFont typeface="Arial" panose="020B0604020202020204" pitchFamily="34" charset="0"/>
                  <a:buChar char="•"/>
                </a:pPr>
                <a:endParaRPr lang="es-MX" dirty="0"/>
              </a:p>
              <a:p>
                <a:r>
                  <a:rPr lang="es-MX" b="1" dirty="0" smtClean="0"/>
                  <a:t>Datos:</a:t>
                </a:r>
                <a:r>
                  <a:rPr lang="es-MX" dirty="0" smtClean="0"/>
                  <a:t> </a:t>
                </a:r>
              </a:p>
              <a:p>
                <a:r>
                  <a:rPr lang="es-MX" dirty="0" smtClean="0"/>
                  <a:t>X: estudiantes que fuman cigarrillos</a:t>
                </a: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𝑛</m:t>
                      </m:r>
                      <m:r>
                        <a:rPr lang="es-MX" b="0" i="1" smtClean="0">
                          <a:latin typeface="Cambria Math" panose="02040503050406030204" pitchFamily="18" charset="0"/>
                        </a:rPr>
                        <m:t>=800, </m:t>
                      </m:r>
                    </m:oMath>
                  </m:oMathPara>
                </a14:m>
                <a:endParaRPr lang="es-MX"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𝑝</m:t>
                      </m:r>
                      <m:r>
                        <a:rPr lang="es-MX" b="0" i="1" smtClean="0">
                          <a:latin typeface="Cambria Math" panose="02040503050406030204" pitchFamily="18" charset="0"/>
                        </a:rPr>
                        <m:t>=0.60, </m:t>
                      </m:r>
                    </m:oMath>
                  </m:oMathPara>
                </a14:m>
                <a:endParaRPr lang="es-MX"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𝑞</m:t>
                      </m:r>
                      <m:r>
                        <a:rPr lang="es-MX" b="0" i="1" smtClean="0">
                          <a:latin typeface="Cambria Math" panose="02040503050406030204" pitchFamily="18" charset="0"/>
                        </a:rPr>
                        <m:t>=0.40</m:t>
                      </m:r>
                    </m:oMath>
                  </m:oMathPara>
                </a14:m>
                <a:endParaRPr lang="es-MX" b="0" dirty="0" smtClean="0"/>
              </a:p>
              <a:p>
                <a:endParaRPr lang="es-MX" dirty="0" smtClean="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𝑝</m:t>
                          </m:r>
                          <m:r>
                            <a:rPr lang="es-MX" b="0" i="1" smtClean="0">
                              <a:latin typeface="Cambria Math" panose="02040503050406030204" pitchFamily="18" charset="0"/>
                            </a:rPr>
                            <m:t>&lt;0.55</m:t>
                          </m:r>
                        </m:e>
                      </m:d>
                      <m:r>
                        <a:rPr lang="es-MX" b="0" i="1" smtClean="0">
                          <a:latin typeface="Cambria Math" panose="02040503050406030204" pitchFamily="18" charset="0"/>
                        </a:rPr>
                        <m:t>=</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𝑍</m:t>
                          </m:r>
                          <m:r>
                            <a:rPr lang="es-MX" b="0" i="1" smtClean="0">
                              <a:latin typeface="Cambria Math" panose="02040503050406030204" pitchFamily="18" charset="0"/>
                            </a:rPr>
                            <m:t>&lt;</m:t>
                          </m:r>
                          <m:f>
                            <m:fPr>
                              <m:ctrlPr>
                                <a:rPr lang="es-MX" b="0" i="1" smtClean="0">
                                  <a:latin typeface="Cambria Math" panose="02040503050406030204" pitchFamily="18" charset="0"/>
                                </a:rPr>
                              </m:ctrlPr>
                            </m:fPr>
                            <m:num>
                              <m:r>
                                <a:rPr lang="es-MX" b="0" i="1" smtClean="0">
                                  <a:latin typeface="Cambria Math" panose="02040503050406030204" pitchFamily="18" charset="0"/>
                                </a:rPr>
                                <m:t>0.5493125−0.60</m:t>
                              </m:r>
                            </m:num>
                            <m:den>
                              <m:rad>
                                <m:radPr>
                                  <m:degHide m:val="on"/>
                                  <m:ctrlPr>
                                    <a:rPr lang="es-MX" b="0"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0.6×0.4</m:t>
                                      </m:r>
                                    </m:num>
                                    <m:den>
                                      <m:r>
                                        <a:rPr lang="es-MX" b="0" i="1" smtClean="0">
                                          <a:latin typeface="Cambria Math" panose="02040503050406030204" pitchFamily="18" charset="0"/>
                                        </a:rPr>
                                        <m:t>800</m:t>
                                      </m:r>
                                    </m:den>
                                  </m:f>
                                </m:e>
                              </m:rad>
                            </m:den>
                          </m:f>
                        </m:e>
                      </m:d>
                      <m:r>
                        <a:rPr lang="es-MX" i="1">
                          <a:latin typeface="Cambria Math" panose="02040503050406030204" pitchFamily="18" charset="0"/>
                        </a:rPr>
                        <m:t>=0.001734297</m:t>
                      </m:r>
                      <m:r>
                        <a:rPr lang="es-MX" b="0" i="1" smtClean="0">
                          <a:latin typeface="Cambria Math" panose="02040503050406030204" pitchFamily="18" charset="0"/>
                        </a:rPr>
                        <m:t>=0.17%</m:t>
                      </m:r>
                    </m:oMath>
                  </m:oMathPara>
                </a14:m>
                <a:endParaRPr lang="es-MX" dirty="0"/>
              </a:p>
            </p:txBody>
          </p:sp>
        </mc:Choice>
        <mc:Fallback xmlns="">
          <p:sp>
            <p:nvSpPr>
              <p:cNvPr id="4" name="CuadroTexto 3"/>
              <p:cNvSpPr txBox="1">
                <a:spLocks noRot="1" noChangeAspect="1" noMove="1" noResize="1" noEditPoints="1" noAdjustHandles="1" noChangeArrowheads="1" noChangeShapeType="1" noTextEdit="1"/>
              </p:cNvSpPr>
              <p:nvPr/>
            </p:nvSpPr>
            <p:spPr>
              <a:xfrm>
                <a:off x="5961888" y="1664208"/>
                <a:ext cx="5726176" cy="4031040"/>
              </a:xfrm>
              <a:prstGeom prst="rect">
                <a:avLst/>
              </a:prstGeom>
              <a:blipFill>
                <a:blip r:embed="rId2"/>
                <a:stretch>
                  <a:fillRect l="-852" t="-75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9957816" y="3133417"/>
                <a:ext cx="1606850"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0.55−</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0.5</m:t>
                              </m:r>
                            </m:num>
                            <m:den>
                              <m:r>
                                <a:rPr lang="es-MX" b="0" i="1" smtClean="0">
                                  <a:latin typeface="Cambria Math" panose="02040503050406030204" pitchFamily="18" charset="0"/>
                                </a:rPr>
                                <m:t>800</m:t>
                              </m:r>
                            </m:den>
                          </m:f>
                        </m:e>
                      </m:d>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9957816" y="3133417"/>
                <a:ext cx="1606850" cy="71468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7" name="Entrada de lápiz 6"/>
              <p14:cNvContentPartPr/>
              <p14:nvPr/>
            </p14:nvContentPartPr>
            <p14:xfrm>
              <a:off x="10593576" y="1708632"/>
              <a:ext cx="256680" cy="1168560"/>
            </p14:xfrm>
          </p:contentPart>
        </mc:Choice>
        <mc:Fallback xmlns="">
          <p:pic>
            <p:nvPicPr>
              <p:cNvPr id="7" name="Entrada de lápiz 6"/>
              <p:cNvPicPr/>
              <p:nvPr/>
            </p:nvPicPr>
            <p:blipFill>
              <a:blip r:embed="rId5"/>
              <a:stretch>
                <a:fillRect/>
              </a:stretch>
            </p:blipFill>
            <p:spPr>
              <a:xfrm>
                <a:off x="10585296" y="1701072"/>
                <a:ext cx="27360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Entrada de lápiz 13"/>
              <p14:cNvContentPartPr/>
              <p14:nvPr/>
            </p14:nvContentPartPr>
            <p14:xfrm>
              <a:off x="10249416" y="2647512"/>
              <a:ext cx="185400" cy="358200"/>
            </p14:xfrm>
          </p:contentPart>
        </mc:Choice>
        <mc:Fallback xmlns="">
          <p:pic>
            <p:nvPicPr>
              <p:cNvPr id="14" name="Entrada de lápiz 13"/>
              <p:cNvPicPr/>
              <p:nvPr/>
            </p:nvPicPr>
            <p:blipFill>
              <a:blip r:embed="rId7"/>
              <a:stretch>
                <a:fillRect/>
              </a:stretch>
            </p:blipFill>
            <p:spPr>
              <a:xfrm>
                <a:off x="10245456" y="2639592"/>
                <a:ext cx="1972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Entrada de lápiz 18"/>
              <p14:cNvContentPartPr/>
              <p14:nvPr/>
            </p14:nvContentPartPr>
            <p14:xfrm>
              <a:off x="11180376" y="2383632"/>
              <a:ext cx="424800" cy="441000"/>
            </p14:xfrm>
          </p:contentPart>
        </mc:Choice>
        <mc:Fallback xmlns="">
          <p:pic>
            <p:nvPicPr>
              <p:cNvPr id="19" name="Entrada de lápiz 18"/>
              <p:cNvPicPr/>
              <p:nvPr/>
            </p:nvPicPr>
            <p:blipFill>
              <a:blip r:embed="rId9"/>
              <a:stretch>
                <a:fillRect/>
              </a:stretch>
            </p:blipFill>
            <p:spPr>
              <a:xfrm>
                <a:off x="11173536" y="2376792"/>
                <a:ext cx="4392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Entrada de lápiz 24"/>
              <p14:cNvContentPartPr/>
              <p14:nvPr/>
            </p14:nvContentPartPr>
            <p14:xfrm>
              <a:off x="11041056" y="2184912"/>
              <a:ext cx="828720" cy="915120"/>
            </p14:xfrm>
          </p:contentPart>
        </mc:Choice>
        <mc:Fallback xmlns="">
          <p:pic>
            <p:nvPicPr>
              <p:cNvPr id="25" name="Entrada de lápiz 24"/>
              <p:cNvPicPr/>
              <p:nvPr/>
            </p:nvPicPr>
            <p:blipFill>
              <a:blip r:embed="rId11"/>
              <a:stretch>
                <a:fillRect/>
              </a:stretch>
            </p:blipFill>
            <p:spPr>
              <a:xfrm>
                <a:off x="11031336" y="2176632"/>
                <a:ext cx="849960" cy="9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Entrada de lápiz 26"/>
              <p14:cNvContentPartPr/>
              <p14:nvPr/>
            </p14:nvContentPartPr>
            <p14:xfrm>
              <a:off x="6953976" y="4898952"/>
              <a:ext cx="901800" cy="49680"/>
            </p14:xfrm>
          </p:contentPart>
        </mc:Choice>
        <mc:Fallback xmlns="">
          <p:pic>
            <p:nvPicPr>
              <p:cNvPr id="27" name="Entrada de lápiz 26"/>
              <p:cNvPicPr/>
              <p:nvPr/>
            </p:nvPicPr>
            <p:blipFill>
              <a:blip r:embed="rId13"/>
              <a:stretch>
                <a:fillRect/>
              </a:stretch>
            </p:blipFill>
            <p:spPr>
              <a:xfrm>
                <a:off x="6943536" y="4890312"/>
                <a:ext cx="9237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Entrada de lápiz 34"/>
              <p14:cNvContentPartPr/>
              <p14:nvPr/>
            </p14:nvContentPartPr>
            <p14:xfrm>
              <a:off x="5888736" y="5126472"/>
              <a:ext cx="50400" cy="1079280"/>
            </p14:xfrm>
          </p:contentPart>
        </mc:Choice>
        <mc:Fallback xmlns="">
          <p:pic>
            <p:nvPicPr>
              <p:cNvPr id="35" name="Entrada de lápiz 34"/>
              <p:cNvPicPr/>
              <p:nvPr/>
            </p:nvPicPr>
            <p:blipFill>
              <a:blip r:embed="rId15"/>
              <a:stretch>
                <a:fillRect/>
              </a:stretch>
            </p:blipFill>
            <p:spPr>
              <a:xfrm>
                <a:off x="5879376" y="5118912"/>
                <a:ext cx="66600" cy="109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trada de lápiz 36"/>
              <p14:cNvContentPartPr/>
              <p14:nvPr/>
            </p14:nvContentPartPr>
            <p14:xfrm>
              <a:off x="5702616" y="5613552"/>
              <a:ext cx="354960" cy="443520"/>
            </p14:xfrm>
          </p:contentPart>
        </mc:Choice>
        <mc:Fallback xmlns="">
          <p:pic>
            <p:nvPicPr>
              <p:cNvPr id="37" name="Entrada de lápiz 36"/>
              <p:cNvPicPr/>
              <p:nvPr/>
            </p:nvPicPr>
            <p:blipFill>
              <a:blip r:embed="rId17"/>
              <a:stretch>
                <a:fillRect/>
              </a:stretch>
            </p:blipFill>
            <p:spPr>
              <a:xfrm>
                <a:off x="5697936" y="5605632"/>
                <a:ext cx="365760" cy="456840"/>
              </a:xfrm>
              <a:prstGeom prst="rect">
                <a:avLst/>
              </a:prstGeom>
            </p:spPr>
          </p:pic>
        </mc:Fallback>
      </mc:AlternateContent>
    </p:spTree>
    <p:extLst>
      <p:ext uri="{BB962C8B-B14F-4D97-AF65-F5344CB8AC3E}">
        <p14:creationId xmlns:p14="http://schemas.microsoft.com/office/powerpoint/2010/main" val="270274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p:sp>
        <p:nvSpPr>
          <p:cNvPr id="3" name="Marcador de contenido 2"/>
          <p:cNvSpPr>
            <a:spLocks noGrp="1"/>
          </p:cNvSpPr>
          <p:nvPr>
            <p:ph sz="quarter" idx="1"/>
          </p:nvPr>
        </p:nvSpPr>
        <p:spPr>
          <a:xfrm>
            <a:off x="816864" y="1600200"/>
            <a:ext cx="5401056" cy="4495800"/>
          </a:xfrm>
        </p:spPr>
        <p:txBody>
          <a:bodyPr>
            <a:normAutofit/>
          </a:bodyPr>
          <a:lstStyle/>
          <a:p>
            <a:pPr marL="0" indent="0" algn="just">
              <a:buNone/>
            </a:pPr>
            <a:r>
              <a:rPr lang="es-MX" sz="2400" b="1" dirty="0" smtClean="0"/>
              <a:t>Ejemplo 4: </a:t>
            </a:r>
            <a:r>
              <a:rPr lang="es-MX" sz="2400" dirty="0" smtClean="0"/>
              <a:t>Un </a:t>
            </a:r>
            <a:r>
              <a:rPr lang="es-MX" sz="2400" dirty="0"/>
              <a:t>medicamento para malestar estomacal tiene la advertencia de que </a:t>
            </a:r>
            <a:r>
              <a:rPr lang="es-MX" sz="2400" dirty="0" smtClean="0"/>
              <a:t>algunos usuarios </a:t>
            </a:r>
            <a:r>
              <a:rPr lang="es-MX" sz="2400" dirty="0"/>
              <a:t>pueden presentar una reacción adversa a él, más aún, se piensa </a:t>
            </a:r>
            <a:r>
              <a:rPr lang="es-MX" sz="2400" dirty="0" smtClean="0"/>
              <a:t>que alrededor </a:t>
            </a:r>
            <a:r>
              <a:rPr lang="es-MX" sz="2400" dirty="0"/>
              <a:t>del 3% de los usuarios tienen tal reacción. </a:t>
            </a:r>
            <a:r>
              <a:rPr lang="es-MX" sz="2400" dirty="0" smtClean="0"/>
              <a:t>En </a:t>
            </a:r>
            <a:r>
              <a:rPr lang="es-MX" sz="2400" dirty="0"/>
              <a:t>una muestra aleatoria </a:t>
            </a:r>
            <a:r>
              <a:rPr lang="es-MX" sz="2400" dirty="0" smtClean="0"/>
              <a:t>de 150 </a:t>
            </a:r>
            <a:r>
              <a:rPr lang="es-MX" sz="2400" dirty="0"/>
              <a:t>personas con malestar </a:t>
            </a:r>
            <a:r>
              <a:rPr lang="es-MX" sz="2400" dirty="0" smtClean="0"/>
              <a:t>estomacal se </a:t>
            </a:r>
            <a:r>
              <a:rPr lang="es-MX" sz="2400" dirty="0"/>
              <a:t>usa el medicamento, encuentre </a:t>
            </a:r>
            <a:r>
              <a:rPr lang="es-MX" sz="2400" dirty="0" smtClean="0"/>
              <a:t>la probabilidad </a:t>
            </a:r>
            <a:r>
              <a:rPr lang="es-MX" sz="2400" dirty="0"/>
              <a:t>de que la proporción de la muestra de los usuarios que </a:t>
            </a:r>
            <a:r>
              <a:rPr lang="es-MX" sz="2400" dirty="0" smtClean="0"/>
              <a:t>realmente presentan </a:t>
            </a:r>
            <a:r>
              <a:rPr lang="es-MX" sz="2400" dirty="0"/>
              <a:t>una reacción adversa, exceda el 4</a:t>
            </a:r>
            <a:r>
              <a:rPr lang="es-MX" sz="2400" dirty="0" smtClean="0"/>
              <a:t>%.</a:t>
            </a:r>
            <a:endParaRPr lang="es-MX" sz="2400" dirty="0"/>
          </a:p>
        </p:txBody>
      </p:sp>
      <mc:AlternateContent xmlns:mc="http://schemas.openxmlformats.org/markup-compatibility/2006" xmlns:a14="http://schemas.microsoft.com/office/drawing/2010/main">
        <mc:Choice Requires="a14">
          <p:sp>
            <p:nvSpPr>
              <p:cNvPr id="5" name="Rectángulo 4"/>
              <p:cNvSpPr/>
              <p:nvPr/>
            </p:nvSpPr>
            <p:spPr>
              <a:xfrm>
                <a:off x="6252464" y="1600200"/>
                <a:ext cx="3736848" cy="2980816"/>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𝑧</m:t>
                      </m:r>
                      <m:r>
                        <a:rPr lang="es-MX" i="1" smtClean="0">
                          <a:latin typeface="Cambria Math" panose="02040503050406030204" pitchFamily="18" charset="0"/>
                        </a:rPr>
                        <m:t>= </m:t>
                      </m:r>
                      <m:f>
                        <m:fPr>
                          <m:ctrlPr>
                            <a:rPr lang="es-MX" i="1">
                              <a:latin typeface="Cambria Math" panose="02040503050406030204" pitchFamily="18" charset="0"/>
                            </a:rPr>
                          </m:ctrlPr>
                        </m:fPr>
                        <m:num>
                          <m:acc>
                            <m:accPr>
                              <m:chr m:val="̂"/>
                              <m:ctrlPr>
                                <a:rPr lang="es-MX" i="1">
                                  <a:latin typeface="Cambria Math" panose="02040503050406030204" pitchFamily="18" charset="0"/>
                                </a:rPr>
                              </m:ctrlPr>
                            </m:accPr>
                            <m:e>
                              <m:r>
                                <a:rPr lang="es-MX" i="1">
                                  <a:latin typeface="Cambria Math" panose="02040503050406030204" pitchFamily="18" charset="0"/>
                                </a:rPr>
                                <m:t>𝑝</m:t>
                              </m:r>
                            </m:e>
                          </m:acc>
                          <m:r>
                            <a:rPr lang="es-MX" i="1" dirty="0">
                              <a:latin typeface="Cambria Math" panose="02040503050406030204" pitchFamily="18" charset="0"/>
                            </a:rPr>
                            <m:t>−</m:t>
                          </m:r>
                          <m:r>
                            <a:rPr lang="es-MX" i="1" dirty="0">
                              <a:latin typeface="Cambria Math" panose="02040503050406030204" pitchFamily="18" charset="0"/>
                            </a:rPr>
                            <m:t>𝑝</m:t>
                          </m:r>
                        </m:num>
                        <m:den>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b="0" i="1" smtClean="0">
                                      <a:latin typeface="Cambria Math" panose="02040503050406030204" pitchFamily="18" charset="0"/>
                                    </a:rPr>
                                    <m:t>𝑝𝑞</m:t>
                                  </m:r>
                                  <m:r>
                                    <a:rPr lang="es-MX" i="1">
                                      <a:latin typeface="Cambria Math" panose="02040503050406030204" pitchFamily="18" charset="0"/>
                                    </a:rPr>
                                    <m:t> </m:t>
                                  </m:r>
                                </m:num>
                                <m:den>
                                  <m:r>
                                    <a:rPr lang="es-MX" i="1">
                                      <a:latin typeface="Cambria Math" panose="02040503050406030204" pitchFamily="18" charset="0"/>
                                    </a:rPr>
                                    <m:t>𝑛</m:t>
                                  </m:r>
                                </m:den>
                              </m:f>
                              <m:r>
                                <a:rPr lang="es-MX" i="1">
                                  <a:latin typeface="Cambria Math" panose="02040503050406030204" pitchFamily="18" charset="0"/>
                                </a:rPr>
                                <m:t>  </m:t>
                              </m:r>
                            </m:e>
                          </m:rad>
                        </m:den>
                      </m:f>
                    </m:oMath>
                  </m:oMathPara>
                </a14:m>
                <a:endParaRPr lang="es-MX" dirty="0"/>
              </a:p>
              <a:p>
                <a:pPr algn="just"/>
                <a:r>
                  <a:rPr lang="es-MX" dirty="0"/>
                  <a:t>Si la población es finita y el muestreo es sin reemplazo se agrega el factor de corrección</a:t>
                </a:r>
              </a:p>
              <a:p>
                <a:pPr algn="just"/>
                <a:endParaRPr lang="es-MX" dirty="0"/>
              </a:p>
              <a:p>
                <a:pPr algn="just"/>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𝑧</m:t>
                      </m:r>
                      <m:r>
                        <a:rPr lang="es-MX" i="1">
                          <a:latin typeface="Cambria Math" panose="02040503050406030204" pitchFamily="18" charset="0"/>
                        </a:rPr>
                        <m:t>= </m:t>
                      </m:r>
                      <m:f>
                        <m:fPr>
                          <m:ctrlPr>
                            <a:rPr lang="es-MX" i="1">
                              <a:latin typeface="Cambria Math" panose="02040503050406030204" pitchFamily="18" charset="0"/>
                            </a:rPr>
                          </m:ctrlPr>
                        </m:fPr>
                        <m:num>
                          <m:acc>
                            <m:accPr>
                              <m:chr m:val="̂"/>
                              <m:ctrlPr>
                                <a:rPr lang="es-MX" i="1">
                                  <a:latin typeface="Cambria Math" panose="02040503050406030204" pitchFamily="18" charset="0"/>
                                </a:rPr>
                              </m:ctrlPr>
                            </m:accPr>
                            <m:e>
                              <m:r>
                                <a:rPr lang="es-MX" i="1">
                                  <a:latin typeface="Cambria Math" panose="02040503050406030204" pitchFamily="18" charset="0"/>
                                </a:rPr>
                                <m:t>𝑝</m:t>
                              </m:r>
                            </m:e>
                          </m:acc>
                          <m:r>
                            <a:rPr lang="es-MX" i="1" dirty="0">
                              <a:latin typeface="Cambria Math" panose="02040503050406030204" pitchFamily="18" charset="0"/>
                            </a:rPr>
                            <m:t>−</m:t>
                          </m:r>
                          <m:r>
                            <a:rPr lang="es-MX" i="1" dirty="0">
                              <a:latin typeface="Cambria Math" panose="02040503050406030204" pitchFamily="18" charset="0"/>
                            </a:rPr>
                            <m:t>𝑝</m:t>
                          </m:r>
                        </m:num>
                        <m:den>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b="0" i="1" smtClean="0">
                                      <a:latin typeface="Cambria Math" panose="02040503050406030204" pitchFamily="18" charset="0"/>
                                    </a:rPr>
                                    <m:t>𝑝𝑞</m:t>
                                  </m:r>
                                </m:num>
                                <m:den>
                                  <m:r>
                                    <a:rPr lang="es-MX" i="1">
                                      <a:latin typeface="Cambria Math" panose="02040503050406030204" pitchFamily="18" charset="0"/>
                                    </a:rPr>
                                    <m:t>𝑛</m:t>
                                  </m:r>
                                </m:den>
                              </m:f>
                              <m:r>
                                <a:rPr lang="es-MX" i="1">
                                  <a:latin typeface="Cambria Math" panose="02040503050406030204" pitchFamily="18" charset="0"/>
                                </a:rPr>
                                <m:t>  </m:t>
                              </m:r>
                            </m:e>
                          </m:rad>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den>
                      </m:f>
                    </m:oMath>
                  </m:oMathPara>
                </a14:m>
                <a:endParaRPr lang="es-MX" dirty="0"/>
              </a:p>
            </p:txBody>
          </p:sp>
        </mc:Choice>
        <mc:Fallback xmlns="">
          <p:sp>
            <p:nvSpPr>
              <p:cNvPr id="5" name="Rectángulo 4"/>
              <p:cNvSpPr>
                <a:spLocks noRot="1" noChangeAspect="1" noMove="1" noResize="1" noEditPoints="1" noAdjustHandles="1" noChangeArrowheads="1" noChangeShapeType="1" noTextEdit="1"/>
              </p:cNvSpPr>
              <p:nvPr/>
            </p:nvSpPr>
            <p:spPr>
              <a:xfrm>
                <a:off x="6252464" y="1600200"/>
                <a:ext cx="3736848" cy="2980816"/>
              </a:xfrm>
              <a:prstGeom prst="rect">
                <a:avLst/>
              </a:prstGeom>
              <a:blipFill>
                <a:blip r:embed="rId2"/>
                <a:stretch>
                  <a:fillRect l="-1468" r="-130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8563356" y="5819001"/>
                <a:ext cx="368691"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b="0" i="1" smtClean="0">
                              <a:latin typeface="Cambria Math" panose="02040503050406030204" pitchFamily="18" charset="0"/>
                            </a:rPr>
                          </m:ctrlPr>
                        </m:fPr>
                        <m:num>
                          <m:r>
                            <a:rPr lang="es-MX" b="0" i="1" smtClean="0">
                              <a:latin typeface="Cambria Math" panose="02040503050406030204" pitchFamily="18" charset="0"/>
                            </a:rPr>
                            <m:t>0.5</m:t>
                          </m:r>
                        </m:num>
                        <m:den>
                          <m:r>
                            <a:rPr lang="es-MX" b="0" i="1" smtClean="0">
                              <a:latin typeface="Cambria Math" panose="02040503050406030204" pitchFamily="18" charset="0"/>
                            </a:rPr>
                            <m:t>𝑛</m:t>
                          </m:r>
                        </m:den>
                      </m:f>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8563356" y="5819001"/>
                <a:ext cx="368691" cy="52597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6" name="Entrada de lápiz 55"/>
              <p14:cNvContentPartPr/>
              <p14:nvPr/>
            </p14:nvContentPartPr>
            <p14:xfrm>
              <a:off x="8429976" y="151632"/>
              <a:ext cx="1581480" cy="165960"/>
            </p14:xfrm>
          </p:contentPart>
        </mc:Choice>
        <mc:Fallback xmlns="">
          <p:pic>
            <p:nvPicPr>
              <p:cNvPr id="56" name="Entrada de lápiz 55"/>
              <p:cNvPicPr/>
              <p:nvPr/>
            </p:nvPicPr>
            <p:blipFill>
              <a:blip r:embed="rId5"/>
              <a:stretch>
                <a:fillRect/>
              </a:stretch>
            </p:blipFill>
            <p:spPr>
              <a:xfrm>
                <a:off x="8421696" y="145152"/>
                <a:ext cx="1599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6" name="Entrada de lápiz 75"/>
              <p14:cNvContentPartPr/>
              <p14:nvPr/>
            </p14:nvContentPartPr>
            <p14:xfrm>
              <a:off x="4841856" y="6061392"/>
              <a:ext cx="1689120" cy="165240"/>
            </p14:xfrm>
          </p:contentPart>
        </mc:Choice>
        <mc:Fallback xmlns="">
          <p:pic>
            <p:nvPicPr>
              <p:cNvPr id="76" name="Entrada de lápiz 75"/>
              <p:cNvPicPr/>
              <p:nvPr/>
            </p:nvPicPr>
            <p:blipFill>
              <a:blip r:embed="rId7"/>
              <a:stretch>
                <a:fillRect/>
              </a:stretch>
            </p:blipFill>
            <p:spPr>
              <a:xfrm>
                <a:off x="4835736" y="6053832"/>
                <a:ext cx="1700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0" name="Entrada de lápiz 79"/>
              <p14:cNvContentPartPr/>
              <p14:nvPr/>
            </p14:nvContentPartPr>
            <p14:xfrm>
              <a:off x="5718816" y="5889312"/>
              <a:ext cx="231120" cy="361440"/>
            </p14:xfrm>
          </p:contentPart>
        </mc:Choice>
        <mc:Fallback xmlns="">
          <p:pic>
            <p:nvPicPr>
              <p:cNvPr id="80" name="Entrada de lápiz 79"/>
              <p:cNvPicPr/>
              <p:nvPr/>
            </p:nvPicPr>
            <p:blipFill>
              <a:blip r:embed="rId9"/>
              <a:stretch>
                <a:fillRect/>
              </a:stretch>
            </p:blipFill>
            <p:spPr>
              <a:xfrm>
                <a:off x="5708376" y="5879952"/>
                <a:ext cx="2516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8" name="Entrada de lápiz 87"/>
              <p14:cNvContentPartPr/>
              <p14:nvPr/>
            </p14:nvContentPartPr>
            <p14:xfrm>
              <a:off x="5736816" y="6309792"/>
              <a:ext cx="325080" cy="239760"/>
            </p14:xfrm>
          </p:contentPart>
        </mc:Choice>
        <mc:Fallback xmlns="">
          <p:pic>
            <p:nvPicPr>
              <p:cNvPr id="88" name="Entrada de lápiz 87"/>
              <p:cNvPicPr/>
              <p:nvPr/>
            </p:nvPicPr>
            <p:blipFill>
              <a:blip r:embed="rId11"/>
              <a:stretch>
                <a:fillRect/>
              </a:stretch>
            </p:blipFill>
            <p:spPr>
              <a:xfrm>
                <a:off x="5728536" y="6301872"/>
                <a:ext cx="343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0" name="Entrada de lápiz 89"/>
              <p14:cNvContentPartPr/>
              <p14:nvPr/>
            </p14:nvContentPartPr>
            <p14:xfrm>
              <a:off x="8428176" y="5698512"/>
              <a:ext cx="804600" cy="854280"/>
            </p14:xfrm>
          </p:contentPart>
        </mc:Choice>
        <mc:Fallback xmlns="">
          <p:pic>
            <p:nvPicPr>
              <p:cNvPr id="90" name="Entrada de lápiz 89"/>
              <p:cNvPicPr/>
              <p:nvPr/>
            </p:nvPicPr>
            <p:blipFill>
              <a:blip r:embed="rId13"/>
              <a:stretch>
                <a:fillRect/>
              </a:stretch>
            </p:blipFill>
            <p:spPr>
              <a:xfrm>
                <a:off x="8419536" y="5691312"/>
                <a:ext cx="82296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0" name="Entrada de lápiz 99"/>
              <p14:cNvContentPartPr/>
              <p14:nvPr/>
            </p14:nvContentPartPr>
            <p14:xfrm>
              <a:off x="9899496" y="162072"/>
              <a:ext cx="1464480" cy="1059120"/>
            </p14:xfrm>
          </p:contentPart>
        </mc:Choice>
        <mc:Fallback xmlns="">
          <p:pic>
            <p:nvPicPr>
              <p:cNvPr id="100" name="Entrada de lápiz 99"/>
              <p:cNvPicPr/>
              <p:nvPr/>
            </p:nvPicPr>
            <p:blipFill>
              <a:blip r:embed="rId15"/>
              <a:stretch>
                <a:fillRect/>
              </a:stretch>
            </p:blipFill>
            <p:spPr>
              <a:xfrm>
                <a:off x="9890856" y="156672"/>
                <a:ext cx="1479600" cy="107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5" name="Entrada de lápiz 104"/>
              <p14:cNvContentPartPr/>
              <p14:nvPr/>
            </p14:nvContentPartPr>
            <p14:xfrm>
              <a:off x="11190096" y="392112"/>
              <a:ext cx="270360" cy="111240"/>
            </p14:xfrm>
          </p:contentPart>
        </mc:Choice>
        <mc:Fallback xmlns="">
          <p:pic>
            <p:nvPicPr>
              <p:cNvPr id="105" name="Entrada de lápiz 104"/>
              <p:cNvPicPr/>
              <p:nvPr/>
            </p:nvPicPr>
            <p:blipFill>
              <a:blip r:embed="rId17"/>
              <a:stretch>
                <a:fillRect/>
              </a:stretch>
            </p:blipFill>
            <p:spPr>
              <a:xfrm>
                <a:off x="11178936" y="386352"/>
                <a:ext cx="291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8" name="Entrada de lápiz 107"/>
              <p14:cNvContentPartPr/>
              <p14:nvPr/>
            </p14:nvContentPartPr>
            <p14:xfrm>
              <a:off x="1022976" y="6191352"/>
              <a:ext cx="2207880" cy="566280"/>
            </p14:xfrm>
          </p:contentPart>
        </mc:Choice>
        <mc:Fallback xmlns="">
          <p:pic>
            <p:nvPicPr>
              <p:cNvPr id="108" name="Entrada de lápiz 107"/>
              <p:cNvPicPr/>
              <p:nvPr/>
            </p:nvPicPr>
            <p:blipFill>
              <a:blip r:embed="rId19"/>
              <a:stretch>
                <a:fillRect/>
              </a:stretch>
            </p:blipFill>
            <p:spPr>
              <a:xfrm>
                <a:off x="1013256" y="6182712"/>
                <a:ext cx="223056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 name="Entrada de lápiz 122"/>
              <p14:cNvContentPartPr/>
              <p14:nvPr/>
            </p14:nvContentPartPr>
            <p14:xfrm>
              <a:off x="1997496" y="6039432"/>
              <a:ext cx="1304640" cy="72360"/>
            </p14:xfrm>
          </p:contentPart>
        </mc:Choice>
        <mc:Fallback xmlns="">
          <p:pic>
            <p:nvPicPr>
              <p:cNvPr id="123" name="Entrada de lápiz 122"/>
              <p:cNvPicPr/>
              <p:nvPr/>
            </p:nvPicPr>
            <p:blipFill>
              <a:blip r:embed="rId21"/>
              <a:stretch>
                <a:fillRect/>
              </a:stretch>
            </p:blipFill>
            <p:spPr>
              <a:xfrm>
                <a:off x="1989576" y="6032592"/>
                <a:ext cx="13244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7" name="Entrada de lápiz 126"/>
              <p14:cNvContentPartPr/>
              <p14:nvPr/>
            </p14:nvContentPartPr>
            <p14:xfrm>
              <a:off x="86256" y="2551032"/>
              <a:ext cx="675360" cy="1221120"/>
            </p14:xfrm>
          </p:contentPart>
        </mc:Choice>
        <mc:Fallback xmlns="">
          <p:pic>
            <p:nvPicPr>
              <p:cNvPr id="127" name="Entrada de lápiz 126"/>
              <p:cNvPicPr/>
              <p:nvPr/>
            </p:nvPicPr>
            <p:blipFill>
              <a:blip r:embed="rId23"/>
              <a:stretch>
                <a:fillRect/>
              </a:stretch>
            </p:blipFill>
            <p:spPr>
              <a:xfrm>
                <a:off x="78336" y="2542392"/>
                <a:ext cx="687960" cy="1238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5" name="Entrada de lápiz 134"/>
              <p14:cNvContentPartPr/>
              <p14:nvPr/>
            </p14:nvContentPartPr>
            <p14:xfrm>
              <a:off x="158976" y="3082752"/>
              <a:ext cx="788040" cy="1034280"/>
            </p14:xfrm>
          </p:contentPart>
        </mc:Choice>
        <mc:Fallback xmlns="">
          <p:pic>
            <p:nvPicPr>
              <p:cNvPr id="135" name="Entrada de lápiz 134"/>
              <p:cNvPicPr/>
              <p:nvPr/>
            </p:nvPicPr>
            <p:blipFill>
              <a:blip r:embed="rId25"/>
              <a:stretch>
                <a:fillRect/>
              </a:stretch>
            </p:blipFill>
            <p:spPr>
              <a:xfrm>
                <a:off x="150696" y="3073032"/>
                <a:ext cx="806040" cy="105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7" name="Entrada de lápiz 136"/>
              <p14:cNvContentPartPr/>
              <p14:nvPr/>
            </p14:nvContentPartPr>
            <p14:xfrm>
              <a:off x="128376" y="4165632"/>
              <a:ext cx="528840" cy="652320"/>
            </p14:xfrm>
          </p:contentPart>
        </mc:Choice>
        <mc:Fallback xmlns="">
          <p:pic>
            <p:nvPicPr>
              <p:cNvPr id="137" name="Entrada de lápiz 136"/>
              <p:cNvPicPr/>
              <p:nvPr/>
            </p:nvPicPr>
            <p:blipFill>
              <a:blip r:embed="rId27"/>
              <a:stretch>
                <a:fillRect/>
              </a:stretch>
            </p:blipFill>
            <p:spPr>
              <a:xfrm>
                <a:off x="120096" y="4155552"/>
                <a:ext cx="5461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2" name="Entrada de lápiz 141"/>
              <p14:cNvContentPartPr/>
              <p14:nvPr/>
            </p14:nvContentPartPr>
            <p14:xfrm>
              <a:off x="63216" y="4073472"/>
              <a:ext cx="764280" cy="766080"/>
            </p14:xfrm>
          </p:contentPart>
        </mc:Choice>
        <mc:Fallback xmlns="">
          <p:pic>
            <p:nvPicPr>
              <p:cNvPr id="142" name="Entrada de lápiz 141"/>
              <p:cNvPicPr/>
              <p:nvPr/>
            </p:nvPicPr>
            <p:blipFill>
              <a:blip r:embed="rId29"/>
              <a:stretch>
                <a:fillRect/>
              </a:stretch>
            </p:blipFill>
            <p:spPr>
              <a:xfrm>
                <a:off x="54936" y="4063392"/>
                <a:ext cx="782640" cy="785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5" name="Entrada de lápiz 144"/>
              <p14:cNvContentPartPr/>
              <p14:nvPr/>
            </p14:nvContentPartPr>
            <p14:xfrm>
              <a:off x="106776" y="5116752"/>
              <a:ext cx="324000" cy="406440"/>
            </p14:xfrm>
          </p:contentPart>
        </mc:Choice>
        <mc:Fallback xmlns="">
          <p:pic>
            <p:nvPicPr>
              <p:cNvPr id="145" name="Entrada de lápiz 144"/>
              <p:cNvPicPr/>
              <p:nvPr/>
            </p:nvPicPr>
            <p:blipFill>
              <a:blip r:embed="rId31"/>
              <a:stretch>
                <a:fillRect/>
              </a:stretch>
            </p:blipFill>
            <p:spPr>
              <a:xfrm>
                <a:off x="99216" y="5109192"/>
                <a:ext cx="3409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9" name="Entrada de lápiz 148"/>
              <p14:cNvContentPartPr/>
              <p14:nvPr/>
            </p14:nvContentPartPr>
            <p14:xfrm>
              <a:off x="181656" y="3380112"/>
              <a:ext cx="723600" cy="740880"/>
            </p14:xfrm>
          </p:contentPart>
        </mc:Choice>
        <mc:Fallback xmlns="">
          <p:pic>
            <p:nvPicPr>
              <p:cNvPr id="149" name="Entrada de lápiz 148"/>
              <p:cNvPicPr/>
              <p:nvPr/>
            </p:nvPicPr>
            <p:blipFill>
              <a:blip r:embed="rId33"/>
              <a:stretch>
                <a:fillRect/>
              </a:stretch>
            </p:blipFill>
            <p:spPr>
              <a:xfrm>
                <a:off x="174456" y="3372552"/>
                <a:ext cx="73944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6" name="Entrada de lápiz 155"/>
              <p14:cNvContentPartPr/>
              <p14:nvPr/>
            </p14:nvContentPartPr>
            <p14:xfrm>
              <a:off x="252216" y="4789872"/>
              <a:ext cx="84240" cy="74160"/>
            </p14:xfrm>
          </p:contentPart>
        </mc:Choice>
        <mc:Fallback xmlns="">
          <p:pic>
            <p:nvPicPr>
              <p:cNvPr id="156" name="Entrada de lápiz 155"/>
              <p:cNvPicPr/>
              <p:nvPr/>
            </p:nvPicPr>
            <p:blipFill>
              <a:blip r:embed="rId35"/>
              <a:stretch>
                <a:fillRect/>
              </a:stretch>
            </p:blipFill>
            <p:spPr>
              <a:xfrm>
                <a:off x="244656" y="4782312"/>
                <a:ext cx="997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Entrada de lápiz 168"/>
              <p14:cNvContentPartPr/>
              <p14:nvPr/>
            </p14:nvContentPartPr>
            <p14:xfrm>
              <a:off x="9933696" y="5024952"/>
              <a:ext cx="1956240" cy="1576800"/>
            </p14:xfrm>
          </p:contentPart>
        </mc:Choice>
        <mc:Fallback xmlns="">
          <p:pic>
            <p:nvPicPr>
              <p:cNvPr id="169" name="Entrada de lápiz 168"/>
              <p:cNvPicPr/>
              <p:nvPr/>
            </p:nvPicPr>
            <p:blipFill>
              <a:blip r:embed="rId37"/>
              <a:stretch>
                <a:fillRect/>
              </a:stretch>
            </p:blipFill>
            <p:spPr>
              <a:xfrm>
                <a:off x="9925056" y="5016672"/>
                <a:ext cx="1975680" cy="1595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9" name="Entrada de lápiz 218"/>
              <p14:cNvContentPartPr/>
              <p14:nvPr/>
            </p14:nvContentPartPr>
            <p14:xfrm>
              <a:off x="8690616" y="1617912"/>
              <a:ext cx="1658520" cy="433800"/>
            </p14:xfrm>
          </p:contentPart>
        </mc:Choice>
        <mc:Fallback xmlns="">
          <p:pic>
            <p:nvPicPr>
              <p:cNvPr id="219" name="Entrada de lápiz 218"/>
              <p:cNvPicPr/>
              <p:nvPr/>
            </p:nvPicPr>
            <p:blipFill>
              <a:blip r:embed="rId39"/>
              <a:stretch>
                <a:fillRect/>
              </a:stretch>
            </p:blipFill>
            <p:spPr>
              <a:xfrm>
                <a:off x="8680536" y="1612152"/>
                <a:ext cx="16761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1" name="Entrada de lápiz 220"/>
              <p14:cNvContentPartPr/>
              <p14:nvPr/>
            </p14:nvContentPartPr>
            <p14:xfrm>
              <a:off x="9386496" y="2015352"/>
              <a:ext cx="2246400" cy="48600"/>
            </p14:xfrm>
          </p:contentPart>
        </mc:Choice>
        <mc:Fallback xmlns="">
          <p:pic>
            <p:nvPicPr>
              <p:cNvPr id="221" name="Entrada de lápiz 220"/>
              <p:cNvPicPr/>
              <p:nvPr/>
            </p:nvPicPr>
            <p:blipFill>
              <a:blip r:embed="rId41"/>
              <a:stretch>
                <a:fillRect/>
              </a:stretch>
            </p:blipFill>
            <p:spPr>
              <a:xfrm>
                <a:off x="9380016" y="2005632"/>
                <a:ext cx="2261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0" name="Entrada de lápiz 239"/>
              <p14:cNvContentPartPr/>
              <p14:nvPr/>
            </p14:nvContentPartPr>
            <p14:xfrm>
              <a:off x="10313496" y="2454552"/>
              <a:ext cx="816840" cy="21600"/>
            </p14:xfrm>
          </p:contentPart>
        </mc:Choice>
        <mc:Fallback xmlns="">
          <p:pic>
            <p:nvPicPr>
              <p:cNvPr id="240" name="Entrada de lápiz 239"/>
              <p:cNvPicPr/>
              <p:nvPr/>
            </p:nvPicPr>
            <p:blipFill>
              <a:blip r:embed="rId43"/>
              <a:stretch>
                <a:fillRect/>
              </a:stretch>
            </p:blipFill>
            <p:spPr>
              <a:xfrm>
                <a:off x="10306296" y="2449152"/>
                <a:ext cx="832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5" name="Entrada de lápiz 244"/>
              <p14:cNvContentPartPr/>
              <p14:nvPr/>
            </p14:nvContentPartPr>
            <p14:xfrm>
              <a:off x="10072296" y="2101752"/>
              <a:ext cx="1242720" cy="72720"/>
            </p14:xfrm>
          </p:contentPart>
        </mc:Choice>
        <mc:Fallback xmlns="">
          <p:pic>
            <p:nvPicPr>
              <p:cNvPr id="245" name="Entrada de lápiz 244"/>
              <p:cNvPicPr/>
              <p:nvPr/>
            </p:nvPicPr>
            <p:blipFill>
              <a:blip r:embed="rId45"/>
              <a:stretch>
                <a:fillRect/>
              </a:stretch>
            </p:blipFill>
            <p:spPr>
              <a:xfrm>
                <a:off x="10065456" y="2093112"/>
                <a:ext cx="12592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7" name="Entrada de lápiz 246"/>
              <p14:cNvContentPartPr/>
              <p14:nvPr/>
            </p14:nvContentPartPr>
            <p14:xfrm>
              <a:off x="9902736" y="2103912"/>
              <a:ext cx="146520" cy="435240"/>
            </p14:xfrm>
          </p:contentPart>
        </mc:Choice>
        <mc:Fallback xmlns="">
          <p:pic>
            <p:nvPicPr>
              <p:cNvPr id="247" name="Entrada de lápiz 246"/>
              <p:cNvPicPr/>
              <p:nvPr/>
            </p:nvPicPr>
            <p:blipFill>
              <a:blip r:embed="rId47"/>
              <a:stretch>
                <a:fillRect/>
              </a:stretch>
            </p:blipFill>
            <p:spPr>
              <a:xfrm>
                <a:off x="9894816" y="2093472"/>
                <a:ext cx="1648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8" name="Entrada de lápiz 247"/>
              <p14:cNvContentPartPr/>
              <p14:nvPr/>
            </p14:nvContentPartPr>
            <p14:xfrm>
              <a:off x="10357776" y="3170952"/>
              <a:ext cx="24120" cy="889920"/>
            </p14:xfrm>
          </p:contentPart>
        </mc:Choice>
        <mc:Fallback xmlns="">
          <p:pic>
            <p:nvPicPr>
              <p:cNvPr id="248" name="Entrada de lápiz 247"/>
              <p:cNvPicPr/>
              <p:nvPr/>
            </p:nvPicPr>
            <p:blipFill>
              <a:blip r:embed="rId49"/>
              <a:stretch>
                <a:fillRect/>
              </a:stretch>
            </p:blipFill>
            <p:spPr>
              <a:xfrm>
                <a:off x="10350216" y="3161952"/>
                <a:ext cx="41400" cy="90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0" name="Entrada de lápiz 249"/>
              <p14:cNvContentPartPr/>
              <p14:nvPr/>
            </p14:nvContentPartPr>
            <p14:xfrm>
              <a:off x="11035656" y="6344712"/>
              <a:ext cx="191160" cy="250920"/>
            </p14:xfrm>
          </p:contentPart>
        </mc:Choice>
        <mc:Fallback xmlns="">
          <p:pic>
            <p:nvPicPr>
              <p:cNvPr id="250" name="Entrada de lápiz 249"/>
              <p:cNvPicPr/>
              <p:nvPr/>
            </p:nvPicPr>
            <p:blipFill>
              <a:blip r:embed="rId51"/>
              <a:stretch>
                <a:fillRect/>
              </a:stretch>
            </p:blipFill>
            <p:spPr>
              <a:xfrm>
                <a:off x="11028096" y="6335352"/>
                <a:ext cx="208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2" name="Entrada de lápiz 251"/>
              <p14:cNvContentPartPr/>
              <p14:nvPr/>
            </p14:nvContentPartPr>
            <p14:xfrm>
              <a:off x="9376056" y="3168432"/>
              <a:ext cx="2254680" cy="847080"/>
            </p14:xfrm>
          </p:contentPart>
        </mc:Choice>
        <mc:Fallback xmlns="">
          <p:pic>
            <p:nvPicPr>
              <p:cNvPr id="252" name="Entrada de lápiz 251"/>
              <p:cNvPicPr/>
              <p:nvPr/>
            </p:nvPicPr>
            <p:blipFill>
              <a:blip r:embed="rId53"/>
              <a:stretch>
                <a:fillRect/>
              </a:stretch>
            </p:blipFill>
            <p:spPr>
              <a:xfrm>
                <a:off x="9368496" y="3159432"/>
                <a:ext cx="2270160" cy="865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9" name="Entrada de lápiz 258"/>
              <p14:cNvContentPartPr/>
              <p14:nvPr/>
            </p14:nvContentPartPr>
            <p14:xfrm>
              <a:off x="10846656" y="3620232"/>
              <a:ext cx="537840" cy="377640"/>
            </p14:xfrm>
          </p:contentPart>
        </mc:Choice>
        <mc:Fallback xmlns="">
          <p:pic>
            <p:nvPicPr>
              <p:cNvPr id="259" name="Entrada de lápiz 258"/>
              <p:cNvPicPr/>
              <p:nvPr/>
            </p:nvPicPr>
            <p:blipFill>
              <a:blip r:embed="rId55"/>
              <a:stretch>
                <a:fillRect/>
              </a:stretch>
            </p:blipFill>
            <p:spPr>
              <a:xfrm>
                <a:off x="10836576" y="3611232"/>
                <a:ext cx="5587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3" name="Entrada de lápiz 262"/>
              <p14:cNvContentPartPr/>
              <p14:nvPr/>
            </p14:nvContentPartPr>
            <p14:xfrm>
              <a:off x="10289016" y="4066272"/>
              <a:ext cx="768600" cy="241200"/>
            </p14:xfrm>
          </p:contentPart>
        </mc:Choice>
        <mc:Fallback xmlns="">
          <p:pic>
            <p:nvPicPr>
              <p:cNvPr id="263" name="Entrada de lápiz 262"/>
              <p:cNvPicPr/>
              <p:nvPr/>
            </p:nvPicPr>
            <p:blipFill>
              <a:blip r:embed="rId57"/>
              <a:stretch>
                <a:fillRect/>
              </a:stretch>
            </p:blipFill>
            <p:spPr>
              <a:xfrm>
                <a:off x="10281096" y="4055472"/>
                <a:ext cx="786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6" name="Entrada de lápiz 265"/>
              <p14:cNvContentPartPr/>
              <p14:nvPr/>
            </p14:nvContentPartPr>
            <p14:xfrm>
              <a:off x="10118736" y="1674072"/>
              <a:ext cx="1466640" cy="261360"/>
            </p14:xfrm>
          </p:contentPart>
        </mc:Choice>
        <mc:Fallback xmlns="">
          <p:pic>
            <p:nvPicPr>
              <p:cNvPr id="266" name="Entrada de lápiz 265"/>
              <p:cNvPicPr/>
              <p:nvPr/>
            </p:nvPicPr>
            <p:blipFill>
              <a:blip r:embed="rId59"/>
              <a:stretch>
                <a:fillRect/>
              </a:stretch>
            </p:blipFill>
            <p:spPr>
              <a:xfrm>
                <a:off x="10112616" y="1665072"/>
                <a:ext cx="14824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7" name="Entrada de lápiz 266"/>
              <p14:cNvContentPartPr/>
              <p14:nvPr/>
            </p14:nvContentPartPr>
            <p14:xfrm>
              <a:off x="10679976" y="2889432"/>
              <a:ext cx="826200" cy="316800"/>
            </p14:xfrm>
          </p:contentPart>
        </mc:Choice>
        <mc:Fallback xmlns="">
          <p:pic>
            <p:nvPicPr>
              <p:cNvPr id="267" name="Entrada de lápiz 266"/>
              <p:cNvPicPr/>
              <p:nvPr/>
            </p:nvPicPr>
            <p:blipFill>
              <a:blip r:embed="rId61"/>
              <a:stretch>
                <a:fillRect/>
              </a:stretch>
            </p:blipFill>
            <p:spPr>
              <a:xfrm>
                <a:off x="10671696" y="2880792"/>
                <a:ext cx="8449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3" name="Entrada de lápiz 272"/>
              <p14:cNvContentPartPr/>
              <p14:nvPr/>
            </p14:nvContentPartPr>
            <p14:xfrm>
              <a:off x="10295496" y="2133072"/>
              <a:ext cx="921600" cy="504360"/>
            </p14:xfrm>
          </p:contentPart>
        </mc:Choice>
        <mc:Fallback xmlns="">
          <p:pic>
            <p:nvPicPr>
              <p:cNvPr id="273" name="Entrada de lápiz 272"/>
              <p:cNvPicPr/>
              <p:nvPr/>
            </p:nvPicPr>
            <p:blipFill>
              <a:blip r:embed="rId63"/>
              <a:stretch>
                <a:fillRect/>
              </a:stretch>
            </p:blipFill>
            <p:spPr>
              <a:xfrm>
                <a:off x="10286496" y="2124432"/>
                <a:ext cx="941040" cy="520200"/>
              </a:xfrm>
              <a:prstGeom prst="rect">
                <a:avLst/>
              </a:prstGeom>
            </p:spPr>
          </p:pic>
        </mc:Fallback>
      </mc:AlternateContent>
    </p:spTree>
    <p:extLst>
      <p:ext uri="{BB962C8B-B14F-4D97-AF65-F5344CB8AC3E}">
        <p14:creationId xmlns:p14="http://schemas.microsoft.com/office/powerpoint/2010/main" val="1681518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proporciones</a:t>
            </a:r>
          </a:p>
        </p:txBody>
      </p:sp>
      <p:sp>
        <p:nvSpPr>
          <p:cNvPr id="3" name="Marcador de contenido 2"/>
          <p:cNvSpPr>
            <a:spLocks noGrp="1"/>
          </p:cNvSpPr>
          <p:nvPr>
            <p:ph sz="quarter" idx="1"/>
          </p:nvPr>
        </p:nvSpPr>
        <p:spPr>
          <a:xfrm>
            <a:off x="816864" y="1600200"/>
            <a:ext cx="5199888" cy="4495800"/>
          </a:xfrm>
        </p:spPr>
        <p:txBody>
          <a:bodyPr>
            <a:normAutofit fontScale="92500"/>
          </a:bodyPr>
          <a:lstStyle/>
          <a:p>
            <a:pPr marL="0" indent="0" algn="just">
              <a:buNone/>
            </a:pPr>
            <a:r>
              <a:rPr lang="es-MX" sz="2400" b="1" dirty="0" smtClean="0"/>
              <a:t>Ejemplo 5: </a:t>
            </a:r>
            <a:r>
              <a:rPr lang="es-MX" dirty="0"/>
              <a:t>Se sabe que la verdadera proporción de los componentes </a:t>
            </a:r>
            <a:r>
              <a:rPr lang="es-MX" dirty="0" smtClean="0"/>
              <a:t>defectuosos fabricadas </a:t>
            </a:r>
            <a:r>
              <a:rPr lang="es-MX" dirty="0"/>
              <a:t>por una firma es de 4%, </a:t>
            </a:r>
            <a:r>
              <a:rPr lang="es-MX" dirty="0" smtClean="0"/>
              <a:t> </a:t>
            </a:r>
            <a:r>
              <a:rPr lang="es-MX" dirty="0"/>
              <a:t>encuentre la </a:t>
            </a:r>
            <a:r>
              <a:rPr lang="es-MX" dirty="0" smtClean="0"/>
              <a:t>probabilidad </a:t>
            </a:r>
            <a:r>
              <a:rPr lang="es-MX" dirty="0"/>
              <a:t>de que </a:t>
            </a:r>
            <a:r>
              <a:rPr lang="es-MX" dirty="0" smtClean="0"/>
              <a:t>una muestra </a:t>
            </a:r>
            <a:r>
              <a:rPr lang="es-MX" dirty="0"/>
              <a:t>aleatoria de tamaño 60 tenga:</a:t>
            </a:r>
          </a:p>
          <a:p>
            <a:pPr marL="514350" indent="-514350" algn="just">
              <a:buClr>
                <a:schemeClr val="accent1"/>
              </a:buClr>
              <a:buSzPct val="100000"/>
              <a:buFont typeface="+mj-lt"/>
              <a:buAutoNum type="alphaLcPeriod"/>
            </a:pPr>
            <a:r>
              <a:rPr lang="es-MX" dirty="0" smtClean="0"/>
              <a:t>Menos </a:t>
            </a:r>
            <a:r>
              <a:rPr lang="es-MX" dirty="0"/>
              <a:t>del 3% de los componentes defectuosos.</a:t>
            </a:r>
          </a:p>
          <a:p>
            <a:pPr marL="514350" indent="-514350" algn="just">
              <a:buClr>
                <a:schemeClr val="accent1"/>
              </a:buClr>
              <a:buSzPct val="100000"/>
              <a:buFont typeface="+mj-lt"/>
              <a:buAutoNum type="alphaLcPeriod"/>
            </a:pPr>
            <a:r>
              <a:rPr lang="es-MX" dirty="0" smtClean="0"/>
              <a:t>Más </a:t>
            </a:r>
            <a:r>
              <a:rPr lang="es-MX" dirty="0"/>
              <a:t>del 1% pero menos del 5% de partes defectuosas.</a:t>
            </a:r>
            <a:endParaRPr lang="es-MX" sz="2400" dirty="0"/>
          </a:p>
        </p:txBody>
      </p:sp>
    </p:spTree>
    <p:extLst>
      <p:ext uri="{BB962C8B-B14F-4D97-AF65-F5344CB8AC3E}">
        <p14:creationId xmlns:p14="http://schemas.microsoft.com/office/powerpoint/2010/main" val="332867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a:t>
            </a:r>
            <a:r>
              <a:rPr lang="es-MX" dirty="0" err="1" smtClean="0"/>
              <a:t>muestral</a:t>
            </a:r>
            <a:r>
              <a:rPr lang="es-MX" dirty="0" smtClean="0"/>
              <a:t> de diferencia de medias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Dadas dos poblaciones con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1</m:t>
                        </m:r>
                      </m:sub>
                    </m:sSub>
                  </m:oMath>
                </a14:m>
                <a:r>
                  <a:rPr lang="es-MX" dirty="0" smtClean="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𝜎</m:t>
                        </m:r>
                      </m:e>
                      <m:sub>
                        <m:r>
                          <a:rPr lang="es-MX" b="0" i="1" smtClean="0">
                            <a:latin typeface="Cambria Math" panose="02040503050406030204" pitchFamily="18" charset="0"/>
                          </a:rPr>
                          <m:t>1</m:t>
                        </m:r>
                      </m:sub>
                    </m:sSub>
                  </m:oMath>
                </a14:m>
                <a:r>
                  <a:rPr lang="es-MX" dirty="0" smtClean="0"/>
                  <a:t> y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b="0" i="1" smtClean="0">
                            <a:latin typeface="Cambria Math" panose="02040503050406030204" pitchFamily="18" charset="0"/>
                          </a:rPr>
                          <m:t>2</m:t>
                        </m:r>
                      </m:sub>
                    </m:sSub>
                  </m:oMath>
                </a14:m>
                <a:r>
                  <a:rPr lang="es-MX" dirty="0"/>
                  <a:t> y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𝜎</m:t>
                        </m:r>
                      </m:e>
                      <m:sub>
                        <m:r>
                          <a:rPr lang="es-MX" b="0" i="1" smtClean="0">
                            <a:latin typeface="Cambria Math" panose="02040503050406030204" pitchFamily="18" charset="0"/>
                          </a:rPr>
                          <m:t>2</m:t>
                        </m:r>
                      </m:sub>
                    </m:sSub>
                  </m:oMath>
                </a14:m>
                <a:r>
                  <a:rPr lang="es-MX" dirty="0" smtClean="0"/>
                  <a:t>, se elige una muestra aleatoria de cada una de tamaños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m:t>
                        </m:r>
                      </m:sub>
                    </m:sSub>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𝑠</m:t>
                        </m:r>
                      </m:e>
                      <m:sub>
                        <m:r>
                          <a:rPr lang="es-MX" b="0" i="1" smtClean="0">
                            <a:latin typeface="Cambria Math" panose="02040503050406030204" pitchFamily="18" charset="0"/>
                          </a:rPr>
                          <m:t>1</m:t>
                        </m:r>
                      </m:sub>
                    </m:sSub>
                    <m:r>
                      <a:rPr lang="es-MX" b="0" i="1" smtClean="0">
                        <a:latin typeface="Cambria Math" panose="02040503050406030204" pitchFamily="18" charset="0"/>
                      </a:rPr>
                      <m:t>)</m:t>
                    </m:r>
                  </m:oMath>
                </a14:m>
                <a:r>
                  <a:rPr lang="es-MX" dirty="0" smtClean="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b="0" i="1" smtClean="0">
                            <a:latin typeface="Cambria Math" panose="02040503050406030204" pitchFamily="18" charset="0"/>
                          </a:rPr>
                          <m:t>2</m:t>
                        </m:r>
                      </m:sub>
                    </m:sSub>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𝑠</m:t>
                        </m:r>
                      </m:e>
                      <m:sub>
                        <m:r>
                          <a:rPr lang="es-MX" b="0" i="1" smtClean="0">
                            <a:latin typeface="Cambria Math" panose="02040503050406030204" pitchFamily="18" charset="0"/>
                          </a:rPr>
                          <m:t>2</m:t>
                        </m:r>
                      </m:sub>
                    </m:sSub>
                    <m:r>
                      <a:rPr lang="es-MX" i="1">
                        <a:latin typeface="Cambria Math" panose="02040503050406030204" pitchFamily="18" charset="0"/>
                      </a:rPr>
                      <m:t>)</m:t>
                    </m:r>
                  </m:oMath>
                </a14:m>
                <a:r>
                  <a:rPr lang="es-MX" dirty="0" smtClean="0"/>
                  <a:t>, se calcula la media </a:t>
                </a:r>
                <a:r>
                  <a:rPr lang="es-MX" dirty="0" err="1" smtClean="0"/>
                  <a:t>muestral</a:t>
                </a:r>
                <a:r>
                  <a:rPr lang="es-MX" dirty="0" smtClean="0"/>
                  <a:t> para cada una y la diferencia de tales medias.</a:t>
                </a:r>
              </a:p>
              <a:p>
                <a:pPr marL="0" indent="0" algn="just">
                  <a:buNone/>
                </a:pPr>
                <a:endParaRPr lang="es-MX" dirty="0" smtClean="0"/>
              </a:p>
              <a:p>
                <a:pPr marL="0" indent="0" algn="just">
                  <a:buNone/>
                </a:pPr>
                <a:r>
                  <a:rPr lang="es-MX" dirty="0" smtClean="0"/>
                  <a:t>El conjunto de todas estas diferencias </a:t>
                </a:r>
                <a:r>
                  <a:rPr lang="es-MX" dirty="0"/>
                  <a:t>se llama </a:t>
                </a:r>
                <a:r>
                  <a:rPr lang="es-MX" b="1" dirty="0"/>
                  <a:t>distribución </a:t>
                </a:r>
                <a:r>
                  <a:rPr lang="es-MX" b="1" dirty="0" err="1"/>
                  <a:t>muestral</a:t>
                </a:r>
                <a:r>
                  <a:rPr lang="es-MX" b="1" dirty="0"/>
                  <a:t> de </a:t>
                </a:r>
                <a:r>
                  <a:rPr lang="es-MX" b="1" dirty="0" smtClean="0"/>
                  <a:t>las diferencias </a:t>
                </a:r>
                <a:r>
                  <a:rPr lang="es-MX" b="1" dirty="0"/>
                  <a:t>entre medias </a:t>
                </a:r>
                <a:r>
                  <a:rPr lang="es-MX" dirty="0"/>
                  <a:t>o la </a:t>
                </a:r>
                <a:r>
                  <a:rPr lang="es-MX" b="1" dirty="0"/>
                  <a:t>distribución </a:t>
                </a:r>
                <a:r>
                  <a:rPr lang="es-MX" b="1" dirty="0" err="1"/>
                  <a:t>muestral</a:t>
                </a:r>
                <a:r>
                  <a:rPr lang="es-MX" b="1" dirty="0"/>
                  <a:t> del estadístico </a:t>
                </a:r>
                <a14:m>
                  <m:oMath xmlns:m="http://schemas.openxmlformats.org/officeDocument/2006/math">
                    <m:sSub>
                      <m:sSubPr>
                        <m:ctrlPr>
                          <a:rPr lang="es-MX" b="1" i="1" smtClean="0">
                            <a:latin typeface="Cambria Math" panose="02040503050406030204" pitchFamily="18" charset="0"/>
                          </a:rPr>
                        </m:ctrlPr>
                      </m:sSubPr>
                      <m:e>
                        <m:bar>
                          <m:barPr>
                            <m:pos m:val="top"/>
                            <m:ctrlPr>
                              <a:rPr lang="es-MX" b="1" i="1" smtClean="0">
                                <a:latin typeface="Cambria Math" panose="02040503050406030204" pitchFamily="18" charset="0"/>
                              </a:rPr>
                            </m:ctrlPr>
                          </m:barPr>
                          <m:e>
                            <m:r>
                              <a:rPr lang="es-MX" b="1" i="1" smtClean="0">
                                <a:latin typeface="Cambria Math" panose="02040503050406030204" pitchFamily="18" charset="0"/>
                              </a:rPr>
                              <m:t>𝒙</m:t>
                            </m:r>
                          </m:e>
                        </m:bar>
                      </m:e>
                      <m:sub>
                        <m:r>
                          <a:rPr lang="es-MX" b="1" i="1" smtClean="0">
                            <a:latin typeface="Cambria Math" panose="02040503050406030204" pitchFamily="18" charset="0"/>
                          </a:rPr>
                          <m:t>𝟏</m:t>
                        </m:r>
                      </m:sub>
                    </m:sSub>
                    <m:r>
                      <a:rPr lang="es-MX" b="1" i="1" smtClean="0">
                        <a:latin typeface="Cambria Math" panose="02040503050406030204" pitchFamily="18" charset="0"/>
                      </a:rPr>
                      <m:t>−</m:t>
                    </m:r>
                    <m:sSub>
                      <m:sSubPr>
                        <m:ctrlPr>
                          <a:rPr lang="es-MX" b="1" i="1" smtClean="0">
                            <a:latin typeface="Cambria Math" panose="02040503050406030204" pitchFamily="18" charset="0"/>
                          </a:rPr>
                        </m:ctrlPr>
                      </m:sSubPr>
                      <m:e>
                        <m:bar>
                          <m:barPr>
                            <m:pos m:val="top"/>
                            <m:ctrlPr>
                              <a:rPr lang="es-MX" b="1" i="1" smtClean="0">
                                <a:latin typeface="Cambria Math" panose="02040503050406030204" pitchFamily="18" charset="0"/>
                              </a:rPr>
                            </m:ctrlPr>
                          </m:barPr>
                          <m:e>
                            <m:r>
                              <a:rPr lang="es-MX" b="1" i="1" smtClean="0">
                                <a:latin typeface="Cambria Math" panose="02040503050406030204" pitchFamily="18" charset="0"/>
                              </a:rPr>
                              <m:t>𝒙</m:t>
                            </m:r>
                          </m:e>
                        </m:bar>
                      </m:e>
                      <m:sub>
                        <m:r>
                          <a:rPr lang="es-MX" b="1" i="1" smtClean="0">
                            <a:latin typeface="Cambria Math" panose="02040503050406030204" pitchFamily="18" charset="0"/>
                          </a:rPr>
                          <m:t>𝟐</m:t>
                        </m:r>
                      </m:sub>
                    </m:sSub>
                  </m:oMath>
                </a14:m>
                <a:r>
                  <a:rPr lang="es-MX" dirty="0" smtClean="0"/>
                  <a:t>.</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748009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grpSp>
        <p:nvGrpSpPr>
          <p:cNvPr id="4" name="Grupo 3"/>
          <p:cNvGrpSpPr/>
          <p:nvPr/>
        </p:nvGrpSpPr>
        <p:grpSpPr>
          <a:xfrm>
            <a:off x="310280" y="2128751"/>
            <a:ext cx="3888735" cy="3452001"/>
            <a:chOff x="675691" y="2748311"/>
            <a:chExt cx="3888735" cy="3452001"/>
          </a:xfrm>
        </p:grpSpPr>
        <p:grpSp>
          <p:nvGrpSpPr>
            <p:cNvPr id="5" name="Grupo 4"/>
            <p:cNvGrpSpPr/>
            <p:nvPr/>
          </p:nvGrpSpPr>
          <p:grpSpPr>
            <a:xfrm>
              <a:off x="675691" y="3367869"/>
              <a:ext cx="1804952" cy="2484375"/>
              <a:chOff x="1250004" y="2178995"/>
              <a:chExt cx="2295727" cy="3482502"/>
            </a:xfrm>
          </p:grpSpPr>
          <p:sp>
            <p:nvSpPr>
              <p:cNvPr id="26" name="Elipse 25"/>
              <p:cNvSpPr/>
              <p:nvPr/>
            </p:nvSpPr>
            <p:spPr>
              <a:xfrm>
                <a:off x="1250004" y="2178995"/>
                <a:ext cx="2295727" cy="348250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CuadroTexto 26"/>
              <p:cNvSpPr txBox="1"/>
              <p:nvPr/>
            </p:nvSpPr>
            <p:spPr>
              <a:xfrm>
                <a:off x="1706484" y="2314799"/>
                <a:ext cx="1412527" cy="3106292"/>
              </a:xfrm>
              <a:prstGeom prst="rect">
                <a:avLst/>
              </a:prstGeom>
              <a:noFill/>
            </p:spPr>
            <p:txBody>
              <a:bodyPr wrap="none" rtlCol="0">
                <a:spAutoFit/>
              </a:bodyPr>
              <a:lstStyle/>
              <a:p>
                <a:r>
                  <a:rPr lang="es-MX" dirty="0" smtClean="0"/>
                  <a:t>Muestra 1</a:t>
                </a:r>
              </a:p>
              <a:p>
                <a:endParaRPr lang="es-MX" dirty="0"/>
              </a:p>
              <a:p>
                <a:r>
                  <a:rPr lang="es-MX" dirty="0" smtClean="0"/>
                  <a:t>Muestra 2</a:t>
                </a:r>
              </a:p>
              <a:p>
                <a:endParaRPr lang="es-MX" dirty="0"/>
              </a:p>
              <a:p>
                <a:r>
                  <a:rPr lang="es-MX" dirty="0" smtClean="0"/>
                  <a:t>Muestra 3</a:t>
                </a:r>
              </a:p>
              <a:p>
                <a:endParaRPr lang="es-MX" dirty="0" smtClean="0"/>
              </a:p>
              <a:p>
                <a:endParaRPr lang="es-MX" sz="1050" dirty="0"/>
              </a:p>
              <a:p>
                <a:r>
                  <a:rPr lang="es-MX" dirty="0" smtClean="0"/>
                  <a:t>Muestra k</a:t>
                </a:r>
                <a:endParaRPr lang="es-MX" dirty="0"/>
              </a:p>
            </p:txBody>
          </p:sp>
        </p:grpSp>
        <p:grpSp>
          <p:nvGrpSpPr>
            <p:cNvPr id="6" name="Grupo 5"/>
            <p:cNvGrpSpPr/>
            <p:nvPr/>
          </p:nvGrpSpPr>
          <p:grpSpPr>
            <a:xfrm>
              <a:off x="2060324" y="3166357"/>
              <a:ext cx="2233554" cy="2887395"/>
              <a:chOff x="1862223" y="1974715"/>
              <a:chExt cx="2840870" cy="3183683"/>
            </a:xfrm>
          </p:grpSpPr>
          <p:grpSp>
            <p:nvGrpSpPr>
              <p:cNvPr id="10" name="Grupo 9"/>
              <p:cNvGrpSpPr/>
              <p:nvPr/>
            </p:nvGrpSpPr>
            <p:grpSpPr>
              <a:xfrm>
                <a:off x="3677638" y="1974715"/>
                <a:ext cx="727548" cy="508577"/>
                <a:chOff x="3677638" y="1974715"/>
                <a:chExt cx="727548" cy="508577"/>
              </a:xfrm>
            </p:grpSpPr>
            <p:sp>
              <p:nvSpPr>
                <p:cNvPr id="24" name="Elipse 23"/>
                <p:cNvSpPr/>
                <p:nvPr/>
              </p:nvSpPr>
              <p:spPr>
                <a:xfrm>
                  <a:off x="3715966" y="1974715"/>
                  <a:ext cx="583660" cy="508577"/>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5" name="CuadroTexto 24"/>
                    <p:cNvSpPr txBox="1"/>
                    <p:nvPr/>
                  </p:nvSpPr>
                  <p:spPr>
                    <a:xfrm>
                      <a:off x="3677638" y="2034255"/>
                      <a:ext cx="727548"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11</m:t>
                                </m:r>
                              </m:sub>
                            </m:sSub>
                          </m:oMath>
                        </m:oMathPara>
                      </a14:m>
                      <a:endParaRPr lang="es-MX"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3677638" y="2034255"/>
                      <a:ext cx="727548" cy="407230"/>
                    </a:xfrm>
                    <a:prstGeom prst="rect">
                      <a:avLst/>
                    </a:prstGeom>
                    <a:blipFill>
                      <a:blip r:embed="rId2"/>
                      <a:stretch>
                        <a:fillRect/>
                      </a:stretch>
                    </a:blipFill>
                  </p:spPr>
                  <p:txBody>
                    <a:bodyPr/>
                    <a:lstStyle/>
                    <a:p>
                      <a:r>
                        <a:rPr lang="es-MX">
                          <a:noFill/>
                        </a:rPr>
                        <a:t> </a:t>
                      </a:r>
                    </a:p>
                  </p:txBody>
                </p:sp>
              </mc:Fallback>
            </mc:AlternateContent>
          </p:grpSp>
          <p:grpSp>
            <p:nvGrpSpPr>
              <p:cNvPr id="11" name="Grupo 10"/>
              <p:cNvGrpSpPr/>
              <p:nvPr/>
            </p:nvGrpSpPr>
            <p:grpSpPr>
              <a:xfrm>
                <a:off x="3975542" y="2756582"/>
                <a:ext cx="727551" cy="508577"/>
                <a:chOff x="3677638" y="1974715"/>
                <a:chExt cx="727551" cy="508577"/>
              </a:xfrm>
            </p:grpSpPr>
            <p:sp>
              <p:nvSpPr>
                <p:cNvPr id="22" name="Elipse 21"/>
                <p:cNvSpPr/>
                <p:nvPr/>
              </p:nvSpPr>
              <p:spPr>
                <a:xfrm>
                  <a:off x="3715966" y="1974715"/>
                  <a:ext cx="583660" cy="50857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3" name="CuadroTexto 22"/>
                    <p:cNvSpPr txBox="1"/>
                    <p:nvPr/>
                  </p:nvSpPr>
                  <p:spPr>
                    <a:xfrm>
                      <a:off x="3677638" y="2034255"/>
                      <a:ext cx="727551"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12</m:t>
                                </m:r>
                              </m:sub>
                            </m:sSub>
                          </m:oMath>
                        </m:oMathPara>
                      </a14:m>
                      <a:endParaRPr lang="es-MX"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3677638" y="2034255"/>
                      <a:ext cx="727551" cy="407230"/>
                    </a:xfrm>
                    <a:prstGeom prst="rect">
                      <a:avLst/>
                    </a:prstGeom>
                    <a:blipFill>
                      <a:blip r:embed="rId3"/>
                      <a:stretch>
                        <a:fillRect/>
                      </a:stretch>
                    </a:blipFill>
                  </p:spPr>
                  <p:txBody>
                    <a:bodyPr/>
                    <a:lstStyle/>
                    <a:p>
                      <a:r>
                        <a:rPr lang="es-MX">
                          <a:noFill/>
                        </a:rPr>
                        <a:t> </a:t>
                      </a:r>
                    </a:p>
                  </p:txBody>
                </p:sp>
              </mc:Fallback>
            </mc:AlternateContent>
          </p:grpSp>
          <p:grpSp>
            <p:nvGrpSpPr>
              <p:cNvPr id="12" name="Grupo 11"/>
              <p:cNvGrpSpPr/>
              <p:nvPr/>
            </p:nvGrpSpPr>
            <p:grpSpPr>
              <a:xfrm>
                <a:off x="3969467" y="3680298"/>
                <a:ext cx="727551" cy="508577"/>
                <a:chOff x="3677638" y="1974715"/>
                <a:chExt cx="727551" cy="508577"/>
              </a:xfrm>
            </p:grpSpPr>
            <p:sp>
              <p:nvSpPr>
                <p:cNvPr id="20" name="Elipse 19"/>
                <p:cNvSpPr/>
                <p:nvPr/>
              </p:nvSpPr>
              <p:spPr>
                <a:xfrm>
                  <a:off x="3715966" y="1974715"/>
                  <a:ext cx="583660" cy="50857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1" name="CuadroTexto 20"/>
                    <p:cNvSpPr txBox="1"/>
                    <p:nvPr/>
                  </p:nvSpPr>
                  <p:spPr>
                    <a:xfrm>
                      <a:off x="3677638" y="2034255"/>
                      <a:ext cx="727551"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13</m:t>
                                </m:r>
                              </m:sub>
                            </m:sSub>
                          </m:oMath>
                        </m:oMathPara>
                      </a14:m>
                      <a:endParaRPr lang="es-MX"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3677638" y="2034255"/>
                      <a:ext cx="727551" cy="407230"/>
                    </a:xfrm>
                    <a:prstGeom prst="rect">
                      <a:avLst/>
                    </a:prstGeom>
                    <a:blipFill>
                      <a:blip r:embed="rId4"/>
                      <a:stretch>
                        <a:fillRect/>
                      </a:stretch>
                    </a:blipFill>
                  </p:spPr>
                  <p:txBody>
                    <a:bodyPr/>
                    <a:lstStyle/>
                    <a:p>
                      <a:r>
                        <a:rPr lang="es-MX">
                          <a:noFill/>
                        </a:rPr>
                        <a:t> </a:t>
                      </a:r>
                    </a:p>
                  </p:txBody>
                </p:sp>
              </mc:Fallback>
            </mc:AlternateContent>
          </p:grpSp>
          <p:grpSp>
            <p:nvGrpSpPr>
              <p:cNvPr id="13" name="Grupo 12"/>
              <p:cNvGrpSpPr/>
              <p:nvPr/>
            </p:nvGrpSpPr>
            <p:grpSpPr>
              <a:xfrm>
                <a:off x="3767208" y="4649821"/>
                <a:ext cx="739944" cy="508577"/>
                <a:chOff x="3677638" y="1974715"/>
                <a:chExt cx="739944" cy="508577"/>
              </a:xfrm>
            </p:grpSpPr>
            <p:sp>
              <p:nvSpPr>
                <p:cNvPr id="18" name="Elipse 17"/>
                <p:cNvSpPr/>
                <p:nvPr/>
              </p:nvSpPr>
              <p:spPr>
                <a:xfrm>
                  <a:off x="3715966" y="1974715"/>
                  <a:ext cx="583660" cy="508577"/>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9" name="CuadroTexto 18"/>
                    <p:cNvSpPr txBox="1"/>
                    <p:nvPr/>
                  </p:nvSpPr>
                  <p:spPr>
                    <a:xfrm>
                      <a:off x="3677638" y="2034255"/>
                      <a:ext cx="739944"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m:t>
                                </m:r>
                                <m:r>
                                  <a:rPr lang="es-MX" b="0" i="1" smtClean="0">
                                    <a:latin typeface="Cambria Math" panose="02040503050406030204" pitchFamily="18" charset="0"/>
                                  </a:rPr>
                                  <m:t>𝑘</m:t>
                                </m:r>
                              </m:sub>
                            </m:sSub>
                          </m:oMath>
                        </m:oMathPara>
                      </a14:m>
                      <a:endParaRPr lang="es-MX"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3677638" y="2034255"/>
                      <a:ext cx="739944" cy="407230"/>
                    </a:xfrm>
                    <a:prstGeom prst="rect">
                      <a:avLst/>
                    </a:prstGeom>
                    <a:blipFill>
                      <a:blip r:embed="rId5"/>
                      <a:stretch>
                        <a:fillRect/>
                      </a:stretch>
                    </a:blipFill>
                  </p:spPr>
                  <p:txBody>
                    <a:bodyPr/>
                    <a:lstStyle/>
                    <a:p>
                      <a:r>
                        <a:rPr lang="es-MX">
                          <a:noFill/>
                        </a:rPr>
                        <a:t> </a:t>
                      </a:r>
                    </a:p>
                  </p:txBody>
                </p:sp>
              </mc:Fallback>
            </mc:AlternateContent>
          </p:grpSp>
          <p:cxnSp>
            <p:nvCxnSpPr>
              <p:cNvPr id="14" name="Conector recto de flecha 13"/>
              <p:cNvCxnSpPr>
                <a:endCxn id="24" idx="2"/>
              </p:cNvCxnSpPr>
              <p:nvPr/>
            </p:nvCxnSpPr>
            <p:spPr>
              <a:xfrm flipV="1">
                <a:off x="1862223" y="2229004"/>
                <a:ext cx="1853743" cy="393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endCxn id="22" idx="2"/>
              </p:cNvCxnSpPr>
              <p:nvPr/>
            </p:nvCxnSpPr>
            <p:spPr>
              <a:xfrm flipV="1">
                <a:off x="1920385" y="3010871"/>
                <a:ext cx="2093485" cy="11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endCxn id="20" idx="2"/>
              </p:cNvCxnSpPr>
              <p:nvPr/>
            </p:nvCxnSpPr>
            <p:spPr>
              <a:xfrm>
                <a:off x="1862223" y="3726105"/>
                <a:ext cx="2145572" cy="208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endCxn id="18" idx="2"/>
              </p:cNvCxnSpPr>
              <p:nvPr/>
            </p:nvCxnSpPr>
            <p:spPr>
              <a:xfrm>
                <a:off x="1862223" y="4537503"/>
                <a:ext cx="1943312" cy="366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Elipse 6"/>
            <p:cNvSpPr/>
            <p:nvPr/>
          </p:nvSpPr>
          <p:spPr>
            <a:xfrm>
              <a:off x="2938523" y="2992581"/>
              <a:ext cx="1625903" cy="320773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841859" y="2748311"/>
              <a:ext cx="1613647" cy="461665"/>
            </a:xfrm>
            <a:prstGeom prst="rect">
              <a:avLst/>
            </a:prstGeom>
            <a:noFill/>
          </p:spPr>
          <p:txBody>
            <a:bodyPr wrap="none" rtlCol="0">
              <a:spAutoFit/>
            </a:bodyPr>
            <a:lstStyle/>
            <a:p>
              <a:r>
                <a:rPr lang="es-MX" sz="2400" dirty="0" smtClean="0"/>
                <a:t>Población 1</a:t>
              </a:r>
              <a:endParaRPr lang="es-MX" sz="2400" dirty="0"/>
            </a:p>
          </p:txBody>
        </p:sp>
      </p:grpSp>
      <p:grpSp>
        <p:nvGrpSpPr>
          <p:cNvPr id="28" name="Grupo 27"/>
          <p:cNvGrpSpPr/>
          <p:nvPr/>
        </p:nvGrpSpPr>
        <p:grpSpPr>
          <a:xfrm>
            <a:off x="8015275" y="2227184"/>
            <a:ext cx="3888735" cy="3452001"/>
            <a:chOff x="675691" y="2748311"/>
            <a:chExt cx="3888735" cy="3452001"/>
          </a:xfrm>
        </p:grpSpPr>
        <p:grpSp>
          <p:nvGrpSpPr>
            <p:cNvPr id="29" name="Grupo 28"/>
            <p:cNvGrpSpPr/>
            <p:nvPr/>
          </p:nvGrpSpPr>
          <p:grpSpPr>
            <a:xfrm>
              <a:off x="675691" y="3367869"/>
              <a:ext cx="1804952" cy="2484375"/>
              <a:chOff x="1250004" y="2178995"/>
              <a:chExt cx="2295727" cy="3482502"/>
            </a:xfrm>
          </p:grpSpPr>
          <p:sp>
            <p:nvSpPr>
              <p:cNvPr id="50" name="Elipse 49"/>
              <p:cNvSpPr/>
              <p:nvPr/>
            </p:nvSpPr>
            <p:spPr>
              <a:xfrm>
                <a:off x="1250004" y="2178995"/>
                <a:ext cx="2295727" cy="348250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CuadroTexto 50"/>
              <p:cNvSpPr txBox="1"/>
              <p:nvPr/>
            </p:nvSpPr>
            <p:spPr>
              <a:xfrm>
                <a:off x="1706484" y="2314799"/>
                <a:ext cx="1412527" cy="3106292"/>
              </a:xfrm>
              <a:prstGeom prst="rect">
                <a:avLst/>
              </a:prstGeom>
              <a:noFill/>
            </p:spPr>
            <p:txBody>
              <a:bodyPr wrap="none" rtlCol="0">
                <a:spAutoFit/>
              </a:bodyPr>
              <a:lstStyle/>
              <a:p>
                <a:r>
                  <a:rPr lang="es-MX" dirty="0" smtClean="0"/>
                  <a:t>Muestra 1</a:t>
                </a:r>
              </a:p>
              <a:p>
                <a:endParaRPr lang="es-MX" dirty="0"/>
              </a:p>
              <a:p>
                <a:r>
                  <a:rPr lang="es-MX" dirty="0" smtClean="0"/>
                  <a:t>Muestra 2</a:t>
                </a:r>
              </a:p>
              <a:p>
                <a:endParaRPr lang="es-MX" dirty="0"/>
              </a:p>
              <a:p>
                <a:r>
                  <a:rPr lang="es-MX" dirty="0" smtClean="0"/>
                  <a:t>Muestra 3</a:t>
                </a:r>
              </a:p>
              <a:p>
                <a:endParaRPr lang="es-MX" dirty="0" smtClean="0"/>
              </a:p>
              <a:p>
                <a:endParaRPr lang="es-MX" sz="1050" dirty="0"/>
              </a:p>
              <a:p>
                <a:r>
                  <a:rPr lang="es-MX" dirty="0" smtClean="0"/>
                  <a:t>Muestra k</a:t>
                </a:r>
                <a:endParaRPr lang="es-MX" dirty="0"/>
              </a:p>
            </p:txBody>
          </p:sp>
        </p:grpSp>
        <p:grpSp>
          <p:nvGrpSpPr>
            <p:cNvPr id="30" name="Grupo 29"/>
            <p:cNvGrpSpPr/>
            <p:nvPr/>
          </p:nvGrpSpPr>
          <p:grpSpPr>
            <a:xfrm>
              <a:off x="2060324" y="3166357"/>
              <a:ext cx="2211456" cy="2887395"/>
              <a:chOff x="1862223" y="1974715"/>
              <a:chExt cx="2812749" cy="3183683"/>
            </a:xfrm>
          </p:grpSpPr>
          <p:grpSp>
            <p:nvGrpSpPr>
              <p:cNvPr id="34" name="Grupo 33"/>
              <p:cNvGrpSpPr/>
              <p:nvPr/>
            </p:nvGrpSpPr>
            <p:grpSpPr>
              <a:xfrm>
                <a:off x="3642748" y="1974715"/>
                <a:ext cx="734317" cy="508577"/>
                <a:chOff x="3642748" y="1974715"/>
                <a:chExt cx="734317" cy="508577"/>
              </a:xfrm>
            </p:grpSpPr>
            <p:sp>
              <p:nvSpPr>
                <p:cNvPr id="48" name="Elipse 47"/>
                <p:cNvSpPr/>
                <p:nvPr/>
              </p:nvSpPr>
              <p:spPr>
                <a:xfrm>
                  <a:off x="3715966" y="1974715"/>
                  <a:ext cx="583660" cy="508577"/>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9" name="CuadroTexto 48"/>
                    <p:cNvSpPr txBox="1"/>
                    <p:nvPr/>
                  </p:nvSpPr>
                  <p:spPr>
                    <a:xfrm>
                      <a:off x="3642748" y="2014090"/>
                      <a:ext cx="734317"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21</m:t>
                                </m:r>
                              </m:sub>
                            </m:sSub>
                          </m:oMath>
                        </m:oMathPara>
                      </a14:m>
                      <a:endParaRPr lang="es-MX" dirty="0"/>
                    </a:p>
                  </p:txBody>
                </p:sp>
              </mc:Choice>
              <mc:Fallback xmlns="">
                <p:sp>
                  <p:nvSpPr>
                    <p:cNvPr id="49" name="CuadroTexto 48"/>
                    <p:cNvSpPr txBox="1">
                      <a:spLocks noRot="1" noChangeAspect="1" noMove="1" noResize="1" noEditPoints="1" noAdjustHandles="1" noChangeArrowheads="1" noChangeShapeType="1" noTextEdit="1"/>
                    </p:cNvSpPr>
                    <p:nvPr/>
                  </p:nvSpPr>
                  <p:spPr>
                    <a:xfrm>
                      <a:off x="3642748" y="2014090"/>
                      <a:ext cx="734317" cy="407230"/>
                    </a:xfrm>
                    <a:prstGeom prst="rect">
                      <a:avLst/>
                    </a:prstGeom>
                    <a:blipFill>
                      <a:blip r:embed="rId6"/>
                      <a:stretch>
                        <a:fillRect/>
                      </a:stretch>
                    </a:blipFill>
                  </p:spPr>
                  <p:txBody>
                    <a:bodyPr/>
                    <a:lstStyle/>
                    <a:p>
                      <a:r>
                        <a:rPr lang="es-MX">
                          <a:noFill/>
                        </a:rPr>
                        <a:t> </a:t>
                      </a:r>
                    </a:p>
                  </p:txBody>
                </p:sp>
              </mc:Fallback>
            </mc:AlternateContent>
          </p:grpSp>
          <p:grpSp>
            <p:nvGrpSpPr>
              <p:cNvPr id="35" name="Grupo 34"/>
              <p:cNvGrpSpPr/>
              <p:nvPr/>
            </p:nvGrpSpPr>
            <p:grpSpPr>
              <a:xfrm>
                <a:off x="3940652" y="2756582"/>
                <a:ext cx="734320" cy="508577"/>
                <a:chOff x="3642748" y="1974715"/>
                <a:chExt cx="734320" cy="508577"/>
              </a:xfrm>
            </p:grpSpPr>
            <p:sp>
              <p:nvSpPr>
                <p:cNvPr id="46" name="Elipse 45"/>
                <p:cNvSpPr/>
                <p:nvPr/>
              </p:nvSpPr>
              <p:spPr>
                <a:xfrm>
                  <a:off x="3715966" y="1974715"/>
                  <a:ext cx="583660" cy="508577"/>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7" name="CuadroTexto 46"/>
                    <p:cNvSpPr txBox="1"/>
                    <p:nvPr/>
                  </p:nvSpPr>
                  <p:spPr>
                    <a:xfrm>
                      <a:off x="3642748" y="2014090"/>
                      <a:ext cx="734320"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22</m:t>
                                </m:r>
                              </m:sub>
                            </m:sSub>
                          </m:oMath>
                        </m:oMathPara>
                      </a14:m>
                      <a:endParaRPr lang="es-MX" dirty="0"/>
                    </a:p>
                  </p:txBody>
                </p:sp>
              </mc:Choice>
              <mc:Fallback xmlns="">
                <p:sp>
                  <p:nvSpPr>
                    <p:cNvPr id="47" name="CuadroTexto 46"/>
                    <p:cNvSpPr txBox="1">
                      <a:spLocks noRot="1" noChangeAspect="1" noMove="1" noResize="1" noEditPoints="1" noAdjustHandles="1" noChangeArrowheads="1" noChangeShapeType="1" noTextEdit="1"/>
                    </p:cNvSpPr>
                    <p:nvPr/>
                  </p:nvSpPr>
                  <p:spPr>
                    <a:xfrm>
                      <a:off x="3642748" y="2014090"/>
                      <a:ext cx="734320" cy="407230"/>
                    </a:xfrm>
                    <a:prstGeom prst="rect">
                      <a:avLst/>
                    </a:prstGeom>
                    <a:blipFill>
                      <a:blip r:embed="rId7"/>
                      <a:stretch>
                        <a:fillRect/>
                      </a:stretch>
                    </a:blipFill>
                  </p:spPr>
                  <p:txBody>
                    <a:bodyPr/>
                    <a:lstStyle/>
                    <a:p>
                      <a:r>
                        <a:rPr lang="es-MX">
                          <a:noFill/>
                        </a:rPr>
                        <a:t> </a:t>
                      </a:r>
                    </a:p>
                  </p:txBody>
                </p:sp>
              </mc:Fallback>
            </mc:AlternateContent>
          </p:grpSp>
          <p:grpSp>
            <p:nvGrpSpPr>
              <p:cNvPr id="36" name="Grupo 35"/>
              <p:cNvGrpSpPr/>
              <p:nvPr/>
            </p:nvGrpSpPr>
            <p:grpSpPr>
              <a:xfrm>
                <a:off x="3934577" y="3680298"/>
                <a:ext cx="734320" cy="508577"/>
                <a:chOff x="3642748" y="1974715"/>
                <a:chExt cx="734320" cy="508577"/>
              </a:xfrm>
            </p:grpSpPr>
            <p:sp>
              <p:nvSpPr>
                <p:cNvPr id="44" name="Elipse 43"/>
                <p:cNvSpPr/>
                <p:nvPr/>
              </p:nvSpPr>
              <p:spPr>
                <a:xfrm>
                  <a:off x="3715966" y="1974715"/>
                  <a:ext cx="583660" cy="508577"/>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5" name="CuadroTexto 44"/>
                    <p:cNvSpPr txBox="1"/>
                    <p:nvPr/>
                  </p:nvSpPr>
                  <p:spPr>
                    <a:xfrm>
                      <a:off x="3642748" y="2014090"/>
                      <a:ext cx="734320"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23</m:t>
                                </m:r>
                              </m:sub>
                            </m:sSub>
                          </m:oMath>
                        </m:oMathPara>
                      </a14:m>
                      <a:endParaRPr lang="es-MX"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3642748" y="2014090"/>
                      <a:ext cx="734320" cy="407230"/>
                    </a:xfrm>
                    <a:prstGeom prst="rect">
                      <a:avLst/>
                    </a:prstGeom>
                    <a:blipFill>
                      <a:blip r:embed="rId8"/>
                      <a:stretch>
                        <a:fillRect/>
                      </a:stretch>
                    </a:blipFill>
                  </p:spPr>
                  <p:txBody>
                    <a:bodyPr/>
                    <a:lstStyle/>
                    <a:p>
                      <a:r>
                        <a:rPr lang="es-MX">
                          <a:noFill/>
                        </a:rPr>
                        <a:t> </a:t>
                      </a:r>
                    </a:p>
                  </p:txBody>
                </p:sp>
              </mc:Fallback>
            </mc:AlternateContent>
          </p:grpSp>
          <p:grpSp>
            <p:nvGrpSpPr>
              <p:cNvPr id="37" name="Grupo 36"/>
              <p:cNvGrpSpPr/>
              <p:nvPr/>
            </p:nvGrpSpPr>
            <p:grpSpPr>
              <a:xfrm>
                <a:off x="3732318" y="4649821"/>
                <a:ext cx="746716" cy="508577"/>
                <a:chOff x="3642748" y="1974715"/>
                <a:chExt cx="746716" cy="508577"/>
              </a:xfrm>
            </p:grpSpPr>
            <p:sp>
              <p:nvSpPr>
                <p:cNvPr id="42" name="Elipse 41"/>
                <p:cNvSpPr/>
                <p:nvPr/>
              </p:nvSpPr>
              <p:spPr>
                <a:xfrm>
                  <a:off x="3715966" y="1974715"/>
                  <a:ext cx="583660" cy="508577"/>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3" name="CuadroTexto 42"/>
                    <p:cNvSpPr txBox="1"/>
                    <p:nvPr/>
                  </p:nvSpPr>
                  <p:spPr>
                    <a:xfrm>
                      <a:off x="3642748" y="2014090"/>
                      <a:ext cx="746716" cy="407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m:t>
                                </m:r>
                                <m:r>
                                  <a:rPr lang="es-MX" b="0" i="1" smtClean="0">
                                    <a:latin typeface="Cambria Math" panose="02040503050406030204" pitchFamily="18" charset="0"/>
                                  </a:rPr>
                                  <m:t>𝑘</m:t>
                                </m:r>
                              </m:sub>
                            </m:sSub>
                          </m:oMath>
                        </m:oMathPara>
                      </a14:m>
                      <a:endParaRPr lang="es-MX"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3642748" y="2014090"/>
                      <a:ext cx="746716" cy="407230"/>
                    </a:xfrm>
                    <a:prstGeom prst="rect">
                      <a:avLst/>
                    </a:prstGeom>
                    <a:blipFill>
                      <a:blip r:embed="rId9"/>
                      <a:stretch>
                        <a:fillRect/>
                      </a:stretch>
                    </a:blipFill>
                  </p:spPr>
                  <p:txBody>
                    <a:bodyPr/>
                    <a:lstStyle/>
                    <a:p>
                      <a:r>
                        <a:rPr lang="es-MX">
                          <a:noFill/>
                        </a:rPr>
                        <a:t> </a:t>
                      </a:r>
                    </a:p>
                  </p:txBody>
                </p:sp>
              </mc:Fallback>
            </mc:AlternateContent>
          </p:grpSp>
          <p:cxnSp>
            <p:nvCxnSpPr>
              <p:cNvPr id="38" name="Conector recto de flecha 37"/>
              <p:cNvCxnSpPr>
                <a:endCxn id="48" idx="2"/>
              </p:cNvCxnSpPr>
              <p:nvPr/>
            </p:nvCxnSpPr>
            <p:spPr>
              <a:xfrm flipV="1">
                <a:off x="1862223" y="2229004"/>
                <a:ext cx="1853743" cy="3937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endCxn id="46" idx="2"/>
              </p:cNvCxnSpPr>
              <p:nvPr/>
            </p:nvCxnSpPr>
            <p:spPr>
              <a:xfrm flipV="1">
                <a:off x="1920385" y="3010871"/>
                <a:ext cx="2093485" cy="11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a:endCxn id="44" idx="2"/>
              </p:cNvCxnSpPr>
              <p:nvPr/>
            </p:nvCxnSpPr>
            <p:spPr>
              <a:xfrm>
                <a:off x="1862223" y="3726105"/>
                <a:ext cx="2145572" cy="208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a:endCxn id="42" idx="2"/>
              </p:cNvCxnSpPr>
              <p:nvPr/>
            </p:nvCxnSpPr>
            <p:spPr>
              <a:xfrm>
                <a:off x="1862223" y="4537503"/>
                <a:ext cx="1943312" cy="3666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Elipse 30"/>
            <p:cNvSpPr/>
            <p:nvPr/>
          </p:nvSpPr>
          <p:spPr>
            <a:xfrm>
              <a:off x="2938523" y="2992581"/>
              <a:ext cx="1625903" cy="320773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CuadroTexto 31"/>
            <p:cNvSpPr txBox="1"/>
            <p:nvPr/>
          </p:nvSpPr>
          <p:spPr>
            <a:xfrm>
              <a:off x="841859" y="2748311"/>
              <a:ext cx="1613647" cy="461665"/>
            </a:xfrm>
            <a:prstGeom prst="rect">
              <a:avLst/>
            </a:prstGeom>
            <a:noFill/>
          </p:spPr>
          <p:txBody>
            <a:bodyPr wrap="none" rtlCol="0">
              <a:spAutoFit/>
            </a:bodyPr>
            <a:lstStyle/>
            <a:p>
              <a:r>
                <a:rPr lang="es-MX" sz="2400" dirty="0" smtClean="0"/>
                <a:t>Población 1</a:t>
              </a:r>
              <a:endParaRPr lang="es-MX" sz="2400" dirty="0"/>
            </a:p>
          </p:txBody>
        </p:sp>
      </p:grpSp>
      <mc:AlternateContent xmlns:mc="http://schemas.openxmlformats.org/markup-compatibility/2006" xmlns:a14="http://schemas.microsoft.com/office/drawing/2010/main">
        <mc:Choice Requires="a14">
          <p:sp>
            <p:nvSpPr>
              <p:cNvPr id="58" name="CuadroTexto 57"/>
              <p:cNvSpPr txBox="1"/>
              <p:nvPr/>
            </p:nvSpPr>
            <p:spPr>
              <a:xfrm>
                <a:off x="5709069" y="2635351"/>
                <a:ext cx="1176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b="0" i="1" smtClean="0">
                              <a:latin typeface="Cambria Math" panose="02040503050406030204" pitchFamily="18" charset="0"/>
                            </a:rPr>
                            <m:t>1</m:t>
                          </m:r>
                          <m:r>
                            <a:rPr lang="es-MX" i="1">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21</m:t>
                          </m:r>
                        </m:sub>
                      </m:sSub>
                    </m:oMath>
                  </m:oMathPara>
                </a14:m>
                <a:endParaRPr lang="es-MX" dirty="0"/>
              </a:p>
            </p:txBody>
          </p:sp>
        </mc:Choice>
        <mc:Fallback xmlns="">
          <p:sp>
            <p:nvSpPr>
              <p:cNvPr id="58" name="CuadroTexto 57"/>
              <p:cNvSpPr txBox="1">
                <a:spLocks noRot="1" noChangeAspect="1" noMove="1" noResize="1" noEditPoints="1" noAdjustHandles="1" noChangeArrowheads="1" noChangeShapeType="1" noTextEdit="1"/>
              </p:cNvSpPr>
              <p:nvPr/>
            </p:nvSpPr>
            <p:spPr>
              <a:xfrm>
                <a:off x="5709069" y="2635351"/>
                <a:ext cx="1176284" cy="369332"/>
              </a:xfrm>
              <a:prstGeom prst="rect">
                <a:avLst/>
              </a:prstGeom>
              <a:blipFill>
                <a:blip r:embed="rId10"/>
                <a:stretch>
                  <a:fillRect/>
                </a:stretch>
              </a:blipFill>
            </p:spPr>
            <p:txBody>
              <a:bodyPr/>
              <a:lstStyle/>
              <a:p>
                <a:r>
                  <a:rPr lang="es-MX">
                    <a:noFill/>
                  </a:rPr>
                  <a:t> </a:t>
                </a:r>
              </a:p>
            </p:txBody>
          </p:sp>
        </mc:Fallback>
      </mc:AlternateContent>
      <p:sp>
        <p:nvSpPr>
          <p:cNvPr id="65" name="Elipse 64"/>
          <p:cNvSpPr/>
          <p:nvPr/>
        </p:nvSpPr>
        <p:spPr>
          <a:xfrm>
            <a:off x="5430113" y="2373021"/>
            <a:ext cx="1625903" cy="3207731"/>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66" name="CuadroTexto 65"/>
              <p:cNvSpPr txBox="1"/>
              <p:nvPr/>
            </p:nvSpPr>
            <p:spPr>
              <a:xfrm>
                <a:off x="5693686" y="3134377"/>
                <a:ext cx="1176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b="0" i="1" smtClean="0">
                              <a:latin typeface="Cambria Math" panose="02040503050406030204" pitchFamily="18" charset="0"/>
                            </a:rPr>
                            <m:t>12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22</m:t>
                          </m:r>
                        </m:sub>
                      </m:sSub>
                    </m:oMath>
                  </m:oMathPara>
                </a14:m>
                <a:endParaRPr lang="es-MX" dirty="0"/>
              </a:p>
            </p:txBody>
          </p:sp>
        </mc:Choice>
        <mc:Fallback xmlns="">
          <p:sp>
            <p:nvSpPr>
              <p:cNvPr id="66" name="CuadroTexto 65"/>
              <p:cNvSpPr txBox="1">
                <a:spLocks noRot="1" noChangeAspect="1" noMove="1" noResize="1" noEditPoints="1" noAdjustHandles="1" noChangeArrowheads="1" noChangeShapeType="1" noTextEdit="1"/>
              </p:cNvSpPr>
              <p:nvPr/>
            </p:nvSpPr>
            <p:spPr>
              <a:xfrm>
                <a:off x="5693686" y="3134377"/>
                <a:ext cx="1176284" cy="3693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7" name="CuadroTexto 66"/>
              <p:cNvSpPr txBox="1"/>
              <p:nvPr/>
            </p:nvSpPr>
            <p:spPr>
              <a:xfrm>
                <a:off x="5688584" y="3822752"/>
                <a:ext cx="1176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b="0" i="1" smtClean="0">
                              <a:latin typeface="Cambria Math" panose="02040503050406030204" pitchFamily="18" charset="0"/>
                            </a:rPr>
                            <m:t>13</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23</m:t>
                          </m:r>
                        </m:sub>
                      </m:sSub>
                    </m:oMath>
                  </m:oMathPara>
                </a14:m>
                <a:endParaRPr lang="es-MX" dirty="0"/>
              </a:p>
            </p:txBody>
          </p:sp>
        </mc:Choice>
        <mc:Fallback xmlns="">
          <p:sp>
            <p:nvSpPr>
              <p:cNvPr id="67" name="CuadroTexto 66"/>
              <p:cNvSpPr txBox="1">
                <a:spLocks noRot="1" noChangeAspect="1" noMove="1" noResize="1" noEditPoints="1" noAdjustHandles="1" noChangeArrowheads="1" noChangeShapeType="1" noTextEdit="1"/>
              </p:cNvSpPr>
              <p:nvPr/>
            </p:nvSpPr>
            <p:spPr>
              <a:xfrm>
                <a:off x="5688584" y="3822752"/>
                <a:ext cx="1176284"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8" name="CuadroTexto 67"/>
              <p:cNvSpPr txBox="1"/>
              <p:nvPr/>
            </p:nvSpPr>
            <p:spPr>
              <a:xfrm>
                <a:off x="5688584" y="4790282"/>
                <a:ext cx="11957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b="0" i="1" smtClean="0">
                              <a:latin typeface="Cambria Math" panose="02040503050406030204" pitchFamily="18" charset="0"/>
                            </a:rPr>
                            <m:t>1</m:t>
                          </m:r>
                          <m:r>
                            <a:rPr lang="es-MX" b="0" i="1" smtClean="0">
                              <a:latin typeface="Cambria Math" panose="02040503050406030204" pitchFamily="18" charset="0"/>
                            </a:rPr>
                            <m:t>𝑘</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m:t>
                          </m:r>
                          <m:r>
                            <a:rPr lang="es-MX" b="0" i="1" smtClean="0">
                              <a:latin typeface="Cambria Math" panose="02040503050406030204" pitchFamily="18" charset="0"/>
                            </a:rPr>
                            <m:t>𝑘</m:t>
                          </m:r>
                        </m:sub>
                      </m:sSub>
                    </m:oMath>
                  </m:oMathPara>
                </a14:m>
                <a:endParaRPr lang="es-MX" dirty="0"/>
              </a:p>
            </p:txBody>
          </p:sp>
        </mc:Choice>
        <mc:Fallback xmlns="">
          <p:sp>
            <p:nvSpPr>
              <p:cNvPr id="68" name="CuadroTexto 67"/>
              <p:cNvSpPr txBox="1">
                <a:spLocks noRot="1" noChangeAspect="1" noMove="1" noResize="1" noEditPoints="1" noAdjustHandles="1" noChangeArrowheads="1" noChangeShapeType="1" noTextEdit="1"/>
              </p:cNvSpPr>
              <p:nvPr/>
            </p:nvSpPr>
            <p:spPr>
              <a:xfrm>
                <a:off x="5688584" y="4790282"/>
                <a:ext cx="1195777" cy="369332"/>
              </a:xfrm>
              <a:prstGeom prst="rect">
                <a:avLst/>
              </a:prstGeom>
              <a:blipFill>
                <a:blip r:embed="rId1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02330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simple aleatorio MSA</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Clr>
                <a:schemeClr val="accent1"/>
              </a:buClr>
              <a:buSzPct val="100000"/>
              <a:buNone/>
            </a:pPr>
            <a:r>
              <a:rPr lang="es-MX" dirty="0" smtClean="0"/>
              <a:t>El MSA, es el esquema más sencillo de muestreo probabilístico y en rigor es la base para cualquier otro diseño de muestreo.</a:t>
            </a:r>
          </a:p>
          <a:p>
            <a:pPr algn="just">
              <a:buClr>
                <a:schemeClr val="accent1"/>
              </a:buClr>
              <a:buSzPct val="100000"/>
              <a:buFont typeface="Arial" panose="020B0604020202020204" pitchFamily="34" charset="0"/>
              <a:buChar char="•"/>
            </a:pPr>
            <a:r>
              <a:rPr lang="es-MX" dirty="0" smtClean="0"/>
              <a:t>Los resultados de este tipo de muestreo son adecuados para poblaciones homogéneas.</a:t>
            </a:r>
          </a:p>
          <a:p>
            <a:pPr algn="just">
              <a:buClr>
                <a:schemeClr val="accent1"/>
              </a:buClr>
              <a:buSzPct val="100000"/>
              <a:buFont typeface="Arial" panose="020B0604020202020204" pitchFamily="34" charset="0"/>
              <a:buChar char="•"/>
            </a:pPr>
            <a:r>
              <a:rPr lang="es-MX" dirty="0" smtClean="0"/>
              <a:t>Si una unidad de muestreo ya formar parte de la muestra y no vuelve a reintegrarse a la población, se obtiene una muestra simple aleatoria </a:t>
            </a:r>
            <a:r>
              <a:rPr lang="es-MX" i="1" dirty="0" smtClean="0"/>
              <a:t>sin reemplazo (sr).</a:t>
            </a:r>
          </a:p>
          <a:p>
            <a:pPr algn="just">
              <a:buClr>
                <a:schemeClr val="accent1"/>
              </a:buClr>
              <a:buSzPct val="100000"/>
              <a:buFont typeface="Arial" panose="020B0604020202020204" pitchFamily="34" charset="0"/>
              <a:buChar char="•"/>
            </a:pPr>
            <a:r>
              <a:rPr lang="es-MX" dirty="0" smtClean="0"/>
              <a:t>Si cada unidad seleccionada es reintegrada a la población antes de hacer la siguiente extracción, se tiene una muestra simple aleatoria con remplazo (</a:t>
            </a:r>
            <a:r>
              <a:rPr lang="es-MX" dirty="0" err="1" smtClean="0"/>
              <a:t>cr</a:t>
            </a:r>
            <a:r>
              <a:rPr lang="es-MX" dirty="0" smtClean="0"/>
              <a:t>)</a:t>
            </a:r>
            <a:endParaRPr lang="es-MX" dirty="0"/>
          </a:p>
          <a:p>
            <a:pPr algn="just">
              <a:buClr>
                <a:schemeClr val="accent1"/>
              </a:buClr>
              <a:buSzPct val="100000"/>
              <a:buFont typeface="Arial" panose="020B0604020202020204" pitchFamily="34" charset="0"/>
              <a:buChar char="•"/>
            </a:pPr>
            <a:endParaRPr lang="es-MX" dirty="0"/>
          </a:p>
        </p:txBody>
      </p:sp>
    </p:spTree>
    <p:extLst>
      <p:ext uri="{BB962C8B-B14F-4D97-AF65-F5344CB8AC3E}">
        <p14:creationId xmlns:p14="http://schemas.microsoft.com/office/powerpoint/2010/main" val="716150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a:t>
            </a:r>
            <a:r>
              <a:rPr lang="es-MX" dirty="0" err="1" smtClean="0"/>
              <a:t>muestral</a:t>
            </a:r>
            <a:r>
              <a:rPr lang="es-MX" dirty="0" smtClean="0"/>
              <a:t> de diferencia de medias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La distribución </a:t>
                </a:r>
                <a:r>
                  <a:rPr lang="es-MX" dirty="0" err="1"/>
                  <a:t>muestral</a:t>
                </a:r>
                <a:r>
                  <a:rPr lang="es-MX" dirty="0"/>
                  <a:t> de </a:t>
                </a:r>
                <a:r>
                  <a:rPr lang="es-MX" dirty="0" smtClean="0"/>
                  <a:t>diferencias de medias es aproximadamente normal cuando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r>
                      <a:rPr lang="es-MX" b="0" i="1" smtClean="0">
                        <a:latin typeface="Cambria Math" panose="02040503050406030204" pitchFamily="18" charset="0"/>
                      </a:rPr>
                      <m:t>≥30</m:t>
                    </m:r>
                  </m:oMath>
                </a14:m>
                <a:r>
                  <a:rPr lang="es-MX" dirty="0" smtClean="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r>
                      <a:rPr lang="es-MX" b="0" i="1" smtClean="0">
                        <a:latin typeface="Cambria Math" panose="02040503050406030204" pitchFamily="18" charset="0"/>
                      </a:rPr>
                      <m:t>≥30</m:t>
                    </m:r>
                  </m:oMath>
                </a14:m>
                <a:r>
                  <a:rPr lang="es-MX" dirty="0" smtClean="0"/>
                  <a:t>.</a:t>
                </a:r>
              </a:p>
              <a:p>
                <a:pPr marL="0" indent="0" algn="just">
                  <a:buNone/>
                </a:pPr>
                <a:endParaRPr lang="es-MX" dirty="0"/>
              </a:p>
              <a:p>
                <a:pPr marL="0" indent="0" algn="just">
                  <a:buNone/>
                </a:pPr>
                <a:r>
                  <a:rPr lang="es-MX" dirty="0" smtClean="0"/>
                  <a:t>Si las poblaciones son normales, entonces la distribución </a:t>
                </a:r>
                <a:r>
                  <a:rPr lang="es-MX" dirty="0" err="1" smtClean="0"/>
                  <a:t>muestral</a:t>
                </a:r>
                <a:r>
                  <a:rPr lang="es-MX" dirty="0" smtClean="0"/>
                  <a:t> de medias es normal sin importar el tamaño de las muestras.</a:t>
                </a:r>
              </a:p>
              <a:p>
                <a:pPr marL="0" indent="0" algn="just">
                  <a:buNone/>
                </a:pPr>
                <a:endParaRPr lang="es-MX" dirty="0" smtClean="0"/>
              </a:p>
              <a:p>
                <a:pPr marL="0" indent="0" algn="just">
                  <a:buNone/>
                </a:pPr>
                <a:endParaRPr lang="es-MX" dirty="0"/>
              </a:p>
              <a:p>
                <a:pPr marL="0" indent="0" algn="just">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1824228" y="4480560"/>
                <a:ext cx="28569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𝐸</m:t>
                      </m:r>
                      <m:d>
                        <m:dPr>
                          <m:begChr m:val="["/>
                          <m:endChr m:val="]"/>
                          <m:ctrlPr>
                            <a:rPr lang="es-MX" sz="2400" b="0" i="1" smtClean="0">
                              <a:latin typeface="Cambria Math" panose="02040503050406030204" pitchFamily="18" charset="0"/>
                            </a:rPr>
                          </m:ctrlPr>
                        </m:dPr>
                        <m:e>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2</m:t>
                              </m:r>
                            </m:sub>
                          </m:sSub>
                        </m:e>
                      </m:d>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2</m:t>
                          </m:r>
                        </m:sub>
                      </m:sSub>
                    </m:oMath>
                  </m:oMathPara>
                </a14:m>
                <a:endParaRPr lang="es-MX" sz="24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824228" y="4480560"/>
                <a:ext cx="2856936" cy="369332"/>
              </a:xfrm>
              <a:prstGeom prst="rect">
                <a:avLst/>
              </a:prstGeom>
              <a:blipFill>
                <a:blip r:embed="rId3"/>
                <a:stretch>
                  <a:fillRect l="-1706" b="-2131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1824228" y="5138559"/>
                <a:ext cx="2670346" cy="535724"/>
              </a:xfrm>
              <a:prstGeom prst="rect">
                <a:avLst/>
              </a:prstGeom>
              <a:noFill/>
            </p:spPr>
            <p:txBody>
              <a:bodyPr wrap="none" lIns="0" tIns="0" rIns="0" bIns="0" rtlCol="0">
                <a:spAutoFit/>
              </a:bodyPr>
              <a:lstStyle/>
              <a:p>
                <a:r>
                  <a:rPr lang="es-MX" sz="2400" b="0" dirty="0" smtClean="0"/>
                  <a:t>V</a:t>
                </a:r>
                <a14:m>
                  <m:oMath xmlns:m="http://schemas.openxmlformats.org/officeDocument/2006/math">
                    <m:d>
                      <m:dPr>
                        <m:begChr m:val="["/>
                        <m:endChr m:val="]"/>
                        <m:ctrlPr>
                          <a:rPr lang="es-MX" sz="2400" b="0" i="1" smtClean="0">
                            <a:latin typeface="Cambria Math" panose="02040503050406030204" pitchFamily="18" charset="0"/>
                          </a:rPr>
                        </m:ctrlPr>
                      </m:dPr>
                      <m:e>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2</m:t>
                            </m:r>
                          </m:sub>
                        </m:sSub>
                      </m:e>
                    </m:d>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𝜎</m:t>
                            </m:r>
                          </m:e>
                          <m:sub>
                            <m:r>
                              <a:rPr lang="es-MX" sz="2400" b="0" i="1" smtClean="0">
                                <a:latin typeface="Cambria Math" panose="02040503050406030204" pitchFamily="18" charset="0"/>
                              </a:rPr>
                              <m:t>1</m:t>
                            </m:r>
                          </m:sub>
                        </m:sSub>
                      </m:num>
                      <m:den>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𝑛</m:t>
                            </m:r>
                          </m:e>
                          <m:sub>
                            <m:r>
                              <a:rPr lang="es-MX" sz="2400" b="0" i="1" smtClean="0">
                                <a:latin typeface="Cambria Math" panose="02040503050406030204" pitchFamily="18" charset="0"/>
                              </a:rPr>
                              <m:t>1</m:t>
                            </m:r>
                          </m:sub>
                        </m:sSub>
                      </m:den>
                    </m:f>
                    <m:r>
                      <a:rPr lang="es-MX" sz="2400" b="0" i="1" smtClean="0">
                        <a:latin typeface="Cambria Math" panose="02040503050406030204" pitchFamily="18" charset="0"/>
                      </a:rPr>
                      <m:t>+</m:t>
                    </m:r>
                    <m:f>
                      <m:fPr>
                        <m:ctrlPr>
                          <a:rPr lang="es-MX" sz="2400" b="0" i="1" smtClean="0">
                            <a:latin typeface="Cambria Math" panose="02040503050406030204" pitchFamily="18" charset="0"/>
                          </a:rPr>
                        </m:ctrlPr>
                      </m:fPr>
                      <m:num>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𝜎</m:t>
                            </m:r>
                          </m:e>
                          <m:sub>
                            <m:r>
                              <a:rPr lang="es-MX" sz="2400" b="0" i="1" smtClean="0">
                                <a:latin typeface="Cambria Math" panose="02040503050406030204" pitchFamily="18" charset="0"/>
                              </a:rPr>
                              <m:t>2</m:t>
                            </m:r>
                          </m:sub>
                        </m:sSub>
                      </m:num>
                      <m:den>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𝑛</m:t>
                            </m:r>
                          </m:e>
                          <m:sub>
                            <m:r>
                              <a:rPr lang="es-MX" sz="2400" b="0" i="1" smtClean="0">
                                <a:latin typeface="Cambria Math" panose="02040503050406030204" pitchFamily="18" charset="0"/>
                              </a:rPr>
                              <m:t>2</m:t>
                            </m:r>
                          </m:sub>
                        </m:sSub>
                      </m:den>
                    </m:f>
                  </m:oMath>
                </a14:m>
                <a:endParaRPr lang="es-MX" sz="24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824228" y="5138559"/>
                <a:ext cx="2670346" cy="535724"/>
              </a:xfrm>
              <a:prstGeom prst="rect">
                <a:avLst/>
              </a:prstGeom>
              <a:blipFill>
                <a:blip r:embed="rId4"/>
                <a:stretch>
                  <a:fillRect l="-6849" t="-10227" b="-102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6739128" y="4503851"/>
                <a:ext cx="3675888" cy="12760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𝑍</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d>
                            <m:dPr>
                              <m:ctrlPr>
                                <a:rPr lang="es-MX" sz="2400" b="0" i="1" smtClean="0">
                                  <a:latin typeface="Cambria Math" panose="02040503050406030204" pitchFamily="18" charset="0"/>
                                </a:rPr>
                              </m:ctrlPr>
                            </m:dPr>
                            <m:e>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2</m:t>
                                  </m:r>
                                </m:sub>
                              </m:sSub>
                            </m:e>
                          </m:d>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𝜇</m:t>
                              </m:r>
                            </m:e>
                            <m:sub>
                              <m:r>
                                <a:rPr lang="es-MX" sz="2400" b="0" i="1" smtClean="0">
                                  <a:latin typeface="Cambria Math" panose="02040503050406030204" pitchFamily="18" charset="0"/>
                                </a:rPr>
                                <m:t>2</m:t>
                              </m:r>
                            </m:sub>
                          </m:sSub>
                          <m:r>
                            <a:rPr lang="es-MX" sz="2400" b="0" i="1" smtClean="0">
                              <a:latin typeface="Cambria Math" panose="02040503050406030204" pitchFamily="18" charset="0"/>
                            </a:rPr>
                            <m:t>)</m:t>
                          </m:r>
                        </m:num>
                        <m:den>
                          <m:rad>
                            <m:radPr>
                              <m:degHide m:val="on"/>
                              <m:ctrlPr>
                                <a:rPr lang="es-MX" sz="2400" b="0" i="1" smtClean="0">
                                  <a:latin typeface="Cambria Math" panose="02040503050406030204" pitchFamily="18" charset="0"/>
                                </a:rPr>
                              </m:ctrlPr>
                            </m:radPr>
                            <m:deg/>
                            <m:e>
                              <m:f>
                                <m:fPr>
                                  <m:ctrlPr>
                                    <a:rPr lang="es-MX" sz="2400" i="1">
                                      <a:latin typeface="Cambria Math" panose="02040503050406030204" pitchFamily="18" charset="0"/>
                                    </a:rPr>
                                  </m:ctrlPr>
                                </m:fPr>
                                <m:num>
                                  <m:sSub>
                                    <m:sSubPr>
                                      <m:ctrlPr>
                                        <a:rPr lang="es-MX" sz="2400" i="1">
                                          <a:latin typeface="Cambria Math" panose="02040503050406030204" pitchFamily="18" charset="0"/>
                                        </a:rPr>
                                      </m:ctrlPr>
                                    </m:sSubPr>
                                    <m:e>
                                      <m:r>
                                        <a:rPr lang="es-MX" sz="2400" i="1">
                                          <a:latin typeface="Cambria Math" panose="02040503050406030204" pitchFamily="18" charset="0"/>
                                        </a:rPr>
                                        <m:t>𝜎</m:t>
                                      </m:r>
                                    </m:e>
                                    <m:sub>
                                      <m:r>
                                        <a:rPr lang="es-MX" sz="2400" i="1">
                                          <a:latin typeface="Cambria Math" panose="02040503050406030204" pitchFamily="18" charset="0"/>
                                        </a:rPr>
                                        <m:t>1</m:t>
                                      </m:r>
                                    </m:sub>
                                  </m:sSub>
                                </m:num>
                                <m:den>
                                  <m:sSub>
                                    <m:sSubPr>
                                      <m:ctrlPr>
                                        <a:rPr lang="es-MX" sz="2400" i="1">
                                          <a:latin typeface="Cambria Math" panose="02040503050406030204" pitchFamily="18" charset="0"/>
                                        </a:rPr>
                                      </m:ctrlPr>
                                    </m:sSubPr>
                                    <m:e>
                                      <m:r>
                                        <a:rPr lang="es-MX" sz="2400" i="1">
                                          <a:latin typeface="Cambria Math" panose="02040503050406030204" pitchFamily="18" charset="0"/>
                                        </a:rPr>
                                        <m:t>𝑛</m:t>
                                      </m:r>
                                    </m:e>
                                    <m:sub>
                                      <m:r>
                                        <a:rPr lang="es-MX" sz="2400" i="1">
                                          <a:latin typeface="Cambria Math" panose="02040503050406030204" pitchFamily="18" charset="0"/>
                                        </a:rPr>
                                        <m:t>1</m:t>
                                      </m:r>
                                    </m:sub>
                                  </m:sSub>
                                </m:den>
                              </m:f>
                              <m:r>
                                <a:rPr lang="es-MX" sz="2400" i="1">
                                  <a:latin typeface="Cambria Math" panose="02040503050406030204" pitchFamily="18" charset="0"/>
                                </a:rPr>
                                <m:t>+</m:t>
                              </m:r>
                              <m:f>
                                <m:fPr>
                                  <m:ctrlPr>
                                    <a:rPr lang="es-MX" sz="2400" i="1">
                                      <a:latin typeface="Cambria Math" panose="02040503050406030204" pitchFamily="18" charset="0"/>
                                    </a:rPr>
                                  </m:ctrlPr>
                                </m:fPr>
                                <m:num>
                                  <m:sSub>
                                    <m:sSubPr>
                                      <m:ctrlPr>
                                        <a:rPr lang="es-MX" sz="2400" i="1">
                                          <a:latin typeface="Cambria Math" panose="02040503050406030204" pitchFamily="18" charset="0"/>
                                        </a:rPr>
                                      </m:ctrlPr>
                                    </m:sSubPr>
                                    <m:e>
                                      <m:r>
                                        <a:rPr lang="es-MX" sz="2400" i="1">
                                          <a:latin typeface="Cambria Math" panose="02040503050406030204" pitchFamily="18" charset="0"/>
                                        </a:rPr>
                                        <m:t>𝜎</m:t>
                                      </m:r>
                                    </m:e>
                                    <m:sub>
                                      <m:r>
                                        <a:rPr lang="es-MX" sz="2400" i="1">
                                          <a:latin typeface="Cambria Math" panose="02040503050406030204" pitchFamily="18" charset="0"/>
                                        </a:rPr>
                                        <m:t>2</m:t>
                                      </m:r>
                                    </m:sub>
                                  </m:sSub>
                                </m:num>
                                <m:den>
                                  <m:sSub>
                                    <m:sSubPr>
                                      <m:ctrlPr>
                                        <a:rPr lang="es-MX" sz="2400" i="1">
                                          <a:latin typeface="Cambria Math" panose="02040503050406030204" pitchFamily="18" charset="0"/>
                                        </a:rPr>
                                      </m:ctrlPr>
                                    </m:sSubPr>
                                    <m:e>
                                      <m:r>
                                        <a:rPr lang="es-MX" sz="2400" i="1">
                                          <a:latin typeface="Cambria Math" panose="02040503050406030204" pitchFamily="18" charset="0"/>
                                        </a:rPr>
                                        <m:t>𝑛</m:t>
                                      </m:r>
                                    </m:e>
                                    <m:sub>
                                      <m:r>
                                        <a:rPr lang="es-MX" sz="2400" i="1">
                                          <a:latin typeface="Cambria Math" panose="02040503050406030204" pitchFamily="18" charset="0"/>
                                        </a:rPr>
                                        <m:t>2</m:t>
                                      </m:r>
                                    </m:sub>
                                  </m:sSub>
                                </m:den>
                              </m:f>
                            </m:e>
                          </m:rad>
                        </m:den>
                      </m:f>
                    </m:oMath>
                  </m:oMathPara>
                </a14:m>
                <a:endParaRPr lang="es-MX" sz="24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6739128" y="4503851"/>
                <a:ext cx="3675888" cy="1276055"/>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7582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Distribución </a:t>
            </a:r>
            <a:r>
              <a:rPr lang="es-MX" dirty="0" err="1"/>
              <a:t>muestral</a:t>
            </a:r>
            <a:r>
              <a:rPr lang="es-MX" dirty="0"/>
              <a:t> de diferencia de medias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600200"/>
                <a:ext cx="10871200" cy="4495800"/>
              </a:xfrm>
            </p:spPr>
            <p:txBody>
              <a:bodyPr>
                <a:normAutofit/>
              </a:bodyPr>
              <a:lstStyle/>
              <a:p>
                <a:pPr marL="0" indent="0" algn="just">
                  <a:buNone/>
                </a:pPr>
                <a:r>
                  <a:rPr lang="es-MX" sz="2400" b="1" dirty="0" smtClean="0"/>
                  <a:t>Ejemplo 6: </a:t>
                </a:r>
                <a:r>
                  <a:rPr lang="es-MX" sz="2400" dirty="0"/>
                  <a:t>En un estudio para comparar los pesos promedio de niños y niñas de </a:t>
                </a:r>
                <a:r>
                  <a:rPr lang="es-MX" sz="2400" dirty="0" smtClean="0"/>
                  <a:t>sexto grado </a:t>
                </a:r>
                <a:r>
                  <a:rPr lang="es-MX" sz="2400" dirty="0"/>
                  <a:t>en una escuela primaria se usará una muestra aleatoria de 20 niños y </a:t>
                </a:r>
                <a:r>
                  <a:rPr lang="es-MX" sz="2400" dirty="0" smtClean="0"/>
                  <a:t>otra de </a:t>
                </a:r>
                <a:r>
                  <a:rPr lang="es-MX" sz="2400" dirty="0"/>
                  <a:t>25 niñas. Se sabe que tanto para niños como para niñas los </a:t>
                </a:r>
                <a:r>
                  <a:rPr lang="es-MX" sz="2400" dirty="0" smtClean="0"/>
                  <a:t>pesos siguen una </a:t>
                </a:r>
                <a:r>
                  <a:rPr lang="es-MX" sz="2400" dirty="0"/>
                  <a:t>distribución normal. El promedio de los pesos de todos los niños de </a:t>
                </a:r>
                <a:r>
                  <a:rPr lang="es-MX" sz="2400" dirty="0" smtClean="0"/>
                  <a:t>sexto grado </a:t>
                </a:r>
                <a:r>
                  <a:rPr lang="es-MX" sz="2400" dirty="0"/>
                  <a:t>de esa escuela es de 100 libras y su desviación estándar es de 14.142</a:t>
                </a:r>
                <a:r>
                  <a:rPr lang="es-MX" sz="2400" dirty="0" smtClean="0"/>
                  <a:t>, mientras </a:t>
                </a:r>
                <a:r>
                  <a:rPr lang="es-MX" sz="2400" dirty="0"/>
                  <a:t>que el promedio de los pesos de todas las niñas del sexto grado de </a:t>
                </a:r>
                <a:r>
                  <a:rPr lang="es-MX" sz="2400" dirty="0" smtClean="0"/>
                  <a:t>esa </a:t>
                </a:r>
                <a:r>
                  <a:rPr lang="es-MX" sz="2400" dirty="0"/>
                  <a:t>escuela es de 85 libras y su desviación estándar es de 12.247 libras. Si </a:t>
                </a:r>
                <a14:m>
                  <m:oMath xmlns:m="http://schemas.openxmlformats.org/officeDocument/2006/math">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1</m:t>
                        </m:r>
                      </m:sub>
                    </m:sSub>
                  </m:oMath>
                </a14:m>
                <a:r>
                  <a:rPr lang="es-MX" sz="2400" i="1" dirty="0" smtClean="0"/>
                  <a:t> </a:t>
                </a:r>
                <a:r>
                  <a:rPr lang="es-MX" sz="2400" dirty="0" smtClean="0"/>
                  <a:t>es el peso promedio de una muestra de 20 niños y </a:t>
                </a:r>
                <a14:m>
                  <m:oMath xmlns:m="http://schemas.openxmlformats.org/officeDocument/2006/math">
                    <m:sSub>
                      <m:sSubPr>
                        <m:ctrlPr>
                          <a:rPr lang="es-MX" sz="2400" b="0" i="1" smtClean="0">
                            <a:latin typeface="Cambria Math" panose="02040503050406030204" pitchFamily="18" charset="0"/>
                          </a:rPr>
                        </m:ctrlPr>
                      </m:sSubPr>
                      <m:e>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e>
                      <m:sub>
                        <m:r>
                          <a:rPr lang="es-MX" sz="2400" b="0" i="1" smtClean="0">
                            <a:latin typeface="Cambria Math" panose="02040503050406030204" pitchFamily="18" charset="0"/>
                          </a:rPr>
                          <m:t>2</m:t>
                        </m:r>
                      </m:sub>
                    </m:sSub>
                  </m:oMath>
                </a14:m>
                <a:r>
                  <a:rPr lang="es-MX" sz="2400" i="1" dirty="0" smtClean="0"/>
                  <a:t> </a:t>
                </a:r>
                <a:r>
                  <a:rPr lang="es-MX" sz="2400" dirty="0" smtClean="0"/>
                  <a:t>es el pero promedio de una muestra de 25, ¿cuál es la </a:t>
                </a:r>
                <a:r>
                  <a:rPr lang="es-MX" sz="2400" dirty="0"/>
                  <a:t>probabilidad de que el </a:t>
                </a:r>
                <a:r>
                  <a:rPr lang="es-MX" sz="2400" dirty="0" smtClean="0"/>
                  <a:t>promedio de </a:t>
                </a:r>
                <a:r>
                  <a:rPr lang="es-MX" sz="2400" dirty="0"/>
                  <a:t>los pesos de los 20 niños sea al menos 20 libras más grande que el de las </a:t>
                </a:r>
                <a:r>
                  <a:rPr lang="es-MX" sz="2400" dirty="0" smtClean="0"/>
                  <a:t>25 niñas</a:t>
                </a:r>
                <a:r>
                  <a:rPr lang="es-MX" sz="2400" dirty="0"/>
                  <a:t>?</a:t>
                </a:r>
                <a:endParaRPr lang="es-MX" sz="2400" b="1"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10871200" cy="4495800"/>
              </a:xfrm>
              <a:blipFill>
                <a:blip r:embed="rId2"/>
                <a:stretch>
                  <a:fillRect l="-841" t="-1085" r="-841"/>
                </a:stretch>
              </a:blipFill>
            </p:spPr>
            <p:txBody>
              <a:bodyPr/>
              <a:lstStyle/>
              <a:p>
                <a:r>
                  <a:rPr lang="es-MX">
                    <a:noFill/>
                  </a:rPr>
                  <a:t> </a:t>
                </a:r>
              </a:p>
            </p:txBody>
          </p:sp>
        </mc:Fallback>
      </mc:AlternateContent>
      <p:sp>
        <p:nvSpPr>
          <p:cNvPr id="4" name="CuadroTexto 3"/>
          <p:cNvSpPr txBox="1"/>
          <p:nvPr/>
        </p:nvSpPr>
        <p:spPr>
          <a:xfrm>
            <a:off x="10698480" y="6107668"/>
            <a:ext cx="917431" cy="369332"/>
          </a:xfrm>
          <a:prstGeom prst="rect">
            <a:avLst/>
          </a:prstGeom>
          <a:noFill/>
        </p:spPr>
        <p:txBody>
          <a:bodyPr wrap="none" rtlCol="0">
            <a:spAutoFit/>
          </a:bodyPr>
          <a:lstStyle/>
          <a:p>
            <a:r>
              <a:rPr lang="es-MX" smtClean="0"/>
              <a:t>Pág. </a:t>
            </a:r>
            <a:r>
              <a:rPr lang="es-MX" dirty="0" smtClean="0"/>
              <a:t>20</a:t>
            </a:r>
            <a:endParaRPr lang="es-MX" dirty="0"/>
          </a:p>
        </p:txBody>
      </p:sp>
    </p:spTree>
    <p:extLst>
      <p:ext uri="{BB962C8B-B14F-4D97-AF65-F5344CB8AC3E}">
        <p14:creationId xmlns:p14="http://schemas.microsoft.com/office/powerpoint/2010/main" val="2208095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Distribución </a:t>
            </a:r>
            <a:r>
              <a:rPr lang="es-MX" dirty="0" err="1"/>
              <a:t>muestral</a:t>
            </a:r>
            <a:r>
              <a:rPr lang="es-MX" dirty="0"/>
              <a:t> de diferencia de </a:t>
            </a:r>
            <a:r>
              <a:rPr lang="es-MX" dirty="0" smtClean="0"/>
              <a:t>medias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fontScale="92500"/>
              </a:bodyPr>
              <a:lstStyle/>
              <a:p>
                <a:pPr marL="0" indent="0" algn="just">
                  <a:buNone/>
                </a:pPr>
                <a:r>
                  <a:rPr lang="es-MX" altLang="es-MX" b="1" dirty="0" smtClean="0"/>
                  <a:t>Ejemplo 7: </a:t>
                </a:r>
                <a:r>
                  <a:rPr lang="es-MX" dirty="0" smtClean="0"/>
                  <a:t>Se </a:t>
                </a:r>
                <a:r>
                  <a:rPr lang="es-MX" dirty="0"/>
                  <a:t>prueba el rendimiento en km/L de 2 tipos de gasolina, </a:t>
                </a:r>
                <a:r>
                  <a:rPr lang="es-MX" dirty="0" smtClean="0"/>
                  <a:t>con </a:t>
                </a:r>
                <a14:m>
                  <m:oMath xmlns:m="http://schemas.openxmlformats.org/officeDocument/2006/math">
                    <m:r>
                      <a:rPr lang="es-MX" b="0" i="1" dirty="0" smtClean="0">
                        <a:latin typeface="Cambria Math" panose="02040503050406030204" pitchFamily="18" charset="0"/>
                      </a:rPr>
                      <m:t>𝜎</m:t>
                    </m:r>
                    <m:r>
                      <a:rPr lang="es-MX" b="0" i="1" dirty="0" smtClean="0">
                        <a:latin typeface="Cambria Math" panose="02040503050406030204" pitchFamily="18" charset="0"/>
                      </a:rPr>
                      <m:t>=1.23</m:t>
                    </m:r>
                    <m:f>
                      <m:fPr>
                        <m:ctrlPr>
                          <a:rPr lang="es-MX" i="1" dirty="0" smtClean="0">
                            <a:latin typeface="Cambria Math" panose="02040503050406030204" pitchFamily="18" charset="0"/>
                          </a:rPr>
                        </m:ctrlPr>
                      </m:fPr>
                      <m:num>
                        <m:r>
                          <a:rPr lang="es-MX" i="1" dirty="0" smtClean="0">
                            <a:latin typeface="Cambria Math" panose="02040503050406030204" pitchFamily="18" charset="0"/>
                          </a:rPr>
                          <m:t>𝑘𝑚</m:t>
                        </m:r>
                      </m:num>
                      <m:den>
                        <m:r>
                          <a:rPr lang="es-MX" i="1" dirty="0" smtClean="0">
                            <a:latin typeface="Cambria Math" panose="02040503050406030204" pitchFamily="18" charset="0"/>
                          </a:rPr>
                          <m:t>𝐿</m:t>
                        </m:r>
                      </m:den>
                    </m:f>
                  </m:oMath>
                </a14:m>
                <a:r>
                  <a:rPr lang="es-MX" dirty="0" smtClean="0"/>
                  <a:t> </a:t>
                </a:r>
                <a:r>
                  <a:rPr lang="es-MX" dirty="0"/>
                  <a:t>para la primera gasolina y </a:t>
                </a:r>
                <a14:m>
                  <m:oMath xmlns:m="http://schemas.openxmlformats.org/officeDocument/2006/math">
                    <m:r>
                      <a:rPr lang="es-MX" b="0" i="1" dirty="0" smtClean="0">
                        <a:latin typeface="Cambria Math" panose="02040503050406030204" pitchFamily="18" charset="0"/>
                      </a:rPr>
                      <m:t>𝜎</m:t>
                    </m:r>
                    <m:r>
                      <a:rPr lang="es-MX" b="0" i="1" dirty="0" smtClean="0">
                        <a:latin typeface="Cambria Math" panose="02040503050406030204" pitchFamily="18" charset="0"/>
                      </a:rPr>
                      <m:t>=1.37</m:t>
                    </m:r>
                    <m:f>
                      <m:fPr>
                        <m:ctrlPr>
                          <a:rPr lang="es-MX" i="1" dirty="0" smtClean="0">
                            <a:latin typeface="Cambria Math" panose="02040503050406030204" pitchFamily="18" charset="0"/>
                          </a:rPr>
                        </m:ctrlPr>
                      </m:fPr>
                      <m:num>
                        <m:r>
                          <a:rPr lang="es-MX" i="1" dirty="0" smtClean="0">
                            <a:latin typeface="Cambria Math" panose="02040503050406030204" pitchFamily="18" charset="0"/>
                          </a:rPr>
                          <m:t>𝑘𝑚</m:t>
                        </m:r>
                      </m:num>
                      <m:den>
                        <m:r>
                          <a:rPr lang="es-MX" i="1" dirty="0" smtClean="0">
                            <a:latin typeface="Cambria Math" panose="02040503050406030204" pitchFamily="18" charset="0"/>
                          </a:rPr>
                          <m:t>𝐿</m:t>
                        </m:r>
                      </m:den>
                    </m:f>
                  </m:oMath>
                </a14:m>
                <a:r>
                  <a:rPr lang="es-MX" dirty="0" smtClean="0"/>
                  <a:t> </a:t>
                </a:r>
                <a:r>
                  <a:rPr lang="es-MX" dirty="0"/>
                  <a:t>para la segunda gasolina; se prueba la primera </a:t>
                </a:r>
                <a:r>
                  <a:rPr lang="es-MX" dirty="0" smtClean="0"/>
                  <a:t>gasolina en </a:t>
                </a:r>
                <a:r>
                  <a:rPr lang="es-MX" dirty="0"/>
                  <a:t>35 autos y la segunda en 42 autos.</a:t>
                </a:r>
              </a:p>
              <a:p>
                <a:pPr marL="0" indent="0" algn="just">
                  <a:buNone/>
                </a:pPr>
                <a:r>
                  <a:rPr lang="es-MX" dirty="0"/>
                  <a:t>a) ¿Cuál es la probabilidad de que la primera gasolina de un rendimiento</a:t>
                </a:r>
              </a:p>
              <a:p>
                <a:pPr marL="0" indent="0" algn="just">
                  <a:buNone/>
                </a:pPr>
                <a:r>
                  <a:rPr lang="es-MX" dirty="0"/>
                  <a:t>promedio mayor de 0.45km/L que la segunda gasolina?</a:t>
                </a:r>
              </a:p>
              <a:p>
                <a:pPr marL="0" indent="0" algn="just">
                  <a:buNone/>
                </a:pPr>
                <a:r>
                  <a:rPr lang="es-MX" dirty="0"/>
                  <a:t>b) ¿Cuál es la probabilidad de que la diferencia en rendimientos promedio se</a:t>
                </a:r>
              </a:p>
              <a:p>
                <a:pPr marL="0" indent="0" algn="just">
                  <a:buNone/>
                </a:pPr>
                <a:r>
                  <a:rPr lang="es-MX" dirty="0"/>
                  <a:t>encuentre entre 0.65 y 0.83km/L a favor de la gasolina 1?.</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t="-1357" r="-1066"/>
                </a:stretch>
              </a:blipFill>
            </p:spPr>
            <p:txBody>
              <a:bodyPr/>
              <a:lstStyle/>
              <a:p>
                <a:r>
                  <a:rPr lang="es-MX">
                    <a:noFill/>
                  </a:rPr>
                  <a:t> </a:t>
                </a:r>
              </a:p>
            </p:txBody>
          </p:sp>
        </mc:Fallback>
      </mc:AlternateContent>
      <p:sp>
        <p:nvSpPr>
          <p:cNvPr id="4" name="CuadroTexto 3"/>
          <p:cNvSpPr txBox="1"/>
          <p:nvPr/>
        </p:nvSpPr>
        <p:spPr>
          <a:xfrm>
            <a:off x="10341864" y="6254496"/>
            <a:ext cx="917431" cy="369332"/>
          </a:xfrm>
          <a:prstGeom prst="rect">
            <a:avLst/>
          </a:prstGeom>
          <a:noFill/>
        </p:spPr>
        <p:txBody>
          <a:bodyPr wrap="none" rtlCol="0">
            <a:spAutoFit/>
          </a:bodyPr>
          <a:lstStyle/>
          <a:p>
            <a:r>
              <a:rPr lang="es-MX" dirty="0" smtClean="0"/>
              <a:t>Pág. 22</a:t>
            </a:r>
            <a:endParaRPr lang="es-MX" dirty="0"/>
          </a:p>
        </p:txBody>
      </p:sp>
    </p:spTree>
    <p:extLst>
      <p:ext uri="{BB962C8B-B14F-4D97-AF65-F5344CB8AC3E}">
        <p14:creationId xmlns:p14="http://schemas.microsoft.com/office/powerpoint/2010/main" val="2670024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Distribución </a:t>
            </a:r>
            <a:r>
              <a:rPr lang="es-MX" dirty="0" err="1" smtClean="0"/>
              <a:t>muestral</a:t>
            </a:r>
            <a:r>
              <a:rPr lang="es-MX" dirty="0" smtClean="0"/>
              <a:t> de diferencia de proporciones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vert="horz">
                <a:normAutofit/>
              </a:bodyPr>
              <a:lstStyle/>
              <a:p>
                <a:pPr marL="0" indent="0" algn="just">
                  <a:buNone/>
                </a:pPr>
                <a:r>
                  <a:rPr lang="es-MX" altLang="es-MX" dirty="0" smtClean="0"/>
                  <a:t>Cuando dos muestras al azar extraídas de dos poblaciones binomiales son comparadas, se debe de trabajar con la proporción de éxitos y no con el número de éxitos, a menos de que ambas muestras sean del mismo tamaño.</a:t>
                </a:r>
              </a:p>
              <a:p>
                <a:pPr marL="0" indent="0" algn="just">
                  <a:buNone/>
                </a:pPr>
                <a:r>
                  <a:rPr lang="es-MX" altLang="es-MX" dirty="0" smtClean="0"/>
                  <a:t>Sean </a:t>
                </a:r>
                <a14:m>
                  <m:oMath xmlns:m="http://schemas.openxmlformats.org/officeDocument/2006/math">
                    <m:sSub>
                      <m:sSubPr>
                        <m:ctrlPr>
                          <a:rPr lang="es-MX" altLang="es-MX" b="0" i="1" dirty="0" smtClean="0">
                            <a:latin typeface="Cambria Math" panose="02040503050406030204" pitchFamily="18" charset="0"/>
                          </a:rPr>
                        </m:ctrlPr>
                      </m:sSubPr>
                      <m:e>
                        <m:r>
                          <a:rPr lang="es-MX" altLang="es-MX" i="1" dirty="0" smtClean="0">
                            <a:latin typeface="Cambria Math" panose="02040503050406030204" pitchFamily="18" charset="0"/>
                          </a:rPr>
                          <m:t>𝑛</m:t>
                        </m:r>
                      </m:e>
                      <m:sub>
                        <m:r>
                          <a:rPr lang="es-MX" altLang="es-MX" i="1" dirty="0" smtClean="0">
                            <a:latin typeface="Cambria Math" panose="02040503050406030204" pitchFamily="18" charset="0"/>
                          </a:rPr>
                          <m:t>1</m:t>
                        </m:r>
                      </m:sub>
                    </m:sSub>
                  </m:oMath>
                </a14:m>
                <a:r>
                  <a:rPr lang="es-MX" altLang="es-MX" dirty="0"/>
                  <a:t> </a:t>
                </a:r>
                <a:r>
                  <a:rPr lang="es-MX" altLang="es-MX" dirty="0" smtClean="0"/>
                  <a:t>y </a:t>
                </a:r>
                <a14:m>
                  <m:oMath xmlns:m="http://schemas.openxmlformats.org/officeDocument/2006/math">
                    <m:sSub>
                      <m:sSubPr>
                        <m:ctrlPr>
                          <a:rPr lang="es-MX" altLang="es-MX" b="0" i="1" smtClean="0">
                            <a:latin typeface="Cambria Math" panose="02040503050406030204" pitchFamily="18" charset="0"/>
                          </a:rPr>
                        </m:ctrlPr>
                      </m:sSubPr>
                      <m:e>
                        <m:r>
                          <a:rPr lang="es-MX" altLang="es-MX" b="0" i="1" smtClean="0">
                            <a:latin typeface="Cambria Math" panose="02040503050406030204" pitchFamily="18" charset="0"/>
                          </a:rPr>
                          <m:t>𝑛</m:t>
                        </m:r>
                      </m:e>
                      <m:sub>
                        <m:r>
                          <a:rPr lang="es-MX" altLang="es-MX" b="0" i="1" smtClean="0">
                            <a:latin typeface="Cambria Math" panose="02040503050406030204" pitchFamily="18" charset="0"/>
                          </a:rPr>
                          <m:t>2</m:t>
                        </m:r>
                      </m:sub>
                    </m:sSub>
                  </m:oMath>
                </a14:m>
                <a:r>
                  <a:rPr lang="es-MX" altLang="es-MX" dirty="0" smtClean="0"/>
                  <a:t> los tamaños de las muestras 1 y 2, entonces: la distribución </a:t>
                </a:r>
                <a:r>
                  <a:rPr lang="es-MX" altLang="es-MX" dirty="0" err="1" smtClean="0"/>
                  <a:t>muestral</a:t>
                </a:r>
                <a:r>
                  <a:rPr lang="es-MX" altLang="es-MX" dirty="0" smtClean="0"/>
                  <a:t> de la diferencia de proporciones está dada por </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p:cNvSpPr txBox="1"/>
              <p:nvPr/>
            </p:nvSpPr>
            <p:spPr>
              <a:xfrm>
                <a:off x="1453896" y="4914433"/>
                <a:ext cx="3675888" cy="1268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𝑍</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d>
                            <m:dPr>
                              <m:ctrlPr>
                                <a:rPr lang="es-MX" sz="2400" b="0" i="1" smtClean="0">
                                  <a:latin typeface="Cambria Math" panose="02040503050406030204" pitchFamily="18" charset="0"/>
                                </a:rPr>
                              </m:ctrlPr>
                            </m:dPr>
                            <m:e>
                              <m:sSub>
                                <m:sSubPr>
                                  <m:ctrlPr>
                                    <a:rPr lang="es-MX" sz="2400" b="0" i="1" smtClean="0">
                                      <a:latin typeface="Cambria Math" panose="02040503050406030204" pitchFamily="18" charset="0"/>
                                    </a:rPr>
                                  </m:ctrlPr>
                                </m:sSubPr>
                                <m:e>
                                  <m:acc>
                                    <m:accPr>
                                      <m:chr m:val="̂"/>
                                      <m:ctrlPr>
                                        <a:rPr lang="es-MX" sz="2400" b="0" i="1" smtClean="0">
                                          <a:latin typeface="Cambria Math" panose="02040503050406030204" pitchFamily="18" charset="0"/>
                                        </a:rPr>
                                      </m:ctrlPr>
                                    </m:accPr>
                                    <m:e>
                                      <m:r>
                                        <a:rPr lang="es-MX" sz="2400" b="0" i="1" smtClean="0">
                                          <a:latin typeface="Cambria Math" panose="02040503050406030204" pitchFamily="18" charset="0"/>
                                        </a:rPr>
                                        <m:t>𝑝</m:t>
                                      </m:r>
                                    </m:e>
                                  </m:acc>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acc>
                                    <m:accPr>
                                      <m:chr m:val="̂"/>
                                      <m:ctrlPr>
                                        <a:rPr lang="es-MX" sz="2400" b="0" i="1" smtClean="0">
                                          <a:latin typeface="Cambria Math" panose="02040503050406030204" pitchFamily="18" charset="0"/>
                                        </a:rPr>
                                      </m:ctrlPr>
                                    </m:accPr>
                                    <m:e>
                                      <m:r>
                                        <a:rPr lang="es-MX" sz="2400" b="0" i="1" smtClean="0">
                                          <a:latin typeface="Cambria Math" panose="02040503050406030204" pitchFamily="18" charset="0"/>
                                        </a:rPr>
                                        <m:t>𝑝</m:t>
                                      </m:r>
                                    </m:e>
                                  </m:acc>
                                </m:e>
                                <m:sub>
                                  <m:r>
                                    <a:rPr lang="es-MX" sz="2400" b="0" i="1" smtClean="0">
                                      <a:latin typeface="Cambria Math" panose="02040503050406030204" pitchFamily="18" charset="0"/>
                                    </a:rPr>
                                    <m:t>2</m:t>
                                  </m:r>
                                </m:sub>
                              </m:sSub>
                            </m:e>
                          </m:d>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𝑝</m:t>
                              </m:r>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𝑝</m:t>
                              </m:r>
                            </m:e>
                            <m:sub>
                              <m:r>
                                <a:rPr lang="es-MX" sz="2400" b="0" i="1" smtClean="0">
                                  <a:latin typeface="Cambria Math" panose="02040503050406030204" pitchFamily="18" charset="0"/>
                                </a:rPr>
                                <m:t>2</m:t>
                              </m:r>
                            </m:sub>
                          </m:sSub>
                          <m:r>
                            <a:rPr lang="es-MX" sz="2400" b="0" i="1" smtClean="0">
                              <a:latin typeface="Cambria Math" panose="02040503050406030204" pitchFamily="18" charset="0"/>
                            </a:rPr>
                            <m:t>)</m:t>
                          </m:r>
                        </m:num>
                        <m:den>
                          <m:rad>
                            <m:radPr>
                              <m:degHide m:val="on"/>
                              <m:ctrlPr>
                                <a:rPr lang="es-MX" sz="2400" b="0" i="1" smtClean="0">
                                  <a:latin typeface="Cambria Math" panose="02040503050406030204" pitchFamily="18" charset="0"/>
                                </a:rPr>
                              </m:ctrlPr>
                            </m:radPr>
                            <m:deg/>
                            <m:e>
                              <m:f>
                                <m:fPr>
                                  <m:ctrlPr>
                                    <a:rPr lang="es-MX" sz="2400" i="1">
                                      <a:latin typeface="Cambria Math" panose="02040503050406030204" pitchFamily="18" charset="0"/>
                                    </a:rPr>
                                  </m:ctrlPr>
                                </m:fPr>
                                <m:num>
                                  <m:sSub>
                                    <m:sSubPr>
                                      <m:ctrlPr>
                                        <a:rPr lang="es-MX" sz="2400" b="0" i="1" smtClean="0">
                                          <a:latin typeface="Cambria Math" panose="02040503050406030204" pitchFamily="18" charset="0"/>
                                        </a:rPr>
                                      </m:ctrlPr>
                                    </m:sSubPr>
                                    <m:e>
                                      <m:acc>
                                        <m:accPr>
                                          <m:chr m:val="̂"/>
                                          <m:ctrlPr>
                                            <a:rPr lang="es-MX" sz="2400" b="0" i="1" smtClean="0">
                                              <a:latin typeface="Cambria Math" panose="02040503050406030204" pitchFamily="18" charset="0"/>
                                            </a:rPr>
                                          </m:ctrlPr>
                                        </m:accPr>
                                        <m:e>
                                          <m:r>
                                            <a:rPr lang="es-MX" sz="2400" b="0" i="1" smtClean="0">
                                              <a:latin typeface="Cambria Math" panose="02040503050406030204" pitchFamily="18" charset="0"/>
                                            </a:rPr>
                                            <m:t>𝑝</m:t>
                                          </m:r>
                                        </m:e>
                                      </m:acc>
                                    </m:e>
                                    <m:sub>
                                      <m:r>
                                        <a:rPr lang="es-MX" sz="2400" b="0" i="1" smtClean="0">
                                          <a:latin typeface="Cambria Math" panose="02040503050406030204" pitchFamily="18" charset="0"/>
                                        </a:rPr>
                                        <m:t>1</m:t>
                                      </m:r>
                                    </m:sub>
                                  </m:sSub>
                                  <m:r>
                                    <a:rPr lang="es-MX" sz="2400" b="0" i="1" smtClean="0">
                                      <a:latin typeface="Cambria Math" panose="02040503050406030204" pitchFamily="18" charset="0"/>
                                    </a:rPr>
                                    <m:t> </m:t>
                                  </m:r>
                                  <m:sSub>
                                    <m:sSubPr>
                                      <m:ctrlPr>
                                        <a:rPr lang="es-MX" sz="2400" b="0" i="1" smtClean="0">
                                          <a:latin typeface="Cambria Math" panose="02040503050406030204" pitchFamily="18" charset="0"/>
                                        </a:rPr>
                                      </m:ctrlPr>
                                    </m:sSubPr>
                                    <m:e>
                                      <m:acc>
                                        <m:accPr>
                                          <m:chr m:val="̂"/>
                                          <m:ctrlPr>
                                            <a:rPr lang="es-MX" sz="2400" b="0" i="1" smtClean="0">
                                              <a:latin typeface="Cambria Math" panose="02040503050406030204" pitchFamily="18" charset="0"/>
                                            </a:rPr>
                                          </m:ctrlPr>
                                        </m:accPr>
                                        <m:e>
                                          <m:r>
                                            <a:rPr lang="es-MX" sz="2400" b="0" i="1" smtClean="0">
                                              <a:latin typeface="Cambria Math" panose="02040503050406030204" pitchFamily="18" charset="0"/>
                                            </a:rPr>
                                            <m:t>𝑞</m:t>
                                          </m:r>
                                        </m:e>
                                      </m:acc>
                                    </m:e>
                                    <m:sub>
                                      <m:r>
                                        <a:rPr lang="es-MX" sz="2400" b="0" i="1" smtClean="0">
                                          <a:latin typeface="Cambria Math" panose="02040503050406030204" pitchFamily="18" charset="0"/>
                                        </a:rPr>
                                        <m:t>1</m:t>
                                      </m:r>
                                    </m:sub>
                                  </m:sSub>
                                </m:num>
                                <m:den>
                                  <m:sSub>
                                    <m:sSubPr>
                                      <m:ctrlPr>
                                        <a:rPr lang="es-MX" sz="2400" i="1">
                                          <a:latin typeface="Cambria Math" panose="02040503050406030204" pitchFamily="18" charset="0"/>
                                        </a:rPr>
                                      </m:ctrlPr>
                                    </m:sSubPr>
                                    <m:e>
                                      <m:r>
                                        <a:rPr lang="es-MX" sz="2400" i="1">
                                          <a:latin typeface="Cambria Math" panose="02040503050406030204" pitchFamily="18" charset="0"/>
                                        </a:rPr>
                                        <m:t>𝑛</m:t>
                                      </m:r>
                                    </m:e>
                                    <m:sub>
                                      <m:r>
                                        <a:rPr lang="es-MX" sz="2400" i="1">
                                          <a:latin typeface="Cambria Math" panose="02040503050406030204" pitchFamily="18" charset="0"/>
                                        </a:rPr>
                                        <m:t>1</m:t>
                                      </m:r>
                                    </m:sub>
                                  </m:sSub>
                                </m:den>
                              </m:f>
                              <m:r>
                                <a:rPr lang="es-MX" sz="2400" i="1">
                                  <a:latin typeface="Cambria Math" panose="02040503050406030204" pitchFamily="18" charset="0"/>
                                </a:rPr>
                                <m:t>+</m:t>
                              </m:r>
                              <m:f>
                                <m:fPr>
                                  <m:ctrlPr>
                                    <a:rPr lang="es-MX" sz="2400" i="1">
                                      <a:latin typeface="Cambria Math" panose="02040503050406030204" pitchFamily="18" charset="0"/>
                                    </a:rPr>
                                  </m:ctrlPr>
                                </m:fPr>
                                <m:num>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b="0" i="1" smtClean="0">
                                          <a:latin typeface="Cambria Math" panose="02040503050406030204" pitchFamily="18" charset="0"/>
                                        </a:rPr>
                                        <m:t>2</m:t>
                                      </m:r>
                                    </m:sub>
                                  </m:sSub>
                                  <m:r>
                                    <a:rPr lang="es-MX" sz="2400" i="1">
                                      <a:latin typeface="Cambria Math" panose="02040503050406030204" pitchFamily="18" charset="0"/>
                                    </a:rPr>
                                    <m:t> </m:t>
                                  </m:r>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𝑞</m:t>
                                          </m:r>
                                        </m:e>
                                      </m:acc>
                                    </m:e>
                                    <m:sub>
                                      <m:r>
                                        <a:rPr lang="es-MX" sz="2400" b="0" i="1" smtClean="0">
                                          <a:latin typeface="Cambria Math" panose="02040503050406030204" pitchFamily="18" charset="0"/>
                                        </a:rPr>
                                        <m:t>2</m:t>
                                      </m:r>
                                    </m:sub>
                                  </m:sSub>
                                </m:num>
                                <m:den>
                                  <m:sSub>
                                    <m:sSubPr>
                                      <m:ctrlPr>
                                        <a:rPr lang="es-MX" sz="2400" i="1">
                                          <a:latin typeface="Cambria Math" panose="02040503050406030204" pitchFamily="18" charset="0"/>
                                        </a:rPr>
                                      </m:ctrlPr>
                                    </m:sSubPr>
                                    <m:e>
                                      <m:r>
                                        <a:rPr lang="es-MX" sz="2400" i="1">
                                          <a:latin typeface="Cambria Math" panose="02040503050406030204" pitchFamily="18" charset="0"/>
                                        </a:rPr>
                                        <m:t>𝑛</m:t>
                                      </m:r>
                                    </m:e>
                                    <m:sub>
                                      <m:r>
                                        <a:rPr lang="es-MX" sz="2400" b="0" i="1" smtClean="0">
                                          <a:latin typeface="Cambria Math" panose="02040503050406030204" pitchFamily="18" charset="0"/>
                                        </a:rPr>
                                        <m:t>2</m:t>
                                      </m:r>
                                    </m:sub>
                                  </m:sSub>
                                </m:den>
                              </m:f>
                            </m:e>
                          </m:rad>
                        </m:den>
                      </m:f>
                    </m:oMath>
                  </m:oMathPara>
                </a14:m>
                <a:endParaRPr lang="es-MX" sz="240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453896" y="4914433"/>
                <a:ext cx="3675888" cy="126842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8864288" y="5081702"/>
                <a:ext cx="2028248" cy="611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altLang="es-MX" i="1" dirty="0" smtClean="0">
                              <a:latin typeface="Cambria Math" panose="02040503050406030204" pitchFamily="18" charset="0"/>
                            </a:rPr>
                          </m:ctrlPr>
                        </m:sSubPr>
                        <m:e>
                          <m:acc>
                            <m:accPr>
                              <m:chr m:val="̂"/>
                              <m:ctrlPr>
                                <a:rPr lang="es-MX" altLang="es-MX" i="1">
                                  <a:latin typeface="Cambria Math" panose="02040503050406030204" pitchFamily="18" charset="0"/>
                                </a:rPr>
                              </m:ctrlPr>
                            </m:accPr>
                            <m:e>
                              <m:r>
                                <a:rPr lang="es-MX" altLang="es-MX" i="1">
                                  <a:latin typeface="Cambria Math" panose="02040503050406030204" pitchFamily="18" charset="0"/>
                                </a:rPr>
                                <m:t>𝑝</m:t>
                              </m:r>
                            </m:e>
                          </m:acc>
                        </m:e>
                        <m:sub>
                          <m:r>
                            <a:rPr lang="es-MX" altLang="es-MX" i="1" dirty="0">
                              <a:latin typeface="Cambria Math" panose="02040503050406030204" pitchFamily="18" charset="0"/>
                            </a:rPr>
                            <m:t>1</m:t>
                          </m:r>
                        </m:sub>
                      </m:sSub>
                      <m:r>
                        <a:rPr lang="es-MX" altLang="es-MX" i="1" dirty="0">
                          <a:latin typeface="Cambria Math" panose="02040503050406030204" pitchFamily="18" charset="0"/>
                        </a:rPr>
                        <m:t>−</m:t>
                      </m:r>
                      <m:sSub>
                        <m:sSubPr>
                          <m:ctrlPr>
                            <a:rPr lang="es-MX" altLang="es-MX" i="1" dirty="0">
                              <a:latin typeface="Cambria Math" panose="02040503050406030204" pitchFamily="18" charset="0"/>
                            </a:rPr>
                          </m:ctrlPr>
                        </m:sSubPr>
                        <m:e>
                          <m:acc>
                            <m:accPr>
                              <m:chr m:val="̂"/>
                              <m:ctrlPr>
                                <a:rPr lang="es-MX" altLang="es-MX" i="1" dirty="0">
                                  <a:latin typeface="Cambria Math" panose="02040503050406030204" pitchFamily="18" charset="0"/>
                                </a:rPr>
                              </m:ctrlPr>
                            </m:accPr>
                            <m:e>
                              <m:r>
                                <a:rPr lang="es-MX" altLang="es-MX" i="1" dirty="0">
                                  <a:latin typeface="Cambria Math" panose="02040503050406030204" pitchFamily="18" charset="0"/>
                                </a:rPr>
                                <m:t>𝑝</m:t>
                              </m:r>
                            </m:e>
                          </m:acc>
                        </m:e>
                        <m:sub>
                          <m:r>
                            <a:rPr lang="es-MX" altLang="es-MX" i="1" dirty="0">
                              <a:latin typeface="Cambria Math" panose="02040503050406030204" pitchFamily="18" charset="0"/>
                            </a:rPr>
                            <m:t>2</m:t>
                          </m:r>
                        </m:sub>
                      </m:sSub>
                      <m:r>
                        <a:rPr lang="es-MX" altLang="es-MX" i="1" dirty="0">
                          <a:latin typeface="Cambria Math" panose="02040503050406030204" pitchFamily="18" charset="0"/>
                        </a:rPr>
                        <m:t>=</m:t>
                      </m:r>
                      <m:f>
                        <m:fPr>
                          <m:ctrlPr>
                            <a:rPr lang="es-MX" altLang="es-MX" i="1" dirty="0">
                              <a:latin typeface="Cambria Math" panose="02040503050406030204" pitchFamily="18" charset="0"/>
                            </a:rPr>
                          </m:ctrlPr>
                        </m:fPr>
                        <m:num>
                          <m:sSub>
                            <m:sSubPr>
                              <m:ctrlPr>
                                <a:rPr lang="es-MX" altLang="es-MX" i="1" dirty="0">
                                  <a:latin typeface="Cambria Math" panose="02040503050406030204" pitchFamily="18" charset="0"/>
                                </a:rPr>
                              </m:ctrlPr>
                            </m:sSubPr>
                            <m:e>
                              <m:r>
                                <a:rPr lang="es-MX" altLang="es-MX" i="1" dirty="0">
                                  <a:latin typeface="Cambria Math" panose="02040503050406030204" pitchFamily="18" charset="0"/>
                                </a:rPr>
                                <m:t>𝑦</m:t>
                              </m:r>
                            </m:e>
                            <m:sub>
                              <m:r>
                                <a:rPr lang="es-MX" altLang="es-MX" i="1" dirty="0">
                                  <a:latin typeface="Cambria Math" panose="02040503050406030204" pitchFamily="18" charset="0"/>
                                </a:rPr>
                                <m:t>1</m:t>
                              </m:r>
                            </m:sub>
                          </m:sSub>
                        </m:num>
                        <m:den>
                          <m:sSub>
                            <m:sSubPr>
                              <m:ctrlPr>
                                <a:rPr lang="es-MX" altLang="es-MX" i="1" dirty="0">
                                  <a:latin typeface="Cambria Math" panose="02040503050406030204" pitchFamily="18" charset="0"/>
                                </a:rPr>
                              </m:ctrlPr>
                            </m:sSubPr>
                            <m:e>
                              <m:r>
                                <a:rPr lang="es-MX" altLang="es-MX" i="1" dirty="0">
                                  <a:latin typeface="Cambria Math" panose="02040503050406030204" pitchFamily="18" charset="0"/>
                                </a:rPr>
                                <m:t>𝑛</m:t>
                              </m:r>
                            </m:e>
                            <m:sub>
                              <m:r>
                                <a:rPr lang="es-MX" altLang="es-MX" i="1" dirty="0">
                                  <a:latin typeface="Cambria Math" panose="02040503050406030204" pitchFamily="18" charset="0"/>
                                </a:rPr>
                                <m:t>1</m:t>
                              </m:r>
                            </m:sub>
                          </m:sSub>
                        </m:den>
                      </m:f>
                      <m:r>
                        <a:rPr lang="es-MX" altLang="es-MX" b="0" i="1" dirty="0" smtClean="0">
                          <a:latin typeface="Cambria Math" panose="02040503050406030204" pitchFamily="18" charset="0"/>
                        </a:rPr>
                        <m:t>−</m:t>
                      </m:r>
                      <m:f>
                        <m:fPr>
                          <m:ctrlPr>
                            <a:rPr lang="es-MX" altLang="es-MX" i="1" dirty="0">
                              <a:latin typeface="Cambria Math" panose="02040503050406030204" pitchFamily="18" charset="0"/>
                            </a:rPr>
                          </m:ctrlPr>
                        </m:fPr>
                        <m:num>
                          <m:sSub>
                            <m:sSubPr>
                              <m:ctrlPr>
                                <a:rPr lang="es-MX" altLang="es-MX" i="1" dirty="0">
                                  <a:latin typeface="Cambria Math" panose="02040503050406030204" pitchFamily="18" charset="0"/>
                                </a:rPr>
                              </m:ctrlPr>
                            </m:sSubPr>
                            <m:e>
                              <m:r>
                                <a:rPr lang="es-MX" altLang="es-MX" i="1" dirty="0">
                                  <a:latin typeface="Cambria Math" panose="02040503050406030204" pitchFamily="18" charset="0"/>
                                </a:rPr>
                                <m:t>𝑦</m:t>
                              </m:r>
                            </m:e>
                            <m:sub>
                              <m:r>
                                <a:rPr lang="es-MX" altLang="es-MX" i="1" dirty="0">
                                  <a:latin typeface="Cambria Math" panose="02040503050406030204" pitchFamily="18" charset="0"/>
                                </a:rPr>
                                <m:t>2</m:t>
                              </m:r>
                            </m:sub>
                          </m:sSub>
                        </m:num>
                        <m:den>
                          <m:sSub>
                            <m:sSubPr>
                              <m:ctrlPr>
                                <a:rPr lang="es-MX" altLang="es-MX" i="1" dirty="0">
                                  <a:latin typeface="Cambria Math" panose="02040503050406030204" pitchFamily="18" charset="0"/>
                                </a:rPr>
                              </m:ctrlPr>
                            </m:sSubPr>
                            <m:e>
                              <m:r>
                                <a:rPr lang="es-MX" altLang="es-MX" i="1" dirty="0">
                                  <a:latin typeface="Cambria Math" panose="02040503050406030204" pitchFamily="18" charset="0"/>
                                </a:rPr>
                                <m:t>𝑛</m:t>
                              </m:r>
                            </m:e>
                            <m:sub>
                              <m:r>
                                <a:rPr lang="es-MX" altLang="es-MX" i="1" dirty="0">
                                  <a:latin typeface="Cambria Math" panose="02040503050406030204" pitchFamily="18" charset="0"/>
                                </a:rPr>
                                <m:t>2</m:t>
                              </m:r>
                            </m:sub>
                          </m:sSub>
                        </m:den>
                      </m:f>
                    </m:oMath>
                  </m:oMathPara>
                </a14:m>
                <a:endParaRPr lang="es-MX" dirty="0"/>
              </a:p>
            </p:txBody>
          </p:sp>
        </mc:Choice>
        <mc:Fallback xmlns="">
          <p:sp>
            <p:nvSpPr>
              <p:cNvPr id="5" name="Rectángulo 4"/>
              <p:cNvSpPr>
                <a:spLocks noRot="1" noChangeAspect="1" noMove="1" noResize="1" noEditPoints="1" noAdjustHandles="1" noChangeArrowheads="1" noChangeShapeType="1" noTextEdit="1"/>
              </p:cNvSpPr>
              <p:nvPr/>
            </p:nvSpPr>
            <p:spPr>
              <a:xfrm>
                <a:off x="8864288" y="5081702"/>
                <a:ext cx="2028248" cy="611962"/>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786206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Distribución </a:t>
            </a:r>
            <a:r>
              <a:rPr lang="es-MX" dirty="0" err="1"/>
              <a:t>muestral</a:t>
            </a:r>
            <a:r>
              <a:rPr lang="es-MX" dirty="0"/>
              <a:t> de diferencia de proporciones</a:t>
            </a:r>
          </a:p>
        </p:txBody>
      </p:sp>
      <p:sp>
        <p:nvSpPr>
          <p:cNvPr id="3" name="Marcador de contenido 2"/>
          <p:cNvSpPr>
            <a:spLocks noGrp="1"/>
          </p:cNvSpPr>
          <p:nvPr>
            <p:ph sz="quarter" idx="1"/>
          </p:nvPr>
        </p:nvSpPr>
        <p:spPr/>
        <p:txBody>
          <a:bodyPr>
            <a:normAutofit/>
          </a:bodyPr>
          <a:lstStyle/>
          <a:p>
            <a:pPr marL="0" indent="0" algn="just">
              <a:buNone/>
            </a:pPr>
            <a:r>
              <a:rPr lang="es-MX" b="1" dirty="0" smtClean="0"/>
              <a:t>Ejemplo 8:</a:t>
            </a:r>
            <a:r>
              <a:rPr lang="es-MX" b="1" dirty="0"/>
              <a:t> </a:t>
            </a:r>
            <a:r>
              <a:rPr lang="es-MX" dirty="0" smtClean="0"/>
              <a:t>Hombres </a:t>
            </a:r>
            <a:r>
              <a:rPr lang="es-MX" dirty="0"/>
              <a:t>y mujeres adultos </a:t>
            </a:r>
            <a:r>
              <a:rPr lang="es-MX" dirty="0" smtClean="0"/>
              <a:t>que radican en </a:t>
            </a:r>
            <a:r>
              <a:rPr lang="es-MX" dirty="0"/>
              <a:t>una ciudad grande del </a:t>
            </a:r>
            <a:r>
              <a:rPr lang="es-MX" dirty="0" smtClean="0"/>
              <a:t>norte difieren </a:t>
            </a:r>
            <a:r>
              <a:rPr lang="es-MX" dirty="0"/>
              <a:t>en sus opiniones sobre la promulgación de la pena de muerte </a:t>
            </a:r>
            <a:r>
              <a:rPr lang="es-MX" dirty="0" smtClean="0"/>
              <a:t>para personas </a:t>
            </a:r>
            <a:r>
              <a:rPr lang="es-MX" dirty="0"/>
              <a:t>culpables de asesinato. Se cree que el 12% de los hombres </a:t>
            </a:r>
            <a:r>
              <a:rPr lang="es-MX" dirty="0" smtClean="0"/>
              <a:t>adultos están </a:t>
            </a:r>
            <a:r>
              <a:rPr lang="es-MX" dirty="0"/>
              <a:t>a favor de la pena de muerte, mientras que sólo 10% de las </a:t>
            </a:r>
            <a:r>
              <a:rPr lang="es-MX" dirty="0" smtClean="0"/>
              <a:t>mujeres adultas </a:t>
            </a:r>
            <a:r>
              <a:rPr lang="es-MX" dirty="0"/>
              <a:t>lo están. Si se pregunta a dos muestras aleatorias de 100 hombres y </a:t>
            </a:r>
            <a:r>
              <a:rPr lang="es-MX" dirty="0" smtClean="0"/>
              <a:t>100 mujeres </a:t>
            </a:r>
            <a:r>
              <a:rPr lang="es-MX" dirty="0"/>
              <a:t>su opinión sobre la promulgación de la pena de muerte, determine </a:t>
            </a:r>
            <a:r>
              <a:rPr lang="es-MX" dirty="0" smtClean="0"/>
              <a:t>la probabilidad </a:t>
            </a:r>
            <a:r>
              <a:rPr lang="es-MX" dirty="0"/>
              <a:t>de que el porcentaje de hombres a favor sea al menos 3% </a:t>
            </a:r>
            <a:r>
              <a:rPr lang="es-MX" dirty="0" smtClean="0"/>
              <a:t>mayor que </a:t>
            </a:r>
            <a:r>
              <a:rPr lang="es-MX" dirty="0"/>
              <a:t>el de las mujeres.</a:t>
            </a:r>
          </a:p>
        </p:txBody>
      </p:sp>
      <p:sp>
        <p:nvSpPr>
          <p:cNvPr id="4" name="CuadroTexto 3"/>
          <p:cNvSpPr txBox="1"/>
          <p:nvPr/>
        </p:nvSpPr>
        <p:spPr>
          <a:xfrm>
            <a:off x="10241280" y="6263640"/>
            <a:ext cx="917431" cy="369332"/>
          </a:xfrm>
          <a:prstGeom prst="rect">
            <a:avLst/>
          </a:prstGeom>
          <a:noFill/>
        </p:spPr>
        <p:txBody>
          <a:bodyPr wrap="none" rtlCol="0">
            <a:spAutoFit/>
          </a:bodyPr>
          <a:lstStyle/>
          <a:p>
            <a:r>
              <a:rPr lang="es-MX" dirty="0" smtClean="0"/>
              <a:t>Pág. 24</a:t>
            </a:r>
            <a:endParaRPr lang="es-MX" dirty="0"/>
          </a:p>
        </p:txBody>
      </p:sp>
    </p:spTree>
    <p:extLst>
      <p:ext uri="{BB962C8B-B14F-4D97-AF65-F5344CB8AC3E}">
        <p14:creationId xmlns:p14="http://schemas.microsoft.com/office/powerpoint/2010/main" val="4251564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
          </p:nvPr>
        </p:nvSpPr>
        <p:spPr/>
        <p:txBody>
          <a:bodyPr>
            <a:normAutofit lnSpcReduction="10000"/>
          </a:bodyPr>
          <a:lstStyle/>
          <a:p>
            <a:pPr marL="0" indent="0" algn="just">
              <a:buNone/>
            </a:pPr>
            <a:r>
              <a:rPr lang="es-MX" b="1" dirty="0" smtClean="0"/>
              <a:t>Ejemplo 9: </a:t>
            </a:r>
            <a:r>
              <a:rPr lang="es-MX" dirty="0"/>
              <a:t>Se sabe que 3 de cada 6 productos fabricados por la máquina 1 son </a:t>
            </a:r>
            <a:r>
              <a:rPr lang="es-MX" dirty="0" smtClean="0"/>
              <a:t>defectuosos y </a:t>
            </a:r>
            <a:r>
              <a:rPr lang="es-MX" dirty="0"/>
              <a:t>que 2 de cada 5 objetos fabricados por la máquina 2 son defectuosos; </a:t>
            </a:r>
            <a:r>
              <a:rPr lang="es-MX" dirty="0" smtClean="0"/>
              <a:t>se toman </a:t>
            </a:r>
            <a:r>
              <a:rPr lang="es-MX" dirty="0"/>
              <a:t>muestras de 120 objetos de cada máquina</a:t>
            </a:r>
            <a:r>
              <a:rPr lang="es-MX" dirty="0" smtClean="0"/>
              <a:t>: </a:t>
            </a:r>
            <a:endParaRPr lang="es-MX" dirty="0"/>
          </a:p>
          <a:p>
            <a:pPr marL="0" indent="0" algn="just">
              <a:buNone/>
            </a:pPr>
            <a:r>
              <a:rPr lang="es-MX" dirty="0"/>
              <a:t>a) ¿cuál es la probabilidad de que la proporción de artículos defectuosos de </a:t>
            </a:r>
            <a:r>
              <a:rPr lang="es-MX" dirty="0" smtClean="0"/>
              <a:t>la máquina </a:t>
            </a:r>
            <a:r>
              <a:rPr lang="es-MX" dirty="0"/>
              <a:t>2 rebase a la máquina 1 en por lo menos 0.10?</a:t>
            </a:r>
          </a:p>
          <a:p>
            <a:pPr marL="0" indent="0" algn="just">
              <a:buNone/>
            </a:pPr>
            <a:r>
              <a:rPr lang="es-MX" dirty="0"/>
              <a:t>b) ¿cuál es la probabilidad de que la proporción de artículos defectuosos de </a:t>
            </a:r>
            <a:r>
              <a:rPr lang="es-MX" dirty="0" smtClean="0"/>
              <a:t>la máquina </a:t>
            </a:r>
            <a:r>
              <a:rPr lang="es-MX" dirty="0"/>
              <a:t>1 rebase a la máquina 2 en por lo menos 0.15?</a:t>
            </a:r>
            <a:endParaRPr lang="es-MX" b="1" dirty="0"/>
          </a:p>
        </p:txBody>
      </p:sp>
      <p:sp>
        <p:nvSpPr>
          <p:cNvPr id="4" name="CuadroTexto 3"/>
          <p:cNvSpPr txBox="1"/>
          <p:nvPr/>
        </p:nvSpPr>
        <p:spPr>
          <a:xfrm>
            <a:off x="9107424" y="6263640"/>
            <a:ext cx="903581" cy="369332"/>
          </a:xfrm>
          <a:prstGeom prst="rect">
            <a:avLst/>
          </a:prstGeom>
          <a:noFill/>
        </p:spPr>
        <p:txBody>
          <a:bodyPr wrap="none" rtlCol="0">
            <a:spAutoFit/>
          </a:bodyPr>
          <a:lstStyle/>
          <a:p>
            <a:r>
              <a:rPr lang="es-MX" dirty="0" err="1" smtClean="0"/>
              <a:t>Pag</a:t>
            </a:r>
            <a:r>
              <a:rPr lang="es-MX" dirty="0" smtClean="0"/>
              <a:t>. 26</a:t>
            </a:r>
            <a:endParaRPr lang="es-MX" dirty="0"/>
          </a:p>
        </p:txBody>
      </p:sp>
    </p:spTree>
    <p:extLst>
      <p:ext uri="{BB962C8B-B14F-4D97-AF65-F5344CB8AC3E}">
        <p14:creationId xmlns:p14="http://schemas.microsoft.com/office/powerpoint/2010/main" val="2784315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Estimación puntual </a:t>
            </a:r>
            <a:br>
              <a:rPr lang="es-MX" dirty="0" smtClean="0"/>
            </a:br>
            <a:r>
              <a:rPr lang="es-MX" dirty="0" smtClean="0"/>
              <a:t>y por intervalo</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16814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puntual</a:t>
            </a:r>
            <a:endParaRPr lang="es-MX" dirty="0"/>
          </a:p>
        </p:txBody>
      </p:sp>
      <p:sp>
        <p:nvSpPr>
          <p:cNvPr id="3" name="Marcador de contenido 2"/>
          <p:cNvSpPr>
            <a:spLocks noGrp="1"/>
          </p:cNvSpPr>
          <p:nvPr>
            <p:ph sz="quarter" idx="1"/>
          </p:nvPr>
        </p:nvSpPr>
        <p:spPr/>
        <p:txBody>
          <a:bodyPr>
            <a:normAutofit fontScale="92500" lnSpcReduction="20000"/>
          </a:bodyPr>
          <a:lstStyle/>
          <a:p>
            <a:pPr marL="0" indent="0" algn="just">
              <a:buNone/>
            </a:pPr>
            <a:r>
              <a:rPr lang="es-MX" dirty="0"/>
              <a:t>El objetivo principal de la estadística inferencial es la </a:t>
            </a:r>
            <a:r>
              <a:rPr lang="es-MX" b="1" dirty="0"/>
              <a:t>estimación</a:t>
            </a:r>
            <a:r>
              <a:rPr lang="es-MX" dirty="0"/>
              <a:t>, esto es </a:t>
            </a:r>
            <a:r>
              <a:rPr lang="es-MX" dirty="0" smtClean="0"/>
              <a:t>que mediante </a:t>
            </a:r>
            <a:r>
              <a:rPr lang="es-MX" dirty="0"/>
              <a:t>el estudio de una muestra de una población se quiere generalizar </a:t>
            </a:r>
            <a:r>
              <a:rPr lang="es-MX" dirty="0" smtClean="0"/>
              <a:t>las conclusiones </a:t>
            </a:r>
            <a:r>
              <a:rPr lang="es-MX" dirty="0"/>
              <a:t>al total de la misma. </a:t>
            </a:r>
            <a:r>
              <a:rPr lang="es-MX" dirty="0" smtClean="0"/>
              <a:t>error </a:t>
            </a:r>
            <a:r>
              <a:rPr lang="es-MX" dirty="0"/>
              <a:t>estándar de un estadístico, más cercanos serán unos </a:t>
            </a:r>
            <a:r>
              <a:rPr lang="es-MX" dirty="0" smtClean="0"/>
              <a:t>de otros </a:t>
            </a:r>
            <a:r>
              <a:rPr lang="es-MX" dirty="0"/>
              <a:t>sus valores</a:t>
            </a:r>
            <a:r>
              <a:rPr lang="es-MX" dirty="0" smtClean="0"/>
              <a:t>.</a:t>
            </a:r>
          </a:p>
          <a:p>
            <a:pPr marL="0" indent="0" algn="just">
              <a:buNone/>
            </a:pPr>
            <a:endParaRPr lang="es-MX" dirty="0"/>
          </a:p>
          <a:p>
            <a:pPr marL="0" indent="0" algn="just">
              <a:buNone/>
            </a:pPr>
            <a:r>
              <a:rPr lang="es-MX" dirty="0"/>
              <a:t>Existen dos tipos de </a:t>
            </a:r>
            <a:r>
              <a:rPr lang="es-MX" dirty="0" smtClean="0"/>
              <a:t>estimaciones para los parámetros: </a:t>
            </a:r>
            <a:r>
              <a:rPr lang="es-MX" dirty="0"/>
              <a:t>puntuales y por intervalo</a:t>
            </a:r>
            <a:r>
              <a:rPr lang="es-MX" dirty="0" smtClean="0"/>
              <a:t>.</a:t>
            </a:r>
            <a:r>
              <a:rPr lang="es-MX" dirty="0"/>
              <a:t> El estadístico usado se denomina </a:t>
            </a:r>
            <a:r>
              <a:rPr lang="es-MX" b="1" dirty="0"/>
              <a:t>estimador</a:t>
            </a:r>
            <a:r>
              <a:rPr lang="es-MX" dirty="0"/>
              <a:t>.</a:t>
            </a:r>
          </a:p>
          <a:p>
            <a:pPr marL="0" indent="0" algn="just">
              <a:buNone/>
            </a:pPr>
            <a:endParaRPr lang="es-MX" dirty="0"/>
          </a:p>
          <a:p>
            <a:pPr marL="0" indent="0" algn="just">
              <a:buNone/>
            </a:pPr>
            <a:r>
              <a:rPr lang="es-MX" b="1" dirty="0" smtClean="0"/>
              <a:t>Estimación </a:t>
            </a:r>
            <a:r>
              <a:rPr lang="es-MX" b="1" dirty="0"/>
              <a:t>puntual </a:t>
            </a:r>
            <a:r>
              <a:rPr lang="es-MX" dirty="0"/>
              <a:t>es un </a:t>
            </a:r>
            <a:r>
              <a:rPr lang="es-MX" dirty="0" smtClean="0"/>
              <a:t>sólo </a:t>
            </a:r>
            <a:r>
              <a:rPr lang="es-MX" dirty="0"/>
              <a:t>valor estadístico y se usa para estimar </a:t>
            </a:r>
            <a:r>
              <a:rPr lang="es-MX" dirty="0" smtClean="0"/>
              <a:t>un parámetro</a:t>
            </a:r>
            <a:r>
              <a:rPr lang="es-MX" dirty="0"/>
              <a:t>. </a:t>
            </a:r>
            <a:endParaRPr lang="es-MX" dirty="0" smtClean="0"/>
          </a:p>
          <a:p>
            <a:pPr marL="0" indent="0" algn="just">
              <a:buNone/>
            </a:pPr>
            <a:r>
              <a:rPr lang="es-MX" b="1" dirty="0" smtClean="0"/>
              <a:t>Estimación por </a:t>
            </a:r>
            <a:r>
              <a:rPr lang="es-MX" b="1" dirty="0"/>
              <a:t>intervalo </a:t>
            </a:r>
            <a:r>
              <a:rPr lang="es-MX" dirty="0"/>
              <a:t>es un rango, generalmente de ancho finito, </a:t>
            </a:r>
            <a:r>
              <a:rPr lang="es-MX" dirty="0" smtClean="0"/>
              <a:t>que se </a:t>
            </a:r>
            <a:r>
              <a:rPr lang="es-MX" dirty="0"/>
              <a:t>espera que contenga el parámetro.</a:t>
            </a:r>
          </a:p>
        </p:txBody>
      </p:sp>
    </p:spTree>
    <p:extLst>
      <p:ext uri="{BB962C8B-B14F-4D97-AF65-F5344CB8AC3E}">
        <p14:creationId xmlns:p14="http://schemas.microsoft.com/office/powerpoint/2010/main" val="1615622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puntual</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lgn="just">
                  <a:buNone/>
                </a:pPr>
                <a:r>
                  <a:rPr lang="es-MX" dirty="0" smtClean="0"/>
                  <a:t>Una </a:t>
                </a:r>
                <a:r>
                  <a:rPr lang="es-MX" b="1" dirty="0"/>
                  <a:t>estimación puntual </a:t>
                </a:r>
                <a:r>
                  <a:rPr lang="es-MX" dirty="0"/>
                  <a:t>de un parámetro </a:t>
                </a:r>
                <a14:m>
                  <m:oMath xmlns:m="http://schemas.openxmlformats.org/officeDocument/2006/math">
                    <m:r>
                      <a:rPr lang="es-MX" b="0" i="1" smtClean="0">
                        <a:latin typeface="Cambria Math" panose="02040503050406030204" pitchFamily="18" charset="0"/>
                      </a:rPr>
                      <m:t>𝜃</m:t>
                    </m:r>
                  </m:oMath>
                </a14:m>
                <a:r>
                  <a:rPr lang="es-MX" dirty="0" smtClean="0"/>
                  <a:t> </a:t>
                </a:r>
                <a:r>
                  <a:rPr lang="es-MX" dirty="0"/>
                  <a:t>es un sólo número que se </a:t>
                </a:r>
                <a:r>
                  <a:rPr lang="es-MX" dirty="0" smtClean="0"/>
                  <a:t>puede considerar </a:t>
                </a:r>
                <a:r>
                  <a:rPr lang="es-MX" dirty="0"/>
                  <a:t>como el valor más razonable de </a:t>
                </a:r>
                <a14:m>
                  <m:oMath xmlns:m="http://schemas.openxmlformats.org/officeDocument/2006/math">
                    <m:r>
                      <a:rPr lang="es-MX" i="1">
                        <a:latin typeface="Cambria Math" panose="02040503050406030204" pitchFamily="18" charset="0"/>
                      </a:rPr>
                      <m:t>𝜃</m:t>
                    </m:r>
                  </m:oMath>
                </a14:m>
                <a:r>
                  <a:rPr lang="es-MX" dirty="0" smtClean="0"/>
                  <a:t>. </a:t>
                </a:r>
                <a:r>
                  <a:rPr lang="es-MX" dirty="0"/>
                  <a:t>La estimación puntual se </a:t>
                </a:r>
                <a:r>
                  <a:rPr lang="es-MX" dirty="0" smtClean="0"/>
                  <a:t>obtiene al </a:t>
                </a:r>
                <a:r>
                  <a:rPr lang="es-MX" dirty="0"/>
                  <a:t>seleccionar </a:t>
                </a:r>
                <a:r>
                  <a:rPr lang="es-MX" dirty="0" smtClean="0"/>
                  <a:t>un estadístico apropiado </a:t>
                </a:r>
                <a:r>
                  <a:rPr lang="es-MX" dirty="0"/>
                  <a:t>y calcular su valor a partir de datos </a:t>
                </a:r>
                <a:r>
                  <a:rPr lang="es-MX" dirty="0" smtClean="0"/>
                  <a:t>de la </a:t>
                </a:r>
                <a:r>
                  <a:rPr lang="es-MX" dirty="0"/>
                  <a:t>muestra dada. </a:t>
                </a:r>
                <a:r>
                  <a:rPr lang="es-MX" dirty="0" smtClean="0"/>
                  <a:t>El estadístico seleccionado </a:t>
                </a:r>
                <a:r>
                  <a:rPr lang="es-MX" dirty="0"/>
                  <a:t>se llama </a:t>
                </a:r>
                <a:r>
                  <a:rPr lang="es-MX" b="1" dirty="0"/>
                  <a:t>estimador puntual </a:t>
                </a:r>
                <a:r>
                  <a:rPr lang="es-MX" dirty="0"/>
                  <a:t>de </a:t>
                </a:r>
                <a14:m>
                  <m:oMath xmlns:m="http://schemas.openxmlformats.org/officeDocument/2006/math">
                    <m:r>
                      <a:rPr lang="es-MX" i="1">
                        <a:latin typeface="Cambria Math" panose="02040503050406030204" pitchFamily="18" charset="0"/>
                      </a:rPr>
                      <m:t>𝜃</m:t>
                    </m:r>
                  </m:oMath>
                </a14:m>
                <a:r>
                  <a:rPr lang="es-MX" dirty="0" smtClean="0"/>
                  <a:t>.</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880072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b="1" dirty="0" err="1" smtClean="0"/>
                  <a:t>Insesgado</a:t>
                </a:r>
                <a:endParaRPr lang="es-MX" b="1" dirty="0" smtClean="0"/>
              </a:p>
              <a:p>
                <a:pPr marL="0" indent="0" algn="just">
                  <a:buNone/>
                </a:pPr>
                <a:r>
                  <a:rPr lang="es-MX" dirty="0" smtClean="0"/>
                  <a:t>Un estimador puntual</a:t>
                </a:r>
                <a:r>
                  <a:rPr lang="es-MX" i="1" dirty="0"/>
                  <a:t> </a:t>
                </a:r>
                <a14:m>
                  <m:oMath xmlns:m="http://schemas.openxmlformats.org/officeDocument/2006/math">
                    <m:acc>
                      <m:accPr>
                        <m:chr m:val="̂"/>
                        <m:ctrlPr>
                          <a:rPr lang="es-MX" b="1" i="1" dirty="0" smtClean="0">
                            <a:latin typeface="Cambria Math" panose="02040503050406030204" pitchFamily="18" charset="0"/>
                          </a:rPr>
                        </m:ctrlPr>
                      </m:accPr>
                      <m:e>
                        <m:r>
                          <a:rPr lang="es-MX" b="1" i="1" dirty="0" smtClean="0">
                            <a:latin typeface="Cambria Math" panose="02040503050406030204" pitchFamily="18" charset="0"/>
                          </a:rPr>
                          <m:t>𝜽</m:t>
                        </m:r>
                      </m:e>
                    </m:acc>
                  </m:oMath>
                </a14:m>
                <a:r>
                  <a:rPr lang="es-MX" dirty="0" smtClean="0"/>
                  <a:t> </a:t>
                </a:r>
                <a:r>
                  <a:rPr lang="es-MX" dirty="0"/>
                  <a:t>es un estimador </a:t>
                </a:r>
                <a:r>
                  <a:rPr lang="es-MX" dirty="0" err="1" smtClean="0"/>
                  <a:t>insesgado</a:t>
                </a:r>
                <a:r>
                  <a:rPr lang="es-MX" dirty="0" smtClean="0"/>
                  <a:t> de </a:t>
                </a:r>
                <a14:m>
                  <m:oMath xmlns:m="http://schemas.openxmlformats.org/officeDocument/2006/math">
                    <m:r>
                      <a:rPr lang="es-MX" i="1">
                        <a:latin typeface="Cambria Math" panose="02040503050406030204" pitchFamily="18" charset="0"/>
                      </a:rPr>
                      <m:t>𝜃</m:t>
                    </m:r>
                  </m:oMath>
                </a14:m>
                <a:r>
                  <a:rPr lang="es-MX" dirty="0" smtClean="0"/>
                  <a:t> si </a:t>
                </a:r>
                <a:r>
                  <a:rPr lang="es-MX" i="1" dirty="0" smtClean="0"/>
                  <a:t>E</a:t>
                </a:r>
                <a:r>
                  <a:rPr lang="es-MX" dirty="0" smtClean="0"/>
                  <a:t>(</a:t>
                </a:r>
                <a14:m>
                  <m:oMath xmlns:m="http://schemas.openxmlformats.org/officeDocument/2006/math">
                    <m:acc>
                      <m:accPr>
                        <m:chr m:val="̂"/>
                        <m:ctrlPr>
                          <a:rPr lang="es-MX" b="1" i="1" dirty="0">
                            <a:latin typeface="Cambria Math" panose="02040503050406030204" pitchFamily="18" charset="0"/>
                          </a:rPr>
                        </m:ctrlPr>
                      </m:accPr>
                      <m:e>
                        <m:r>
                          <a:rPr lang="es-MX" b="1" i="1" dirty="0">
                            <a:latin typeface="Cambria Math" panose="02040503050406030204" pitchFamily="18" charset="0"/>
                          </a:rPr>
                          <m:t>𝜽</m:t>
                        </m:r>
                      </m:e>
                    </m:acc>
                  </m:oMath>
                </a14:m>
                <a:r>
                  <a:rPr lang="es-MX" dirty="0" smtClean="0"/>
                  <a:t>)=</a:t>
                </a:r>
                <a:r>
                  <a:rPr lang="es-MX" dirty="0"/>
                  <a:t> </a:t>
                </a:r>
                <a14:m>
                  <m:oMath xmlns:m="http://schemas.openxmlformats.org/officeDocument/2006/math">
                    <m:r>
                      <a:rPr lang="es-MX" i="1">
                        <a:latin typeface="Cambria Math" panose="02040503050406030204" pitchFamily="18" charset="0"/>
                      </a:rPr>
                      <m:t>𝜃</m:t>
                    </m:r>
                  </m:oMath>
                </a14:m>
                <a:r>
                  <a:rPr lang="es-MX" dirty="0" smtClean="0"/>
                  <a:t> </a:t>
                </a:r>
                <a:r>
                  <a:rPr lang="es-MX" i="1" dirty="0" smtClean="0"/>
                  <a:t> </a:t>
                </a:r>
                <a:r>
                  <a:rPr lang="es-MX" dirty="0"/>
                  <a:t>, para todo valor posible de </a:t>
                </a:r>
                <a14:m>
                  <m:oMath xmlns:m="http://schemas.openxmlformats.org/officeDocument/2006/math">
                    <m:r>
                      <a:rPr lang="es-MX" i="1">
                        <a:latin typeface="Cambria Math" panose="02040503050406030204" pitchFamily="18" charset="0"/>
                      </a:rPr>
                      <m:t>𝜃</m:t>
                    </m:r>
                  </m:oMath>
                </a14:m>
                <a:r>
                  <a:rPr lang="es-MX" dirty="0" smtClean="0"/>
                  <a:t>. </a:t>
                </a:r>
              </a:p>
              <a:p>
                <a:pPr marL="0" indent="0" algn="just">
                  <a:buNone/>
                </a:pPr>
                <a:endParaRPr lang="es-MX" dirty="0"/>
              </a:p>
              <a:p>
                <a:pPr marL="0" indent="0" algn="just">
                  <a:buNone/>
                </a:pPr>
                <a:r>
                  <a:rPr lang="es-MX" dirty="0" smtClean="0"/>
                  <a:t>En </a:t>
                </a:r>
                <a:r>
                  <a:rPr lang="es-MX" dirty="0"/>
                  <a:t>otras palabras, un </a:t>
                </a:r>
                <a:r>
                  <a:rPr lang="es-MX" dirty="0" smtClean="0"/>
                  <a:t>estimador </a:t>
                </a:r>
                <a:r>
                  <a:rPr lang="es-MX" dirty="0" err="1" smtClean="0"/>
                  <a:t>insesgado</a:t>
                </a:r>
                <a:r>
                  <a:rPr lang="es-MX" dirty="0" smtClean="0"/>
                  <a:t> </a:t>
                </a:r>
                <a:r>
                  <a:rPr lang="es-MX" dirty="0"/>
                  <a:t>es aquel para el cual la media de la distribución </a:t>
                </a:r>
                <a:r>
                  <a:rPr lang="es-MX" dirty="0" err="1"/>
                  <a:t>muestral</a:t>
                </a:r>
                <a:r>
                  <a:rPr lang="es-MX" dirty="0"/>
                  <a:t> es </a:t>
                </a:r>
                <a:r>
                  <a:rPr lang="es-MX" dirty="0" smtClean="0"/>
                  <a:t>el parámetro </a:t>
                </a:r>
                <a:r>
                  <a:rPr lang="es-MX" dirty="0"/>
                  <a:t>estimado. Si se usa la media </a:t>
                </a:r>
                <a:r>
                  <a:rPr lang="es-MX" dirty="0" err="1"/>
                  <a:t>muestral</a:t>
                </a:r>
                <a:r>
                  <a:rPr lang="es-MX" dirty="0"/>
                  <a:t> </a:t>
                </a:r>
                <a14:m>
                  <m:oMath xmlns:m="http://schemas.openxmlformats.org/officeDocument/2006/math">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oMath>
                </a14:m>
                <a:r>
                  <a:rPr lang="es-MX" i="1" dirty="0" smtClean="0"/>
                  <a:t> </a:t>
                </a:r>
                <a:r>
                  <a:rPr lang="es-MX" dirty="0"/>
                  <a:t>para estimar la </a:t>
                </a:r>
                <a:r>
                  <a:rPr lang="es-MX" dirty="0" smtClean="0"/>
                  <a:t>media poblacional </a:t>
                </a:r>
                <a14:m>
                  <m:oMath xmlns:m="http://schemas.openxmlformats.org/officeDocument/2006/math">
                    <m:r>
                      <a:rPr lang="es-MX" b="0" i="1" smtClean="0">
                        <a:latin typeface="Cambria Math" panose="02040503050406030204" pitchFamily="18" charset="0"/>
                      </a:rPr>
                      <m:t>𝜇</m:t>
                    </m:r>
                  </m:oMath>
                </a14:m>
                <a:r>
                  <a:rPr lang="es-MX" dirty="0" smtClean="0"/>
                  <a:t>, </a:t>
                </a:r>
                <a:r>
                  <a:rPr lang="es-MX" dirty="0"/>
                  <a:t>se sabe que la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sub>
                    </m:sSub>
                    <m:r>
                      <a:rPr lang="es-MX" b="0" i="1" smtClean="0">
                        <a:latin typeface="Cambria Math" panose="02040503050406030204" pitchFamily="18" charset="0"/>
                      </a:rPr>
                      <m:t>=</m:t>
                    </m:r>
                    <m:r>
                      <a:rPr lang="es-MX" b="0" i="1" smtClean="0">
                        <a:latin typeface="Cambria Math" panose="02040503050406030204" pitchFamily="18" charset="0"/>
                      </a:rPr>
                      <m:t>𝜇</m:t>
                    </m:r>
                  </m:oMath>
                </a14:m>
                <a:r>
                  <a:rPr lang="es-MX" i="1" dirty="0" smtClean="0"/>
                  <a:t> </a:t>
                </a:r>
                <a:r>
                  <a:rPr lang="es-MX" dirty="0"/>
                  <a:t>, por lo tanto la media es un </a:t>
                </a:r>
                <a:r>
                  <a:rPr lang="es-MX" dirty="0" smtClean="0"/>
                  <a:t>estimador </a:t>
                </a:r>
                <a:r>
                  <a:rPr lang="es-MX" dirty="0" err="1" smtClean="0"/>
                  <a:t>insesgado</a:t>
                </a:r>
                <a:r>
                  <a:rPr lang="es-MX" dirty="0"/>
                  <a:t>.</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404052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simple aleatorio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sz="2400" b="1" i="1" dirty="0" smtClean="0"/>
                  <a:t>Ejemplo: </a:t>
                </a:r>
                <a:r>
                  <a:rPr lang="es-MX" sz="2400" i="1" dirty="0" smtClean="0"/>
                  <a:t>Suponga que se tiene interés en elegir </a:t>
                </a:r>
                <a:r>
                  <a:rPr lang="es-MX" sz="2400" i="1" dirty="0"/>
                  <a:t>una muestra aleatoria de 5 </a:t>
                </a:r>
                <a:r>
                  <a:rPr lang="es-MX" sz="2400" i="1" dirty="0" smtClean="0"/>
                  <a:t>estudiantes de un grupo de </a:t>
                </a:r>
                <a:r>
                  <a:rPr lang="es-MX" sz="2400" i="1" dirty="0"/>
                  <a:t>20 alumnos. </a:t>
                </a:r>
                <a:endParaRPr lang="es-MX" sz="2400" i="1" dirty="0" smtClean="0"/>
              </a:p>
              <a:p>
                <a:pPr marL="0" indent="0" algn="just">
                  <a:buNone/>
                </a:pPr>
                <a14:m>
                  <m:oMath xmlns:m="http://schemas.openxmlformats.org/officeDocument/2006/math">
                    <m:sSubSup>
                      <m:sSubSupPr>
                        <m:ctrlPr>
                          <a:rPr lang="es-MX" sz="2400" b="0" i="1" dirty="0" smtClean="0">
                            <a:latin typeface="Cambria Math" panose="02040503050406030204" pitchFamily="18" charset="0"/>
                          </a:rPr>
                        </m:ctrlPr>
                      </m:sSubSupPr>
                      <m:e>
                        <m:r>
                          <a:rPr lang="es-MX" sz="2400" b="0" i="1" dirty="0" smtClean="0">
                            <a:latin typeface="Cambria Math" panose="02040503050406030204" pitchFamily="18" charset="0"/>
                          </a:rPr>
                          <m:t>𝐶</m:t>
                        </m:r>
                      </m:e>
                      <m:sub>
                        <m:r>
                          <a:rPr lang="es-MX" sz="2400" b="0" i="1" dirty="0" smtClean="0">
                            <a:latin typeface="Cambria Math" panose="02040503050406030204" pitchFamily="18" charset="0"/>
                          </a:rPr>
                          <m:t>5</m:t>
                        </m:r>
                      </m:sub>
                      <m:sup>
                        <m:r>
                          <a:rPr lang="es-MX" sz="2400" b="0" i="1" dirty="0" smtClean="0">
                            <a:latin typeface="Cambria Math" panose="02040503050406030204" pitchFamily="18" charset="0"/>
                          </a:rPr>
                          <m:t>20</m:t>
                        </m:r>
                      </m:sup>
                    </m:sSubSup>
                    <m:r>
                      <a:rPr lang="es-MX" sz="2400" b="0" i="1" dirty="0" smtClean="0">
                        <a:latin typeface="Cambria Math" panose="02040503050406030204" pitchFamily="18" charset="0"/>
                      </a:rPr>
                      <m:t>=15,504</m:t>
                    </m:r>
                  </m:oMath>
                </a14:m>
                <a:r>
                  <a:rPr lang="es-MX" sz="2400" dirty="0" smtClean="0"/>
                  <a:t> es el total </a:t>
                </a:r>
                <a:r>
                  <a:rPr lang="es-MX" sz="2400" dirty="0"/>
                  <a:t>de formas </a:t>
                </a:r>
                <a:r>
                  <a:rPr lang="es-MX" sz="2400" dirty="0" smtClean="0"/>
                  <a:t>en que se puede elegir una </a:t>
                </a:r>
                <a:r>
                  <a:rPr lang="es-MX" sz="2400" dirty="0"/>
                  <a:t>muestra no </a:t>
                </a:r>
                <a:r>
                  <a:rPr lang="es-MX" sz="2400" dirty="0" smtClean="0"/>
                  <a:t>ordenada. ¿Cómo seleccionamos la muestra aleatoria?</a:t>
                </a:r>
              </a:p>
              <a:p>
                <a:pPr algn="just"/>
                <a:r>
                  <a:rPr lang="es-MX" sz="2400" dirty="0" smtClean="0"/>
                  <a:t>Poner las15,504, c/u en un papel y luego seleccionamos uno.</a:t>
                </a:r>
              </a:p>
              <a:p>
                <a:pPr algn="just"/>
                <a:r>
                  <a:rPr lang="es-MX" sz="2400" dirty="0" smtClean="0"/>
                  <a:t>Escribir </a:t>
                </a:r>
                <a:r>
                  <a:rPr lang="es-MX" sz="2400" dirty="0"/>
                  <a:t>cada </a:t>
                </a:r>
                <a:r>
                  <a:rPr lang="es-MX" sz="2400" dirty="0" smtClean="0"/>
                  <a:t>uno de los nombres </a:t>
                </a:r>
                <a:r>
                  <a:rPr lang="es-MX" sz="2400" dirty="0"/>
                  <a:t>en </a:t>
                </a:r>
                <a:r>
                  <a:rPr lang="es-MX" sz="2400" dirty="0" smtClean="0"/>
                  <a:t>pedazos de papel y extraer cinco </a:t>
                </a:r>
                <a:r>
                  <a:rPr lang="es-MX" sz="2400" dirty="0"/>
                  <a:t>papeles al mismo tiempo</a:t>
                </a:r>
                <a:r>
                  <a:rPr lang="es-MX" sz="2400" dirty="0" smtClean="0"/>
                  <a:t>.</a:t>
                </a:r>
              </a:p>
              <a:p>
                <a:pPr marL="0" indent="0">
                  <a:buNone/>
                </a:pPr>
                <a:r>
                  <a:rPr lang="es-MX" sz="2400" dirty="0" smtClean="0"/>
                  <a:t>En muchas </a:t>
                </a:r>
                <a:r>
                  <a:rPr lang="es-MX" sz="2400" dirty="0"/>
                  <a:t>situaciones </a:t>
                </a:r>
                <a:r>
                  <a:rPr lang="es-MX" sz="2400" dirty="0" smtClean="0"/>
                  <a:t>el </a:t>
                </a:r>
                <a:r>
                  <a:rPr lang="es-MX" sz="2400" dirty="0"/>
                  <a:t>muestreo aleatorio simple es </a:t>
                </a:r>
                <a:r>
                  <a:rPr lang="es-MX" sz="2400" dirty="0" smtClean="0"/>
                  <a:t>poco práctico</a:t>
                </a:r>
                <a:r>
                  <a:rPr lang="es-MX" sz="2400" dirty="0"/>
                  <a:t>, imposible o no deseado; </a:t>
                </a:r>
                <a:r>
                  <a:rPr lang="es-MX" sz="2400" dirty="0" smtClean="0"/>
                  <a:t>aunque es deseable </a:t>
                </a:r>
                <a:r>
                  <a:rPr lang="es-MX" sz="2400" dirty="0"/>
                  <a:t>usar </a:t>
                </a:r>
                <a:r>
                  <a:rPr lang="es-MX" sz="2400" dirty="0" smtClean="0"/>
                  <a:t>muestras aleatorias </a:t>
                </a:r>
                <a:r>
                  <a:rPr lang="es-MX" sz="2400" dirty="0"/>
                  <a:t>simples para </a:t>
                </a:r>
                <a:r>
                  <a:rPr lang="es-MX" sz="2400" dirty="0" smtClean="0"/>
                  <a:t>diferentes tipo de encuestas, </a:t>
                </a:r>
                <a:r>
                  <a:rPr lang="es-MX" sz="2400" dirty="0"/>
                  <a:t>sería muy costoso o tardado.</a:t>
                </a:r>
                <a:endParaRPr lang="es-MX" sz="2400" dirty="0" smtClean="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841" t="-1085" r="-841"/>
                </a:stretch>
              </a:blipFill>
            </p:spPr>
            <p:txBody>
              <a:bodyPr/>
              <a:lstStyle/>
              <a:p>
                <a:r>
                  <a:rPr lang="es-MX">
                    <a:noFill/>
                  </a:rPr>
                  <a:t> </a:t>
                </a:r>
              </a:p>
            </p:txBody>
          </p:sp>
        </mc:Fallback>
      </mc:AlternateContent>
    </p:spTree>
    <p:extLst>
      <p:ext uri="{BB962C8B-B14F-4D97-AF65-F5344CB8AC3E}">
        <p14:creationId xmlns:p14="http://schemas.microsoft.com/office/powerpoint/2010/main" val="3929308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b="1" dirty="0" smtClean="0"/>
                  <a:t>Eficiente o con varianza mínima</a:t>
                </a:r>
                <a:endParaRPr lang="es-MX" b="1" dirty="0"/>
              </a:p>
              <a:p>
                <a:pPr marL="0" indent="0" algn="just">
                  <a:buNone/>
                </a:pPr>
                <a:r>
                  <a:rPr lang="es-MX" dirty="0" smtClean="0"/>
                  <a:t>Suponga </a:t>
                </a:r>
                <a:r>
                  <a:rPr lang="es-MX" dirty="0"/>
                  <a:t>que </a:t>
                </a:r>
                <a14:m>
                  <m:oMath xmlns:m="http://schemas.openxmlformats.org/officeDocument/2006/math">
                    <m:sSub>
                      <m:sSubPr>
                        <m:ctrlPr>
                          <a:rPr lang="es-MX" b="1" i="1" dirty="0" smtClean="0">
                            <a:latin typeface="Cambria Math" panose="02040503050406030204" pitchFamily="18" charset="0"/>
                          </a:rPr>
                        </m:ctrlPr>
                      </m:sSubPr>
                      <m:e>
                        <m:acc>
                          <m:accPr>
                            <m:chr m:val="̂"/>
                            <m:ctrlPr>
                              <a:rPr lang="es-MX" b="0" i="1" smtClean="0">
                                <a:latin typeface="Cambria Math" panose="02040503050406030204" pitchFamily="18" charset="0"/>
                              </a:rPr>
                            </m:ctrlPr>
                          </m:accPr>
                          <m:e>
                            <m:r>
                              <a:rPr lang="es-MX" b="1" i="1" smtClean="0">
                                <a:latin typeface="Cambria Math" panose="02040503050406030204" pitchFamily="18" charset="0"/>
                              </a:rPr>
                              <m:t>𝜽</m:t>
                            </m:r>
                          </m:e>
                        </m:acc>
                      </m:e>
                      <m:sub>
                        <m:r>
                          <a:rPr lang="es-MX" b="1" i="1" dirty="0" smtClean="0">
                            <a:latin typeface="Cambria Math" panose="02040503050406030204" pitchFamily="18" charset="0"/>
                          </a:rPr>
                          <m:t>𝟏</m:t>
                        </m:r>
                      </m:sub>
                    </m:sSub>
                  </m:oMath>
                </a14:m>
                <a:r>
                  <a:rPr lang="es-MX" dirty="0" smtClean="0"/>
                  <a:t> </a:t>
                </a:r>
                <a:r>
                  <a:rPr lang="es-MX" dirty="0"/>
                  <a:t>y </a:t>
                </a:r>
                <a14:m>
                  <m:oMath xmlns:m="http://schemas.openxmlformats.org/officeDocument/2006/math">
                    <m:sSub>
                      <m:sSubPr>
                        <m:ctrlPr>
                          <a:rPr lang="es-MX" b="1" i="1" dirty="0" smtClean="0">
                            <a:latin typeface="Cambria Math" panose="02040503050406030204" pitchFamily="18" charset="0"/>
                          </a:rPr>
                        </m:ctrlPr>
                      </m:sSubPr>
                      <m:e>
                        <m:acc>
                          <m:accPr>
                            <m:chr m:val="̂"/>
                            <m:ctrlPr>
                              <a:rPr lang="es-MX" b="0" i="1" smtClean="0">
                                <a:latin typeface="Cambria Math" panose="02040503050406030204" pitchFamily="18" charset="0"/>
                              </a:rPr>
                            </m:ctrlPr>
                          </m:accPr>
                          <m:e>
                            <m:r>
                              <a:rPr lang="es-MX" b="1" i="1" smtClean="0">
                                <a:latin typeface="Cambria Math" panose="02040503050406030204" pitchFamily="18" charset="0"/>
                              </a:rPr>
                              <m:t>𝜽</m:t>
                            </m:r>
                          </m:e>
                        </m:acc>
                      </m:e>
                      <m:sub>
                        <m:r>
                          <a:rPr lang="es-MX" b="1" i="1" dirty="0" smtClean="0">
                            <a:latin typeface="Cambria Math" panose="02040503050406030204" pitchFamily="18" charset="0"/>
                          </a:rPr>
                          <m:t>𝟐</m:t>
                        </m:r>
                      </m:sub>
                    </m:sSub>
                  </m:oMath>
                </a14:m>
                <a:r>
                  <a:rPr lang="es-MX" dirty="0" smtClean="0"/>
                  <a:t> </a:t>
                </a:r>
                <a:r>
                  <a:rPr lang="es-MX" dirty="0"/>
                  <a:t>son dos </a:t>
                </a:r>
                <a:r>
                  <a:rPr lang="es-MX" dirty="0" smtClean="0"/>
                  <a:t>estimadores </a:t>
                </a:r>
                <a:r>
                  <a:rPr lang="es-MX" dirty="0" err="1" smtClean="0"/>
                  <a:t>insesgados</a:t>
                </a:r>
                <a:r>
                  <a:rPr lang="es-MX" dirty="0" smtClean="0"/>
                  <a:t> </a:t>
                </a:r>
                <a:r>
                  <a:rPr lang="es-MX" dirty="0"/>
                  <a:t>de </a:t>
                </a:r>
                <a14:m>
                  <m:oMath xmlns:m="http://schemas.openxmlformats.org/officeDocument/2006/math">
                    <m:r>
                      <a:rPr lang="es-MX" b="0" i="1" smtClean="0">
                        <a:latin typeface="Cambria Math" panose="02040503050406030204" pitchFamily="18" charset="0"/>
                      </a:rPr>
                      <m:t>𝜃</m:t>
                    </m:r>
                  </m:oMath>
                </a14:m>
                <a:r>
                  <a:rPr lang="es-MX" dirty="0" smtClean="0"/>
                  <a:t>. </a:t>
                </a:r>
                <a:r>
                  <a:rPr lang="es-MX" dirty="0"/>
                  <a:t>Entonces, aun cuando la distribución de cada estimador </a:t>
                </a:r>
                <a:r>
                  <a:rPr lang="es-MX" dirty="0" smtClean="0"/>
                  <a:t>esté centrada </a:t>
                </a:r>
                <a:r>
                  <a:rPr lang="es-MX" dirty="0"/>
                  <a:t>en el valor verdadero de </a:t>
                </a:r>
                <a14:m>
                  <m:oMath xmlns:m="http://schemas.openxmlformats.org/officeDocument/2006/math">
                    <m:r>
                      <a:rPr lang="es-MX" i="1">
                        <a:latin typeface="Cambria Math" panose="02040503050406030204" pitchFamily="18" charset="0"/>
                      </a:rPr>
                      <m:t>𝜃</m:t>
                    </m:r>
                  </m:oMath>
                </a14:m>
                <a:r>
                  <a:rPr lang="es-MX" dirty="0" smtClean="0"/>
                  <a:t>, </a:t>
                </a:r>
                <a:r>
                  <a:rPr lang="es-MX" dirty="0"/>
                  <a:t>las dispersiones de las </a:t>
                </a:r>
                <a:r>
                  <a:rPr lang="es-MX" dirty="0" smtClean="0"/>
                  <a:t>distribuciones alrededor </a:t>
                </a:r>
                <a:r>
                  <a:rPr lang="es-MX" dirty="0"/>
                  <a:t>del valor verdadero pueden ser diferentes</a:t>
                </a:r>
                <a:r>
                  <a:rPr lang="es-MX" dirty="0" smtClean="0"/>
                  <a:t>.</a:t>
                </a:r>
              </a:p>
              <a:p>
                <a:pPr marL="0" indent="0">
                  <a:buNone/>
                </a:pPr>
                <a:r>
                  <a:rPr lang="es-MX" dirty="0"/>
                  <a:t>Entre todos los estimadores de </a:t>
                </a:r>
                <a14:m>
                  <m:oMath xmlns:m="http://schemas.openxmlformats.org/officeDocument/2006/math">
                    <m:r>
                      <a:rPr lang="es-MX" b="0" i="1" smtClean="0">
                        <a:latin typeface="Cambria Math" panose="02040503050406030204" pitchFamily="18" charset="0"/>
                      </a:rPr>
                      <m:t>𝜃</m:t>
                    </m:r>
                  </m:oMath>
                </a14:m>
                <a:r>
                  <a:rPr lang="es-MX" dirty="0" smtClean="0"/>
                  <a:t> </a:t>
                </a:r>
                <a:r>
                  <a:rPr lang="es-MX" dirty="0"/>
                  <a:t>que son </a:t>
                </a:r>
                <a:r>
                  <a:rPr lang="es-MX" dirty="0" err="1"/>
                  <a:t>insesgados</a:t>
                </a:r>
                <a:r>
                  <a:rPr lang="es-MX" dirty="0"/>
                  <a:t>, seleccione al que </a:t>
                </a:r>
                <a:r>
                  <a:rPr lang="es-MX" dirty="0" smtClean="0"/>
                  <a:t>tenga varianza </a:t>
                </a:r>
                <a:r>
                  <a:rPr lang="es-MX" dirty="0"/>
                  <a:t>mínima. El </a:t>
                </a:r>
                <a14:m>
                  <m:oMath xmlns:m="http://schemas.openxmlformats.org/officeDocument/2006/math">
                    <m:acc>
                      <m:accPr>
                        <m:chr m:val="̂"/>
                        <m:ctrlPr>
                          <a:rPr lang="es-MX" b="0" i="1" smtClean="0">
                            <a:latin typeface="Cambria Math" panose="02040503050406030204" pitchFamily="18" charset="0"/>
                          </a:rPr>
                        </m:ctrlPr>
                      </m:accPr>
                      <m:e>
                        <m:r>
                          <a:rPr lang="es-MX" b="1" i="1" smtClean="0">
                            <a:latin typeface="Cambria Math" panose="02040503050406030204" pitchFamily="18" charset="0"/>
                          </a:rPr>
                          <m:t>𝜽</m:t>
                        </m:r>
                      </m:e>
                    </m:acc>
                  </m:oMath>
                </a14:m>
                <a:r>
                  <a:rPr lang="es-MX" dirty="0" smtClean="0"/>
                  <a:t> </a:t>
                </a:r>
                <a:r>
                  <a:rPr lang="es-MX" dirty="0"/>
                  <a:t>resultante recibe el nombre de </a:t>
                </a:r>
                <a:r>
                  <a:rPr lang="es-MX" b="1" dirty="0"/>
                  <a:t>estimador </a:t>
                </a:r>
                <a:r>
                  <a:rPr lang="es-MX" b="1" dirty="0" err="1" smtClean="0"/>
                  <a:t>insesgado</a:t>
                </a:r>
                <a:r>
                  <a:rPr lang="es-MX" b="1" dirty="0" smtClean="0"/>
                  <a:t> con </a:t>
                </a:r>
                <a:r>
                  <a:rPr lang="es-MX" b="1" dirty="0"/>
                  <a:t>varianza mínima </a:t>
                </a:r>
                <a:r>
                  <a:rPr lang="es-MX" dirty="0"/>
                  <a:t>(MVUE, </a:t>
                </a:r>
                <a:r>
                  <a:rPr lang="es-MX" dirty="0" err="1"/>
                  <a:t>minimum</a:t>
                </a:r>
                <a:r>
                  <a:rPr lang="es-MX" dirty="0"/>
                  <a:t> </a:t>
                </a:r>
                <a:r>
                  <a:rPr lang="es-MX" dirty="0" err="1"/>
                  <a:t>variance</a:t>
                </a:r>
                <a:r>
                  <a:rPr lang="es-MX" dirty="0"/>
                  <a:t> </a:t>
                </a:r>
                <a:r>
                  <a:rPr lang="es-MX" dirty="0" err="1"/>
                  <a:t>unbiased</a:t>
                </a:r>
                <a:r>
                  <a:rPr lang="es-MX" dirty="0"/>
                  <a:t> </a:t>
                </a:r>
                <a:r>
                  <a:rPr lang="es-MX" dirty="0" err="1"/>
                  <a:t>estimator</a:t>
                </a:r>
                <a:r>
                  <a:rPr lang="es-MX" dirty="0"/>
                  <a:t>) de </a:t>
                </a:r>
                <a14:m>
                  <m:oMath xmlns:m="http://schemas.openxmlformats.org/officeDocument/2006/math">
                    <m:r>
                      <a:rPr lang="es-MX" b="0" i="1" smtClean="0">
                        <a:latin typeface="Cambria Math" panose="02040503050406030204" pitchFamily="18" charset="0"/>
                      </a:rPr>
                      <m:t>𝜃</m:t>
                    </m:r>
                  </m:oMath>
                </a14:m>
                <a:r>
                  <a:rPr lang="es-MX" dirty="0" smtClean="0"/>
                  <a:t>.</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2368575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p:sp>
        <p:nvSpPr>
          <p:cNvPr id="3" name="Marcador de contenido 2"/>
          <p:cNvSpPr>
            <a:spLocks noGrp="1"/>
          </p:cNvSpPr>
          <p:nvPr>
            <p:ph sz="quarter" idx="1"/>
          </p:nvPr>
        </p:nvSpPr>
        <p:spPr/>
        <p:txBody>
          <a:bodyPr>
            <a:normAutofit/>
          </a:bodyPr>
          <a:lstStyle/>
          <a:p>
            <a:pPr marL="0" indent="0" algn="just">
              <a:buNone/>
            </a:pPr>
            <a:r>
              <a:rPr lang="es-MX" dirty="0"/>
              <a:t>En otras palabras, la eficiencia se refiere al tamaño de error estándar </a:t>
            </a:r>
            <a:r>
              <a:rPr lang="es-MX" dirty="0" smtClean="0"/>
              <a:t>del estadístico. </a:t>
            </a:r>
            <a:r>
              <a:rPr lang="es-MX" dirty="0"/>
              <a:t>Si comparamos dos </a:t>
            </a:r>
            <a:r>
              <a:rPr lang="es-MX" dirty="0" smtClean="0"/>
              <a:t>estadísticos </a:t>
            </a:r>
            <a:r>
              <a:rPr lang="es-MX" dirty="0"/>
              <a:t>de una muestra del mismo tamaño </a:t>
            </a:r>
            <a:r>
              <a:rPr lang="es-MX" dirty="0" smtClean="0"/>
              <a:t>y tratamos </a:t>
            </a:r>
            <a:r>
              <a:rPr lang="es-MX" dirty="0"/>
              <a:t>de decidir cual de </a:t>
            </a:r>
            <a:r>
              <a:rPr lang="es-MX" dirty="0" smtClean="0"/>
              <a:t>ellos </a:t>
            </a:r>
            <a:r>
              <a:rPr lang="es-MX" dirty="0"/>
              <a:t>es un estimador mas </a:t>
            </a:r>
            <a:r>
              <a:rPr lang="es-MX" dirty="0" smtClean="0"/>
              <a:t>eficiente, escogeríamos el estadístico </a:t>
            </a:r>
            <a:r>
              <a:rPr lang="es-MX" dirty="0"/>
              <a:t>que tuviera el menor error estándar, o la menor desviación </a:t>
            </a:r>
            <a:r>
              <a:rPr lang="es-MX" dirty="0" smtClean="0"/>
              <a:t>estándar de </a:t>
            </a:r>
            <a:r>
              <a:rPr lang="es-MX" dirty="0"/>
              <a:t>la distribución de muestreo.</a:t>
            </a:r>
          </a:p>
          <a:p>
            <a:pPr marL="0" indent="0" algn="just">
              <a:buNone/>
            </a:pPr>
            <a:r>
              <a:rPr lang="es-MX" dirty="0"/>
              <a:t>Tiene sentido pensar que un estimador con un error estándar </a:t>
            </a:r>
            <a:r>
              <a:rPr lang="es-MX" dirty="0" smtClean="0"/>
              <a:t>menor tendrá una mayor </a:t>
            </a:r>
            <a:r>
              <a:rPr lang="es-MX" dirty="0"/>
              <a:t>oportunidad de producir una estimación mas cercana al parámetro </a:t>
            </a:r>
            <a:r>
              <a:rPr lang="es-MX" dirty="0" smtClean="0"/>
              <a:t>de población </a:t>
            </a:r>
            <a:r>
              <a:rPr lang="es-MX" dirty="0"/>
              <a:t>que se esta considerando.</a:t>
            </a:r>
          </a:p>
        </p:txBody>
      </p:sp>
    </p:spTree>
    <p:extLst>
      <p:ext uri="{BB962C8B-B14F-4D97-AF65-F5344CB8AC3E}">
        <p14:creationId xmlns:p14="http://schemas.microsoft.com/office/powerpoint/2010/main" val="2675339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816864" y="1490472"/>
                <a:ext cx="4861560" cy="4495800"/>
              </a:xfrm>
            </p:spPr>
            <p:txBody>
              <a:bodyPr/>
              <a:lstStyle/>
              <a:p>
                <a:pPr marL="0" indent="0" algn="just">
                  <a:buNone/>
                </a:pPr>
                <a:r>
                  <a:rPr lang="es-MX" dirty="0" smtClean="0"/>
                  <a:t>Las dos </a:t>
                </a:r>
                <a:r>
                  <a:rPr lang="es-MX" dirty="0"/>
                  <a:t>distribuciones tienen un mismo valor en </a:t>
                </a:r>
                <a:r>
                  <a:rPr lang="es-MX" dirty="0" smtClean="0"/>
                  <a:t>el parámetro </a:t>
                </a:r>
                <a14:m>
                  <m:oMath xmlns:m="http://schemas.openxmlformats.org/officeDocument/2006/math">
                    <m:r>
                      <a:rPr lang="es-MX" b="0" i="1" smtClean="0">
                        <a:latin typeface="Cambria Math" panose="02040503050406030204" pitchFamily="18" charset="0"/>
                      </a:rPr>
                      <m:t>𝜃</m:t>
                    </m:r>
                  </m:oMath>
                </a14:m>
                <a:r>
                  <a:rPr lang="es-MX" dirty="0" smtClean="0"/>
                  <a:t> </a:t>
                </a:r>
                <a:r>
                  <a:rPr lang="es-MX" dirty="0"/>
                  <a:t>sólo que la distribución </a:t>
                </a:r>
                <a:r>
                  <a:rPr lang="es-MX" dirty="0" err="1"/>
                  <a:t>muestral</a:t>
                </a:r>
                <a:r>
                  <a:rPr lang="es-MX" dirty="0"/>
                  <a:t> de medias tiene una menor varianza</a:t>
                </a:r>
                <a:r>
                  <a:rPr lang="es-MX" dirty="0" smtClean="0"/>
                  <a:t>, por </a:t>
                </a:r>
                <a:r>
                  <a:rPr lang="es-MX" dirty="0"/>
                  <a:t>lo que la media se convierte en un estimador eficiente e </a:t>
                </a:r>
                <a:r>
                  <a:rPr lang="es-MX" dirty="0" err="1"/>
                  <a:t>insesgado</a:t>
                </a:r>
                <a:r>
                  <a:rPr lang="es-MX" dirty="0"/>
                  <a:t>.</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816864" y="1490472"/>
                <a:ext cx="4861560" cy="4495800"/>
              </a:xfrm>
              <a:blipFill>
                <a:blip r:embed="rId2"/>
                <a:stretch>
                  <a:fillRect l="-2632" t="-1357" r="-2506"/>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6521720" y="2566484"/>
            <a:ext cx="5037709" cy="2270691"/>
          </a:xfrm>
          <a:prstGeom prst="rect">
            <a:avLst/>
          </a:prstGeom>
        </p:spPr>
      </p:pic>
    </p:spTree>
    <p:extLst>
      <p:ext uri="{BB962C8B-B14F-4D97-AF65-F5344CB8AC3E}">
        <p14:creationId xmlns:p14="http://schemas.microsoft.com/office/powerpoint/2010/main" val="2494392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p:sp>
        <p:nvSpPr>
          <p:cNvPr id="3" name="Marcador de contenido 2"/>
          <p:cNvSpPr>
            <a:spLocks noGrp="1"/>
          </p:cNvSpPr>
          <p:nvPr>
            <p:ph sz="quarter" idx="1"/>
          </p:nvPr>
        </p:nvSpPr>
        <p:spPr/>
        <p:txBody>
          <a:bodyPr>
            <a:normAutofit/>
          </a:bodyPr>
          <a:lstStyle/>
          <a:p>
            <a:pPr marL="0" indent="0" algn="just">
              <a:buNone/>
            </a:pPr>
            <a:r>
              <a:rPr lang="es-MX" b="1" dirty="0" smtClean="0"/>
              <a:t>Coherencia</a:t>
            </a:r>
            <a:endParaRPr lang="es-MX" b="1" dirty="0"/>
          </a:p>
          <a:p>
            <a:pPr marL="0" indent="0" algn="just">
              <a:buNone/>
            </a:pPr>
            <a:r>
              <a:rPr lang="es-MX" dirty="0" smtClean="0"/>
              <a:t>Un estadístico es </a:t>
            </a:r>
            <a:r>
              <a:rPr lang="es-MX" dirty="0"/>
              <a:t>un estimador coherente de un parámetro </a:t>
            </a:r>
            <a:r>
              <a:rPr lang="es-MX" dirty="0" smtClean="0"/>
              <a:t>de población</a:t>
            </a:r>
            <a:r>
              <a:rPr lang="es-MX" dirty="0"/>
              <a:t>, si al aumentar el tamaño de la muestra se tiene casi la certeza de </a:t>
            </a:r>
            <a:r>
              <a:rPr lang="es-MX" dirty="0" smtClean="0"/>
              <a:t>que el </a:t>
            </a:r>
            <a:r>
              <a:rPr lang="es-MX" dirty="0"/>
              <a:t>valor </a:t>
            </a:r>
            <a:r>
              <a:rPr lang="es-MX" dirty="0" smtClean="0"/>
              <a:t>del estadístico se </a:t>
            </a:r>
            <a:r>
              <a:rPr lang="es-MX" dirty="0"/>
              <a:t>aproxima bastante al valor del parámetro de </a:t>
            </a:r>
            <a:r>
              <a:rPr lang="es-MX" dirty="0" smtClean="0"/>
              <a:t>la población</a:t>
            </a:r>
            <a:r>
              <a:rPr lang="es-MX" dirty="0"/>
              <a:t>. Si un estimador es coherente se vuelve mas confiable si </a:t>
            </a:r>
            <a:r>
              <a:rPr lang="es-MX" dirty="0" smtClean="0"/>
              <a:t>los tamaños </a:t>
            </a:r>
            <a:r>
              <a:rPr lang="es-MX" dirty="0"/>
              <a:t>de muestras </a:t>
            </a:r>
            <a:r>
              <a:rPr lang="es-MX" dirty="0" smtClean="0"/>
              <a:t>son mas </a:t>
            </a:r>
            <a:r>
              <a:rPr lang="es-MX" dirty="0"/>
              <a:t>grandes</a:t>
            </a:r>
            <a:r>
              <a:rPr lang="es-MX" dirty="0" smtClean="0"/>
              <a:t>.</a:t>
            </a:r>
            <a:endParaRPr lang="es-MX" dirty="0"/>
          </a:p>
        </p:txBody>
      </p:sp>
    </p:spTree>
    <p:extLst>
      <p:ext uri="{BB962C8B-B14F-4D97-AF65-F5344CB8AC3E}">
        <p14:creationId xmlns:p14="http://schemas.microsoft.com/office/powerpoint/2010/main" val="170812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un Buen Estimador</a:t>
            </a:r>
          </a:p>
        </p:txBody>
      </p:sp>
      <p:sp>
        <p:nvSpPr>
          <p:cNvPr id="3" name="Marcador de contenido 2"/>
          <p:cNvSpPr>
            <a:spLocks noGrp="1"/>
          </p:cNvSpPr>
          <p:nvPr>
            <p:ph sz="quarter" idx="1"/>
          </p:nvPr>
        </p:nvSpPr>
        <p:spPr/>
        <p:txBody>
          <a:bodyPr>
            <a:normAutofit fontScale="92500" lnSpcReduction="20000"/>
          </a:bodyPr>
          <a:lstStyle/>
          <a:p>
            <a:pPr marL="0" indent="0" algn="just">
              <a:buNone/>
            </a:pPr>
            <a:r>
              <a:rPr lang="es-MX" b="1" dirty="0" smtClean="0"/>
              <a:t>Suficiencia</a:t>
            </a:r>
            <a:endParaRPr lang="es-MX" b="1" dirty="0"/>
          </a:p>
          <a:p>
            <a:pPr marL="0" indent="0" algn="just">
              <a:buNone/>
            </a:pPr>
            <a:r>
              <a:rPr lang="es-MX" dirty="0" smtClean="0"/>
              <a:t>Un </a:t>
            </a:r>
            <a:r>
              <a:rPr lang="es-MX" dirty="0"/>
              <a:t>estimador es suficiente si utiliza una cantidad de la </a:t>
            </a:r>
            <a:r>
              <a:rPr lang="es-MX" dirty="0" smtClean="0"/>
              <a:t>información contenida </a:t>
            </a:r>
            <a:r>
              <a:rPr lang="es-MX" dirty="0"/>
              <a:t>de la muestra que ningún otro estimador podría extraer </a:t>
            </a:r>
            <a:r>
              <a:rPr lang="es-MX" dirty="0" smtClean="0"/>
              <a:t>información adicional </a:t>
            </a:r>
            <a:r>
              <a:rPr lang="es-MX" dirty="0"/>
              <a:t>de la muestra sobre el parámetro de la población que se </a:t>
            </a:r>
            <a:r>
              <a:rPr lang="es-MX" dirty="0" smtClean="0"/>
              <a:t>esta estimando</a:t>
            </a:r>
            <a:r>
              <a:rPr lang="es-MX" dirty="0"/>
              <a:t>.</a:t>
            </a:r>
          </a:p>
          <a:p>
            <a:pPr marL="0" indent="0" algn="just">
              <a:buNone/>
            </a:pPr>
            <a:r>
              <a:rPr lang="es-MX" dirty="0"/>
              <a:t>Es decir se pretende que al extraer la muestra el estadístico calculado </a:t>
            </a:r>
            <a:r>
              <a:rPr lang="es-MX" dirty="0" smtClean="0"/>
              <a:t>contenga toda </a:t>
            </a:r>
            <a:r>
              <a:rPr lang="es-MX" dirty="0"/>
              <a:t>la información de esa muestra. Por ejemplo, cuando se calcula la media </a:t>
            </a:r>
            <a:r>
              <a:rPr lang="es-MX" dirty="0" smtClean="0"/>
              <a:t>de la </a:t>
            </a:r>
            <a:r>
              <a:rPr lang="es-MX" dirty="0"/>
              <a:t>muestra, se necesitan todos los datos. Cuando se calcula la mediana de </a:t>
            </a:r>
            <a:r>
              <a:rPr lang="es-MX" dirty="0" smtClean="0"/>
              <a:t>una muestra </a:t>
            </a:r>
            <a:r>
              <a:rPr lang="es-MX" dirty="0"/>
              <a:t>sólo se utiliza a un dato o a dos. Esto es solo el dato o los datos </a:t>
            </a:r>
            <a:r>
              <a:rPr lang="es-MX" dirty="0" smtClean="0"/>
              <a:t>del centro </a:t>
            </a:r>
            <a:r>
              <a:rPr lang="es-MX" dirty="0"/>
              <a:t>son los que van a representar la muestra. Con esto se deduce que </a:t>
            </a:r>
            <a:r>
              <a:rPr lang="es-MX" dirty="0" smtClean="0"/>
              <a:t>si utilizamos </a:t>
            </a:r>
            <a:r>
              <a:rPr lang="es-MX" dirty="0"/>
              <a:t>a todos los datos de la muestra como es en el caso de la media, </a:t>
            </a:r>
            <a:r>
              <a:rPr lang="es-MX" dirty="0" smtClean="0"/>
              <a:t>la varianza</a:t>
            </a:r>
            <a:r>
              <a:rPr lang="es-MX" dirty="0"/>
              <a:t>, desviación estándar, </a:t>
            </a:r>
            <a:r>
              <a:rPr lang="es-MX" dirty="0" err="1"/>
              <a:t>etc</a:t>
            </a:r>
            <a:r>
              <a:rPr lang="es-MX" dirty="0"/>
              <a:t>; se tendrá un estimador suficiente.</a:t>
            </a:r>
          </a:p>
          <a:p>
            <a:pPr algn="just"/>
            <a:endParaRPr lang="es-MX" dirty="0"/>
          </a:p>
        </p:txBody>
      </p:sp>
    </p:spTree>
    <p:extLst>
      <p:ext uri="{BB962C8B-B14F-4D97-AF65-F5344CB8AC3E}">
        <p14:creationId xmlns:p14="http://schemas.microsoft.com/office/powerpoint/2010/main" val="2092318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por intervalos</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None/>
            </a:pPr>
            <a:r>
              <a:rPr lang="es-MX" dirty="0"/>
              <a:t>Un </a:t>
            </a:r>
            <a:r>
              <a:rPr lang="es-MX" dirty="0" smtClean="0"/>
              <a:t>estimador </a:t>
            </a:r>
            <a:r>
              <a:rPr lang="es-MX" dirty="0"/>
              <a:t>puntual, por ser un sólo número, no proporciona por sí </a:t>
            </a:r>
            <a:r>
              <a:rPr lang="es-MX" dirty="0" smtClean="0"/>
              <a:t>mismo información </a:t>
            </a:r>
            <a:r>
              <a:rPr lang="es-MX" dirty="0"/>
              <a:t>alguna sobre la precisión y confiabilidad de la estimación. </a:t>
            </a:r>
            <a:endParaRPr lang="es-MX" dirty="0" smtClean="0"/>
          </a:p>
          <a:p>
            <a:pPr marL="0" indent="0" algn="just">
              <a:buNone/>
            </a:pPr>
            <a:r>
              <a:rPr lang="es-MX" dirty="0"/>
              <a:t>El </a:t>
            </a:r>
            <a:r>
              <a:rPr lang="es-MX" dirty="0" smtClean="0"/>
              <a:t>estimador </a:t>
            </a:r>
            <a:r>
              <a:rPr lang="es-MX" dirty="0"/>
              <a:t>puntual nada dice sobre lo cercano que </a:t>
            </a:r>
            <a:r>
              <a:rPr lang="es-MX" dirty="0" smtClean="0"/>
              <a:t>e esta del parámetro. Una alternativa </a:t>
            </a:r>
            <a:r>
              <a:rPr lang="es-MX" dirty="0"/>
              <a:t>para reportar un solo valor del parámetro que se esté estimando </a:t>
            </a:r>
            <a:r>
              <a:rPr lang="es-MX" dirty="0" smtClean="0"/>
              <a:t>es calcular </a:t>
            </a:r>
            <a:r>
              <a:rPr lang="es-MX" dirty="0"/>
              <a:t>e informar todo un intervalo de valores factibles, un </a:t>
            </a:r>
            <a:r>
              <a:rPr lang="es-MX" i="1" dirty="0" smtClean="0"/>
              <a:t>estimador de intervalo </a:t>
            </a:r>
            <a:r>
              <a:rPr lang="es-MX" i="1" dirty="0"/>
              <a:t>o intervalo de confianza (IC)</a:t>
            </a:r>
            <a:r>
              <a:rPr lang="es-MX" dirty="0"/>
              <a:t>. </a:t>
            </a:r>
            <a:endParaRPr lang="es-MX" dirty="0" smtClean="0"/>
          </a:p>
          <a:p>
            <a:pPr marL="0" indent="0" algn="just">
              <a:buNone/>
            </a:pPr>
            <a:r>
              <a:rPr lang="es-MX" dirty="0" smtClean="0"/>
              <a:t>Un </a:t>
            </a:r>
            <a:r>
              <a:rPr lang="es-MX" b="1" i="1" dirty="0"/>
              <a:t>intervalo de confianza </a:t>
            </a:r>
            <a:r>
              <a:rPr lang="es-MX" dirty="0"/>
              <a:t>se </a:t>
            </a:r>
            <a:r>
              <a:rPr lang="es-MX" dirty="0" smtClean="0"/>
              <a:t>calcula siempre </a:t>
            </a:r>
            <a:r>
              <a:rPr lang="es-MX" dirty="0"/>
              <a:t>seleccionando primero un </a:t>
            </a:r>
            <a:r>
              <a:rPr lang="es-MX" b="1" i="1" dirty="0"/>
              <a:t>nivel de confianza</a:t>
            </a:r>
            <a:r>
              <a:rPr lang="es-MX" dirty="0"/>
              <a:t>, que es una medida </a:t>
            </a:r>
            <a:r>
              <a:rPr lang="es-MX" dirty="0" smtClean="0"/>
              <a:t>del grado </a:t>
            </a:r>
            <a:r>
              <a:rPr lang="es-MX" dirty="0"/>
              <a:t>de fiabilidad en el intervalo.</a:t>
            </a:r>
          </a:p>
        </p:txBody>
      </p:sp>
    </p:spTree>
    <p:extLst>
      <p:ext uri="{BB962C8B-B14F-4D97-AF65-F5344CB8AC3E}">
        <p14:creationId xmlns:p14="http://schemas.microsoft.com/office/powerpoint/2010/main" val="2280417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puntual: media y varianza</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dirty="0" smtClean="0"/>
                  <a:t>Media: </a:t>
                </a:r>
                <a:endParaRPr lang="es-MX"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e>
                      </m:nary>
                    </m:oMath>
                  </m:oMathPara>
                </a14:m>
                <a:endParaRPr lang="es-MX" dirty="0" smtClean="0"/>
              </a:p>
              <a:p>
                <a:pPr marL="0" indent="0">
                  <a:buNone/>
                </a:pPr>
                <a:r>
                  <a:rPr lang="es-MX" dirty="0" smtClean="0"/>
                  <a:t>Varianza: </a:t>
                </a:r>
              </a:p>
              <a:p>
                <a:pPr marL="0" indent="0">
                  <a:buNone/>
                </a:pPr>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𝑠</m:t>
                          </m:r>
                        </m:e>
                        <m:sup>
                          <m:r>
                            <a:rPr lang="es-MX" b="0" i="1" smtClean="0">
                              <a:latin typeface="Cambria Math" panose="02040503050406030204" pitchFamily="18" charset="0"/>
                            </a:rPr>
                            <m:t>2</m:t>
                          </m:r>
                        </m:sup>
                      </m:sSup>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𝑛</m:t>
                          </m:r>
                          <m:r>
                            <a:rPr lang="es-MX" b="0" i="1" smtClean="0">
                              <a:latin typeface="Cambria Math" panose="02040503050406030204" pitchFamily="18" charset="0"/>
                            </a:rPr>
                            <m:t>−1</m:t>
                          </m:r>
                        </m:den>
                      </m:f>
                      <m:nary>
                        <m:naryPr>
                          <m:chr m:val="∑"/>
                          <m:ctrlPr>
                            <a:rPr lang="es-MX" i="1">
                              <a:latin typeface="Cambria Math" panose="02040503050406030204" pitchFamily="18" charset="0"/>
                            </a:rPr>
                          </m:ctrlPr>
                        </m:naryPr>
                        <m:sub>
                          <m:r>
                            <a:rPr lang="es-MX" i="1">
                              <a:latin typeface="Cambria Math" panose="02040503050406030204" pitchFamily="18" charset="0"/>
                            </a:rPr>
                            <m:t>𝑖</m:t>
                          </m:r>
                          <m:r>
                            <a:rPr lang="es-MX" i="1">
                              <a:latin typeface="Cambria Math" panose="02040503050406030204" pitchFamily="18" charset="0"/>
                            </a:rPr>
                            <m:t>=1</m:t>
                          </m:r>
                        </m:sub>
                        <m:sup>
                          <m:r>
                            <a:rPr lang="es-MX" i="1">
                              <a:latin typeface="Cambria Math" panose="02040503050406030204" pitchFamily="18" charset="0"/>
                            </a:rPr>
                            <m:t>𝑛</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𝑥</m:t>
                                      </m:r>
                                    </m:e>
                                    <m:sub>
                                      <m:r>
                                        <a:rPr lang="es-MX" i="1">
                                          <a:latin typeface="Cambria Math" panose="02040503050406030204" pitchFamily="18" charset="0"/>
                                        </a:rPr>
                                        <m:t>𝑖</m:t>
                                      </m:r>
                                    </m:sub>
                                  </m:sSub>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d>
                            </m:e>
                            <m:sup>
                              <m:r>
                                <a:rPr lang="es-MX" b="0" i="1" smtClean="0">
                                  <a:latin typeface="Cambria Math" panose="02040503050406030204" pitchFamily="18" charset="0"/>
                                </a:rPr>
                                <m:t>2</m:t>
                              </m:r>
                            </m:sup>
                          </m:sSup>
                        </m:e>
                      </m:nary>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Tree>
    <p:extLst>
      <p:ext uri="{BB962C8B-B14F-4D97-AF65-F5344CB8AC3E}">
        <p14:creationId xmlns:p14="http://schemas.microsoft.com/office/powerpoint/2010/main" val="3135589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puntual: proporción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dirty="0" smtClean="0"/>
                  <a:t>Proporción:</a:t>
                </a:r>
                <a:endParaRPr lang="es-MX"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𝑥</m:t>
                          </m:r>
                        </m:num>
                        <m:den>
                          <m:r>
                            <a:rPr lang="es-MX" b="0" i="1" smtClean="0">
                              <a:latin typeface="Cambria Math" panose="02040503050406030204" pitchFamily="18" charset="0"/>
                            </a:rPr>
                            <m:t>𝑛</m:t>
                          </m:r>
                        </m:den>
                      </m:f>
                    </m:oMath>
                  </m:oMathPara>
                </a14:m>
                <a:endParaRPr lang="es-MX" dirty="0" smtClean="0"/>
              </a:p>
              <a:p>
                <a:pPr marL="0" indent="0">
                  <a:buNone/>
                </a:pPr>
                <a:r>
                  <a:rPr lang="es-MX" dirty="0" smtClean="0"/>
                  <a:t>Tamaño de muestra: </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𝑛</m:t>
                      </m:r>
                      <m:r>
                        <a:rPr lang="es-MX" b="0" i="1" smtClean="0">
                          <a:latin typeface="Cambria Math" panose="02040503050406030204" pitchFamily="18" charset="0"/>
                        </a:rPr>
                        <m:t>≈</m:t>
                      </m:r>
                      <m:f>
                        <m:fPr>
                          <m:ctrlPr>
                            <a:rPr lang="es-MX" b="0" i="1" smtClean="0">
                              <a:latin typeface="Cambria Math" panose="02040503050406030204" pitchFamily="18" charset="0"/>
                            </a:rPr>
                          </m:ctrlPr>
                        </m:fPr>
                        <m:num>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𝑍</m:t>
                              </m:r>
                            </m:e>
                            <m:sub>
                              <m:r>
                                <a:rPr lang="es-MX" b="0" i="1" smtClean="0">
                                  <a:latin typeface="Cambria Math" panose="02040503050406030204" pitchFamily="18" charset="0"/>
                                </a:rPr>
                                <m:t>1−</m:t>
                              </m:r>
                              <m:r>
                                <a:rPr lang="es-MX" b="0" i="1" smtClean="0">
                                  <a:latin typeface="Cambria Math" panose="02040503050406030204" pitchFamily="18" charset="0"/>
                                </a:rPr>
                                <m:t>𝛼</m:t>
                              </m:r>
                              <m:r>
                                <a:rPr lang="es-MX" b="0" i="1" smtClean="0">
                                  <a:latin typeface="Cambria Math" panose="02040503050406030204" pitchFamily="18" charset="0"/>
                                </a:rPr>
                                <m:t>/2</m:t>
                              </m:r>
                            </m:sub>
                            <m:sup>
                              <m:r>
                                <a:rPr lang="es-MX" b="0" i="1" smtClean="0">
                                  <a:latin typeface="Cambria Math" panose="02040503050406030204" pitchFamily="18" charset="0"/>
                                </a:rPr>
                                <m:t>2</m:t>
                              </m:r>
                            </m:sup>
                          </m:sSubSup>
                          <m:r>
                            <a:rPr lang="es-MX" b="0" i="1" smtClean="0">
                              <a:latin typeface="Cambria Math" panose="02040503050406030204" pitchFamily="18" charset="0"/>
                            </a:rPr>
                            <m:t>  </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(1−</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m:t>
                          </m:r>
                        </m:num>
                        <m:den>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r>
                                <a:rPr lang="es-MX" b="0" i="1" smtClean="0">
                                  <a:latin typeface="Cambria Math" panose="02040503050406030204" pitchFamily="18" charset="0"/>
                                </a:rPr>
                                <m:t>2</m:t>
                              </m:r>
                            </m:sup>
                          </m:sSup>
                        </m:den>
                      </m:f>
                    </m:oMath>
                  </m:oMathPara>
                </a14:m>
                <a:endParaRPr lang="es-MX" dirty="0" smtClean="0"/>
              </a:p>
              <a:p>
                <a:pPr marL="0" indent="0">
                  <a:buNone/>
                </a:pPr>
                <a:endParaRPr lang="es-MX" dirty="0" smtClean="0"/>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𝑛</m:t>
                      </m:r>
                      <m:r>
                        <a:rPr lang="es-MX" i="1">
                          <a:latin typeface="Cambria Math" panose="02040503050406030204" pitchFamily="18" charset="0"/>
                        </a:rPr>
                        <m:t>≈</m:t>
                      </m:r>
                      <m:f>
                        <m:fPr>
                          <m:ctrlPr>
                            <a:rPr lang="es-MX" i="1">
                              <a:latin typeface="Cambria Math" panose="02040503050406030204" pitchFamily="18" charset="0"/>
                            </a:rPr>
                          </m:ctrlPr>
                        </m:fPr>
                        <m:num>
                          <m:sSubSup>
                            <m:sSubSupPr>
                              <m:ctrlPr>
                                <a:rPr lang="es-MX" i="1">
                                  <a:latin typeface="Cambria Math" panose="02040503050406030204" pitchFamily="18" charset="0"/>
                                </a:rPr>
                              </m:ctrlPr>
                            </m:sSubSupPr>
                            <m:e>
                              <m:r>
                                <a:rPr lang="es-MX" i="1">
                                  <a:latin typeface="Cambria Math" panose="02040503050406030204" pitchFamily="18" charset="0"/>
                                </a:rPr>
                                <m:t>𝑍</m:t>
                              </m:r>
                            </m:e>
                            <m:sub>
                              <m:r>
                                <a:rPr lang="es-MX" i="1">
                                  <a:latin typeface="Cambria Math" panose="02040503050406030204" pitchFamily="18" charset="0"/>
                                </a:rPr>
                                <m:t>1−</m:t>
                              </m:r>
                              <m:r>
                                <a:rPr lang="es-MX" i="1">
                                  <a:latin typeface="Cambria Math" panose="02040503050406030204" pitchFamily="18" charset="0"/>
                                </a:rPr>
                                <m:t>𝛼</m:t>
                              </m:r>
                              <m:r>
                                <a:rPr lang="es-MX" i="1">
                                  <a:latin typeface="Cambria Math" panose="02040503050406030204" pitchFamily="18" charset="0"/>
                                </a:rPr>
                                <m:t>/2</m:t>
                              </m:r>
                            </m:sub>
                            <m:sup>
                              <m:r>
                                <a:rPr lang="es-MX" i="1">
                                  <a:latin typeface="Cambria Math" panose="02040503050406030204" pitchFamily="18" charset="0"/>
                                </a:rPr>
                                <m:t>2</m:t>
                              </m:r>
                            </m:sup>
                          </m:sSubSup>
                        </m:num>
                        <m:den>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2</m:t>
                              </m:r>
                            </m:sup>
                          </m:sSup>
                        </m:den>
                      </m:f>
                    </m:oMath>
                  </m:oMathPara>
                </a14:m>
                <a:endParaRPr lang="es-MX" dirty="0"/>
              </a:p>
              <a:p>
                <a:pPr marL="0" indent="0">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
        <p:nvSpPr>
          <p:cNvPr id="4" name="CuadroTexto 3"/>
          <p:cNvSpPr txBox="1"/>
          <p:nvPr/>
        </p:nvSpPr>
        <p:spPr>
          <a:xfrm>
            <a:off x="1472184" y="3767328"/>
            <a:ext cx="2209259" cy="369332"/>
          </a:xfrm>
          <a:prstGeom prst="rect">
            <a:avLst/>
          </a:prstGeom>
          <a:noFill/>
        </p:spPr>
        <p:txBody>
          <a:bodyPr wrap="none" rtlCol="0">
            <a:spAutoFit/>
          </a:bodyPr>
          <a:lstStyle/>
          <a:p>
            <a:r>
              <a:rPr lang="es-MX" dirty="0" smtClean="0"/>
              <a:t>Con estimación previa</a:t>
            </a:r>
            <a:endParaRPr lang="es-MX" dirty="0"/>
          </a:p>
        </p:txBody>
      </p:sp>
      <p:sp>
        <p:nvSpPr>
          <p:cNvPr id="5" name="CuadroTexto 4"/>
          <p:cNvSpPr txBox="1"/>
          <p:nvPr/>
        </p:nvSpPr>
        <p:spPr>
          <a:xfrm>
            <a:off x="1472184" y="5190744"/>
            <a:ext cx="2121093" cy="369332"/>
          </a:xfrm>
          <a:prstGeom prst="rect">
            <a:avLst/>
          </a:prstGeom>
          <a:noFill/>
        </p:spPr>
        <p:txBody>
          <a:bodyPr wrap="none" rtlCol="0">
            <a:spAutoFit/>
          </a:bodyPr>
          <a:lstStyle/>
          <a:p>
            <a:r>
              <a:rPr lang="es-MX" dirty="0" smtClean="0"/>
              <a:t>Sin estimación previa</a:t>
            </a:r>
            <a:endParaRPr lang="es-MX" dirty="0"/>
          </a:p>
        </p:txBody>
      </p:sp>
    </p:spTree>
    <p:extLst>
      <p:ext uri="{BB962C8B-B14F-4D97-AF65-F5344CB8AC3E}">
        <p14:creationId xmlns:p14="http://schemas.microsoft.com/office/powerpoint/2010/main" val="2122021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 IC para la media: muestras grandes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b="1" dirty="0" smtClean="0"/>
                  <a:t>Distribución Normal</a:t>
                </a:r>
              </a:p>
              <a:p>
                <a:pPr marL="0" indent="0">
                  <a:buNone/>
                </a:pPr>
                <a:r>
                  <a:rPr lang="es-MX" dirty="0" smtClean="0"/>
                  <a:t>Poblaciones infinitas: </a:t>
                </a:r>
                <a:r>
                  <a:rPr lang="es-MX" b="0" dirty="0" smtClean="0"/>
                  <a:t> </a:t>
                </a:r>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f>
                      <m:fPr>
                        <m:ctrlPr>
                          <a:rPr lang="es-MX" b="0" i="1" smtClean="0">
                            <a:latin typeface="Cambria Math" panose="02040503050406030204" pitchFamily="18" charset="0"/>
                          </a:rPr>
                        </m:ctrlPr>
                      </m:fPr>
                      <m:num>
                        <m:r>
                          <a:rPr lang="es-MX" b="0" i="1" smtClean="0">
                            <a:latin typeface="Cambria Math" panose="02040503050406030204" pitchFamily="18" charset="0"/>
                          </a:rPr>
                          <m:t>𝜎</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oMath>
                </a14:m>
                <a:endParaRPr lang="es-MX" dirty="0" smtClean="0"/>
              </a:p>
              <a:p>
                <a:pPr marL="0" indent="0" algn="just">
                  <a:buNone/>
                </a:pPr>
                <a:r>
                  <a:rPr lang="es-MX" dirty="0" smtClean="0">
                    <a:latin typeface="Cambria Math" panose="02040503050406030204" pitchFamily="18" charset="0"/>
                  </a:rPr>
                  <a:t>Poblaciones finitas: </a:t>
                </a:r>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f>
                      <m:fPr>
                        <m:ctrlPr>
                          <a:rPr lang="es-MX" i="1">
                            <a:latin typeface="Cambria Math" panose="02040503050406030204" pitchFamily="18" charset="0"/>
                          </a:rPr>
                        </m:ctrlPr>
                      </m:fPr>
                      <m:num>
                        <m:r>
                          <a:rPr lang="es-MX" i="1">
                            <a:latin typeface="Cambria Math" panose="02040503050406030204" pitchFamily="18" charset="0"/>
                          </a:rPr>
                          <m:t>𝜎</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𝑛</m:t>
                            </m:r>
                          </m:num>
                          <m:den>
                            <m:r>
                              <a:rPr lang="es-MX" b="0" i="1" smtClean="0">
                                <a:latin typeface="Cambria Math" panose="02040503050406030204" pitchFamily="18" charset="0"/>
                              </a:rPr>
                              <m:t>𝑁</m:t>
                            </m:r>
                            <m:r>
                              <a:rPr lang="es-MX" b="0" i="1" smtClean="0">
                                <a:latin typeface="Cambria Math" panose="02040503050406030204" pitchFamily="18" charset="0"/>
                              </a:rPr>
                              <m:t>−1</m:t>
                            </m:r>
                          </m:den>
                        </m:f>
                      </m:e>
                    </m:rad>
                  </m:oMath>
                </a14:m>
                <a:endParaRPr lang="es-MX" dirty="0" smtClean="0">
                  <a:latin typeface="Cambria Math" panose="02040503050406030204" pitchFamily="18" charset="0"/>
                </a:endParaRPr>
              </a:p>
              <a:p>
                <a:pPr marL="0" indent="0" algn="just">
                  <a:buNone/>
                </a:pPr>
                <a:r>
                  <a:rPr lang="es-MX" dirty="0" smtClean="0"/>
                  <a:t>Diferencia de medias: varianzas conocidas:</a:t>
                </a:r>
              </a:p>
              <a:p>
                <a:pPr marL="0" indent="0" algn="just">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1</m:t>
                          </m:r>
                        </m:sub>
                      </m:sSub>
                      <m:r>
                        <a:rPr lang="es-MX" i="1">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2</m:t>
                          </m:r>
                        </m:sub>
                      </m:sSub>
                      <m:r>
                        <a:rPr lang="es-MX" i="1">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1</m:t>
                          </m:r>
                        </m:sub>
                      </m:sSub>
                      <m:r>
                        <a:rPr lang="es-MX" i="1">
                          <a:latin typeface="Cambria Math" panose="02040503050406030204" pitchFamily="18" charset="0"/>
                        </a:rPr>
                        <m:t>−</m:t>
                      </m:r>
                      <m:sSub>
                        <m:sSubPr>
                          <m:ctrlPr>
                            <a:rPr lang="es-MX" b="0" i="1" smtClean="0">
                              <a:latin typeface="Cambria Math" panose="02040503050406030204" pitchFamily="18" charset="0"/>
                            </a:rPr>
                          </m:ctrlPr>
                        </m:sSubPr>
                        <m:e>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e>
                        <m:sub>
                          <m:r>
                            <a:rPr lang="es-MX" b="0" i="1" smtClean="0">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b="0" i="1" dirty="0" smtClean="0">
                                      <a:latin typeface="Cambria Math" panose="02040503050406030204" pitchFamily="18" charset="0"/>
                                    </a:rPr>
                                  </m:ctrlPr>
                                </m:sSubSupPr>
                                <m:e>
                                  <m:r>
                                    <a:rPr lang="es-MX" b="0" i="1" dirty="0" smtClean="0">
                                      <a:latin typeface="Cambria Math" panose="02040503050406030204" pitchFamily="18" charset="0"/>
                                    </a:rPr>
                                    <m:t>𝜎</m:t>
                                  </m:r>
                                </m:e>
                                <m:sub>
                                  <m:r>
                                    <a:rPr lang="es-MX" b="0" i="1" dirty="0" smtClean="0">
                                      <a:latin typeface="Cambria Math" panose="02040503050406030204" pitchFamily="18" charset="0"/>
                                    </a:rPr>
                                    <m:t>1</m:t>
                                  </m:r>
                                </m:sub>
                                <m:sup>
                                  <m:r>
                                    <a:rPr lang="es-MX" b="0" i="1" dirty="0" smtClean="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b="0" i="1" dirty="0" smtClean="0">
                                      <a:latin typeface="Cambria Math" panose="02040503050406030204" pitchFamily="18" charset="0"/>
                                    </a:rPr>
                                  </m:ctrlPr>
                                </m:sSubSupPr>
                                <m:e>
                                  <m:r>
                                    <a:rPr lang="es-MX" b="0" i="1" dirty="0" smtClean="0">
                                      <a:latin typeface="Cambria Math" panose="02040503050406030204" pitchFamily="18" charset="0"/>
                                    </a:rPr>
                                    <m:t>𝜎</m:t>
                                  </m:r>
                                </m:e>
                                <m:sub>
                                  <m:r>
                                    <a:rPr lang="es-MX" b="0" i="1" dirty="0" smtClean="0">
                                      <a:latin typeface="Cambria Math" panose="02040503050406030204" pitchFamily="18" charset="0"/>
                                    </a:rPr>
                                    <m:t>2</m:t>
                                  </m:r>
                                </m:sub>
                                <m:sup>
                                  <m:r>
                                    <a:rPr lang="es-MX" b="0" i="1" dirty="0" smtClean="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m:oMathPara>
                </a14:m>
                <a:endParaRPr lang="es-MX" dirty="0"/>
              </a:p>
              <a:p>
                <a:pPr marL="0" indent="0" algn="just">
                  <a:buNone/>
                </a:pPr>
                <a:endParaRPr lang="es-MX" dirty="0" smtClean="0"/>
              </a:p>
              <a:p>
                <a:pPr marL="0" indent="0" algn="just">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Tree>
    <p:extLst>
      <p:ext uri="{BB962C8B-B14F-4D97-AF65-F5344CB8AC3E}">
        <p14:creationId xmlns:p14="http://schemas.microsoft.com/office/powerpoint/2010/main" val="3112083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Estimación IC para la media: muestras pequeñas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b="1" dirty="0" smtClean="0"/>
                  <a:t>Distribución t-</a:t>
                </a:r>
                <a:r>
                  <a:rPr lang="es-MX" b="1" dirty="0" err="1" smtClean="0"/>
                  <a:t>Student</a:t>
                </a:r>
                <a:endParaRPr lang="es-MX" b="1" dirty="0" smtClean="0"/>
              </a:p>
              <a:p>
                <a:pPr marL="0" indent="0">
                  <a:buNone/>
                </a:pPr>
                <a:r>
                  <a:rPr lang="es-MX" dirty="0" smtClean="0"/>
                  <a:t>Poblaciones infinitas:</a:t>
                </a:r>
              </a:p>
              <a:p>
                <a:pPr marL="0" indent="0" algn="ctr">
                  <a:buNone/>
                </a:pPr>
                <a:r>
                  <a:rPr lang="es-MX" b="0" dirty="0" smtClean="0"/>
                  <a:t> </a:t>
                </a:r>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r>
                          <a:rPr lang="es-MX" b="0" i="1" smtClean="0">
                            <a:latin typeface="Cambria Math" panose="02040503050406030204" pitchFamily="18" charset="0"/>
                          </a:rPr>
                          <m:t>𝑛</m:t>
                        </m:r>
                        <m:r>
                          <a:rPr lang="es-MX" b="0" i="1" smtClean="0">
                            <a:latin typeface="Cambria Math" panose="02040503050406030204" pitchFamily="18" charset="0"/>
                          </a:rPr>
                          <m:t>−1,1−</m:t>
                        </m:r>
                        <m:f>
                          <m:fPr>
                            <m:ctrlPr>
                              <a:rPr lang="es-MX" b="0" i="1" smtClean="0">
                                <a:latin typeface="Cambria Math" panose="02040503050406030204" pitchFamily="18" charset="0"/>
                              </a:rPr>
                            </m:ctrlPr>
                          </m:fPr>
                          <m:num>
                            <m:r>
                              <a:rPr lang="es-MX" b="0" i="1" smtClean="0">
                                <a:latin typeface="Cambria Math" panose="02040503050406030204" pitchFamily="18" charset="0"/>
                              </a:rPr>
                              <m:t>𝛼</m:t>
                            </m:r>
                          </m:num>
                          <m:den>
                            <m:r>
                              <a:rPr lang="es-MX" b="0" i="1" smtClean="0">
                                <a:latin typeface="Cambria Math" panose="02040503050406030204" pitchFamily="18" charset="0"/>
                              </a:rPr>
                              <m:t>2</m:t>
                            </m:r>
                          </m:den>
                        </m:f>
                      </m:sub>
                    </m:sSub>
                    <m:f>
                      <m:fPr>
                        <m:ctrlPr>
                          <a:rPr lang="es-MX" b="0" i="1" smtClean="0">
                            <a:latin typeface="Cambria Math" panose="02040503050406030204" pitchFamily="18" charset="0"/>
                          </a:rPr>
                        </m:ctrlPr>
                      </m:fPr>
                      <m:num>
                        <m:r>
                          <a:rPr lang="es-MX" b="0" i="1" smtClean="0">
                            <a:latin typeface="Cambria Math" panose="02040503050406030204" pitchFamily="18" charset="0"/>
                          </a:rPr>
                          <m:t>𝑠</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oMath>
                </a14:m>
                <a:endParaRPr lang="es-MX" dirty="0" smtClean="0"/>
              </a:p>
              <a:p>
                <a:pPr marL="0" indent="0" algn="just">
                  <a:buNone/>
                </a:pPr>
                <a:r>
                  <a:rPr lang="es-MX" dirty="0" smtClean="0">
                    <a:latin typeface="Cambria Math" panose="02040503050406030204" pitchFamily="18" charset="0"/>
                  </a:rPr>
                  <a:t>Poblaciones finitas</a:t>
                </a:r>
                <a:endParaRPr lang="es-MX"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r>
                            <a:rPr lang="es-MX" i="1">
                              <a:latin typeface="Cambria Math" panose="02040503050406030204" pitchFamily="18" charset="0"/>
                            </a:rPr>
                            <m:t>𝑛</m:t>
                          </m:r>
                          <m:r>
                            <a:rPr lang="es-MX" i="1">
                              <a:latin typeface="Cambria Math" panose="02040503050406030204" pitchFamily="18" charset="0"/>
                            </a:rPr>
                            <m:t>−1,1−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f>
                        <m:fPr>
                          <m:ctrlPr>
                            <a:rPr lang="es-MX" i="1">
                              <a:latin typeface="Cambria Math" panose="02040503050406030204" pitchFamily="18" charset="0"/>
                            </a:rPr>
                          </m:ctrlPr>
                        </m:fPr>
                        <m:num>
                          <m:r>
                            <a:rPr lang="es-MX" b="0" i="1" smtClean="0">
                              <a:latin typeface="Cambria Math" panose="02040503050406030204" pitchFamily="18" charset="0"/>
                            </a:rPr>
                            <m:t>𝑠</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𝑛</m:t>
                              </m:r>
                            </m:num>
                            <m:den>
                              <m:r>
                                <a:rPr lang="es-MX" b="0" i="1" smtClean="0">
                                  <a:latin typeface="Cambria Math" panose="02040503050406030204" pitchFamily="18" charset="0"/>
                                </a:rPr>
                                <m:t>𝑁</m:t>
                              </m:r>
                              <m:r>
                                <a:rPr lang="es-MX" b="0" i="1" smtClean="0">
                                  <a:latin typeface="Cambria Math" panose="02040503050406030204" pitchFamily="18" charset="0"/>
                                </a:rPr>
                                <m:t>−1</m:t>
                              </m:r>
                            </m:den>
                          </m:f>
                        </m:e>
                      </m:rad>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s-MX">
                    <a:noFill/>
                  </a:rPr>
                  <a:t> </a:t>
                </a:r>
              </a:p>
            </p:txBody>
          </p:sp>
        </mc:Fallback>
      </mc:AlternateContent>
    </p:spTree>
    <p:extLst>
      <p:ext uri="{BB962C8B-B14F-4D97-AF65-F5344CB8AC3E}">
        <p14:creationId xmlns:p14="http://schemas.microsoft.com/office/powerpoint/2010/main" val="166087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estratificado aleatorio  MEA</a:t>
            </a:r>
            <a:endParaRPr lang="es-MX" dirty="0"/>
          </a:p>
        </p:txBody>
      </p:sp>
      <p:sp>
        <p:nvSpPr>
          <p:cNvPr id="3" name="Marcador de contenido 2"/>
          <p:cNvSpPr>
            <a:spLocks noGrp="1"/>
          </p:cNvSpPr>
          <p:nvPr>
            <p:ph sz="quarter" idx="1"/>
          </p:nvPr>
        </p:nvSpPr>
        <p:spPr/>
        <p:txBody>
          <a:bodyPr>
            <a:noAutofit/>
          </a:bodyPr>
          <a:lstStyle/>
          <a:p>
            <a:pPr marL="0" indent="0" algn="just">
              <a:buNone/>
            </a:pPr>
            <a:r>
              <a:rPr lang="es-MX" sz="2800" dirty="0" smtClean="0"/>
              <a:t>Si la población es muy heterogénea, el tamaño de muestra obtenido por MSA será relativamente grande, lo que hace que se eleve el costo del muestreo.</a:t>
            </a:r>
          </a:p>
          <a:p>
            <a:pPr marL="0" indent="0" algn="just">
              <a:buNone/>
            </a:pPr>
            <a:r>
              <a:rPr lang="es-MX" sz="2800" dirty="0" smtClean="0"/>
              <a:t>La población debe ser separada en k grupos homogéneos que no se traslapen </a:t>
            </a:r>
            <a:r>
              <a:rPr lang="es-MX" sz="2800" b="1" dirty="0" smtClean="0"/>
              <a:t>“estratos”, </a:t>
            </a:r>
            <a:r>
              <a:rPr lang="es-MX" sz="2800" dirty="0" smtClean="0"/>
              <a:t>en los que la variación interna sea lo menor posible y la variación entre ellos sea lo más grande.</a:t>
            </a:r>
          </a:p>
          <a:p>
            <a:pPr marL="0" indent="0" algn="just">
              <a:buNone/>
            </a:pPr>
            <a:r>
              <a:rPr lang="es-MX" sz="2800" dirty="0" smtClean="0"/>
              <a:t>Se elige una muestra aleatoria simple de cada estrato que será parte de una muestra global.</a:t>
            </a:r>
          </a:p>
        </p:txBody>
      </p:sp>
    </p:spTree>
    <p:extLst>
      <p:ext uri="{BB962C8B-B14F-4D97-AF65-F5344CB8AC3E}">
        <p14:creationId xmlns:p14="http://schemas.microsoft.com/office/powerpoint/2010/main" val="1054669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Estimación IC para la media: muestras pequeñas</a:t>
            </a:r>
            <a:endParaRPr lang="es-MX" dirty="0"/>
          </a:p>
        </p:txBody>
      </p:sp>
      <mc:AlternateContent xmlns:mc="http://schemas.openxmlformats.org/markup-compatibility/2006">
        <mc:Choice xmlns:a14="http://schemas.microsoft.com/office/drawing/2010/main" Requires="a14">
          <p:sp>
            <p:nvSpPr>
              <p:cNvPr id="3" name="Marcador de contenido 2"/>
              <p:cNvSpPr>
                <a:spLocks noGrp="1"/>
              </p:cNvSpPr>
              <p:nvPr>
                <p:ph sz="quarter" idx="1"/>
              </p:nvPr>
            </p:nvSpPr>
            <p:spPr>
              <a:xfrm>
                <a:off x="893064" y="1592580"/>
                <a:ext cx="10871200" cy="4495800"/>
              </a:xfrm>
            </p:spPr>
            <p:txBody>
              <a:bodyPr>
                <a:normAutofit fontScale="62500" lnSpcReduction="20000"/>
              </a:bodyPr>
              <a:lstStyle/>
              <a:p>
                <a:pPr marL="0" indent="0" algn="just">
                  <a:buNone/>
                </a:pPr>
                <a:r>
                  <a:rPr lang="es-MX" dirty="0" smtClean="0"/>
                  <a:t>Diferencia </a:t>
                </a:r>
                <a:r>
                  <a:rPr lang="es-MX" dirty="0"/>
                  <a:t>de medias: varianzas conocidas:</a:t>
                </a:r>
              </a:p>
              <a:p>
                <a:pPr marL="0" indent="0" algn="just">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𝜎</m:t>
                                  </m:r>
                                </m:e>
                                <m:sub>
                                  <m:r>
                                    <a:rPr lang="es-MX" i="1" dirty="0">
                                      <a:latin typeface="Cambria Math" panose="02040503050406030204" pitchFamily="18" charset="0"/>
                                    </a:rPr>
                                    <m:t>1</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𝜎</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m:oMathPara>
                </a14:m>
                <a:endParaRPr lang="es-MX" b="1" dirty="0" smtClean="0"/>
              </a:p>
              <a:p>
                <a:pPr marL="0" indent="0">
                  <a:buNone/>
                </a:pPr>
                <a:r>
                  <a:rPr lang="es-MX" b="1" dirty="0"/>
                  <a:t>Distribución t-</a:t>
                </a:r>
                <a:r>
                  <a:rPr lang="es-MX" b="1" dirty="0" err="1"/>
                  <a:t>Student</a:t>
                </a:r>
                <a:endParaRPr lang="es-MX" b="1" dirty="0"/>
              </a:p>
              <a:p>
                <a:pPr marL="0" indent="0">
                  <a:buNone/>
                </a:pPr>
                <a:r>
                  <a:rPr lang="es-MX" dirty="0" smtClean="0"/>
                  <a:t>Diferencia de medias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1</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𝜎</m:t>
                        </m:r>
                      </m:e>
                      <m:sub>
                        <m:r>
                          <a:rPr lang="es-MX" b="0" i="1" smtClean="0">
                            <a:latin typeface="Cambria Math" panose="02040503050406030204" pitchFamily="18" charset="0"/>
                          </a:rPr>
                          <m:t>2</m:t>
                        </m:r>
                      </m:sub>
                      <m:sup>
                        <m:r>
                          <a:rPr lang="es-MX" b="0" i="1" smtClean="0">
                            <a:latin typeface="Cambria Math" panose="02040503050406030204" pitchFamily="18" charset="0"/>
                          </a:rPr>
                          <m:t>2</m:t>
                        </m:r>
                      </m:sup>
                    </m:sSubSup>
                  </m:oMath>
                </a14:m>
                <a:r>
                  <a:rPr lang="es-MX" dirty="0" smtClean="0"/>
                  <a:t> pero desconocidas</a:t>
                </a:r>
                <a:endParaRPr lang="es-MX" dirty="0"/>
              </a:p>
              <a:p>
                <a:pPr marL="0" indent="0">
                  <a:buNone/>
                </a:pP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𝑡</m:t>
                        </m:r>
                      </m:e>
                      <m:sub>
                        <m:f>
                          <m:fPr>
                            <m:ctrlPr>
                              <a:rPr lang="es-MX" b="0" i="1" smtClean="0">
                                <a:latin typeface="Cambria Math" panose="02040503050406030204" pitchFamily="18" charset="0"/>
                              </a:rPr>
                            </m:ctrlPr>
                          </m:fPr>
                          <m:num>
                            <m:r>
                              <a:rPr lang="es-MX" b="0" i="1" smtClean="0">
                                <a:latin typeface="Cambria Math" panose="02040503050406030204" pitchFamily="18" charset="0"/>
                              </a:rPr>
                              <m:t>𝛼</m:t>
                            </m:r>
                          </m:num>
                          <m:den>
                            <m:r>
                              <a:rPr lang="es-MX" b="0" i="1" smtClean="0">
                                <a:latin typeface="Cambria Math" panose="02040503050406030204" pitchFamily="18" charset="0"/>
                              </a:rPr>
                              <m:t>2</m:t>
                            </m:r>
                          </m:den>
                        </m:f>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r>
                          <a:rPr lang="es-MX" b="0" i="1" smtClean="0">
                            <a:latin typeface="Cambria Math" panose="02040503050406030204" pitchFamily="18" charset="0"/>
                          </a:rPr>
                          <m:t>−2</m:t>
                        </m:r>
                      </m:sub>
                    </m:sSub>
                    <m:sSub>
                      <m:sSubPr>
                        <m:ctrlPr>
                          <a:rPr lang="es-MX" b="0" i="1" smtClean="0">
                            <a:latin typeface="Cambria Math" panose="02040503050406030204" pitchFamily="18" charset="0"/>
                          </a:rPr>
                        </m:ctrlPr>
                      </m:sSubPr>
                      <m:e>
                        <m:r>
                          <a:rPr lang="es-MX" b="0" i="1" smtClean="0">
                            <a:latin typeface="Cambria Math" panose="02040503050406030204" pitchFamily="18" charset="0"/>
                          </a:rPr>
                          <m:t> </m:t>
                        </m:r>
                        <m:r>
                          <a:rPr lang="es-MX" b="0" i="1" smtClean="0">
                            <a:latin typeface="Cambria Math" panose="02040503050406030204" pitchFamily="18" charset="0"/>
                          </a:rPr>
                          <m:t>𝑆</m:t>
                        </m:r>
                      </m:e>
                      <m:sub>
                        <m:r>
                          <a:rPr lang="es-MX" b="0" i="1" smtClean="0">
                            <a:latin typeface="Cambria Math" panose="02040503050406030204" pitchFamily="18" charset="0"/>
                          </a:rPr>
                          <m:t>𝑝</m:t>
                        </m:r>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b="0" i="1" dirty="0" smtClean="0">
                                    <a:latin typeface="Cambria Math" panose="02040503050406030204" pitchFamily="18" charset="0"/>
                                  </a:rPr>
                                  <m:t>𝑠</m:t>
                                </m:r>
                              </m:e>
                              <m:sub>
                                <m:r>
                                  <a:rPr lang="es-MX" i="1" dirty="0">
                                    <a:latin typeface="Cambria Math" panose="02040503050406030204" pitchFamily="18" charset="0"/>
                                  </a:rPr>
                                  <m:t>1</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b="0" i="1" dirty="0" smtClean="0">
                                    <a:latin typeface="Cambria Math" panose="02040503050406030204" pitchFamily="18" charset="0"/>
                                  </a:rPr>
                                  <m:t>𝑠</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a14:m>
                <a:r>
                  <a:rPr lang="es-MX" dirty="0" smtClean="0"/>
                  <a:t>, </a:t>
                </a:r>
                <a14:m>
                  <m:oMath xmlns:m="http://schemas.openxmlformats.org/officeDocument/2006/math">
                    <m:r>
                      <a:rPr lang="es-MX" b="0" i="0"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𝑆</m:t>
                        </m:r>
                      </m:e>
                      <m:sub>
                        <m:r>
                          <a:rPr lang="es-MX" b="0" i="1" smtClean="0">
                            <a:latin typeface="Cambria Math" panose="02040503050406030204" pitchFamily="18" charset="0"/>
                          </a:rPr>
                          <m:t>𝑝</m:t>
                        </m:r>
                      </m:sub>
                    </m:sSub>
                    <m:r>
                      <a:rPr lang="es-MX" b="0" i="1" smtClean="0">
                        <a:latin typeface="Cambria Math" panose="02040503050406030204" pitchFamily="18" charset="0"/>
                      </a:rPr>
                      <m:t>=</m:t>
                    </m:r>
                    <m:rad>
                      <m:radPr>
                        <m:degHide m:val="on"/>
                        <m:ctrlPr>
                          <a:rPr lang="es-MX" b="0" i="1" smtClean="0">
                            <a:latin typeface="Cambria Math" panose="02040503050406030204" pitchFamily="18" charset="0"/>
                          </a:rPr>
                        </m:ctrlPr>
                      </m:radPr>
                      <m:deg/>
                      <m:e>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m:t>
                                </m:r>
                                <m:r>
                                  <a:rPr lang="es-MX" i="1">
                                    <a:latin typeface="Cambria Math" panose="02040503050406030204" pitchFamily="18" charset="0"/>
                                  </a:rPr>
                                  <m:t>𝑛</m:t>
                                </m:r>
                              </m:e>
                              <m:sub>
                                <m:r>
                                  <a:rPr lang="es-MX" i="1">
                                    <a:latin typeface="Cambria Math" panose="02040503050406030204" pitchFamily="18" charset="0"/>
                                  </a:rPr>
                                  <m:t>1</m:t>
                                </m:r>
                              </m:sub>
                            </m:sSub>
                            <m:r>
                              <a:rPr lang="es-MX" i="1">
                                <a:latin typeface="Cambria Math" panose="02040503050406030204" pitchFamily="18" charset="0"/>
                              </a:rPr>
                              <m:t>−1)</m:t>
                            </m:r>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1</m:t>
                                </m:r>
                              </m:sub>
                              <m:sup>
                                <m:r>
                                  <a:rPr lang="es-MX" i="1" dirty="0">
                                    <a:latin typeface="Cambria Math" panose="02040503050406030204" pitchFamily="18" charset="0"/>
                                  </a:rPr>
                                  <m:t>2</m:t>
                                </m:r>
                              </m:sup>
                            </m:sSubSup>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r>
                              <a:rPr lang="es-MX" i="1">
                                <a:latin typeface="Cambria Math" panose="02040503050406030204" pitchFamily="18" charset="0"/>
                              </a:rPr>
                              <m:t>−1)</m:t>
                            </m:r>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r>
                              <a:rPr lang="es-MX" i="1">
                                <a:latin typeface="Cambria Math" panose="02040503050406030204" pitchFamily="18" charset="0"/>
                              </a:rPr>
                              <m:t>−2</m:t>
                            </m:r>
                          </m:den>
                        </m:f>
                      </m:e>
                    </m:rad>
                  </m:oMath>
                </a14:m>
                <a:endParaRPr lang="es-MX" dirty="0" smtClean="0"/>
              </a:p>
              <a:p>
                <a:pPr marL="0" indent="0">
                  <a:buNone/>
                </a:pPr>
                <a:endParaRPr lang="es-MX" dirty="0"/>
              </a:p>
              <a:p>
                <a:pPr marL="0" indent="0">
                  <a:buNone/>
                </a:pPr>
                <a:r>
                  <a:rPr lang="es-MX" dirty="0" smtClean="0"/>
                  <a:t>Diferencia de medias </a:t>
                </a:r>
                <a14:m>
                  <m:oMath xmlns:m="http://schemas.openxmlformats.org/officeDocument/2006/math">
                    <m:sSubSup>
                      <m:sSubSupPr>
                        <m:ctrlPr>
                          <a:rPr lang="es-MX" b="0" i="1" smtClean="0">
                            <a:latin typeface="Cambria Math" panose="02040503050406030204" pitchFamily="18" charset="0"/>
                          </a:rPr>
                        </m:ctrlPr>
                      </m:sSubSupPr>
                      <m:e>
                        <m:r>
                          <a:rPr lang="es-MX" i="1">
                            <a:latin typeface="Cambria Math" panose="02040503050406030204" pitchFamily="18" charset="0"/>
                          </a:rPr>
                          <m:t>𝜎</m:t>
                        </m:r>
                      </m:e>
                      <m:sub>
                        <m:r>
                          <a:rPr lang="es-MX" i="1">
                            <a:latin typeface="Cambria Math" panose="02040503050406030204" pitchFamily="18" charset="0"/>
                          </a:rPr>
                          <m:t>1</m:t>
                        </m:r>
                      </m:sub>
                      <m:sup>
                        <m:r>
                          <a:rPr lang="es-MX" b="0" i="1" smtClean="0">
                            <a:latin typeface="Cambria Math" panose="02040503050406030204" pitchFamily="18" charset="0"/>
                          </a:rPr>
                          <m:t>2</m:t>
                        </m:r>
                      </m:sup>
                    </m:sSubSup>
                    <m:r>
                      <a:rPr lang="es-MX" i="1" smtClean="0">
                        <a:latin typeface="Cambria Math" panose="02040503050406030204" pitchFamily="18" charset="0"/>
                        <a:ea typeface="Cambria Math" panose="02040503050406030204" pitchFamily="18" charset="0"/>
                      </a:rPr>
                      <m:t>≠</m:t>
                    </m:r>
                    <m:sSubSup>
                      <m:sSubSupPr>
                        <m:ctrlPr>
                          <a:rPr lang="es-MX" b="0" i="1" smtClean="0">
                            <a:latin typeface="Cambria Math" panose="02040503050406030204" pitchFamily="18" charset="0"/>
                            <a:ea typeface="Cambria Math" panose="02040503050406030204" pitchFamily="18" charset="0"/>
                          </a:rPr>
                        </m:ctrlPr>
                      </m:sSubSupPr>
                      <m:e>
                        <m:r>
                          <a:rPr lang="es-MX" b="0" i="1" smtClean="0">
                            <a:latin typeface="Cambria Math" panose="02040503050406030204" pitchFamily="18" charset="0"/>
                            <a:ea typeface="Cambria Math" panose="02040503050406030204" pitchFamily="18" charset="0"/>
                          </a:rPr>
                          <m:t>𝜎</m:t>
                        </m:r>
                      </m:e>
                      <m:sub>
                        <m:r>
                          <a:rPr lang="es-MX" b="0" i="1" smtClean="0">
                            <a:latin typeface="Cambria Math" panose="02040503050406030204" pitchFamily="18" charset="0"/>
                            <a:ea typeface="Cambria Math" panose="02040503050406030204" pitchFamily="18" charset="0"/>
                          </a:rPr>
                          <m:t>2</m:t>
                        </m:r>
                      </m:sub>
                      <m:sup>
                        <m:r>
                          <a:rPr lang="es-MX" b="0" i="1" smtClean="0">
                            <a:latin typeface="Cambria Math" panose="02040503050406030204" pitchFamily="18" charset="0"/>
                            <a:ea typeface="Cambria Math" panose="02040503050406030204" pitchFamily="18" charset="0"/>
                          </a:rPr>
                          <m:t>2</m:t>
                        </m:r>
                      </m:sup>
                    </m:sSubSup>
                  </m:oMath>
                </a14:m>
                <a:r>
                  <a:rPr lang="es-MX" dirty="0"/>
                  <a:t> pero </a:t>
                </a:r>
                <a:r>
                  <a:rPr lang="es-MX" dirty="0" smtClean="0"/>
                  <a:t>desconocidas</a:t>
                </a:r>
              </a:p>
              <a:p>
                <a:pPr marL="0" indent="0">
                  <a:buNone/>
                </a:pPr>
                <a:endParaRPr lang="es-MX" dirty="0"/>
              </a:p>
              <a:p>
                <a:pPr marL="0" indent="0">
                  <a:buNone/>
                </a:pP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𝑡</m:t>
                        </m:r>
                      </m:e>
                      <m:sub>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r>
                          <a:rPr lang="es-MX" i="1">
                            <a:latin typeface="Cambria Math" panose="02040503050406030204" pitchFamily="18" charset="0"/>
                          </a:rPr>
                          <m:t>,   </m:t>
                        </m:r>
                        <m:r>
                          <a:rPr lang="es-MX" b="0" i="1" smtClean="0">
                            <a:latin typeface="Cambria Math" panose="02040503050406030204" pitchFamily="18" charset="0"/>
                          </a:rPr>
                          <m:t>𝜈</m:t>
                        </m:r>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1</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𝑠</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a14:m>
                <a:r>
                  <a:rPr lang="es-MX" dirty="0" smtClean="0"/>
                  <a:t>,         </a:t>
                </a:r>
                <a14:m>
                  <m:oMath xmlns:m="http://schemas.openxmlformats.org/officeDocument/2006/math">
                    <m:r>
                      <a:rPr lang="es-MX" b="0" i="1" smtClean="0">
                        <a:latin typeface="Cambria Math" panose="02040503050406030204" pitchFamily="18" charset="0"/>
                      </a:rPr>
                      <m:t>𝜈</m:t>
                    </m:r>
                    <m:r>
                      <a:rPr lang="es-MX" b="0" i="1" smtClean="0">
                        <a:latin typeface="Cambria Math" panose="02040503050406030204" pitchFamily="18" charset="0"/>
                      </a:rPr>
                      <m:t>=</m:t>
                    </m:r>
                    <m:f>
                      <m:fPr>
                        <m:ctrlPr>
                          <a:rPr lang="es-MX" b="0" i="1" smtClean="0">
                            <a:latin typeface="Cambria Math" panose="02040503050406030204" pitchFamily="18" charset="0"/>
                          </a:rPr>
                        </m:ctrlPr>
                      </m:fPr>
                      <m:num>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𝑠</m:t>
                                        </m:r>
                                      </m:e>
                                      <m:sub>
                                        <m:r>
                                          <a:rPr lang="es-MX" b="0" i="1" smtClean="0">
                                            <a:latin typeface="Cambria Math" panose="02040503050406030204" pitchFamily="18" charset="0"/>
                                          </a:rPr>
                                          <m:t>1</m:t>
                                        </m:r>
                                      </m:sub>
                                      <m:sup>
                                        <m:r>
                                          <a:rPr lang="es-MX" b="0" i="1" smtClean="0">
                                            <a:latin typeface="Cambria Math" panose="02040503050406030204" pitchFamily="18" charset="0"/>
                                          </a:rPr>
                                          <m:t>2</m:t>
                                        </m:r>
                                      </m:sup>
                                    </m:sSubSup>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𝑠</m:t>
                                        </m:r>
                                      </m:e>
                                      <m:sub>
                                        <m:r>
                                          <a:rPr lang="es-MX" b="0" i="1" smtClean="0">
                                            <a:latin typeface="Cambria Math" panose="02040503050406030204" pitchFamily="18" charset="0"/>
                                          </a:rPr>
                                          <m:t>2</m:t>
                                        </m:r>
                                      </m:sub>
                                      <m:sup>
                                        <m:r>
                                          <a:rPr lang="es-MX" b="0" i="1" smtClean="0">
                                            <a:latin typeface="Cambria Math" panose="02040503050406030204" pitchFamily="18" charset="0"/>
                                          </a:rPr>
                                          <m:t>2</m:t>
                                        </m:r>
                                      </m:sup>
                                    </m:sSubSup>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den>
                                </m:f>
                              </m:e>
                            </m:d>
                          </m:e>
                          <m:sup>
                            <m:r>
                              <a:rPr lang="es-MX" b="0" i="1" smtClean="0">
                                <a:latin typeface="Cambria Math" panose="02040503050406030204" pitchFamily="18" charset="0"/>
                              </a:rPr>
                              <m:t>2</m:t>
                            </m:r>
                          </m:sup>
                        </m:sSup>
                      </m:num>
                      <m:den>
                        <m:f>
                          <m:fPr>
                            <m:ctrlPr>
                              <a:rPr lang="es-MX" b="0" i="1" smtClean="0">
                                <a:latin typeface="Cambria Math" panose="02040503050406030204" pitchFamily="18" charset="0"/>
                              </a:rPr>
                            </m:ctrlPr>
                          </m:fPr>
                          <m:num>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i="1">
                                            <a:latin typeface="Cambria Math" panose="02040503050406030204" pitchFamily="18" charset="0"/>
                                          </a:rPr>
                                        </m:ctrlPr>
                                      </m:fPr>
                                      <m:num>
                                        <m:sSubSup>
                                          <m:sSubSupPr>
                                            <m:ctrlPr>
                                              <a:rPr lang="es-MX" i="1">
                                                <a:latin typeface="Cambria Math" panose="02040503050406030204" pitchFamily="18" charset="0"/>
                                              </a:rPr>
                                            </m:ctrlPr>
                                          </m:sSubSupPr>
                                          <m:e>
                                            <m:r>
                                              <a:rPr lang="es-MX" i="1">
                                                <a:latin typeface="Cambria Math" panose="02040503050406030204" pitchFamily="18" charset="0"/>
                                              </a:rPr>
                                              <m:t>𝑠</m:t>
                                            </m:r>
                                          </m:e>
                                          <m:sub>
                                            <m:r>
                                              <a:rPr lang="es-MX" i="1">
                                                <a:latin typeface="Cambria Math" panose="02040503050406030204" pitchFamily="18" charset="0"/>
                                              </a:rPr>
                                              <m:t>1</m:t>
                                            </m:r>
                                          </m:sub>
                                          <m:sup>
                                            <m:r>
                                              <a:rPr lang="es-MX" i="1">
                                                <a:latin typeface="Cambria Math" panose="02040503050406030204" pitchFamily="18" charset="0"/>
                                              </a:rPr>
                                              <m:t>2</m:t>
                                            </m:r>
                                          </m:sup>
                                        </m:sSubSup>
                                      </m:num>
                                      <m:den>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1</m:t>
                                            </m:r>
                                          </m:sub>
                                        </m:sSub>
                                      </m:den>
                                    </m:f>
                                  </m:e>
                                </m:d>
                              </m:e>
                              <m:sup>
                                <m:r>
                                  <a:rPr lang="es-MX" b="0" i="1" smtClean="0">
                                    <a:latin typeface="Cambria Math" panose="02040503050406030204" pitchFamily="18" charset="0"/>
                                  </a:rPr>
                                  <m:t>2</m:t>
                                </m:r>
                              </m:sup>
                            </m:sSup>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r>
                              <a:rPr lang="es-MX" b="0" i="1" smtClean="0">
                                <a:latin typeface="Cambria Math" panose="02040503050406030204" pitchFamily="18" charset="0"/>
                              </a:rPr>
                              <m:t>+1 </m:t>
                            </m:r>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i="1">
                                            <a:latin typeface="Cambria Math" panose="02040503050406030204" pitchFamily="18" charset="0"/>
                                          </a:rPr>
                                        </m:ctrlPr>
                                      </m:fPr>
                                      <m:num>
                                        <m:sSubSup>
                                          <m:sSubSupPr>
                                            <m:ctrlPr>
                                              <a:rPr lang="es-MX" i="1">
                                                <a:latin typeface="Cambria Math" panose="02040503050406030204" pitchFamily="18" charset="0"/>
                                              </a:rPr>
                                            </m:ctrlPr>
                                          </m:sSubSupPr>
                                          <m:e>
                                            <m:r>
                                              <a:rPr lang="es-MX" i="1">
                                                <a:latin typeface="Cambria Math" panose="02040503050406030204" pitchFamily="18" charset="0"/>
                                              </a:rPr>
                                              <m:t>𝑠</m:t>
                                            </m:r>
                                          </m:e>
                                          <m:sub>
                                            <m:r>
                                              <a:rPr lang="es-MX" i="1">
                                                <a:latin typeface="Cambria Math" panose="02040503050406030204" pitchFamily="18" charset="0"/>
                                              </a:rPr>
                                              <m:t>2</m:t>
                                            </m:r>
                                          </m:sub>
                                          <m:sup>
                                            <m:r>
                                              <a:rPr lang="es-MX" i="1">
                                                <a:latin typeface="Cambria Math" panose="02040503050406030204" pitchFamily="18" charset="0"/>
                                              </a:rPr>
                                              <m:t>2</m:t>
                                            </m:r>
                                          </m:sup>
                                        </m:sSubSup>
                                      </m:num>
                                      <m:den>
                                        <m:sSub>
                                          <m:sSubPr>
                                            <m:ctrlPr>
                                              <a:rPr lang="es-MX" i="1">
                                                <a:latin typeface="Cambria Math" panose="02040503050406030204" pitchFamily="18" charset="0"/>
                                              </a:rPr>
                                            </m:ctrlPr>
                                          </m:sSubPr>
                                          <m:e>
                                            <m:r>
                                              <a:rPr lang="es-MX" i="1">
                                                <a:latin typeface="Cambria Math" panose="02040503050406030204" pitchFamily="18" charset="0"/>
                                              </a:rPr>
                                              <m:t>𝑛</m:t>
                                            </m:r>
                                          </m:e>
                                          <m:sub>
                                            <m:r>
                                              <a:rPr lang="es-MX" i="1">
                                                <a:latin typeface="Cambria Math" panose="02040503050406030204" pitchFamily="18" charset="0"/>
                                              </a:rPr>
                                              <m:t>2</m:t>
                                            </m:r>
                                          </m:sub>
                                        </m:sSub>
                                      </m:den>
                                    </m:f>
                                  </m:e>
                                </m:d>
                              </m:e>
                              <m:sup>
                                <m:r>
                                  <a:rPr lang="es-MX" b="0" i="1" smtClean="0">
                                    <a:latin typeface="Cambria Math" panose="02040503050406030204" pitchFamily="18" charset="0"/>
                                  </a:rPr>
                                  <m:t>2</m:t>
                                </m:r>
                              </m:sup>
                            </m:sSup>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r>
                              <a:rPr lang="es-MX" b="0" i="1" smtClean="0">
                                <a:latin typeface="Cambria Math" panose="02040503050406030204" pitchFamily="18" charset="0"/>
                              </a:rPr>
                              <m:t>+1 </m:t>
                            </m:r>
                          </m:den>
                        </m:f>
                      </m:den>
                    </m:f>
                  </m:oMath>
                </a14:m>
                <a:endParaRPr lang="es-MX" dirty="0"/>
              </a:p>
              <a:p>
                <a:pPr marL="0" indent="0">
                  <a:buNone/>
                </a:pPr>
                <a:endParaRPr lang="es-MX" dirty="0"/>
              </a:p>
            </p:txBody>
          </p:sp>
        </mc:Choice>
        <mc:Fallback>
          <p:sp>
            <p:nvSpPr>
              <p:cNvPr id="3" name="Marcador de contenido 2"/>
              <p:cNvSpPr>
                <a:spLocks noGrp="1" noRot="1" noChangeAspect="1" noMove="1" noResize="1" noEditPoints="1" noAdjustHandles="1" noChangeArrowheads="1" noChangeShapeType="1" noTextEdit="1"/>
              </p:cNvSpPr>
              <p:nvPr>
                <p:ph sz="quarter" idx="1"/>
              </p:nvPr>
            </p:nvSpPr>
            <p:spPr>
              <a:xfrm>
                <a:off x="893064" y="1592580"/>
                <a:ext cx="10871200" cy="4495800"/>
              </a:xfrm>
              <a:blipFill>
                <a:blip r:embed="rId2"/>
                <a:stretch>
                  <a:fillRect l="-505" t="-1762"/>
                </a:stretch>
              </a:blipFill>
            </p:spPr>
            <p:txBody>
              <a:bodyPr/>
              <a:lstStyle/>
              <a:p>
                <a:r>
                  <a:rPr lang="es-MX">
                    <a:noFill/>
                  </a:rPr>
                  <a:t> </a:t>
                </a:r>
              </a:p>
            </p:txBody>
          </p:sp>
        </mc:Fallback>
      </mc:AlternateContent>
    </p:spTree>
    <p:extLst>
      <p:ext uri="{BB962C8B-B14F-4D97-AF65-F5344CB8AC3E}">
        <p14:creationId xmlns:p14="http://schemas.microsoft.com/office/powerpoint/2010/main" val="3828972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Estimación IC para la proporciones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fontScale="92500" lnSpcReduction="10000"/>
              </a:bodyPr>
              <a:lstStyle/>
              <a:p>
                <a:pPr marL="0" indent="0">
                  <a:buNone/>
                </a:pPr>
                <a:r>
                  <a:rPr lang="es-MX" dirty="0" smtClean="0"/>
                  <a:t>Poblaciones infinitas:	</a:t>
                </a:r>
                <a14:m>
                  <m:oMath xmlns:m="http://schemas.openxmlformats.org/officeDocument/2006/math">
                    <m:r>
                      <a:rPr lang="es-MX" b="0" i="1" smtClean="0">
                        <a:latin typeface="Cambria Math" panose="02040503050406030204" pitchFamily="18" charset="0"/>
                      </a:rPr>
                      <m:t>𝑝</m:t>
                    </m:r>
                    <m:r>
                      <a:rPr lang="es-MX" b="0" i="1" smtClean="0">
                        <a:latin typeface="Cambria Math" panose="02040503050406030204" pitchFamily="18" charset="0"/>
                      </a:rPr>
                      <m:t>=</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smtClean="0">
                            <a:latin typeface="Cambria Math" panose="02040503050406030204" pitchFamily="18" charset="0"/>
                          </a:rPr>
                        </m:ctrlPr>
                      </m:radPr>
                      <m:deg/>
                      <m:e>
                        <m:f>
                          <m:fPr>
                            <m:ctrlPr>
                              <a:rPr lang="es-MX" i="1" dirty="0" smtClean="0">
                                <a:latin typeface="Cambria Math" panose="02040503050406030204" pitchFamily="18" charset="0"/>
                              </a:rPr>
                            </m:ctrlPr>
                          </m:fPr>
                          <m:num>
                            <m:acc>
                              <m:accPr>
                                <m:chr m:val="̂"/>
                                <m:ctrlPr>
                                  <a:rPr lang="es-MX" i="1" dirty="0" smtClean="0">
                                    <a:latin typeface="Cambria Math" panose="02040503050406030204" pitchFamily="18" charset="0"/>
                                  </a:rPr>
                                </m:ctrlPr>
                              </m:accPr>
                              <m:e>
                                <m:r>
                                  <a:rPr lang="es-MX" b="0" i="1" dirty="0" smtClean="0">
                                    <a:latin typeface="Cambria Math" panose="02040503050406030204" pitchFamily="18" charset="0"/>
                                  </a:rPr>
                                  <m:t>𝑝</m:t>
                                </m:r>
                              </m:e>
                            </m:acc>
                            <m:d>
                              <m:dPr>
                                <m:ctrlPr>
                                  <a:rPr lang="es-MX" i="1" dirty="0" smtClean="0">
                                    <a:latin typeface="Cambria Math" panose="02040503050406030204" pitchFamily="18" charset="0"/>
                                  </a:rPr>
                                </m:ctrlPr>
                              </m:dPr>
                              <m:e>
                                <m:r>
                                  <a:rPr lang="es-MX" b="0" i="1" dirty="0" smtClean="0">
                                    <a:latin typeface="Cambria Math" panose="02040503050406030204" pitchFamily="18" charset="0"/>
                                  </a:rPr>
                                  <m:t>1−</m:t>
                                </m:r>
                                <m:acc>
                                  <m:accPr>
                                    <m:chr m:val="̂"/>
                                    <m:ctrlPr>
                                      <a:rPr lang="es-MX" i="1" dirty="0" smtClean="0">
                                        <a:latin typeface="Cambria Math" panose="02040503050406030204" pitchFamily="18" charset="0"/>
                                      </a:rPr>
                                    </m:ctrlPr>
                                  </m:accPr>
                                  <m:e>
                                    <m:r>
                                      <a:rPr lang="es-MX" b="0" i="1" dirty="0" smtClean="0">
                                        <a:latin typeface="Cambria Math" panose="02040503050406030204" pitchFamily="18" charset="0"/>
                                      </a:rPr>
                                      <m:t>𝑝</m:t>
                                    </m:r>
                                  </m:e>
                                </m:acc>
                              </m:e>
                            </m:d>
                          </m:num>
                          <m:den>
                            <m:r>
                              <a:rPr lang="es-MX" b="0" i="1" dirty="0" smtClean="0">
                                <a:latin typeface="Cambria Math" panose="02040503050406030204" pitchFamily="18" charset="0"/>
                              </a:rPr>
                              <m:t>𝑛</m:t>
                            </m:r>
                          </m:den>
                        </m:f>
                      </m:e>
                    </m:rad>
                  </m:oMath>
                </a14:m>
                <a:endParaRPr lang="es-MX" dirty="0" smtClean="0"/>
              </a:p>
              <a:p>
                <a:pPr marL="0" indent="0">
                  <a:buNone/>
                </a:pPr>
                <a:endParaRPr lang="es-MX" dirty="0" smtClean="0"/>
              </a:p>
              <a:p>
                <a:pPr marL="0" indent="0" algn="just">
                  <a:buNone/>
                </a:pPr>
                <a:r>
                  <a:rPr lang="es-MX" dirty="0" smtClean="0">
                    <a:latin typeface="Cambria Math" panose="02040503050406030204" pitchFamily="18" charset="0"/>
                  </a:rPr>
                  <a:t>Poblaciones finitas:	 </a:t>
                </a:r>
                <a14:m>
                  <m:oMath xmlns:m="http://schemas.openxmlformats.org/officeDocument/2006/math">
                    <m:r>
                      <a:rPr lang="es-MX" b="0" i="1" smtClean="0">
                        <a:latin typeface="Cambria Math" panose="02040503050406030204" pitchFamily="18" charset="0"/>
                      </a:rPr>
                      <m:t>𝜇</m:t>
                    </m:r>
                    <m:r>
                      <a:rPr lang="es-MX" b="0" i="1" smtClean="0">
                        <a:latin typeface="Cambria Math" panose="02040503050406030204" pitchFamily="18" charset="0"/>
                      </a:rPr>
                      <m:t>=</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d>
                              <m:dPr>
                                <m:ctrlPr>
                                  <a:rPr lang="es-MX" i="1" dirty="0">
                                    <a:latin typeface="Cambria Math" panose="02040503050406030204" pitchFamily="18" charset="0"/>
                                  </a:rPr>
                                </m:ctrlPr>
                              </m:dPr>
                              <m:e>
                                <m:r>
                                  <a:rPr lang="es-MX" i="1" dirty="0">
                                    <a:latin typeface="Cambria Math" panose="02040503050406030204" pitchFamily="18" charset="0"/>
                                  </a:rPr>
                                  <m:t>1−</m:t>
                                </m:r>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d>
                          </m:num>
                          <m:den>
                            <m:r>
                              <a:rPr lang="es-MX" i="1" dirty="0">
                                <a:latin typeface="Cambria Math" panose="02040503050406030204" pitchFamily="18" charset="0"/>
                              </a:rPr>
                              <m:t>𝑛</m:t>
                            </m:r>
                          </m:den>
                        </m:f>
                      </m:e>
                    </m:rad>
                    <m:rad>
                      <m:radPr>
                        <m:degHide m:val="on"/>
                        <m:ctrlPr>
                          <a:rPr lang="es-MX" i="1" smtClean="0">
                            <a:latin typeface="Cambria Math" panose="02040503050406030204" pitchFamily="18" charset="0"/>
                          </a:rPr>
                        </m:ctrlPr>
                      </m:radPr>
                      <m:deg/>
                      <m:e>
                        <m:f>
                          <m:fPr>
                            <m:ctrlPr>
                              <a:rPr lang="es-MX" b="0" i="1" smtClean="0">
                                <a:latin typeface="Cambria Math" panose="02040503050406030204" pitchFamily="18" charset="0"/>
                              </a:rPr>
                            </m:ctrlPr>
                          </m:fPr>
                          <m:num>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𝑛</m:t>
                            </m:r>
                          </m:num>
                          <m:den>
                            <m:r>
                              <a:rPr lang="es-MX" b="0" i="1" smtClean="0">
                                <a:latin typeface="Cambria Math" panose="02040503050406030204" pitchFamily="18" charset="0"/>
                              </a:rPr>
                              <m:t>𝑁</m:t>
                            </m:r>
                            <m:r>
                              <a:rPr lang="es-MX" b="0" i="1" smtClean="0">
                                <a:latin typeface="Cambria Math" panose="02040503050406030204" pitchFamily="18" charset="0"/>
                              </a:rPr>
                              <m:t>−1</m:t>
                            </m:r>
                          </m:den>
                        </m:f>
                      </m:e>
                    </m:rad>
                  </m:oMath>
                </a14:m>
                <a:endParaRPr lang="es-MX" dirty="0" smtClean="0"/>
              </a:p>
              <a:p>
                <a:pPr marL="0" indent="0" algn="just">
                  <a:buNone/>
                </a:pPr>
                <a:endParaRPr lang="es-MX" dirty="0" smtClean="0"/>
              </a:p>
              <a:p>
                <a:pPr marL="0" indent="0" algn="just">
                  <a:buNone/>
                </a:pPr>
                <a:r>
                  <a:rPr lang="es-MX" dirty="0" smtClean="0"/>
                  <a:t>Diferencia de proporciones:	</a:t>
                </a:r>
              </a:p>
              <a:p>
                <a:pPr marL="0" indent="0" algn="just">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b="0" i="1" smtClean="0">
                              <a:latin typeface="Cambria Math" panose="02040503050406030204" pitchFamily="18" charset="0"/>
                            </a:rPr>
                            <m:t>2</m:t>
                          </m:r>
                        </m:sub>
                      </m:sSub>
                      <m:r>
                        <a:rPr lang="es-MX" b="0" i="1" smtClean="0">
                          <a:latin typeface="Cambria Math" panose="02040503050406030204" pitchFamily="18" charset="0"/>
                        </a:rPr>
                        <m:t>)</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1</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1</m:t>
                                      </m:r>
                                    </m:sub>
                                  </m:sSub>
                                </m:e>
                              </m:d>
                            </m:num>
                            <m:den>
                              <m:sSub>
                                <m:sSubPr>
                                  <m:ctrlPr>
                                    <a:rPr lang="es-MX" b="0" i="1" dirty="0" smtClean="0">
                                      <a:latin typeface="Cambria Math" panose="02040503050406030204" pitchFamily="18" charset="0"/>
                                    </a:rPr>
                                  </m:ctrlPr>
                                </m:sSubPr>
                                <m:e>
                                  <m:r>
                                    <a:rPr lang="es-MX" i="1" dirty="0">
                                      <a:latin typeface="Cambria Math" panose="02040503050406030204" pitchFamily="18" charset="0"/>
                                    </a:rPr>
                                    <m:t>𝑛</m:t>
                                  </m:r>
                                </m:e>
                                <m:sub>
                                  <m:r>
                                    <a:rPr lang="es-MX" b="0" i="1" dirty="0" smtClean="0">
                                      <a:latin typeface="Cambria Math" panose="02040503050406030204" pitchFamily="18" charset="0"/>
                                    </a:rPr>
                                    <m:t>1</m:t>
                                  </m:r>
                                </m:sub>
                              </m:sSub>
                            </m:den>
                          </m:f>
                          <m:r>
                            <a:rPr lang="es-MX" b="0" i="1" dirty="0" smtClean="0">
                              <a:latin typeface="Cambria Math" panose="02040503050406030204" pitchFamily="18" charset="0"/>
                            </a:rPr>
                            <m:t>+</m:t>
                          </m:r>
                          <m:f>
                            <m:fPr>
                              <m:ctrlPr>
                                <a:rPr lang="es-MX" i="1" dirty="0">
                                  <a:latin typeface="Cambria Math" panose="02040503050406030204" pitchFamily="18" charset="0"/>
                                </a:rPr>
                              </m:ctrlPr>
                            </m:fPr>
                            <m:num>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2</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2</m:t>
                                      </m:r>
                                    </m:sub>
                                  </m:sSub>
                                </m:e>
                              </m:d>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b="0" i="1" dirty="0" smtClean="0">
                                      <a:latin typeface="Cambria Math" panose="02040503050406030204" pitchFamily="18" charset="0"/>
                                    </a:rPr>
                                    <m:t>2</m:t>
                                  </m:r>
                                </m:sub>
                              </m:sSub>
                            </m:den>
                          </m:f>
                        </m:e>
                      </m:rad>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066"/>
                </a:stretch>
              </a:blipFill>
            </p:spPr>
            <p:txBody>
              <a:bodyPr/>
              <a:lstStyle/>
              <a:p>
                <a:r>
                  <a:rPr lang="es-MX">
                    <a:noFill/>
                  </a:rPr>
                  <a:t> </a:t>
                </a:r>
              </a:p>
            </p:txBody>
          </p:sp>
        </mc:Fallback>
      </mc:AlternateContent>
    </p:spTree>
    <p:extLst>
      <p:ext uri="{BB962C8B-B14F-4D97-AF65-F5344CB8AC3E}">
        <p14:creationId xmlns:p14="http://schemas.microsoft.com/office/powerpoint/2010/main" val="2529450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Estimación IC para varianza</a:t>
            </a:r>
            <a:endParaRPr lang="es-MX" dirty="0"/>
          </a:p>
        </p:txBody>
      </p:sp>
      <mc:AlternateContent xmlns:mc="http://schemas.openxmlformats.org/markup-compatibility/2006" xmlns:a14="http://schemas.microsoft.com/office/drawing/2010/main">
        <mc:Choice Requires="a14">
          <p:sp>
            <p:nvSpPr>
              <p:cNvPr id="4" name="Marcador de contenido 3"/>
              <p:cNvSpPr>
                <a:spLocks noGrp="1"/>
              </p:cNvSpPr>
              <p:nvPr>
                <p:ph sz="quarter" idx="1"/>
              </p:nvPr>
            </p:nvSpPr>
            <p:spPr/>
            <p:txBody>
              <a:bodyPr/>
              <a:lstStyle/>
              <a:p>
                <a:pPr marL="0" indent="0">
                  <a:buNone/>
                </a:pPr>
                <a14:m>
                  <m:oMathPara xmlns:m="http://schemas.openxmlformats.org/officeDocument/2006/math">
                    <m:oMathParaPr>
                      <m:jc m:val="centerGroup"/>
                    </m:oMathParaPr>
                    <m:oMath xmlns:m="http://schemas.openxmlformats.org/officeDocument/2006/math">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d>
                                <m:dPr>
                                  <m:ctrlPr>
                                    <a:rPr lang="es-MX" b="0" i="1" smtClean="0">
                                      <a:latin typeface="Cambria Math" panose="02040503050406030204" pitchFamily="18" charset="0"/>
                                    </a:rPr>
                                  </m:ctrlPr>
                                </m:dPr>
                                <m:e>
                                  <m:r>
                                    <a:rPr lang="es-MX" b="0" i="1" smtClean="0">
                                      <a:latin typeface="Cambria Math" panose="02040503050406030204" pitchFamily="18" charset="0"/>
                                    </a:rPr>
                                    <m:t>𝑛</m:t>
                                  </m:r>
                                  <m:r>
                                    <a:rPr lang="es-MX" b="0" i="1" smtClean="0">
                                      <a:latin typeface="Cambria Math" panose="02040503050406030204" pitchFamily="18" charset="0"/>
                                    </a:rPr>
                                    <m:t>−1</m:t>
                                  </m:r>
                                </m:e>
                              </m:d>
                              <m:sSup>
                                <m:sSupPr>
                                  <m:ctrlPr>
                                    <a:rPr lang="es-MX" b="0" i="1" smtClean="0">
                                      <a:latin typeface="Cambria Math" panose="02040503050406030204" pitchFamily="18" charset="0"/>
                                    </a:rPr>
                                  </m:ctrlPr>
                                </m:sSupPr>
                                <m:e>
                                  <m:r>
                                    <a:rPr lang="es-MX" b="0" i="1" smtClean="0">
                                      <a:latin typeface="Cambria Math" panose="02040503050406030204" pitchFamily="18" charset="0"/>
                                    </a:rPr>
                                    <m:t>𝑠</m:t>
                                  </m:r>
                                </m:e>
                                <m:sup>
                                  <m:r>
                                    <a:rPr lang="es-MX" b="0" i="1" smtClean="0">
                                      <a:latin typeface="Cambria Math" panose="02040503050406030204" pitchFamily="18" charset="0"/>
                                    </a:rPr>
                                    <m:t>2</m:t>
                                  </m:r>
                                </m:sup>
                              </m:sSup>
                            </m:num>
                            <m:den>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𝜒</m:t>
                                  </m:r>
                                </m:e>
                                <m:sub>
                                  <m:r>
                                    <a:rPr lang="es-MX" b="0" i="1" smtClean="0">
                                      <a:latin typeface="Cambria Math" panose="02040503050406030204" pitchFamily="18" charset="0"/>
                                    </a:rPr>
                                    <m:t>𝑛</m:t>
                                  </m:r>
                                  <m:r>
                                    <a:rPr lang="es-MX" b="0" i="1" smtClean="0">
                                      <a:latin typeface="Cambria Math" panose="02040503050406030204" pitchFamily="18" charset="0"/>
                                    </a:rPr>
                                    <m:t>−1,    1−</m:t>
                                  </m:r>
                                  <m:r>
                                    <a:rPr lang="es-MX" b="0" i="1" smtClean="0">
                                      <a:latin typeface="Cambria Math" panose="02040503050406030204" pitchFamily="18" charset="0"/>
                                    </a:rPr>
                                    <m:t>𝛼</m:t>
                                  </m:r>
                                  <m:r>
                                    <a:rPr lang="es-MX" b="0" i="1" smtClean="0">
                                      <a:latin typeface="Cambria Math" panose="02040503050406030204" pitchFamily="18" charset="0"/>
                                    </a:rPr>
                                    <m:t>/2</m:t>
                                  </m:r>
                                </m:sub>
                                <m:sup>
                                  <m:r>
                                    <a:rPr lang="es-MX" b="0" i="1" smtClean="0">
                                      <a:latin typeface="Cambria Math" panose="02040503050406030204" pitchFamily="18" charset="0"/>
                                    </a:rPr>
                                    <m:t>2</m:t>
                                  </m:r>
                                </m:sup>
                              </m:sSubSup>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−1</m:t>
                                  </m:r>
                                </m:e>
                              </m:d>
                              <m:sSup>
                                <m:sSupPr>
                                  <m:ctrlPr>
                                    <a:rPr lang="es-MX" i="1">
                                      <a:latin typeface="Cambria Math" panose="02040503050406030204" pitchFamily="18" charset="0"/>
                                    </a:rPr>
                                  </m:ctrlPr>
                                </m:sSupPr>
                                <m:e>
                                  <m:r>
                                    <a:rPr lang="es-MX" i="1">
                                      <a:latin typeface="Cambria Math" panose="02040503050406030204" pitchFamily="18" charset="0"/>
                                    </a:rPr>
                                    <m:t>𝑠</m:t>
                                  </m:r>
                                </m:e>
                                <m:sup>
                                  <m:r>
                                    <a:rPr lang="es-MX" i="1">
                                      <a:latin typeface="Cambria Math" panose="02040503050406030204" pitchFamily="18" charset="0"/>
                                    </a:rPr>
                                    <m:t>2</m:t>
                                  </m:r>
                                </m:sup>
                              </m:sSup>
                            </m:num>
                            <m:den>
                              <m:sSubSup>
                                <m:sSubSupPr>
                                  <m:ctrlPr>
                                    <a:rPr lang="es-MX" i="1">
                                      <a:latin typeface="Cambria Math" panose="02040503050406030204" pitchFamily="18" charset="0"/>
                                    </a:rPr>
                                  </m:ctrlPr>
                                </m:sSubSupPr>
                                <m:e>
                                  <m:r>
                                    <a:rPr lang="es-MX" i="1">
                                      <a:latin typeface="Cambria Math" panose="02040503050406030204" pitchFamily="18" charset="0"/>
                                    </a:rPr>
                                    <m:t>𝜒</m:t>
                                  </m:r>
                                </m:e>
                                <m:sub>
                                  <m:r>
                                    <a:rPr lang="es-MX" i="1">
                                      <a:latin typeface="Cambria Math" panose="02040503050406030204" pitchFamily="18" charset="0"/>
                                    </a:rPr>
                                    <m:t>𝑛</m:t>
                                  </m:r>
                                  <m:r>
                                    <a:rPr lang="es-MX" i="1">
                                      <a:latin typeface="Cambria Math" panose="02040503050406030204" pitchFamily="18" charset="0"/>
                                    </a:rPr>
                                    <m:t>−1,   </m:t>
                                  </m:r>
                                  <m:r>
                                    <a:rPr lang="es-MX" i="1">
                                      <a:latin typeface="Cambria Math" panose="02040503050406030204" pitchFamily="18" charset="0"/>
                                    </a:rPr>
                                    <m:t>𝛼</m:t>
                                  </m:r>
                                  <m:r>
                                    <a:rPr lang="es-MX" i="1">
                                      <a:latin typeface="Cambria Math" panose="02040503050406030204" pitchFamily="18" charset="0"/>
                                    </a:rPr>
                                    <m:t>/2</m:t>
                                  </m:r>
                                </m:sub>
                                <m:sup>
                                  <m:r>
                                    <a:rPr lang="es-MX" i="1">
                                      <a:latin typeface="Cambria Math" panose="02040503050406030204" pitchFamily="18" charset="0"/>
                                    </a:rPr>
                                    <m:t>2</m:t>
                                  </m:r>
                                </m:sup>
                              </m:sSubSup>
                            </m:den>
                          </m:f>
                        </m:e>
                      </m:d>
                    </m:oMath>
                  </m:oMathPara>
                </a14:m>
                <a:endParaRPr lang="es-MX" dirty="0"/>
              </a:p>
            </p:txBody>
          </p:sp>
        </mc:Choice>
        <mc:Fallback xmlns="">
          <p:sp>
            <p:nvSpPr>
              <p:cNvPr id="4" name="Marcador de contenido 3"/>
              <p:cNvSpPr>
                <a:spLocks noGrp="1" noRot="1" noChangeAspect="1" noMove="1" noResize="1" noEditPoints="1" noAdjustHandles="1" noChangeArrowheads="1" noChangeShapeType="1" noTextEdit="1"/>
              </p:cNvSpPr>
              <p:nvPr>
                <p:ph sz="quarter" idx="1"/>
              </p:nvPr>
            </p:nvSpPr>
            <p:spPr>
              <a:blipFill>
                <a:blip r:embed="rId2"/>
                <a:stretch>
                  <a:fillRect/>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5" name="Entrada de lápiz 54"/>
              <p14:cNvContentPartPr/>
              <p14:nvPr/>
            </p14:nvContentPartPr>
            <p14:xfrm>
              <a:off x="1183320" y="2210280"/>
              <a:ext cx="0" cy="67680"/>
            </p14:xfrm>
          </p:contentPart>
        </mc:Choice>
        <mc:Fallback xmlns="">
          <p:pic>
            <p:nvPicPr>
              <p:cNvPr id="55" name="Entrada de lápiz 54"/>
              <p:cNvPicPr/>
              <p:nvPr/>
            </p:nvPicPr>
            <p:blipFill>
              <a:blip r:embed="rId4"/>
              <a:stretch>
                <a:fillRect/>
              </a:stretch>
            </p:blipFill>
            <p:spPr>
              <a:xfrm>
                <a:off x="0" y="0"/>
                <a:ext cx="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Entrada de lápiz 67"/>
              <p14:cNvContentPartPr/>
              <p14:nvPr/>
            </p14:nvContentPartPr>
            <p14:xfrm>
              <a:off x="267480" y="2055480"/>
              <a:ext cx="4377240" cy="3453840"/>
            </p14:xfrm>
          </p:contentPart>
        </mc:Choice>
        <mc:Fallback xmlns="">
          <p:pic>
            <p:nvPicPr>
              <p:cNvPr id="68" name="Entrada de lápiz 67"/>
              <p:cNvPicPr/>
              <p:nvPr/>
            </p:nvPicPr>
            <p:blipFill>
              <a:blip r:embed="rId6"/>
              <a:stretch>
                <a:fillRect/>
              </a:stretch>
            </p:blipFill>
            <p:spPr>
              <a:xfrm>
                <a:off x="258480" y="2047200"/>
                <a:ext cx="4394880" cy="347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Entrada de lápiz 90"/>
              <p14:cNvContentPartPr/>
              <p14:nvPr/>
            </p14:nvContentPartPr>
            <p14:xfrm>
              <a:off x="3520440" y="4235280"/>
              <a:ext cx="6105960" cy="543600"/>
            </p14:xfrm>
          </p:contentPart>
        </mc:Choice>
        <mc:Fallback xmlns="">
          <p:pic>
            <p:nvPicPr>
              <p:cNvPr id="91" name="Entrada de lápiz 90"/>
              <p:cNvPicPr/>
              <p:nvPr/>
            </p:nvPicPr>
            <p:blipFill>
              <a:blip r:embed="rId8"/>
              <a:stretch>
                <a:fillRect/>
              </a:stretch>
            </p:blipFill>
            <p:spPr>
              <a:xfrm>
                <a:off x="3511800" y="4226280"/>
                <a:ext cx="61221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6" name="Entrada de lápiz 95"/>
              <p14:cNvContentPartPr/>
              <p14:nvPr/>
            </p14:nvContentPartPr>
            <p14:xfrm>
              <a:off x="8716320" y="4452720"/>
              <a:ext cx="0" cy="16920"/>
            </p14:xfrm>
          </p:contentPart>
        </mc:Choice>
        <mc:Fallback xmlns="">
          <p:pic>
            <p:nvPicPr>
              <p:cNvPr id="96" name="Entrada de lápiz 95"/>
              <p:cNvPicPr/>
              <p:nvPr/>
            </p:nvPicPr>
            <p:blipFill>
              <a:blip r:embed="rId10"/>
              <a:stretch>
                <a:fillRect/>
              </a:stretch>
            </p:blipFill>
            <p:spPr>
              <a:xfrm>
                <a:off x="0" y="0"/>
                <a:ext cx="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Entrada de lápiz 100"/>
              <p14:cNvContentPartPr/>
              <p14:nvPr/>
            </p14:nvContentPartPr>
            <p14:xfrm>
              <a:off x="8954640" y="4329600"/>
              <a:ext cx="0" cy="59760"/>
            </p14:xfrm>
          </p:contentPart>
        </mc:Choice>
        <mc:Fallback xmlns="">
          <p:pic>
            <p:nvPicPr>
              <p:cNvPr id="101" name="Entrada de lápiz 100"/>
              <p:cNvPicPr/>
              <p:nvPr/>
            </p:nvPicPr>
            <p:blipFill>
              <a:blip r:embed="rId12"/>
              <a:stretch>
                <a:fillRect/>
              </a:stretch>
            </p:blipFill>
            <p:spPr>
              <a:xfrm>
                <a:off x="0" y="0"/>
                <a:ext cx="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8" name="Entrada de lápiz 127"/>
              <p14:cNvContentPartPr/>
              <p14:nvPr/>
            </p14:nvContentPartPr>
            <p14:xfrm>
              <a:off x="2997720" y="3770160"/>
              <a:ext cx="1647360" cy="242280"/>
            </p14:xfrm>
          </p:contentPart>
        </mc:Choice>
        <mc:Fallback xmlns="">
          <p:pic>
            <p:nvPicPr>
              <p:cNvPr id="128" name="Entrada de lápiz 127"/>
              <p:cNvPicPr/>
              <p:nvPr/>
            </p:nvPicPr>
            <p:blipFill>
              <a:blip r:embed="rId14"/>
              <a:stretch>
                <a:fillRect/>
              </a:stretch>
            </p:blipFill>
            <p:spPr>
              <a:xfrm>
                <a:off x="2989800" y="3761880"/>
                <a:ext cx="1665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6" name="Entrada de lápiz 135"/>
              <p14:cNvContentPartPr/>
              <p14:nvPr/>
            </p14:nvContentPartPr>
            <p14:xfrm>
              <a:off x="6967080" y="4898040"/>
              <a:ext cx="152280" cy="65160"/>
            </p14:xfrm>
          </p:contentPart>
        </mc:Choice>
        <mc:Fallback xmlns="">
          <p:pic>
            <p:nvPicPr>
              <p:cNvPr id="136" name="Entrada de lápiz 135"/>
              <p:cNvPicPr/>
              <p:nvPr/>
            </p:nvPicPr>
            <p:blipFill>
              <a:blip r:embed="rId16"/>
              <a:stretch>
                <a:fillRect/>
              </a:stretch>
            </p:blipFill>
            <p:spPr>
              <a:xfrm>
                <a:off x="6960960" y="4889400"/>
                <a:ext cx="164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7" name="Entrada de lápiz 136"/>
              <p14:cNvContentPartPr/>
              <p14:nvPr/>
            </p14:nvContentPartPr>
            <p14:xfrm>
              <a:off x="3859560" y="4914960"/>
              <a:ext cx="566640" cy="708840"/>
            </p14:xfrm>
          </p:contentPart>
        </mc:Choice>
        <mc:Fallback xmlns="">
          <p:pic>
            <p:nvPicPr>
              <p:cNvPr id="137" name="Entrada de lápiz 136"/>
              <p:cNvPicPr/>
              <p:nvPr/>
            </p:nvPicPr>
            <p:blipFill>
              <a:blip r:embed="rId18"/>
              <a:stretch>
                <a:fillRect/>
              </a:stretch>
            </p:blipFill>
            <p:spPr>
              <a:xfrm>
                <a:off x="3850920" y="4903440"/>
                <a:ext cx="585720" cy="729360"/>
              </a:xfrm>
              <a:prstGeom prst="rect">
                <a:avLst/>
              </a:prstGeom>
            </p:spPr>
          </p:pic>
        </mc:Fallback>
      </mc:AlternateContent>
    </p:spTree>
    <p:extLst>
      <p:ext uri="{BB962C8B-B14F-4D97-AF65-F5344CB8AC3E}">
        <p14:creationId xmlns:p14="http://schemas.microsoft.com/office/powerpoint/2010/main" val="1570463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Prueba de hipótesis</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2804193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Prueba de hipótesis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0" indent="0" algn="just">
                  <a:buNone/>
                </a:pPr>
                <a:r>
                  <a:rPr lang="es-MX" dirty="0" smtClean="0"/>
                  <a:t>Una prueba de hipótesis o hipótesis estadística es una proposición o supuesto sobre los parámetros de una o más poblaciones.</a:t>
                </a:r>
              </a:p>
              <a:p>
                <a:pPr marL="0" indent="0" algn="just">
                  <a:buNone/>
                </a:pPr>
                <a:r>
                  <a:rPr lang="es-MX" b="1" dirty="0" smtClean="0"/>
                  <a:t>Ejemplo</a:t>
                </a:r>
              </a:p>
              <a:p>
                <a:pPr marL="0" indent="0" algn="just">
                  <a:buNone/>
                </a:pPr>
                <a:r>
                  <a:rPr lang="es-MX" dirty="0"/>
                  <a:t>Suponga que se tiene interés en la rapidez de combustión de un </a:t>
                </a:r>
                <a:r>
                  <a:rPr lang="es-MX" dirty="0" smtClean="0"/>
                  <a:t>agente propulsor </a:t>
                </a:r>
                <a:r>
                  <a:rPr lang="es-MX" dirty="0"/>
                  <a:t>sólido utilizado en los sistemas de salida de emergencia para </a:t>
                </a:r>
                <a:r>
                  <a:rPr lang="es-MX" dirty="0" smtClean="0"/>
                  <a:t>la tripulación </a:t>
                </a:r>
                <a:r>
                  <a:rPr lang="es-MX" dirty="0"/>
                  <a:t>de aeronaves. El </a:t>
                </a:r>
                <a:r>
                  <a:rPr lang="es-MX" dirty="0" smtClean="0"/>
                  <a:t>interés </a:t>
                </a:r>
                <a:r>
                  <a:rPr lang="es-MX" dirty="0"/>
                  <a:t>recae en decir si la rapidez </a:t>
                </a:r>
                <a:r>
                  <a:rPr lang="es-MX" dirty="0" smtClean="0"/>
                  <a:t>de combustión </a:t>
                </a:r>
                <a:r>
                  <a:rPr lang="es-MX" dirty="0"/>
                  <a:t>promedio es o no 50 cm/s. </a:t>
                </a:r>
                <a:endParaRPr lang="es-MX" dirty="0" smtClean="0"/>
              </a:p>
              <a:p>
                <a:pPr marL="0" indent="0" algn="just">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𝑜</m:t>
                          </m:r>
                        </m:sub>
                      </m:sSub>
                      <m:r>
                        <a:rPr lang="es-MX" b="0" i="1" smtClean="0">
                          <a:latin typeface="Cambria Math" panose="02040503050406030204" pitchFamily="18" charset="0"/>
                        </a:rPr>
                        <m:t>:</m:t>
                      </m:r>
                      <m:r>
                        <a:rPr lang="es-MX" b="0" i="1" smtClean="0">
                          <a:latin typeface="Cambria Math" panose="02040503050406030204" pitchFamily="18" charset="0"/>
                        </a:rPr>
                        <m:t>𝜇</m:t>
                      </m:r>
                      <m:r>
                        <a:rPr lang="es-MX" b="0" i="1" smtClean="0">
                          <a:latin typeface="Cambria Math" panose="02040503050406030204" pitchFamily="18" charset="0"/>
                        </a:rPr>
                        <m:t>=50 </m:t>
                      </m:r>
                      <m:r>
                        <a:rPr lang="es-MX" b="0" i="1" smtClean="0">
                          <a:latin typeface="Cambria Math" panose="02040503050406030204" pitchFamily="18" charset="0"/>
                        </a:rPr>
                        <m:t>𝑐𝑚</m:t>
                      </m:r>
                      <m:r>
                        <a:rPr lang="es-MX" b="0" i="1" smtClean="0">
                          <a:latin typeface="Cambria Math" panose="02040503050406030204" pitchFamily="18" charset="0"/>
                        </a:rPr>
                        <m:t>/</m:t>
                      </m:r>
                      <m:r>
                        <a:rPr lang="es-MX" b="0" i="1" smtClean="0">
                          <a:latin typeface="Cambria Math" panose="02040503050406030204" pitchFamily="18" charset="0"/>
                        </a:rPr>
                        <m:t>𝑠</m:t>
                      </m:r>
                    </m:oMath>
                  </m:oMathPara>
                </a14:m>
                <a:endParaRPr lang="es-MX" b="0" i="1"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𝑎</m:t>
                          </m:r>
                        </m:sub>
                      </m:sSub>
                      <m:r>
                        <a:rPr lang="es-MX" b="0" i="1" smtClean="0">
                          <a:latin typeface="Cambria Math" panose="02040503050406030204" pitchFamily="18" charset="0"/>
                        </a:rPr>
                        <m:t>:</m:t>
                      </m:r>
                      <m:r>
                        <a:rPr lang="es-MX" b="0" i="1" smtClean="0">
                          <a:latin typeface="Cambria Math" panose="02040503050406030204" pitchFamily="18" charset="0"/>
                        </a:rPr>
                        <m:t>𝜇</m:t>
                      </m:r>
                      <m:r>
                        <a:rPr lang="es-MX" b="0" i="1" smtClean="0">
                          <a:latin typeface="Cambria Math" panose="02040503050406030204" pitchFamily="18" charset="0"/>
                          <a:ea typeface="Cambria Math" panose="02040503050406030204" pitchFamily="18" charset="0"/>
                        </a:rPr>
                        <m:t>≠50 </m:t>
                      </m:r>
                      <m:r>
                        <a:rPr lang="es-MX" b="0" i="1" smtClean="0">
                          <a:latin typeface="Cambria Math" panose="02040503050406030204" pitchFamily="18" charset="0"/>
                          <a:ea typeface="Cambria Math" panose="02040503050406030204" pitchFamily="18" charset="0"/>
                        </a:rPr>
                        <m:t>𝑐𝑚</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𝑠</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
        <p:nvSpPr>
          <p:cNvPr id="4" name="CuadroTexto 3"/>
          <p:cNvSpPr txBox="1"/>
          <p:nvPr/>
        </p:nvSpPr>
        <p:spPr>
          <a:xfrm>
            <a:off x="8732520" y="4928616"/>
            <a:ext cx="2066591" cy="923330"/>
          </a:xfrm>
          <a:prstGeom prst="rect">
            <a:avLst/>
          </a:prstGeom>
          <a:noFill/>
        </p:spPr>
        <p:txBody>
          <a:bodyPr wrap="none" rtlCol="0">
            <a:spAutoFit/>
          </a:bodyPr>
          <a:lstStyle/>
          <a:p>
            <a:r>
              <a:rPr lang="es-MX" dirty="0" smtClean="0"/>
              <a:t>Hipótesis nula</a:t>
            </a:r>
          </a:p>
          <a:p>
            <a:endParaRPr lang="es-MX" dirty="0" smtClean="0"/>
          </a:p>
          <a:p>
            <a:r>
              <a:rPr lang="es-MX" dirty="0" smtClean="0"/>
              <a:t>Hipótesis alternativa</a:t>
            </a:r>
            <a:endParaRPr lang="es-MX" dirty="0"/>
          </a:p>
        </p:txBody>
      </p:sp>
      <p:cxnSp>
        <p:nvCxnSpPr>
          <p:cNvPr id="6" name="Conector recto de flecha 5"/>
          <p:cNvCxnSpPr/>
          <p:nvPr/>
        </p:nvCxnSpPr>
        <p:spPr>
          <a:xfrm flipH="1">
            <a:off x="7671816" y="5084064"/>
            <a:ext cx="1033272"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7671816" y="5632704"/>
            <a:ext cx="1033272" cy="2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54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Prueba de hipótesis</a:t>
            </a:r>
            <a:endParaRPr lang="es-MX" dirty="0"/>
          </a:p>
        </p:txBody>
      </p:sp>
      <p:sp>
        <p:nvSpPr>
          <p:cNvPr id="3" name="Marcador de contenido 2"/>
          <p:cNvSpPr>
            <a:spLocks noGrp="1"/>
          </p:cNvSpPr>
          <p:nvPr>
            <p:ph sz="quarter" idx="1"/>
          </p:nvPr>
        </p:nvSpPr>
        <p:spPr/>
        <p:txBody>
          <a:bodyPr>
            <a:normAutofit fontScale="92500" lnSpcReduction="20000"/>
          </a:bodyPr>
          <a:lstStyle/>
          <a:p>
            <a:pPr marL="0" indent="0" algn="just">
              <a:buNone/>
            </a:pPr>
            <a:r>
              <a:rPr lang="es-MX" dirty="0" smtClean="0"/>
              <a:t>La </a:t>
            </a:r>
            <a:r>
              <a:rPr lang="es-MX" b="1" dirty="0" smtClean="0"/>
              <a:t>hipótesis nula </a:t>
            </a:r>
            <a:r>
              <a:rPr lang="es-MX" dirty="0" smtClean="0"/>
              <a:t>Ho</a:t>
            </a:r>
            <a:r>
              <a:rPr lang="es-MX" dirty="0"/>
              <a:t>, es la afirmación sobre una o </a:t>
            </a:r>
            <a:r>
              <a:rPr lang="es-MX" dirty="0" smtClean="0"/>
              <a:t>más características </a:t>
            </a:r>
            <a:r>
              <a:rPr lang="es-MX" dirty="0"/>
              <a:t>de poblaciones que al inicio se supone cierta (es decir, </a:t>
            </a:r>
            <a:r>
              <a:rPr lang="es-MX" dirty="0" smtClean="0"/>
              <a:t>la “</a:t>
            </a:r>
            <a:r>
              <a:rPr lang="es-MX" dirty="0"/>
              <a:t>creencia a priori</a:t>
            </a:r>
            <a:r>
              <a:rPr lang="es-MX" dirty="0" smtClean="0"/>
              <a:t>”).</a:t>
            </a:r>
          </a:p>
          <a:p>
            <a:pPr marL="0" indent="0" algn="just">
              <a:buNone/>
            </a:pPr>
            <a:endParaRPr lang="es-MX" b="1" dirty="0"/>
          </a:p>
          <a:p>
            <a:pPr marL="0" indent="0" algn="just">
              <a:buNone/>
            </a:pPr>
            <a:r>
              <a:rPr lang="es-MX" dirty="0"/>
              <a:t>La </a:t>
            </a:r>
            <a:r>
              <a:rPr lang="es-MX" b="1" dirty="0"/>
              <a:t>hipótesis alternativa, </a:t>
            </a:r>
            <a:r>
              <a:rPr lang="es-MX" dirty="0" smtClean="0"/>
              <a:t>Ha, </a:t>
            </a:r>
            <a:r>
              <a:rPr lang="es-MX" dirty="0"/>
              <a:t>es la afirmación contradictoria </a:t>
            </a:r>
            <a:r>
              <a:rPr lang="es-MX" dirty="0" smtClean="0"/>
              <a:t>a Ho</a:t>
            </a:r>
            <a:r>
              <a:rPr lang="es-MX" dirty="0"/>
              <a:t>, </a:t>
            </a:r>
            <a:r>
              <a:rPr lang="es-MX" b="1" dirty="0"/>
              <a:t>y ésta es la hipótesis del investigador</a:t>
            </a:r>
            <a:r>
              <a:rPr lang="es-MX" b="1" dirty="0" smtClean="0"/>
              <a:t>.</a:t>
            </a:r>
          </a:p>
          <a:p>
            <a:pPr marL="0" indent="0" algn="just">
              <a:buNone/>
            </a:pPr>
            <a:endParaRPr lang="es-MX" b="1" dirty="0"/>
          </a:p>
          <a:p>
            <a:pPr marL="0" indent="0" algn="just">
              <a:buNone/>
            </a:pPr>
            <a:r>
              <a:rPr lang="es-MX" dirty="0"/>
              <a:t>La hipótesis nula se rechaza en favor de la hipótesis alternativa, sólo si </a:t>
            </a:r>
            <a:r>
              <a:rPr lang="es-MX" dirty="0" smtClean="0"/>
              <a:t>la evidencia </a:t>
            </a:r>
            <a:r>
              <a:rPr lang="es-MX" dirty="0" err="1"/>
              <a:t>muestral</a:t>
            </a:r>
            <a:r>
              <a:rPr lang="es-MX" dirty="0"/>
              <a:t> sugiere que Ho es falsa. Si la muestra no </a:t>
            </a:r>
            <a:r>
              <a:rPr lang="es-MX" dirty="0" smtClean="0"/>
              <a:t>contradice decididamente </a:t>
            </a:r>
            <a:r>
              <a:rPr lang="es-MX" dirty="0"/>
              <a:t>a Ho, se continúa creyendo en la validez de la hipótesis nula.</a:t>
            </a:r>
          </a:p>
          <a:p>
            <a:pPr marL="0" indent="0" algn="just">
              <a:buNone/>
            </a:pPr>
            <a:r>
              <a:rPr lang="es-MX" dirty="0"/>
              <a:t>Entonces, las dos conclusiones posibles de un análisis por prueba de </a:t>
            </a:r>
            <a:r>
              <a:rPr lang="es-MX" dirty="0" smtClean="0"/>
              <a:t>hipótesis son </a:t>
            </a:r>
            <a:r>
              <a:rPr lang="es-MX" b="1" i="1" dirty="0"/>
              <a:t>rechazar Ho o no rechazar Ho.</a:t>
            </a:r>
            <a:endParaRPr lang="es-MX" b="1" dirty="0"/>
          </a:p>
        </p:txBody>
      </p:sp>
    </p:spTree>
    <p:extLst>
      <p:ext uri="{BB962C8B-B14F-4D97-AF65-F5344CB8AC3E}">
        <p14:creationId xmlns:p14="http://schemas.microsoft.com/office/powerpoint/2010/main" val="3284037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Prueba de hipótesis: tipos de error</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buNone/>
                </a:pPr>
                <a:r>
                  <a:rPr lang="es-MX" b="1" dirty="0" smtClean="0"/>
                  <a:t>Error tipo I: </a:t>
                </a:r>
                <a:r>
                  <a:rPr lang="es-MX" dirty="0" smtClean="0"/>
                  <a:t>este error se comete cuando se rechaza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oMath>
                </a14:m>
                <a:r>
                  <a:rPr lang="es-MX" b="1" dirty="0" smtClean="0"/>
                  <a:t> </a:t>
                </a:r>
                <a:r>
                  <a:rPr lang="es-MX" dirty="0" smtClean="0"/>
                  <a:t>cuando esta es verdadera, También se conoce como </a:t>
                </a:r>
                <a14:m>
                  <m:oMath xmlns:m="http://schemas.openxmlformats.org/officeDocument/2006/math">
                    <m:r>
                      <a:rPr lang="es-MX" b="0" i="1" smtClean="0">
                        <a:latin typeface="Cambria Math" panose="02040503050406030204" pitchFamily="18" charset="0"/>
                      </a:rPr>
                      <m:t>𝛼</m:t>
                    </m:r>
                  </m:oMath>
                </a14:m>
                <a:r>
                  <a:rPr lang="es-MX" b="1" dirty="0" smtClean="0"/>
                  <a:t> o nivel de significancia.</a:t>
                </a:r>
              </a:p>
              <a:p>
                <a:pPr marL="0" indent="0">
                  <a:buNone/>
                </a:pPr>
                <a:endParaRPr lang="es-MX" b="1" dirty="0"/>
              </a:p>
              <a:p>
                <a:pPr marL="0" indent="0">
                  <a:buNone/>
                </a:pPr>
                <a:r>
                  <a:rPr lang="es-MX" b="1" dirty="0" smtClean="0"/>
                  <a:t>Error tipo II </a:t>
                </a:r>
                <a:r>
                  <a:rPr lang="es-MX" b="1" dirty="0" err="1" smtClean="0"/>
                  <a:t>ó</a:t>
                </a:r>
                <a:r>
                  <a:rPr lang="es-MX" b="1" dirty="0" smtClean="0"/>
                  <a:t> error </a:t>
                </a:r>
                <a14:m>
                  <m:oMath xmlns:m="http://schemas.openxmlformats.org/officeDocument/2006/math">
                    <m:r>
                      <a:rPr lang="es-MX" b="1" i="1" smtClean="0">
                        <a:latin typeface="Cambria Math" panose="02040503050406030204" pitchFamily="18" charset="0"/>
                      </a:rPr>
                      <m:t>𝜷</m:t>
                    </m:r>
                  </m:oMath>
                </a14:m>
                <a:r>
                  <a:rPr lang="es-MX" b="1" dirty="0" smtClean="0"/>
                  <a:t>:</a:t>
                </a:r>
                <a:r>
                  <a:rPr lang="es-MX" dirty="0" smtClean="0"/>
                  <a:t> se define como la aceptación de la hipótesis nula cuando ésta es falsa.</a:t>
                </a:r>
              </a:p>
              <a:p>
                <a:pPr marL="0" indent="0">
                  <a:buNone/>
                </a:pPr>
                <a:r>
                  <a:rPr lang="es-MX" dirty="0" smtClean="0"/>
                  <a:t>Cuando se prueba una hipótesis, existen cuatro situaciones diferentes que determinan si la decisión final es correcta o errónea.</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22"/>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816864" y="5203429"/>
            <a:ext cx="10574226" cy="1114581"/>
          </a:xfrm>
          <a:prstGeom prst="rect">
            <a:avLst/>
          </a:prstGeom>
        </p:spPr>
      </p:pic>
    </p:spTree>
    <p:extLst>
      <p:ext uri="{BB962C8B-B14F-4D97-AF65-F5344CB8AC3E}">
        <p14:creationId xmlns:p14="http://schemas.microsoft.com/office/powerpoint/2010/main" val="2458745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establecer un ensayo de hipótesis?</a:t>
            </a:r>
            <a:endParaRPr lang="es-MX" dirty="0"/>
          </a:p>
        </p:txBody>
      </p:sp>
      <p:sp>
        <p:nvSpPr>
          <p:cNvPr id="3" name="Marcador de contenido 2"/>
          <p:cNvSpPr>
            <a:spLocks noGrp="1"/>
          </p:cNvSpPr>
          <p:nvPr>
            <p:ph sz="quarter" idx="1"/>
          </p:nvPr>
        </p:nvSpPr>
        <p:spPr/>
        <p:txBody>
          <a:bodyPr>
            <a:normAutofit fontScale="92500"/>
          </a:bodyPr>
          <a:lstStyle/>
          <a:p>
            <a:pPr marL="514350" indent="-514350" algn="just">
              <a:buFont typeface="+mj-lt"/>
              <a:buAutoNum type="arabicPeriod"/>
            </a:pPr>
            <a:r>
              <a:rPr lang="es-MX" dirty="0" smtClean="0"/>
              <a:t>Interpretar </a:t>
            </a:r>
            <a:r>
              <a:rPr lang="es-MX" dirty="0"/>
              <a:t>correctamente hacia que distribución </a:t>
            </a:r>
            <a:r>
              <a:rPr lang="es-MX" dirty="0" err="1"/>
              <a:t>muestral</a:t>
            </a:r>
            <a:r>
              <a:rPr lang="es-MX" dirty="0"/>
              <a:t> se ajustan los </a:t>
            </a:r>
            <a:r>
              <a:rPr lang="es-MX" dirty="0" smtClean="0"/>
              <a:t>datos.</a:t>
            </a:r>
            <a:endParaRPr lang="es-MX" dirty="0"/>
          </a:p>
          <a:p>
            <a:pPr marL="514350" indent="-514350" algn="just">
              <a:buFont typeface="+mj-lt"/>
              <a:buAutoNum type="arabicPeriod"/>
            </a:pPr>
            <a:r>
              <a:rPr lang="es-MX" dirty="0" smtClean="0"/>
              <a:t>Interpretar </a:t>
            </a:r>
            <a:r>
              <a:rPr lang="es-MX" dirty="0"/>
              <a:t>correctamente los datos </a:t>
            </a:r>
            <a:r>
              <a:rPr lang="es-MX" dirty="0" smtClean="0"/>
              <a:t>diferenciando los </a:t>
            </a:r>
            <a:r>
              <a:rPr lang="es-MX" b="1" dirty="0" smtClean="0"/>
              <a:t>parámetros</a:t>
            </a:r>
            <a:r>
              <a:rPr lang="es-MX" dirty="0" smtClean="0"/>
              <a:t> </a:t>
            </a:r>
            <a:r>
              <a:rPr lang="es-MX" dirty="0"/>
              <a:t>de los estadísticos. Así mismo se debe determinar en este </a:t>
            </a:r>
            <a:r>
              <a:rPr lang="es-MX" dirty="0" smtClean="0"/>
              <a:t>punto información </a:t>
            </a:r>
            <a:r>
              <a:rPr lang="es-MX" dirty="0"/>
              <a:t>implícita como el tipo de muestreo y si la población es finita </a:t>
            </a:r>
            <a:r>
              <a:rPr lang="es-MX" dirty="0" smtClean="0"/>
              <a:t>o infinita</a:t>
            </a:r>
            <a:r>
              <a:rPr lang="es-MX" dirty="0"/>
              <a:t>.</a:t>
            </a:r>
          </a:p>
          <a:p>
            <a:pPr marL="514350" indent="-514350" algn="just">
              <a:buFont typeface="+mj-lt"/>
              <a:buAutoNum type="arabicPeriod"/>
            </a:pPr>
            <a:r>
              <a:rPr lang="es-MX" dirty="0" smtClean="0"/>
              <a:t>Establecer </a:t>
            </a:r>
            <a:r>
              <a:rPr lang="es-MX" dirty="0"/>
              <a:t>simultáneamente el ensayo de hipótesis y el planteamiento </a:t>
            </a:r>
            <a:r>
              <a:rPr lang="es-MX" dirty="0" smtClean="0"/>
              <a:t>gráfico del </a:t>
            </a:r>
            <a:r>
              <a:rPr lang="es-MX" dirty="0"/>
              <a:t>problema. El ensayo de hipótesis está en función de </a:t>
            </a:r>
            <a:r>
              <a:rPr lang="es-MX" b="1" i="1" dirty="0"/>
              <a:t>parámetros </a:t>
            </a:r>
            <a:r>
              <a:rPr lang="es-MX" dirty="0"/>
              <a:t>ya </a:t>
            </a:r>
            <a:r>
              <a:rPr lang="es-MX" dirty="0" smtClean="0"/>
              <a:t>que se </a:t>
            </a:r>
            <a:r>
              <a:rPr lang="es-MX" dirty="0"/>
              <a:t>quiere evaluar el universo de donde proviene la muestra. En este punto </a:t>
            </a:r>
            <a:r>
              <a:rPr lang="es-MX" dirty="0" smtClean="0"/>
              <a:t>se determina </a:t>
            </a:r>
            <a:r>
              <a:rPr lang="es-MX" dirty="0"/>
              <a:t>el tipo de ensayo (unilateral o bilateral).</a:t>
            </a:r>
          </a:p>
        </p:txBody>
      </p:sp>
    </p:spTree>
    <p:extLst>
      <p:ext uri="{BB962C8B-B14F-4D97-AF65-F5344CB8AC3E}">
        <p14:creationId xmlns:p14="http://schemas.microsoft.com/office/powerpoint/2010/main" val="2203781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¿Cómo establecer un ensayo de hipótesis?</a:t>
            </a:r>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normAutofit/>
              </a:bodyPr>
              <a:lstStyle/>
              <a:p>
                <a:pPr marL="514350" indent="-514350" algn="just">
                  <a:buFont typeface="+mj-lt"/>
                  <a:buAutoNum type="arabicPeriod" startAt="4"/>
                </a:pPr>
                <a:r>
                  <a:rPr lang="es-MX" dirty="0" smtClean="0"/>
                  <a:t>Establecer </a:t>
                </a:r>
                <a:r>
                  <a:rPr lang="es-MX" dirty="0"/>
                  <a:t>la regla de decisión. Esta se puede establecer en función del </a:t>
                </a:r>
                <a:r>
                  <a:rPr lang="es-MX" dirty="0" smtClean="0"/>
                  <a:t>valor crítico</a:t>
                </a:r>
                <a:r>
                  <a:rPr lang="es-MX" dirty="0"/>
                  <a:t>, el cual se obtiene dependiendo del valor de </a:t>
                </a:r>
                <a14:m>
                  <m:oMath xmlns:m="http://schemas.openxmlformats.org/officeDocument/2006/math">
                    <m:r>
                      <a:rPr lang="es-MX" b="0" i="1" smtClean="0">
                        <a:latin typeface="Cambria Math" panose="02040503050406030204" pitchFamily="18" charset="0"/>
                      </a:rPr>
                      <m:t>𝛼</m:t>
                    </m:r>
                  </m:oMath>
                </a14:m>
                <a:r>
                  <a:rPr lang="es-MX" dirty="0" smtClean="0"/>
                  <a:t> </a:t>
                </a:r>
                <a:r>
                  <a:rPr lang="es-MX" dirty="0"/>
                  <a:t>(Error tipo I o nivel </a:t>
                </a:r>
                <a:r>
                  <a:rPr lang="es-MX" dirty="0" smtClean="0"/>
                  <a:t>de significancia</a:t>
                </a:r>
                <a:r>
                  <a:rPr lang="es-MX" dirty="0"/>
                  <a:t>) o en función del estadístico límite de </a:t>
                </a:r>
                <a:r>
                  <a:rPr lang="es-MX" dirty="0" smtClean="0"/>
                  <a:t>la distribución </a:t>
                </a:r>
                <a:r>
                  <a:rPr lang="es-MX" dirty="0" err="1" smtClean="0"/>
                  <a:t>muestral</a:t>
                </a:r>
                <a:r>
                  <a:rPr lang="es-MX" dirty="0" smtClean="0"/>
                  <a:t>. Cada </a:t>
                </a:r>
                <a:r>
                  <a:rPr lang="es-MX" dirty="0"/>
                  <a:t>una de las hipótesis deberá ser argumentada correctamente </a:t>
                </a:r>
                <a:r>
                  <a:rPr lang="es-MX" dirty="0" smtClean="0"/>
                  <a:t>para tomar </a:t>
                </a:r>
                <a:r>
                  <a:rPr lang="es-MX" dirty="0"/>
                  <a:t>la decisión, la cual estará en función de la hipótesis nula o Ho.</a:t>
                </a:r>
              </a:p>
              <a:p>
                <a:pPr marL="514350" indent="-514350" algn="just">
                  <a:buFont typeface="+mj-lt"/>
                  <a:buAutoNum type="arabicPeriod" startAt="4"/>
                </a:pPr>
                <a:r>
                  <a:rPr lang="es-MX" dirty="0" smtClean="0"/>
                  <a:t>Calcular </a:t>
                </a:r>
                <a:r>
                  <a:rPr lang="es-MX" dirty="0"/>
                  <a:t>el estadístico real, y situarlo para tomar la decisión.</a:t>
                </a:r>
              </a:p>
              <a:p>
                <a:pPr marL="514350" indent="-514350" algn="just">
                  <a:buFont typeface="+mj-lt"/>
                  <a:buAutoNum type="arabicPeriod" startAt="4"/>
                </a:pPr>
                <a:r>
                  <a:rPr lang="es-MX" dirty="0" smtClean="0"/>
                  <a:t>Justificar </a:t>
                </a:r>
                <a:r>
                  <a:rPr lang="es-MX" dirty="0"/>
                  <a:t>la toma de decisión y concluir.</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280"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2162794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ensayo</a:t>
            </a:r>
            <a:endParaRPr lang="es-MX" dirty="0"/>
          </a:p>
        </p:txBody>
      </p:sp>
      <p:sp>
        <p:nvSpPr>
          <p:cNvPr id="3" name="Marcador de contenido 2"/>
          <p:cNvSpPr>
            <a:spLocks noGrp="1"/>
          </p:cNvSpPr>
          <p:nvPr>
            <p:ph sz="quarter" idx="1"/>
          </p:nvPr>
        </p:nvSpPr>
        <p:spPr/>
        <p:txBody>
          <a:bodyPr/>
          <a:lstStyle/>
          <a:p>
            <a:pPr algn="just"/>
            <a:r>
              <a:rPr lang="es-MX" b="1" dirty="0" smtClean="0"/>
              <a:t>Unilateral derecho</a:t>
            </a:r>
          </a:p>
          <a:p>
            <a:pPr marL="0" indent="0" algn="just">
              <a:buNone/>
            </a:pPr>
            <a:r>
              <a:rPr lang="es-MX" dirty="0"/>
              <a:t>El investigador desea comprobar la hipótesis de </a:t>
            </a:r>
            <a:r>
              <a:rPr lang="es-MX" dirty="0" smtClean="0"/>
              <a:t>un aumento </a:t>
            </a:r>
            <a:r>
              <a:rPr lang="es-MX" dirty="0"/>
              <a:t>en el parámetro, en este caso el nivel de significancia se carga </a:t>
            </a:r>
            <a:r>
              <a:rPr lang="es-MX" dirty="0" smtClean="0"/>
              <a:t>todo hacia </a:t>
            </a:r>
            <a:r>
              <a:rPr lang="es-MX" dirty="0"/>
              <a:t>el lado derecho, para definir las regiones de aceptación y de rechazo.</a:t>
            </a:r>
            <a:endParaRPr lang="es-MX" b="1" dirty="0"/>
          </a:p>
        </p:txBody>
      </p:sp>
      <mc:AlternateContent xmlns:mc="http://schemas.openxmlformats.org/markup-compatibility/2006" xmlns:a14="http://schemas.microsoft.com/office/drawing/2010/main">
        <mc:Choice Requires="a14">
          <p:sp>
            <p:nvSpPr>
              <p:cNvPr id="5" name="CuadroTexto 4"/>
              <p:cNvSpPr txBox="1"/>
              <p:nvPr/>
            </p:nvSpPr>
            <p:spPr>
              <a:xfrm>
                <a:off x="1553260" y="3848100"/>
                <a:ext cx="1855829" cy="1815882"/>
              </a:xfrm>
              <a:prstGeom prst="rect">
                <a:avLst/>
              </a:prstGeom>
              <a:noFill/>
            </p:spPr>
            <p:txBody>
              <a:bodyPr wrap="none" rtlCol="0">
                <a:spAutoFit/>
              </a:bodyPr>
              <a:lstStyle/>
              <a:p>
                <a:r>
                  <a:rPr lang="es-MX" sz="2800" b="1" i="1" dirty="0" smtClean="0">
                    <a:latin typeface="Cambria Math" panose="02040503050406030204" pitchFamily="18" charset="0"/>
                  </a:rPr>
                  <a:t>Hipótesis:</a:t>
                </a:r>
              </a:p>
              <a:p>
                <a:endParaRPr lang="es-MX" sz="28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0</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m:t>
                      </m:r>
                      <m:r>
                        <a:rPr lang="es-MX" sz="2800" b="0" i="1" smtClean="0">
                          <a:latin typeface="Cambria Math" panose="02040503050406030204" pitchFamily="18" charset="0"/>
                        </a:rPr>
                        <m:t>𝑘</m:t>
                      </m:r>
                    </m:oMath>
                  </m:oMathPara>
                </a14:m>
                <a:endParaRPr lang="es-MX" sz="2800" b="0" dirty="0" smtClean="0"/>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𝑎</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&gt;</m:t>
                      </m:r>
                      <m:r>
                        <a:rPr lang="es-MX" sz="2800" b="0" i="1" smtClean="0">
                          <a:latin typeface="Cambria Math" panose="02040503050406030204" pitchFamily="18" charset="0"/>
                        </a:rPr>
                        <m:t>𝑘</m:t>
                      </m:r>
                    </m:oMath>
                  </m:oMathPara>
                </a14:m>
                <a:endParaRPr lang="es-MX" sz="28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553260" y="3848100"/>
                <a:ext cx="1855829" cy="1815882"/>
              </a:xfrm>
              <a:prstGeom prst="rect">
                <a:avLst/>
              </a:prstGeom>
              <a:blipFill>
                <a:blip r:embed="rId3"/>
                <a:stretch>
                  <a:fillRect l="-6908" t="-3356"/>
                </a:stretch>
              </a:blipFill>
            </p:spPr>
            <p:txBody>
              <a:bodyPr/>
              <a:lstStyle/>
              <a:p>
                <a:r>
                  <a:rPr lang="es-MX">
                    <a:noFill/>
                  </a:rPr>
                  <a:t> </a:t>
                </a:r>
              </a:p>
            </p:txBody>
          </p:sp>
        </mc:Fallback>
      </mc:AlternateContent>
      <p:grpSp>
        <p:nvGrpSpPr>
          <p:cNvPr id="7" name="83 Grupo"/>
          <p:cNvGrpSpPr/>
          <p:nvPr/>
        </p:nvGrpSpPr>
        <p:grpSpPr>
          <a:xfrm>
            <a:off x="5733288" y="3843500"/>
            <a:ext cx="5162864" cy="2956111"/>
            <a:chOff x="4233672" y="3874903"/>
            <a:chExt cx="5162864" cy="2956111"/>
          </a:xfrm>
        </p:grpSpPr>
        <p:grpSp>
          <p:nvGrpSpPr>
            <p:cNvPr id="8" name="30 Grupo"/>
            <p:cNvGrpSpPr/>
            <p:nvPr/>
          </p:nvGrpSpPr>
          <p:grpSpPr>
            <a:xfrm>
              <a:off x="4233672" y="3874903"/>
              <a:ext cx="5162864" cy="2956111"/>
              <a:chOff x="1337434" y="3645024"/>
              <a:chExt cx="4635218" cy="2374524"/>
            </a:xfrm>
          </p:grpSpPr>
          <p:pic>
            <p:nvPicPr>
              <p:cNvPr id="13" name="Picture 4" descr="http://www.oocities.org/ar/vetterworld/estadistica/images/gaussnormal.gif"/>
              <p:cNvPicPr>
                <a:picLocks noChangeAspect="1" noChangeArrowheads="1"/>
              </p:cNvPicPr>
              <p:nvPr/>
            </p:nvPicPr>
            <p:blipFill>
              <a:blip r:embed="rId4" cstate="print"/>
              <a:srcRect/>
              <a:stretch>
                <a:fillRect/>
              </a:stretch>
            </p:blipFill>
            <p:spPr bwMode="auto">
              <a:xfrm>
                <a:off x="1544668" y="3645024"/>
                <a:ext cx="3995528" cy="1764407"/>
              </a:xfrm>
              <a:prstGeom prst="rect">
                <a:avLst/>
              </a:prstGeom>
              <a:noFill/>
            </p:spPr>
          </p:pic>
          <p:cxnSp>
            <p:nvCxnSpPr>
              <p:cNvPr id="14" name="6 Conector recto"/>
              <p:cNvCxnSpPr/>
              <p:nvPr/>
            </p:nvCxnSpPr>
            <p:spPr>
              <a:xfrm flipH="1" flipV="1">
                <a:off x="3528577" y="3645024"/>
                <a:ext cx="18460" cy="1584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8 Conector recto"/>
              <p:cNvCxnSpPr/>
              <p:nvPr/>
            </p:nvCxnSpPr>
            <p:spPr>
              <a:xfrm>
                <a:off x="4280972" y="4653136"/>
                <a:ext cx="0" cy="72008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6" name="11 CuadroTexto"/>
              <p:cNvSpPr txBox="1"/>
              <p:nvPr/>
            </p:nvSpPr>
            <p:spPr>
              <a:xfrm>
                <a:off x="4152213" y="5373217"/>
                <a:ext cx="378630" cy="646331"/>
              </a:xfrm>
              <a:prstGeom prst="rect">
                <a:avLst/>
              </a:prstGeom>
              <a:noFill/>
            </p:spPr>
            <p:txBody>
              <a:bodyPr wrap="none" rtlCol="0">
                <a:spAutoFit/>
              </a:bodyPr>
              <a:lstStyle/>
              <a:p>
                <a:r>
                  <a:rPr lang="es-MX" dirty="0" smtClean="0"/>
                  <a:t>Z</a:t>
                </a:r>
                <a:r>
                  <a:rPr lang="es-MX" sz="1000" dirty="0" smtClean="0"/>
                  <a:t>1</a:t>
                </a:r>
              </a:p>
              <a:p>
                <a:r>
                  <a:rPr lang="es-MX" dirty="0" smtClean="0"/>
                  <a:t> </a:t>
                </a:r>
                <a:r>
                  <a:rPr lang="es-MX" b="1" dirty="0" smtClean="0"/>
                  <a:t>t</a:t>
                </a:r>
                <a:r>
                  <a:rPr lang="es-MX" sz="800" b="1" dirty="0" smtClean="0"/>
                  <a:t>0</a:t>
                </a:r>
                <a:endParaRPr lang="es-MX" sz="1000" b="1" dirty="0"/>
              </a:p>
            </p:txBody>
          </p:sp>
          <p:cxnSp>
            <p:nvCxnSpPr>
              <p:cNvPr id="17" name="18 Conector recto de flecha"/>
              <p:cNvCxnSpPr/>
              <p:nvPr/>
            </p:nvCxnSpPr>
            <p:spPr>
              <a:xfrm>
                <a:off x="4280972" y="4653136"/>
                <a:ext cx="10081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29 CuadroTexto"/>
              <p:cNvSpPr txBox="1"/>
              <p:nvPr/>
            </p:nvSpPr>
            <p:spPr>
              <a:xfrm>
                <a:off x="4569004" y="4006805"/>
                <a:ext cx="1403648" cy="519171"/>
              </a:xfrm>
              <a:prstGeom prst="rect">
                <a:avLst/>
              </a:prstGeom>
              <a:noFill/>
              <a:ln w="6350">
                <a:noFill/>
              </a:ln>
            </p:spPr>
            <p:txBody>
              <a:bodyPr wrap="square" rtlCol="0">
                <a:spAutoFit/>
              </a:bodyPr>
              <a:lstStyle/>
              <a:p>
                <a:pPr algn="ctr"/>
                <a:r>
                  <a:rPr lang="es-MX" dirty="0" smtClean="0">
                    <a:solidFill>
                      <a:schemeClr val="accent1"/>
                    </a:solidFill>
                  </a:rPr>
                  <a:t>Región de</a:t>
                </a:r>
              </a:p>
              <a:p>
                <a:pPr algn="ctr"/>
                <a:r>
                  <a:rPr lang="es-MX" dirty="0" smtClean="0">
                    <a:solidFill>
                      <a:schemeClr val="accent1"/>
                    </a:solidFill>
                  </a:rPr>
                  <a:t>Rechazo </a:t>
                </a:r>
                <a:r>
                  <a:rPr lang="es-MX" dirty="0" smtClean="0">
                    <a:solidFill>
                      <a:schemeClr val="accent1"/>
                    </a:solidFill>
                    <a:sym typeface="Symbol"/>
                  </a:rPr>
                  <a:t></a:t>
                </a:r>
                <a:endParaRPr lang="es-MX" dirty="0">
                  <a:solidFill>
                    <a:schemeClr val="accent1"/>
                  </a:solidFill>
                </a:endParaRPr>
              </a:p>
            </p:txBody>
          </p:sp>
          <mc:AlternateContent xmlns:mc="http://schemas.openxmlformats.org/markup-compatibility/2006" xmlns:a14="http://schemas.microsoft.com/office/drawing/2010/main">
            <mc:Choice Requires="a14">
              <p:sp>
                <p:nvSpPr>
                  <p:cNvPr id="19" name="23 CuadroTexto"/>
                  <p:cNvSpPr txBox="1"/>
                  <p:nvPr/>
                </p:nvSpPr>
                <p:spPr>
                  <a:xfrm>
                    <a:off x="1337434" y="3809546"/>
                    <a:ext cx="1584390" cy="741674"/>
                  </a:xfrm>
                  <a:prstGeom prst="rect">
                    <a:avLst/>
                  </a:prstGeom>
                  <a:noFill/>
                  <a:ln w="6350">
                    <a:noFill/>
                  </a:ln>
                </p:spPr>
                <p:txBody>
                  <a:bodyPr wrap="square" rtlCol="0">
                    <a:spAutoFit/>
                  </a:bodyPr>
                  <a:lstStyle>
                    <a:defPPr>
                      <a:defRPr lang="es-MX"/>
                    </a:defPPr>
                    <a:lvl1pPr algn="ctr">
                      <a:defRPr b="1">
                        <a:solidFill>
                          <a:schemeClr val="accent3">
                            <a:lumMod val="75000"/>
                          </a:schemeClr>
                        </a:solidFill>
                        <a:latin typeface="+mj-lt"/>
                      </a:defRPr>
                    </a:lvl1pPr>
                  </a:lstStyle>
                  <a:p>
                    <a:r>
                      <a:rPr lang="es-MX" dirty="0" smtClean="0"/>
                      <a:t>Región de</a:t>
                    </a:r>
                  </a:p>
                  <a:p>
                    <a:r>
                      <a:rPr lang="es-MX" dirty="0" smtClean="0"/>
                      <a:t>Aceptar </a:t>
                    </a:r>
                    <a14:m>
                      <m:oMath xmlns:m="http://schemas.openxmlformats.org/officeDocument/2006/math">
                        <m:sSub>
                          <m:sSubPr>
                            <m:ctrlPr>
                              <a:rPr lang="es-MX" b="1" i="1" smtClean="0">
                                <a:latin typeface="Cambria Math" panose="02040503050406030204" pitchFamily="18" charset="0"/>
                              </a:rPr>
                            </m:ctrlPr>
                          </m:sSubPr>
                          <m:e>
                            <m:r>
                              <a:rPr lang="es-MX" b="1" i="1" smtClean="0">
                                <a:latin typeface="Cambria Math" panose="02040503050406030204" pitchFamily="18" charset="0"/>
                              </a:rPr>
                              <m:t>𝑯</m:t>
                            </m:r>
                          </m:e>
                          <m:sub>
                            <m:r>
                              <a:rPr lang="es-MX" b="1" i="1" smtClean="0">
                                <a:latin typeface="Cambria Math" panose="02040503050406030204" pitchFamily="18" charset="0"/>
                              </a:rPr>
                              <m:t>𝟎</m:t>
                            </m:r>
                          </m:sub>
                        </m:sSub>
                      </m:oMath>
                    </a14:m>
                    <a:endParaRPr lang="es-MX" dirty="0"/>
                  </a:p>
                  <a:p>
                    <a:r>
                      <a:rPr lang="es-MX" dirty="0"/>
                      <a:t>1-</a:t>
                    </a:r>
                    <a:r>
                      <a:rPr lang="es-MX" dirty="0">
                        <a:sym typeface="Symbol"/>
                      </a:rPr>
                      <a:t></a:t>
                    </a:r>
                    <a:endParaRPr lang="es-MX" dirty="0"/>
                  </a:p>
                </p:txBody>
              </p:sp>
            </mc:Choice>
            <mc:Fallback xmlns="">
              <p:sp>
                <p:nvSpPr>
                  <p:cNvPr id="19" name="23 CuadroTexto"/>
                  <p:cNvSpPr txBox="1">
                    <a:spLocks noRot="1" noChangeAspect="1" noMove="1" noResize="1" noEditPoints="1" noAdjustHandles="1" noChangeArrowheads="1" noChangeShapeType="1" noTextEdit="1"/>
                  </p:cNvSpPr>
                  <p:nvPr/>
                </p:nvSpPr>
                <p:spPr>
                  <a:xfrm>
                    <a:off x="1337434" y="3809546"/>
                    <a:ext cx="1584390" cy="741674"/>
                  </a:xfrm>
                  <a:prstGeom prst="rect">
                    <a:avLst/>
                  </a:prstGeom>
                  <a:blipFill>
                    <a:blip r:embed="rId5"/>
                    <a:stretch>
                      <a:fillRect t="-3289" b="-9868"/>
                    </a:stretch>
                  </a:blipFill>
                  <a:ln w="6350">
                    <a:noFill/>
                  </a:ln>
                </p:spPr>
                <p:txBody>
                  <a:bodyPr/>
                  <a:lstStyle/>
                  <a:p>
                    <a:r>
                      <a:rPr lang="es-MX">
                        <a:noFill/>
                      </a:rPr>
                      <a:t> </a:t>
                    </a:r>
                  </a:p>
                </p:txBody>
              </p:sp>
            </mc:Fallback>
          </mc:AlternateContent>
        </p:grpSp>
        <p:cxnSp>
          <p:nvCxnSpPr>
            <p:cNvPr id="9" name="75 Conector recto"/>
            <p:cNvCxnSpPr/>
            <p:nvPr/>
          </p:nvCxnSpPr>
          <p:spPr>
            <a:xfrm>
              <a:off x="7524328" y="5373216"/>
              <a:ext cx="36004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76 Conector recto"/>
            <p:cNvCxnSpPr/>
            <p:nvPr/>
          </p:nvCxnSpPr>
          <p:spPr>
            <a:xfrm>
              <a:off x="7524328" y="5517232"/>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77 Conector recto"/>
            <p:cNvCxnSpPr/>
            <p:nvPr/>
          </p:nvCxnSpPr>
          <p:spPr>
            <a:xfrm>
              <a:off x="7524328" y="5229200"/>
              <a:ext cx="50405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78 Conector recto"/>
            <p:cNvCxnSpPr/>
            <p:nvPr/>
          </p:nvCxnSpPr>
          <p:spPr>
            <a:xfrm>
              <a:off x="7884368" y="5517232"/>
              <a:ext cx="288032" cy="28803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CuadroTexto 5"/>
              <p:cNvSpPr txBox="1"/>
              <p:nvPr/>
            </p:nvSpPr>
            <p:spPr>
              <a:xfrm>
                <a:off x="7710121" y="5855393"/>
                <a:ext cx="8200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𝜃</m:t>
                      </m:r>
                      <m:r>
                        <a:rPr lang="es-MX" b="0" i="1" smtClean="0">
                          <a:latin typeface="Cambria Math" panose="02040503050406030204" pitchFamily="18" charset="0"/>
                        </a:rPr>
                        <m:t>=</m:t>
                      </m:r>
                      <m:r>
                        <a:rPr lang="es-MX" b="0" i="1" smtClean="0">
                          <a:latin typeface="Cambria Math" panose="02040503050406030204" pitchFamily="18" charset="0"/>
                        </a:rPr>
                        <m:t>𝑘</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710121" y="5855393"/>
                <a:ext cx="820096" cy="369332"/>
              </a:xfrm>
              <a:prstGeom prst="rect">
                <a:avLst/>
              </a:prstGeom>
              <a:blipFill>
                <a:blip r:embed="rId6"/>
                <a:stretch>
                  <a:fillRect/>
                </a:stretch>
              </a:blipFill>
            </p:spPr>
            <p:txBody>
              <a:bodyPr/>
              <a:lstStyle/>
              <a:p>
                <a:r>
                  <a:rPr lang="es-MX">
                    <a:noFill/>
                  </a:rPr>
                  <a:t> </a:t>
                </a:r>
              </a:p>
            </p:txBody>
          </p:sp>
        </mc:Fallback>
      </mc:AlternateContent>
      <p:cxnSp>
        <p:nvCxnSpPr>
          <p:cNvPr id="20" name="Conector recto de flecha 19"/>
          <p:cNvCxnSpPr/>
          <p:nvPr/>
        </p:nvCxnSpPr>
        <p:spPr>
          <a:xfrm flipH="1" flipV="1">
            <a:off x="6336792" y="5098527"/>
            <a:ext cx="2675109" cy="1"/>
          </a:xfrm>
          <a:prstGeom prst="straightConnector1">
            <a:avLst/>
          </a:prstGeom>
          <a:ln w="38100">
            <a:solidFill>
              <a:schemeClr val="accent3">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36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estratificado aleatorio MEA</a:t>
            </a:r>
            <a:endParaRPr lang="es-MX" dirty="0"/>
          </a:p>
        </p:txBody>
      </p:sp>
      <p:sp>
        <p:nvSpPr>
          <p:cNvPr id="3" name="Marcador de contenido 2"/>
          <p:cNvSpPr>
            <a:spLocks noGrp="1"/>
          </p:cNvSpPr>
          <p:nvPr>
            <p:ph sz="quarter" idx="1"/>
          </p:nvPr>
        </p:nvSpPr>
        <p:spPr/>
        <p:txBody>
          <a:bodyPr>
            <a:noAutofit/>
          </a:bodyPr>
          <a:lstStyle/>
          <a:p>
            <a:pPr marL="0" indent="0" algn="just">
              <a:buNone/>
            </a:pPr>
            <a:r>
              <a:rPr lang="es-MX" sz="2800" b="1" i="1" dirty="0"/>
              <a:t>E</a:t>
            </a:r>
            <a:r>
              <a:rPr lang="es-MX" sz="2800" b="1" i="1" dirty="0" smtClean="0"/>
              <a:t>jemplo:</a:t>
            </a:r>
            <a:r>
              <a:rPr lang="es-MX" sz="2800" i="1" dirty="0" smtClean="0"/>
              <a:t> se quiere obtener una muestra de las opiniones de los profesores de una universidad. </a:t>
            </a:r>
          </a:p>
          <a:p>
            <a:pPr algn="just"/>
            <a:r>
              <a:rPr lang="es-MX" sz="2800" dirty="0" smtClean="0"/>
              <a:t>Elegir la muestra puede ser complicado, así que se puede elegir una muestra aleatoria de cada colegio o departamento académico; los estratos serían los colegios o departamentos académicos.</a:t>
            </a:r>
          </a:p>
          <a:p>
            <a:pPr marL="0" indent="0" algn="just">
              <a:buNone/>
            </a:pPr>
            <a:r>
              <a:rPr lang="es-MX" sz="2800" dirty="0" smtClean="0"/>
              <a:t>El tamaño de la muestra esta distribuido en los estratos en:</a:t>
            </a:r>
          </a:p>
          <a:p>
            <a:pPr algn="just">
              <a:buClr>
                <a:schemeClr val="accent1"/>
              </a:buClr>
              <a:buSzPct val="100000"/>
              <a:buFont typeface="Arial" panose="020B0604020202020204" pitchFamily="34" charset="0"/>
              <a:buChar char="•"/>
            </a:pPr>
            <a:r>
              <a:rPr lang="es-MX" sz="2800" dirty="0" smtClean="0"/>
              <a:t>Distribución igual.</a:t>
            </a:r>
          </a:p>
          <a:p>
            <a:pPr algn="just">
              <a:buClr>
                <a:schemeClr val="accent1"/>
              </a:buClr>
              <a:buSzPct val="100000"/>
              <a:buFont typeface="Arial" panose="020B0604020202020204" pitchFamily="34" charset="0"/>
              <a:buChar char="•"/>
            </a:pPr>
            <a:r>
              <a:rPr lang="es-MX" sz="2800" dirty="0" smtClean="0"/>
              <a:t>Distribución proporcional.</a:t>
            </a:r>
          </a:p>
          <a:p>
            <a:pPr algn="just">
              <a:buClr>
                <a:schemeClr val="accent1"/>
              </a:buClr>
              <a:buSzPct val="100000"/>
              <a:buFont typeface="Arial" panose="020B0604020202020204" pitchFamily="34" charset="0"/>
              <a:buChar char="•"/>
            </a:pPr>
            <a:r>
              <a:rPr lang="es-MX" sz="2800" dirty="0" smtClean="0"/>
              <a:t>Distribución Optima.</a:t>
            </a:r>
          </a:p>
          <a:p>
            <a:pPr algn="just">
              <a:buClr>
                <a:schemeClr val="accent1"/>
              </a:buClr>
              <a:buSzPct val="100000"/>
              <a:buFont typeface="Arial" panose="020B0604020202020204" pitchFamily="34" charset="0"/>
              <a:buChar char="•"/>
            </a:pPr>
            <a:r>
              <a:rPr lang="es-MX" sz="2800" dirty="0" smtClean="0"/>
              <a:t>Distribución de </a:t>
            </a:r>
            <a:r>
              <a:rPr lang="es-MX" sz="2800" dirty="0" err="1" smtClean="0"/>
              <a:t>Neyman</a:t>
            </a:r>
            <a:r>
              <a:rPr lang="es-MX" sz="2800" dirty="0" smtClean="0"/>
              <a:t>.</a:t>
            </a:r>
            <a:endParaRPr lang="es-MX" sz="2800" dirty="0"/>
          </a:p>
        </p:txBody>
      </p:sp>
    </p:spTree>
    <p:extLst>
      <p:ext uri="{BB962C8B-B14F-4D97-AF65-F5344CB8AC3E}">
        <p14:creationId xmlns:p14="http://schemas.microsoft.com/office/powerpoint/2010/main" val="270384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ensayo</a:t>
            </a:r>
            <a:endParaRPr lang="es-MX" dirty="0"/>
          </a:p>
        </p:txBody>
      </p:sp>
      <p:sp>
        <p:nvSpPr>
          <p:cNvPr id="3" name="Marcador de contenido 2"/>
          <p:cNvSpPr>
            <a:spLocks noGrp="1"/>
          </p:cNvSpPr>
          <p:nvPr>
            <p:ph sz="quarter" idx="1"/>
          </p:nvPr>
        </p:nvSpPr>
        <p:spPr/>
        <p:txBody>
          <a:bodyPr/>
          <a:lstStyle/>
          <a:p>
            <a:pPr algn="just"/>
            <a:r>
              <a:rPr lang="es-MX" b="1" dirty="0" smtClean="0"/>
              <a:t>Unilateral izquierdo</a:t>
            </a:r>
          </a:p>
          <a:p>
            <a:pPr marL="0" indent="0" algn="just">
              <a:buNone/>
            </a:pPr>
            <a:r>
              <a:rPr lang="es-MX" dirty="0"/>
              <a:t>El investigador desea comprobar la hipótesis de </a:t>
            </a:r>
            <a:r>
              <a:rPr lang="es-MX" dirty="0" smtClean="0"/>
              <a:t>una disminución </a:t>
            </a:r>
            <a:r>
              <a:rPr lang="es-MX" dirty="0"/>
              <a:t>en el parámetro, en este caso el nivel de significancia se </a:t>
            </a:r>
            <a:r>
              <a:rPr lang="es-MX" dirty="0" smtClean="0"/>
              <a:t>carga todo </a:t>
            </a:r>
            <a:r>
              <a:rPr lang="es-MX" dirty="0"/>
              <a:t>hacia el lado izquierdo, para definir las regiones de aceptación y </a:t>
            </a:r>
            <a:r>
              <a:rPr lang="es-MX" dirty="0" smtClean="0"/>
              <a:t>de rechazo.</a:t>
            </a:r>
            <a:endParaRPr lang="es-MX" b="1" dirty="0"/>
          </a:p>
        </p:txBody>
      </p:sp>
      <mc:AlternateContent xmlns:mc="http://schemas.openxmlformats.org/markup-compatibility/2006" xmlns:a14="http://schemas.microsoft.com/office/drawing/2010/main">
        <mc:Choice Requires="a14">
          <p:sp>
            <p:nvSpPr>
              <p:cNvPr id="5" name="CuadroTexto 4"/>
              <p:cNvSpPr txBox="1"/>
              <p:nvPr/>
            </p:nvSpPr>
            <p:spPr>
              <a:xfrm>
                <a:off x="1553260" y="3848100"/>
                <a:ext cx="1855829" cy="1815882"/>
              </a:xfrm>
              <a:prstGeom prst="rect">
                <a:avLst/>
              </a:prstGeom>
              <a:noFill/>
            </p:spPr>
            <p:txBody>
              <a:bodyPr wrap="none" rtlCol="0">
                <a:spAutoFit/>
              </a:bodyPr>
              <a:lstStyle/>
              <a:p>
                <a:r>
                  <a:rPr lang="es-MX" sz="2800" b="1" i="1" dirty="0" smtClean="0">
                    <a:latin typeface="Cambria Math" panose="02040503050406030204" pitchFamily="18" charset="0"/>
                  </a:rPr>
                  <a:t>Hipótesis:</a:t>
                </a:r>
              </a:p>
              <a:p>
                <a:endParaRPr lang="es-MX" sz="28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0</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m:t>
                      </m:r>
                      <m:r>
                        <a:rPr lang="es-MX" sz="2800" b="0" i="1" smtClean="0">
                          <a:latin typeface="Cambria Math" panose="02040503050406030204" pitchFamily="18" charset="0"/>
                        </a:rPr>
                        <m:t>𝑘</m:t>
                      </m:r>
                    </m:oMath>
                  </m:oMathPara>
                </a14:m>
                <a:endParaRPr lang="es-MX" sz="2800" b="0" dirty="0" smtClean="0"/>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𝑎</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&lt;</m:t>
                      </m:r>
                      <m:r>
                        <a:rPr lang="es-MX" sz="2800" b="0" i="1" smtClean="0">
                          <a:latin typeface="Cambria Math" panose="02040503050406030204" pitchFamily="18" charset="0"/>
                        </a:rPr>
                        <m:t>𝑘</m:t>
                      </m:r>
                    </m:oMath>
                  </m:oMathPara>
                </a14:m>
                <a:endParaRPr lang="es-MX" sz="28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553260" y="3848100"/>
                <a:ext cx="1855829" cy="1815882"/>
              </a:xfrm>
              <a:prstGeom prst="rect">
                <a:avLst/>
              </a:prstGeom>
              <a:blipFill>
                <a:blip r:embed="rId2"/>
                <a:stretch>
                  <a:fillRect l="-6908" t="-3356"/>
                </a:stretch>
              </a:blipFill>
            </p:spPr>
            <p:txBody>
              <a:bodyPr/>
              <a:lstStyle/>
              <a:p>
                <a:r>
                  <a:rPr lang="es-MX">
                    <a:noFill/>
                  </a:rPr>
                  <a:t> </a:t>
                </a:r>
              </a:p>
            </p:txBody>
          </p:sp>
        </mc:Fallback>
      </mc:AlternateContent>
      <p:grpSp>
        <p:nvGrpSpPr>
          <p:cNvPr id="8" name="84 Grupo"/>
          <p:cNvGrpSpPr/>
          <p:nvPr/>
        </p:nvGrpSpPr>
        <p:grpSpPr>
          <a:xfrm>
            <a:off x="5968772" y="3979421"/>
            <a:ext cx="4680520" cy="2878579"/>
            <a:chOff x="35496" y="3862789"/>
            <a:chExt cx="4680520" cy="2878579"/>
          </a:xfrm>
        </p:grpSpPr>
        <p:grpSp>
          <p:nvGrpSpPr>
            <p:cNvPr id="9" name="43 Grupo"/>
            <p:cNvGrpSpPr/>
            <p:nvPr/>
          </p:nvGrpSpPr>
          <p:grpSpPr>
            <a:xfrm>
              <a:off x="35496" y="3862789"/>
              <a:ext cx="4680520" cy="2878579"/>
              <a:chOff x="1527900" y="3645024"/>
              <a:chExt cx="4009383" cy="2302515"/>
            </a:xfrm>
          </p:grpSpPr>
          <p:pic>
            <p:nvPicPr>
              <p:cNvPr id="14" name="Picture 4" descr="http://www.oocities.org/ar/vetterworld/estadistica/images/gaussnormal.gif"/>
              <p:cNvPicPr>
                <a:picLocks noChangeAspect="1" noChangeArrowheads="1"/>
              </p:cNvPicPr>
              <p:nvPr/>
            </p:nvPicPr>
            <p:blipFill>
              <a:blip r:embed="rId3" cstate="print"/>
              <a:srcRect/>
              <a:stretch>
                <a:fillRect/>
              </a:stretch>
            </p:blipFill>
            <p:spPr bwMode="auto">
              <a:xfrm>
                <a:off x="1541755" y="3645024"/>
                <a:ext cx="3995528" cy="1764407"/>
              </a:xfrm>
              <a:prstGeom prst="rect">
                <a:avLst/>
              </a:prstGeom>
              <a:noFill/>
            </p:spPr>
          </p:pic>
          <p:cxnSp>
            <p:nvCxnSpPr>
              <p:cNvPr id="15" name="45 Conector recto"/>
              <p:cNvCxnSpPr/>
              <p:nvPr/>
            </p:nvCxnSpPr>
            <p:spPr>
              <a:xfrm flipH="1" flipV="1">
                <a:off x="3528577" y="3645024"/>
                <a:ext cx="18460" cy="1584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47 Conector recto"/>
              <p:cNvCxnSpPr/>
              <p:nvPr/>
            </p:nvCxnSpPr>
            <p:spPr>
              <a:xfrm>
                <a:off x="2768804" y="4653136"/>
                <a:ext cx="0" cy="72008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7" name="48 CuadroTexto"/>
              <p:cNvSpPr txBox="1"/>
              <p:nvPr/>
            </p:nvSpPr>
            <p:spPr>
              <a:xfrm>
                <a:off x="2552780" y="5301208"/>
                <a:ext cx="396262" cy="646331"/>
              </a:xfrm>
              <a:prstGeom prst="rect">
                <a:avLst/>
              </a:prstGeom>
              <a:noFill/>
            </p:spPr>
            <p:txBody>
              <a:bodyPr wrap="none" rtlCol="0">
                <a:spAutoFit/>
              </a:bodyPr>
              <a:lstStyle/>
              <a:p>
                <a:r>
                  <a:rPr lang="es-MX" dirty="0" smtClean="0"/>
                  <a:t>Z</a:t>
                </a:r>
                <a:r>
                  <a:rPr lang="es-MX" sz="1000" dirty="0" smtClean="0"/>
                  <a:t>0</a:t>
                </a:r>
              </a:p>
              <a:p>
                <a:r>
                  <a:rPr lang="es-MX" dirty="0" smtClean="0"/>
                  <a:t> </a:t>
                </a:r>
                <a:r>
                  <a:rPr lang="es-MX" b="1" dirty="0" smtClean="0"/>
                  <a:t>t</a:t>
                </a:r>
                <a:r>
                  <a:rPr lang="es-MX" sz="1000" b="1" dirty="0" smtClean="0"/>
                  <a:t>0</a:t>
                </a:r>
                <a:endParaRPr lang="es-MX" b="1" dirty="0"/>
              </a:p>
            </p:txBody>
          </p:sp>
          <p:sp>
            <p:nvSpPr>
              <p:cNvPr id="18" name="50 CuadroTexto"/>
              <p:cNvSpPr txBox="1"/>
              <p:nvPr/>
            </p:nvSpPr>
            <p:spPr>
              <a:xfrm>
                <a:off x="1527900" y="3931315"/>
                <a:ext cx="1351384" cy="516987"/>
              </a:xfrm>
              <a:prstGeom prst="rect">
                <a:avLst/>
              </a:prstGeom>
              <a:noFill/>
              <a:ln w="6350">
                <a:noFill/>
              </a:ln>
            </p:spPr>
            <p:txBody>
              <a:bodyPr wrap="square" rtlCol="0">
                <a:spAutoFit/>
              </a:bodyPr>
              <a:lstStyle/>
              <a:p>
                <a:r>
                  <a:rPr lang="es-MX" dirty="0" smtClean="0">
                    <a:solidFill>
                      <a:schemeClr val="accent1"/>
                    </a:solidFill>
                  </a:rPr>
                  <a:t>Región de</a:t>
                </a:r>
              </a:p>
              <a:p>
                <a:pPr algn="ctr"/>
                <a:r>
                  <a:rPr lang="es-MX" dirty="0" smtClean="0">
                    <a:solidFill>
                      <a:schemeClr val="accent1"/>
                    </a:solidFill>
                  </a:rPr>
                  <a:t>Rechazo </a:t>
                </a:r>
                <a:r>
                  <a:rPr lang="es-MX" dirty="0" smtClean="0">
                    <a:solidFill>
                      <a:schemeClr val="accent1"/>
                    </a:solidFill>
                    <a:sym typeface="Symbol"/>
                  </a:rPr>
                  <a:t></a:t>
                </a:r>
                <a:endParaRPr lang="es-MX" dirty="0">
                  <a:solidFill>
                    <a:schemeClr val="accent1"/>
                  </a:solidFill>
                </a:endParaRPr>
              </a:p>
            </p:txBody>
          </p:sp>
          <p:cxnSp>
            <p:nvCxnSpPr>
              <p:cNvPr id="19" name="52 Conector recto de flecha"/>
              <p:cNvCxnSpPr/>
              <p:nvPr/>
            </p:nvCxnSpPr>
            <p:spPr>
              <a:xfrm flipH="1">
                <a:off x="1832700" y="4639281"/>
                <a:ext cx="93610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54 CuadroTexto"/>
                  <p:cNvSpPr txBox="1"/>
                  <p:nvPr/>
                </p:nvSpPr>
                <p:spPr>
                  <a:xfrm>
                    <a:off x="4184272" y="3715951"/>
                    <a:ext cx="1093247" cy="738552"/>
                  </a:xfrm>
                  <a:prstGeom prst="rect">
                    <a:avLst/>
                  </a:prstGeom>
                  <a:noFill/>
                  <a:ln w="6350">
                    <a:noFill/>
                  </a:ln>
                </p:spPr>
                <p:txBody>
                  <a:bodyPr wrap="none" rtlCol="0">
                    <a:spAutoFit/>
                  </a:bodyPr>
                  <a:lstStyle/>
                  <a:p>
                    <a:pPr algn="ctr"/>
                    <a:r>
                      <a:rPr lang="es-MX" b="1" dirty="0" smtClean="0">
                        <a:solidFill>
                          <a:schemeClr val="accent3">
                            <a:lumMod val="75000"/>
                          </a:schemeClr>
                        </a:solidFill>
                        <a:latin typeface="+mj-lt"/>
                      </a:rPr>
                      <a:t>Región de</a:t>
                    </a:r>
                  </a:p>
                  <a:p>
                    <a:pPr algn="ctr"/>
                    <a:r>
                      <a:rPr lang="es-MX" b="1" dirty="0">
                        <a:solidFill>
                          <a:schemeClr val="accent3">
                            <a:lumMod val="75000"/>
                          </a:schemeClr>
                        </a:solidFill>
                        <a:latin typeface="+mj-lt"/>
                      </a:rPr>
                      <a:t>Aceptar </a:t>
                    </a:r>
                    <a14:m>
                      <m:oMath xmlns:m="http://schemas.openxmlformats.org/officeDocument/2006/math">
                        <m:sSub>
                          <m:sSubPr>
                            <m:ctrlPr>
                              <a:rPr lang="es-MX" b="1" i="1">
                                <a:solidFill>
                                  <a:schemeClr val="accent3">
                                    <a:lumMod val="75000"/>
                                  </a:schemeClr>
                                </a:solidFill>
                                <a:latin typeface="Cambria Math" panose="02040503050406030204" pitchFamily="18" charset="0"/>
                              </a:rPr>
                            </m:ctrlPr>
                          </m:sSubPr>
                          <m:e>
                            <m:r>
                              <a:rPr lang="es-MX" b="1">
                                <a:solidFill>
                                  <a:schemeClr val="accent3">
                                    <a:lumMod val="75000"/>
                                  </a:schemeClr>
                                </a:solidFill>
                                <a:latin typeface="Cambria Math" panose="02040503050406030204" pitchFamily="18" charset="0"/>
                              </a:rPr>
                              <m:t>𝑯</m:t>
                            </m:r>
                          </m:e>
                          <m:sub>
                            <m:r>
                              <a:rPr lang="es-MX" b="1">
                                <a:solidFill>
                                  <a:schemeClr val="accent3">
                                    <a:lumMod val="75000"/>
                                  </a:schemeClr>
                                </a:solidFill>
                                <a:latin typeface="Cambria Math" panose="02040503050406030204" pitchFamily="18" charset="0"/>
                              </a:rPr>
                              <m:t>𝟎</m:t>
                            </m:r>
                          </m:sub>
                        </m:sSub>
                      </m:oMath>
                    </a14:m>
                    <a:endParaRPr lang="es-MX" b="1" dirty="0">
                      <a:solidFill>
                        <a:schemeClr val="accent3">
                          <a:lumMod val="75000"/>
                        </a:schemeClr>
                      </a:solidFill>
                      <a:latin typeface="+mj-lt"/>
                    </a:endParaRPr>
                  </a:p>
                  <a:p>
                    <a:pPr algn="ctr"/>
                    <a:r>
                      <a:rPr lang="es-MX" b="1" dirty="0">
                        <a:solidFill>
                          <a:schemeClr val="accent3">
                            <a:lumMod val="75000"/>
                          </a:schemeClr>
                        </a:solidFill>
                        <a:latin typeface="+mj-lt"/>
                      </a:rPr>
                      <a:t>1-</a:t>
                    </a:r>
                    <a:r>
                      <a:rPr lang="es-MX" b="1" dirty="0">
                        <a:solidFill>
                          <a:schemeClr val="accent3">
                            <a:lumMod val="75000"/>
                          </a:schemeClr>
                        </a:solidFill>
                        <a:latin typeface="+mj-lt"/>
                        <a:sym typeface="Symbol"/>
                      </a:rPr>
                      <a:t></a:t>
                    </a:r>
                    <a:endParaRPr lang="es-MX" b="1" dirty="0">
                      <a:solidFill>
                        <a:schemeClr val="accent3">
                          <a:lumMod val="75000"/>
                        </a:schemeClr>
                      </a:solidFill>
                      <a:latin typeface="+mj-lt"/>
                    </a:endParaRPr>
                  </a:p>
                </p:txBody>
              </p:sp>
            </mc:Choice>
            <mc:Fallback xmlns="">
              <p:sp>
                <p:nvSpPr>
                  <p:cNvPr id="20" name="54 CuadroTexto"/>
                  <p:cNvSpPr txBox="1">
                    <a:spLocks noRot="1" noChangeAspect="1" noMove="1" noResize="1" noEditPoints="1" noAdjustHandles="1" noChangeArrowheads="1" noChangeShapeType="1" noTextEdit="1"/>
                  </p:cNvSpPr>
                  <p:nvPr/>
                </p:nvSpPr>
                <p:spPr>
                  <a:xfrm>
                    <a:off x="4184272" y="3715951"/>
                    <a:ext cx="1093247" cy="738552"/>
                  </a:xfrm>
                  <a:prstGeom prst="rect">
                    <a:avLst/>
                  </a:prstGeom>
                  <a:blipFill>
                    <a:blip r:embed="rId4"/>
                    <a:stretch>
                      <a:fillRect l="-3828" t="-3289" b="-9868"/>
                    </a:stretch>
                  </a:blipFill>
                  <a:ln w="6350">
                    <a:noFill/>
                  </a:ln>
                </p:spPr>
                <p:txBody>
                  <a:bodyPr/>
                  <a:lstStyle/>
                  <a:p>
                    <a:r>
                      <a:rPr lang="es-MX">
                        <a:noFill/>
                      </a:rPr>
                      <a:t> </a:t>
                    </a:r>
                  </a:p>
                </p:txBody>
              </p:sp>
            </mc:Fallback>
          </mc:AlternateContent>
        </p:grpSp>
        <p:cxnSp>
          <p:nvCxnSpPr>
            <p:cNvPr id="10" name="79 Conector recto"/>
            <p:cNvCxnSpPr/>
            <p:nvPr/>
          </p:nvCxnSpPr>
          <p:spPr>
            <a:xfrm flipH="1">
              <a:off x="1187624" y="5589240"/>
              <a:ext cx="28803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80 Conector recto"/>
            <p:cNvCxnSpPr/>
            <p:nvPr/>
          </p:nvCxnSpPr>
          <p:spPr>
            <a:xfrm flipH="1">
              <a:off x="827584" y="5229200"/>
              <a:ext cx="648072"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81 Conector recto"/>
            <p:cNvCxnSpPr/>
            <p:nvPr/>
          </p:nvCxnSpPr>
          <p:spPr>
            <a:xfrm flipH="1">
              <a:off x="683568" y="5085184"/>
              <a:ext cx="792088"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82 Conector recto"/>
            <p:cNvCxnSpPr/>
            <p:nvPr/>
          </p:nvCxnSpPr>
          <p:spPr>
            <a:xfrm flipH="1">
              <a:off x="971600" y="5445224"/>
              <a:ext cx="432048" cy="36004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CuadroTexto 5"/>
              <p:cNvSpPr txBox="1"/>
              <p:nvPr/>
            </p:nvSpPr>
            <p:spPr>
              <a:xfrm>
                <a:off x="7915848" y="6016665"/>
                <a:ext cx="8200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𝜃</m:t>
                      </m:r>
                      <m:r>
                        <a:rPr lang="es-MX" b="0" i="1" smtClean="0">
                          <a:latin typeface="Cambria Math" panose="02040503050406030204" pitchFamily="18" charset="0"/>
                        </a:rPr>
                        <m:t>=</m:t>
                      </m:r>
                      <m:r>
                        <a:rPr lang="es-MX" b="0" i="1" smtClean="0">
                          <a:latin typeface="Cambria Math" panose="02040503050406030204" pitchFamily="18" charset="0"/>
                        </a:rPr>
                        <m:t>𝑘</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915848" y="6016665"/>
                <a:ext cx="820096" cy="369332"/>
              </a:xfrm>
              <a:prstGeom prst="rect">
                <a:avLst/>
              </a:prstGeom>
              <a:blipFill>
                <a:blip r:embed="rId5"/>
                <a:stretch>
                  <a:fillRect/>
                </a:stretch>
              </a:blipFill>
            </p:spPr>
            <p:txBody>
              <a:bodyPr/>
              <a:lstStyle/>
              <a:p>
                <a:r>
                  <a:rPr lang="es-MX">
                    <a:noFill/>
                  </a:rPr>
                  <a:t> </a:t>
                </a:r>
              </a:p>
            </p:txBody>
          </p:sp>
        </mc:Fallback>
      </mc:AlternateContent>
      <p:cxnSp>
        <p:nvCxnSpPr>
          <p:cNvPr id="7" name="Conector recto de flecha 6"/>
          <p:cNvCxnSpPr/>
          <p:nvPr/>
        </p:nvCxnSpPr>
        <p:spPr>
          <a:xfrm flipV="1">
            <a:off x="7417393" y="5187658"/>
            <a:ext cx="2778930" cy="34772"/>
          </a:xfrm>
          <a:prstGeom prst="straightConnector1">
            <a:avLst/>
          </a:prstGeom>
          <a:ln w="38100">
            <a:solidFill>
              <a:schemeClr val="accent3">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676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ensayo</a:t>
            </a:r>
            <a:endParaRPr lang="es-MX" dirty="0"/>
          </a:p>
        </p:txBody>
      </p:sp>
      <p:sp>
        <p:nvSpPr>
          <p:cNvPr id="3" name="Marcador de contenido 2"/>
          <p:cNvSpPr>
            <a:spLocks noGrp="1"/>
          </p:cNvSpPr>
          <p:nvPr>
            <p:ph sz="quarter" idx="1"/>
          </p:nvPr>
        </p:nvSpPr>
        <p:spPr/>
        <p:txBody>
          <a:bodyPr/>
          <a:lstStyle/>
          <a:p>
            <a:pPr algn="just"/>
            <a:r>
              <a:rPr lang="es-MX" b="1" dirty="0" smtClean="0"/>
              <a:t>Bilateral</a:t>
            </a:r>
          </a:p>
          <a:p>
            <a:pPr marL="0" indent="0" algn="just">
              <a:buNone/>
            </a:pPr>
            <a:r>
              <a:rPr lang="es-MX" dirty="0"/>
              <a:t>El investigador desea comprobar la hipótesis de un cambio en </a:t>
            </a:r>
            <a:r>
              <a:rPr lang="es-MX" dirty="0" smtClean="0"/>
              <a:t>el parámetro</a:t>
            </a:r>
            <a:r>
              <a:rPr lang="es-MX" dirty="0"/>
              <a:t>. El nivel de significancia se divide en dos y existen </a:t>
            </a:r>
            <a:r>
              <a:rPr lang="es-MX" dirty="0" smtClean="0"/>
              <a:t>dos regiones de </a:t>
            </a:r>
            <a:r>
              <a:rPr lang="es-MX" dirty="0"/>
              <a:t>rechazo.</a:t>
            </a:r>
            <a:endParaRPr lang="es-MX" b="1" dirty="0"/>
          </a:p>
        </p:txBody>
      </p:sp>
      <mc:AlternateContent xmlns:mc="http://schemas.openxmlformats.org/markup-compatibility/2006" xmlns:a14="http://schemas.microsoft.com/office/drawing/2010/main">
        <mc:Choice Requires="a14">
          <p:sp>
            <p:nvSpPr>
              <p:cNvPr id="5" name="CuadroTexto 4"/>
              <p:cNvSpPr txBox="1"/>
              <p:nvPr/>
            </p:nvSpPr>
            <p:spPr>
              <a:xfrm>
                <a:off x="1553260" y="3848100"/>
                <a:ext cx="1855829" cy="1815882"/>
              </a:xfrm>
              <a:prstGeom prst="rect">
                <a:avLst/>
              </a:prstGeom>
              <a:noFill/>
            </p:spPr>
            <p:txBody>
              <a:bodyPr wrap="none" rtlCol="0">
                <a:spAutoFit/>
              </a:bodyPr>
              <a:lstStyle/>
              <a:p>
                <a:r>
                  <a:rPr lang="es-MX" sz="2800" b="1" i="1" dirty="0" smtClean="0">
                    <a:latin typeface="Cambria Math" panose="02040503050406030204" pitchFamily="18" charset="0"/>
                  </a:rPr>
                  <a:t>Hipótesis:</a:t>
                </a:r>
              </a:p>
              <a:p>
                <a:endParaRPr lang="es-MX" sz="28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0</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m:t>
                      </m:r>
                      <m:r>
                        <a:rPr lang="es-MX" sz="2800" b="0" i="1" smtClean="0">
                          <a:latin typeface="Cambria Math" panose="02040503050406030204" pitchFamily="18" charset="0"/>
                        </a:rPr>
                        <m:t>𝑘</m:t>
                      </m:r>
                    </m:oMath>
                  </m:oMathPara>
                </a14:m>
                <a:endParaRPr lang="es-MX" sz="2800" b="0" dirty="0" smtClean="0"/>
              </a:p>
              <a:p>
                <a:pPr/>
                <a14:m>
                  <m:oMathPara xmlns:m="http://schemas.openxmlformats.org/officeDocument/2006/math">
                    <m:oMathParaPr>
                      <m:jc m:val="centerGroup"/>
                    </m:oMathParaPr>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𝐻</m:t>
                          </m:r>
                        </m:e>
                        <m:sub>
                          <m:r>
                            <a:rPr lang="es-MX" sz="2800" b="0" i="1" smtClean="0">
                              <a:latin typeface="Cambria Math" panose="02040503050406030204" pitchFamily="18" charset="0"/>
                            </a:rPr>
                            <m:t>𝑎</m:t>
                          </m:r>
                        </m:sub>
                      </m:sSub>
                      <m:r>
                        <a:rPr lang="es-MX" sz="2800" b="0" i="1" smtClean="0">
                          <a:latin typeface="Cambria Math" panose="02040503050406030204" pitchFamily="18" charset="0"/>
                        </a:rPr>
                        <m:t>:</m:t>
                      </m:r>
                      <m:r>
                        <a:rPr lang="es-MX" sz="2800" b="0" i="1" smtClean="0">
                          <a:latin typeface="Cambria Math" panose="02040503050406030204" pitchFamily="18" charset="0"/>
                        </a:rPr>
                        <m:t>𝜃</m:t>
                      </m:r>
                      <m:r>
                        <a:rPr lang="es-MX" sz="2800" b="0" i="1" smtClean="0">
                          <a:latin typeface="Cambria Math" panose="02040503050406030204" pitchFamily="18" charset="0"/>
                        </a:rPr>
                        <m:t>≠</m:t>
                      </m:r>
                      <m:r>
                        <a:rPr lang="es-MX" sz="2800" b="0" i="1" smtClean="0">
                          <a:latin typeface="Cambria Math" panose="02040503050406030204" pitchFamily="18" charset="0"/>
                        </a:rPr>
                        <m:t>𝑘</m:t>
                      </m:r>
                    </m:oMath>
                  </m:oMathPara>
                </a14:m>
                <a:endParaRPr lang="es-MX" sz="28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553260" y="3848100"/>
                <a:ext cx="1855829" cy="1815882"/>
              </a:xfrm>
              <a:prstGeom prst="rect">
                <a:avLst/>
              </a:prstGeom>
              <a:blipFill>
                <a:blip r:embed="rId2"/>
                <a:stretch>
                  <a:fillRect l="-6908" t="-3356"/>
                </a:stretch>
              </a:blipFill>
            </p:spPr>
            <p:txBody>
              <a:bodyPr/>
              <a:lstStyle/>
              <a:p>
                <a:r>
                  <a:rPr lang="es-MX">
                    <a:noFill/>
                  </a:rPr>
                  <a:t> </a:t>
                </a:r>
              </a:p>
            </p:txBody>
          </p:sp>
        </mc:Fallback>
      </mc:AlternateContent>
      <p:grpSp>
        <p:nvGrpSpPr>
          <p:cNvPr id="8" name="74 Grupo"/>
          <p:cNvGrpSpPr/>
          <p:nvPr/>
        </p:nvGrpSpPr>
        <p:grpSpPr>
          <a:xfrm>
            <a:off x="6040647" y="3413682"/>
            <a:ext cx="4446443" cy="2952328"/>
            <a:chOff x="2195603" y="1052736"/>
            <a:chExt cx="4446443" cy="2952328"/>
          </a:xfrm>
        </p:grpSpPr>
        <p:pic>
          <p:nvPicPr>
            <p:cNvPr id="9" name="Picture 4" descr="http://www.oocities.org/ar/vetterworld/estadistica/images/gaussnormal.gif"/>
            <p:cNvPicPr>
              <a:picLocks noChangeAspect="1" noChangeArrowheads="1"/>
            </p:cNvPicPr>
            <p:nvPr/>
          </p:nvPicPr>
          <p:blipFill>
            <a:blip r:embed="rId3" cstate="print"/>
            <a:srcRect/>
            <a:stretch>
              <a:fillRect/>
            </a:stretch>
          </p:blipFill>
          <p:spPr bwMode="auto">
            <a:xfrm>
              <a:off x="2195603" y="1052736"/>
              <a:ext cx="4404755" cy="2262356"/>
            </a:xfrm>
            <a:prstGeom prst="rect">
              <a:avLst/>
            </a:prstGeom>
            <a:noFill/>
          </p:spPr>
        </p:pic>
        <p:cxnSp>
          <p:nvCxnSpPr>
            <p:cNvPr id="10" name="33 Conector recto"/>
            <p:cNvCxnSpPr/>
            <p:nvPr/>
          </p:nvCxnSpPr>
          <p:spPr>
            <a:xfrm flipH="1" flipV="1">
              <a:off x="4382707" y="1052736"/>
              <a:ext cx="20351" cy="2031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34 Conector recto"/>
            <p:cNvCxnSpPr/>
            <p:nvPr/>
          </p:nvCxnSpPr>
          <p:spPr>
            <a:xfrm>
              <a:off x="5212163" y="2345356"/>
              <a:ext cx="0" cy="9233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 name="35 Conector recto"/>
            <p:cNvCxnSpPr/>
            <p:nvPr/>
          </p:nvCxnSpPr>
          <p:spPr>
            <a:xfrm>
              <a:off x="3545117" y="2345356"/>
              <a:ext cx="0" cy="9233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3" name="36 CuadroTexto"/>
            <p:cNvSpPr txBox="1"/>
            <p:nvPr/>
          </p:nvSpPr>
          <p:spPr>
            <a:xfrm>
              <a:off x="3306968" y="3176326"/>
              <a:ext cx="436848" cy="828738"/>
            </a:xfrm>
            <a:prstGeom prst="rect">
              <a:avLst/>
            </a:prstGeom>
            <a:noFill/>
          </p:spPr>
          <p:txBody>
            <a:bodyPr wrap="none" rtlCol="0">
              <a:spAutoFit/>
            </a:bodyPr>
            <a:lstStyle/>
            <a:p>
              <a:r>
                <a:rPr lang="es-MX" dirty="0" smtClean="0"/>
                <a:t>Z</a:t>
              </a:r>
              <a:r>
                <a:rPr lang="es-MX" sz="1000" dirty="0" smtClean="0"/>
                <a:t>0</a:t>
              </a:r>
            </a:p>
            <a:p>
              <a:r>
                <a:rPr lang="es-MX" dirty="0" smtClean="0"/>
                <a:t> </a:t>
              </a:r>
              <a:r>
                <a:rPr lang="es-MX" b="1" dirty="0" smtClean="0"/>
                <a:t>t</a:t>
              </a:r>
              <a:r>
                <a:rPr lang="es-MX" sz="1000" b="1" dirty="0" smtClean="0"/>
                <a:t>0</a:t>
              </a:r>
              <a:endParaRPr lang="es-MX" b="1" dirty="0"/>
            </a:p>
          </p:txBody>
        </p:sp>
        <p:sp>
          <p:nvSpPr>
            <p:cNvPr id="14" name="37 CuadroTexto"/>
            <p:cNvSpPr txBox="1"/>
            <p:nvPr/>
          </p:nvSpPr>
          <p:spPr>
            <a:xfrm>
              <a:off x="4974014" y="3176326"/>
              <a:ext cx="417410" cy="828738"/>
            </a:xfrm>
            <a:prstGeom prst="rect">
              <a:avLst/>
            </a:prstGeom>
            <a:noFill/>
          </p:spPr>
          <p:txBody>
            <a:bodyPr wrap="none" rtlCol="0">
              <a:spAutoFit/>
            </a:bodyPr>
            <a:lstStyle/>
            <a:p>
              <a:r>
                <a:rPr lang="es-MX" dirty="0" smtClean="0"/>
                <a:t>Z</a:t>
              </a:r>
              <a:r>
                <a:rPr lang="es-MX" sz="1000" dirty="0" smtClean="0"/>
                <a:t>1</a:t>
              </a:r>
            </a:p>
            <a:p>
              <a:r>
                <a:rPr lang="es-MX" dirty="0" smtClean="0"/>
                <a:t> </a:t>
              </a:r>
              <a:r>
                <a:rPr lang="es-MX" b="1" dirty="0" smtClean="0"/>
                <a:t>t</a:t>
              </a:r>
              <a:r>
                <a:rPr lang="es-MX" sz="800" b="1" dirty="0" smtClean="0"/>
                <a:t>0</a:t>
              </a:r>
              <a:endParaRPr lang="es-MX" sz="1000" b="1" dirty="0"/>
            </a:p>
          </p:txBody>
        </p:sp>
        <mc:AlternateContent xmlns:mc="http://schemas.openxmlformats.org/markup-compatibility/2006" xmlns:a14="http://schemas.microsoft.com/office/drawing/2010/main">
          <mc:Choice Requires="a14">
            <p:sp>
              <p:nvSpPr>
                <p:cNvPr id="15" name="38 CuadroTexto"/>
                <p:cNvSpPr txBox="1"/>
                <p:nvPr/>
              </p:nvSpPr>
              <p:spPr>
                <a:xfrm>
                  <a:off x="2336300" y="1433682"/>
                  <a:ext cx="1379605" cy="738472"/>
                </a:xfrm>
                <a:prstGeom prst="rect">
                  <a:avLst/>
                </a:prstGeom>
                <a:noFill/>
                <a:ln w="6350">
                  <a:noFill/>
                </a:ln>
              </p:spPr>
              <p:txBody>
                <a:bodyPr wrap="square" rtlCol="0">
                  <a:spAutoFit/>
                </a:bodyPr>
                <a:lstStyle>
                  <a:defPPr>
                    <a:defRPr lang="es-MX"/>
                  </a:defPPr>
                  <a:lvl1pPr>
                    <a:defRPr>
                      <a:solidFill>
                        <a:schemeClr val="accent1"/>
                      </a:solidFill>
                    </a:defRPr>
                  </a:lvl1pPr>
                </a:lstStyle>
                <a:p>
                  <a:r>
                    <a:rPr lang="es-MX" dirty="0" smtClean="0"/>
                    <a:t>Región de</a:t>
                  </a:r>
                </a:p>
                <a:p>
                  <a:r>
                    <a:rPr lang="es-MX" dirty="0"/>
                    <a:t>Rechazo </a:t>
                  </a:r>
                  <a14:m>
                    <m:oMath xmlns:m="http://schemas.openxmlformats.org/officeDocument/2006/math">
                      <m:f>
                        <m:fPr>
                          <m:ctrlPr>
                            <a:rPr lang="es-MX" b="0" i="1" smtClean="0">
                              <a:latin typeface="Cambria Math" panose="02040503050406030204" pitchFamily="18" charset="0"/>
                            </a:rPr>
                          </m:ctrlPr>
                        </m:fPr>
                        <m:num>
                          <m:r>
                            <a:rPr lang="es-MX" b="0" i="1" smtClean="0">
                              <a:latin typeface="Cambria Math" panose="02040503050406030204" pitchFamily="18" charset="0"/>
                            </a:rPr>
                            <m:t>𝛼</m:t>
                          </m:r>
                        </m:num>
                        <m:den>
                          <m:r>
                            <a:rPr lang="es-MX" b="0" i="1" smtClean="0">
                              <a:latin typeface="Cambria Math" panose="02040503050406030204" pitchFamily="18" charset="0"/>
                            </a:rPr>
                            <m:t>2</m:t>
                          </m:r>
                        </m:den>
                      </m:f>
                    </m:oMath>
                  </a14:m>
                  <a:endParaRPr lang="es-MX" dirty="0"/>
                </a:p>
              </p:txBody>
            </p:sp>
          </mc:Choice>
          <mc:Fallback xmlns="">
            <p:sp>
              <p:nvSpPr>
                <p:cNvPr id="15" name="38 CuadroTexto"/>
                <p:cNvSpPr txBox="1">
                  <a:spLocks noRot="1" noChangeAspect="1" noMove="1" noResize="1" noEditPoints="1" noAdjustHandles="1" noChangeArrowheads="1" noChangeShapeType="1" noTextEdit="1"/>
                </p:cNvSpPr>
                <p:nvPr/>
              </p:nvSpPr>
              <p:spPr>
                <a:xfrm>
                  <a:off x="2336300" y="1433682"/>
                  <a:ext cx="1379605" cy="738472"/>
                </a:xfrm>
                <a:prstGeom prst="rect">
                  <a:avLst/>
                </a:prstGeom>
                <a:blipFill>
                  <a:blip r:embed="rId4"/>
                  <a:stretch>
                    <a:fillRect l="-3540" t="-4098" b="-4098"/>
                  </a:stretch>
                </a:blipFill>
                <a:ln w="6350">
                  <a:noFill/>
                </a:ln>
              </p:spPr>
              <p:txBody>
                <a:bodyPr/>
                <a:lstStyle/>
                <a:p>
                  <a:r>
                    <a:rPr lang="es-MX">
                      <a:noFill/>
                    </a:rPr>
                    <a:t> </a:t>
                  </a:r>
                </a:p>
              </p:txBody>
            </p:sp>
          </mc:Fallback>
        </mc:AlternateContent>
        <p:cxnSp>
          <p:nvCxnSpPr>
            <p:cNvPr id="16" name="39 Conector recto de flecha"/>
            <p:cNvCxnSpPr/>
            <p:nvPr/>
          </p:nvCxnSpPr>
          <p:spPr>
            <a:xfrm>
              <a:off x="5212163" y="2345356"/>
              <a:ext cx="11113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40 Conector recto de flecha"/>
            <p:cNvCxnSpPr/>
            <p:nvPr/>
          </p:nvCxnSpPr>
          <p:spPr>
            <a:xfrm flipH="1">
              <a:off x="2513136" y="2327591"/>
              <a:ext cx="103198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41 CuadroTexto"/>
                <p:cNvSpPr txBox="1"/>
                <p:nvPr/>
              </p:nvSpPr>
              <p:spPr>
                <a:xfrm>
                  <a:off x="5036052" y="1531220"/>
                  <a:ext cx="1605994" cy="738472"/>
                </a:xfrm>
                <a:prstGeom prst="rect">
                  <a:avLst/>
                </a:prstGeom>
                <a:noFill/>
                <a:ln w="6350">
                  <a:noFill/>
                </a:ln>
              </p:spPr>
              <p:txBody>
                <a:bodyPr wrap="square" rtlCol="0">
                  <a:spAutoFit/>
                </a:bodyPr>
                <a:lstStyle/>
                <a:p>
                  <a:pPr algn="ctr"/>
                  <a:r>
                    <a:rPr lang="es-MX" dirty="0" smtClean="0">
                      <a:solidFill>
                        <a:schemeClr val="accent1">
                          <a:lumMod val="75000"/>
                        </a:schemeClr>
                      </a:solidFill>
                    </a:rPr>
                    <a:t>Región de</a:t>
                  </a:r>
                </a:p>
                <a:p>
                  <a:pPr algn="ctr"/>
                  <a:r>
                    <a:rPr lang="es-MX" dirty="0" smtClean="0">
                      <a:solidFill>
                        <a:schemeClr val="accent1">
                          <a:lumMod val="75000"/>
                        </a:schemeClr>
                      </a:solidFill>
                    </a:rPr>
                    <a:t>Rechazo </a:t>
                  </a:r>
                  <a14:m>
                    <m:oMath xmlns:m="http://schemas.openxmlformats.org/officeDocument/2006/math">
                      <m:f>
                        <m:fPr>
                          <m:ctrlPr>
                            <a:rPr lang="es-MX" i="1" dirty="0" smtClean="0">
                              <a:solidFill>
                                <a:schemeClr val="accent1">
                                  <a:lumMod val="75000"/>
                                </a:schemeClr>
                              </a:solidFill>
                              <a:latin typeface="Cambria Math" panose="02040503050406030204" pitchFamily="18" charset="0"/>
                              <a:sym typeface="Symbol"/>
                            </a:rPr>
                          </m:ctrlPr>
                        </m:fPr>
                        <m:num>
                          <m:r>
                            <a:rPr lang="es-MX" b="0" i="1" dirty="0" smtClean="0">
                              <a:solidFill>
                                <a:schemeClr val="accent1">
                                  <a:lumMod val="75000"/>
                                </a:schemeClr>
                              </a:solidFill>
                              <a:latin typeface="Cambria Math" panose="02040503050406030204" pitchFamily="18" charset="0"/>
                              <a:sym typeface="Symbol"/>
                            </a:rPr>
                            <m:t>𝛼</m:t>
                          </m:r>
                        </m:num>
                        <m:den>
                          <m:r>
                            <a:rPr lang="es-MX" i="1" dirty="0" smtClean="0">
                              <a:solidFill>
                                <a:schemeClr val="accent1">
                                  <a:lumMod val="75000"/>
                                </a:schemeClr>
                              </a:solidFill>
                              <a:latin typeface="Cambria Math" panose="02040503050406030204" pitchFamily="18" charset="0"/>
                              <a:sym typeface="Symbol"/>
                            </a:rPr>
                            <m:t>2</m:t>
                          </m:r>
                        </m:den>
                      </m:f>
                    </m:oMath>
                  </a14:m>
                  <a:endParaRPr lang="es-MX" dirty="0">
                    <a:solidFill>
                      <a:schemeClr val="accent1">
                        <a:lumMod val="75000"/>
                      </a:schemeClr>
                    </a:solidFill>
                  </a:endParaRPr>
                </a:p>
              </p:txBody>
            </p:sp>
          </mc:Choice>
          <mc:Fallback xmlns="">
            <p:sp>
              <p:nvSpPr>
                <p:cNvPr id="18" name="41 CuadroTexto"/>
                <p:cNvSpPr txBox="1">
                  <a:spLocks noRot="1" noChangeAspect="1" noMove="1" noResize="1" noEditPoints="1" noAdjustHandles="1" noChangeArrowheads="1" noChangeShapeType="1" noTextEdit="1"/>
                </p:cNvSpPr>
                <p:nvPr/>
              </p:nvSpPr>
              <p:spPr>
                <a:xfrm>
                  <a:off x="5036052" y="1531220"/>
                  <a:ext cx="1605994" cy="738472"/>
                </a:xfrm>
                <a:prstGeom prst="rect">
                  <a:avLst/>
                </a:prstGeom>
                <a:blipFill>
                  <a:blip r:embed="rId5"/>
                  <a:stretch>
                    <a:fillRect t="-4098" b="-4098"/>
                  </a:stretch>
                </a:blipFill>
                <a:ln w="6350">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42 CuadroTexto"/>
                <p:cNvSpPr txBox="1"/>
                <p:nvPr/>
              </p:nvSpPr>
              <p:spPr>
                <a:xfrm>
                  <a:off x="3757593" y="1823571"/>
                  <a:ext cx="1276247" cy="923330"/>
                </a:xfrm>
                <a:prstGeom prst="rect">
                  <a:avLst/>
                </a:prstGeom>
                <a:noFill/>
                <a:ln w="6350">
                  <a:noFill/>
                </a:ln>
              </p:spPr>
              <p:txBody>
                <a:bodyPr wrap="none" rtlCol="0">
                  <a:spAutoFit/>
                </a:bodyPr>
                <a:lstStyle/>
                <a:p>
                  <a:pPr algn="ctr"/>
                  <a:r>
                    <a:rPr lang="es-MX" b="1" dirty="0" smtClean="0">
                      <a:solidFill>
                        <a:schemeClr val="accent3">
                          <a:lumMod val="75000"/>
                        </a:schemeClr>
                      </a:solidFill>
                      <a:latin typeface="+mj-lt"/>
                    </a:rPr>
                    <a:t>Región de</a:t>
                  </a:r>
                </a:p>
                <a:p>
                  <a:pPr algn="ctr"/>
                  <a:r>
                    <a:rPr lang="es-MX" b="1" dirty="0">
                      <a:solidFill>
                        <a:schemeClr val="accent3">
                          <a:lumMod val="75000"/>
                        </a:schemeClr>
                      </a:solidFill>
                    </a:rPr>
                    <a:t>Aceptar </a:t>
                  </a:r>
                  <a14:m>
                    <m:oMath xmlns:m="http://schemas.openxmlformats.org/officeDocument/2006/math">
                      <m:sSub>
                        <m:sSubPr>
                          <m:ctrlPr>
                            <a:rPr lang="es-MX" b="1" i="1">
                              <a:solidFill>
                                <a:schemeClr val="accent3">
                                  <a:lumMod val="75000"/>
                                </a:schemeClr>
                              </a:solidFill>
                              <a:latin typeface="Cambria Math" panose="02040503050406030204" pitchFamily="18" charset="0"/>
                            </a:rPr>
                          </m:ctrlPr>
                        </m:sSubPr>
                        <m:e>
                          <m:r>
                            <a:rPr lang="es-MX" b="1" i="1">
                              <a:solidFill>
                                <a:schemeClr val="accent3">
                                  <a:lumMod val="75000"/>
                                </a:schemeClr>
                              </a:solidFill>
                              <a:latin typeface="Cambria Math" panose="02040503050406030204" pitchFamily="18" charset="0"/>
                            </a:rPr>
                            <m:t>𝑯</m:t>
                          </m:r>
                        </m:e>
                        <m:sub>
                          <m:r>
                            <a:rPr lang="es-MX" b="1" i="1">
                              <a:solidFill>
                                <a:schemeClr val="accent3">
                                  <a:lumMod val="75000"/>
                                </a:schemeClr>
                              </a:solidFill>
                              <a:latin typeface="Cambria Math" panose="02040503050406030204" pitchFamily="18" charset="0"/>
                            </a:rPr>
                            <m:t>𝟎</m:t>
                          </m:r>
                        </m:sub>
                      </m:sSub>
                    </m:oMath>
                  </a14:m>
                  <a:endParaRPr lang="es-MX" b="1" dirty="0" smtClean="0">
                    <a:solidFill>
                      <a:schemeClr val="accent3">
                        <a:lumMod val="75000"/>
                      </a:schemeClr>
                    </a:solidFill>
                    <a:latin typeface="+mj-lt"/>
                  </a:endParaRPr>
                </a:p>
                <a:p>
                  <a:pPr algn="ctr"/>
                  <a:r>
                    <a:rPr lang="es-MX" b="1" dirty="0" smtClean="0">
                      <a:solidFill>
                        <a:schemeClr val="accent3">
                          <a:lumMod val="75000"/>
                        </a:schemeClr>
                      </a:solidFill>
                      <a:latin typeface="+mj-lt"/>
                    </a:rPr>
                    <a:t>1-</a:t>
                  </a:r>
                  <a:r>
                    <a:rPr lang="es-MX" b="1" dirty="0" smtClean="0">
                      <a:solidFill>
                        <a:schemeClr val="accent3">
                          <a:lumMod val="75000"/>
                        </a:schemeClr>
                      </a:solidFill>
                      <a:latin typeface="+mj-lt"/>
                      <a:sym typeface="Symbol"/>
                    </a:rPr>
                    <a:t></a:t>
                  </a:r>
                  <a:endParaRPr lang="es-MX" b="1" dirty="0">
                    <a:solidFill>
                      <a:schemeClr val="accent3">
                        <a:lumMod val="75000"/>
                      </a:schemeClr>
                    </a:solidFill>
                    <a:latin typeface="+mj-lt"/>
                  </a:endParaRPr>
                </a:p>
              </p:txBody>
            </p:sp>
          </mc:Choice>
          <mc:Fallback xmlns="">
            <p:sp>
              <p:nvSpPr>
                <p:cNvPr id="19" name="42 CuadroTexto"/>
                <p:cNvSpPr txBox="1">
                  <a:spLocks noRot="1" noChangeAspect="1" noMove="1" noResize="1" noEditPoints="1" noAdjustHandles="1" noChangeArrowheads="1" noChangeShapeType="1" noTextEdit="1"/>
                </p:cNvSpPr>
                <p:nvPr/>
              </p:nvSpPr>
              <p:spPr>
                <a:xfrm>
                  <a:off x="3757593" y="1823571"/>
                  <a:ext cx="1276247" cy="923330"/>
                </a:xfrm>
                <a:prstGeom prst="rect">
                  <a:avLst/>
                </a:prstGeom>
                <a:blipFill>
                  <a:blip r:embed="rId6"/>
                  <a:stretch>
                    <a:fillRect l="-3333" t="-3289" b="-9868"/>
                  </a:stretch>
                </a:blipFill>
                <a:ln w="6350">
                  <a:noFill/>
                </a:ln>
              </p:spPr>
              <p:txBody>
                <a:bodyPr/>
                <a:lstStyle/>
                <a:p>
                  <a:r>
                    <a:rPr lang="es-MX">
                      <a:noFill/>
                    </a:rPr>
                    <a:t> </a:t>
                  </a:r>
                </a:p>
              </p:txBody>
            </p:sp>
          </mc:Fallback>
        </mc:AlternateContent>
        <p:cxnSp>
          <p:nvCxnSpPr>
            <p:cNvPr id="20" name="31 Conector recto"/>
            <p:cNvCxnSpPr/>
            <p:nvPr/>
          </p:nvCxnSpPr>
          <p:spPr>
            <a:xfrm>
              <a:off x="5220072" y="2636912"/>
              <a:ext cx="36004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49 Conector recto"/>
            <p:cNvCxnSpPr/>
            <p:nvPr/>
          </p:nvCxnSpPr>
          <p:spPr>
            <a:xfrm>
              <a:off x="5220072" y="2780928"/>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55 Conector recto"/>
            <p:cNvCxnSpPr/>
            <p:nvPr/>
          </p:nvCxnSpPr>
          <p:spPr>
            <a:xfrm>
              <a:off x="5220072" y="2492896"/>
              <a:ext cx="50405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59 Conector recto"/>
            <p:cNvCxnSpPr/>
            <p:nvPr/>
          </p:nvCxnSpPr>
          <p:spPr>
            <a:xfrm>
              <a:off x="5580112" y="2780928"/>
              <a:ext cx="28803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64 Conector recto"/>
            <p:cNvCxnSpPr/>
            <p:nvPr/>
          </p:nvCxnSpPr>
          <p:spPr>
            <a:xfrm flipH="1">
              <a:off x="3275856" y="2852936"/>
              <a:ext cx="28803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66 Conector recto"/>
            <p:cNvCxnSpPr/>
            <p:nvPr/>
          </p:nvCxnSpPr>
          <p:spPr>
            <a:xfrm flipH="1">
              <a:off x="2915816" y="2492896"/>
              <a:ext cx="648072"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68 Conector recto"/>
            <p:cNvCxnSpPr/>
            <p:nvPr/>
          </p:nvCxnSpPr>
          <p:spPr>
            <a:xfrm flipH="1">
              <a:off x="2771800" y="2348880"/>
              <a:ext cx="792088"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70 Conector recto"/>
            <p:cNvCxnSpPr/>
            <p:nvPr/>
          </p:nvCxnSpPr>
          <p:spPr>
            <a:xfrm flipH="1">
              <a:off x="3059832" y="2708920"/>
              <a:ext cx="432048" cy="36004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CuadroTexto 5"/>
              <p:cNvSpPr txBox="1"/>
              <p:nvPr/>
            </p:nvSpPr>
            <p:spPr>
              <a:xfrm>
                <a:off x="7882172" y="5543263"/>
                <a:ext cx="82009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𝜃</m:t>
                      </m:r>
                      <m:r>
                        <a:rPr lang="es-MX" b="0" i="1" smtClean="0">
                          <a:latin typeface="Cambria Math" panose="02040503050406030204" pitchFamily="18" charset="0"/>
                        </a:rPr>
                        <m:t>=</m:t>
                      </m:r>
                      <m:r>
                        <a:rPr lang="es-MX" b="0" i="1" smtClean="0">
                          <a:latin typeface="Cambria Math" panose="02040503050406030204" pitchFamily="18" charset="0"/>
                        </a:rPr>
                        <m:t>𝑘</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7882172" y="5543263"/>
                <a:ext cx="820096" cy="369332"/>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0196634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IC para una media</a:t>
            </a:r>
            <a:endParaRPr lang="es-MX" dirty="0"/>
          </a:p>
        </p:txBody>
      </p:sp>
      <p:pic>
        <p:nvPicPr>
          <p:cNvPr id="4" name="Imagen 3"/>
          <p:cNvPicPr>
            <a:picLocks noChangeAspect="1"/>
          </p:cNvPicPr>
          <p:nvPr/>
        </p:nvPicPr>
        <p:blipFill>
          <a:blip r:embed="rId2"/>
          <a:stretch>
            <a:fillRect/>
          </a:stretch>
        </p:blipFill>
        <p:spPr>
          <a:xfrm>
            <a:off x="713396" y="1777915"/>
            <a:ext cx="7590681" cy="143941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p14:cNvContentPartPr/>
              <p14:nvPr/>
            </p14:nvContentPartPr>
            <p14:xfrm>
              <a:off x="2059827" y="2788000"/>
              <a:ext cx="1961640" cy="57240"/>
            </p14:xfrm>
          </p:contentPart>
        </mc:Choice>
        <mc:Fallback xmlns="">
          <p:pic>
            <p:nvPicPr>
              <p:cNvPr id="9" name="Entrada de lápiz 8"/>
              <p:cNvPicPr/>
              <p:nvPr/>
            </p:nvPicPr>
            <p:blipFill>
              <a:blip r:embed="rId4"/>
              <a:stretch>
                <a:fillRect/>
              </a:stretch>
            </p:blipFill>
            <p:spPr>
              <a:xfrm>
                <a:off x="2054067" y="2780800"/>
                <a:ext cx="19742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p14:cNvContentPartPr/>
              <p14:nvPr/>
            </p14:nvContentPartPr>
            <p14:xfrm>
              <a:off x="5382627" y="2304520"/>
              <a:ext cx="365400" cy="73080"/>
            </p14:xfrm>
          </p:contentPart>
        </mc:Choice>
        <mc:Fallback xmlns="">
          <p:pic>
            <p:nvPicPr>
              <p:cNvPr id="13" name="Entrada de lápiz 12"/>
              <p:cNvPicPr/>
              <p:nvPr/>
            </p:nvPicPr>
            <p:blipFill>
              <a:blip r:embed="rId6"/>
              <a:stretch>
                <a:fillRect/>
              </a:stretch>
            </p:blipFill>
            <p:spPr>
              <a:xfrm>
                <a:off x="5373987" y="2295520"/>
                <a:ext cx="383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Entrada de lápiz 22"/>
              <p14:cNvContentPartPr/>
              <p14:nvPr/>
            </p14:nvContentPartPr>
            <p14:xfrm>
              <a:off x="3260427" y="2055040"/>
              <a:ext cx="1667160" cy="38520"/>
            </p14:xfrm>
          </p:contentPart>
        </mc:Choice>
        <mc:Fallback xmlns="">
          <p:pic>
            <p:nvPicPr>
              <p:cNvPr id="23" name="Entrada de lápiz 22"/>
              <p:cNvPicPr/>
              <p:nvPr/>
            </p:nvPicPr>
            <p:blipFill>
              <a:blip r:embed="rId8"/>
              <a:stretch>
                <a:fillRect/>
              </a:stretch>
            </p:blipFill>
            <p:spPr>
              <a:xfrm>
                <a:off x="3256467" y="2048560"/>
                <a:ext cx="1674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Entrada de lápiz 27"/>
              <p14:cNvContentPartPr/>
              <p14:nvPr/>
            </p14:nvContentPartPr>
            <p14:xfrm>
              <a:off x="8730627" y="2178520"/>
              <a:ext cx="90720" cy="0"/>
            </p14:xfrm>
          </p:contentPart>
        </mc:Choice>
        <mc:Fallback xmlns="">
          <p:pic>
            <p:nvPicPr>
              <p:cNvPr id="28" name="Entrada de lápiz 27"/>
              <p:cNvPicPr/>
              <p:nvPr/>
            </p:nvPicPr>
            <p:blipFill>
              <a:blip r:embed="rId10"/>
              <a:stretch>
                <a:fillRect/>
              </a:stretch>
            </p:blipFill>
            <p:spPr>
              <a:xfrm>
                <a:off x="0" y="0"/>
                <a:ext cx="9072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Entrada de lápiz 49"/>
              <p14:cNvContentPartPr/>
              <p14:nvPr/>
            </p14:nvContentPartPr>
            <p14:xfrm>
              <a:off x="11337387" y="2422960"/>
              <a:ext cx="0" cy="9720"/>
            </p14:xfrm>
          </p:contentPart>
        </mc:Choice>
        <mc:Fallback xmlns="">
          <p:pic>
            <p:nvPicPr>
              <p:cNvPr id="50" name="Entrada de lápiz 49"/>
              <p:cNvPicPr/>
              <p:nvPr/>
            </p:nvPicPr>
            <p:blipFill>
              <a:blip r:embed="rId12"/>
              <a:stretch>
                <a:fillRect/>
              </a:stretch>
            </p:blipFill>
            <p:spPr>
              <a:xfrm>
                <a:off x="0" y="0"/>
                <a:ext cx="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Entrada de lápiz 62"/>
              <p14:cNvContentPartPr/>
              <p14:nvPr/>
            </p14:nvContentPartPr>
            <p14:xfrm>
              <a:off x="1800987" y="2803840"/>
              <a:ext cx="2001600" cy="61200"/>
            </p14:xfrm>
          </p:contentPart>
        </mc:Choice>
        <mc:Fallback xmlns="">
          <p:pic>
            <p:nvPicPr>
              <p:cNvPr id="63" name="Entrada de lápiz 62"/>
              <p:cNvPicPr/>
              <p:nvPr/>
            </p:nvPicPr>
            <p:blipFill>
              <a:blip r:embed="rId14"/>
              <a:stretch>
                <a:fillRect/>
              </a:stretch>
            </p:blipFill>
            <p:spPr>
              <a:xfrm>
                <a:off x="1797027" y="2799880"/>
                <a:ext cx="2008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Entrada de lápiz 63"/>
              <p14:cNvContentPartPr/>
              <p14:nvPr/>
            </p14:nvContentPartPr>
            <p14:xfrm>
              <a:off x="3950547" y="2776480"/>
              <a:ext cx="509760" cy="15480"/>
            </p14:xfrm>
          </p:contentPart>
        </mc:Choice>
        <mc:Fallback xmlns="">
          <p:pic>
            <p:nvPicPr>
              <p:cNvPr id="64" name="Entrada de lápiz 63"/>
              <p:cNvPicPr/>
              <p:nvPr/>
            </p:nvPicPr>
            <p:blipFill>
              <a:blip r:embed="rId16"/>
              <a:stretch>
                <a:fillRect/>
              </a:stretch>
            </p:blipFill>
            <p:spPr>
              <a:xfrm>
                <a:off x="3946587" y="2768200"/>
                <a:ext cx="522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Entrada de lápiz 84"/>
              <p14:cNvContentPartPr/>
              <p14:nvPr/>
            </p14:nvContentPartPr>
            <p14:xfrm>
              <a:off x="3443307" y="3640480"/>
              <a:ext cx="0" cy="151560"/>
            </p14:xfrm>
          </p:contentPart>
        </mc:Choice>
        <mc:Fallback xmlns="">
          <p:pic>
            <p:nvPicPr>
              <p:cNvPr id="85" name="Entrada de lápiz 84"/>
              <p:cNvPicPr/>
              <p:nvPr/>
            </p:nvPicPr>
            <p:blipFill>
              <a:blip r:embed="rId18"/>
              <a:stretch>
                <a:fillRect/>
              </a:stretch>
            </p:blipFill>
            <p:spPr>
              <a:xfrm>
                <a:off x="0" y="0"/>
                <a:ext cx="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3" name="Entrada de lápiz 152"/>
              <p14:cNvContentPartPr/>
              <p14:nvPr/>
            </p14:nvContentPartPr>
            <p14:xfrm>
              <a:off x="1186107" y="6749440"/>
              <a:ext cx="15480" cy="0"/>
            </p14:xfrm>
          </p:contentPart>
        </mc:Choice>
        <mc:Fallback xmlns="">
          <p:pic>
            <p:nvPicPr>
              <p:cNvPr id="153" name="Entrada de lápiz 152"/>
              <p:cNvPicPr/>
              <p:nvPr/>
            </p:nvPicPr>
            <p:blipFill>
              <a:blip r:embed="rId20"/>
              <a:stretch>
                <a:fillRect/>
              </a:stretch>
            </p:blipFill>
            <p:spPr>
              <a:xfrm>
                <a:off x="0" y="0"/>
                <a:ext cx="15480" cy="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2" name="Entrada de lápiz 161"/>
              <p14:cNvContentPartPr/>
              <p14:nvPr/>
            </p14:nvContentPartPr>
            <p14:xfrm>
              <a:off x="522267" y="6430840"/>
              <a:ext cx="1068840" cy="404640"/>
            </p14:xfrm>
          </p:contentPart>
        </mc:Choice>
        <mc:Fallback xmlns="">
          <p:pic>
            <p:nvPicPr>
              <p:cNvPr id="162" name="Entrada de lápiz 161"/>
              <p:cNvPicPr/>
              <p:nvPr/>
            </p:nvPicPr>
            <p:blipFill>
              <a:blip r:embed="rId22"/>
              <a:stretch>
                <a:fillRect/>
              </a:stretch>
            </p:blipFill>
            <p:spPr>
              <a:xfrm>
                <a:off x="516867" y="6423280"/>
                <a:ext cx="10850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6" name="Entrada de lápiz 215"/>
              <p14:cNvContentPartPr/>
              <p14:nvPr/>
            </p14:nvContentPartPr>
            <p14:xfrm>
              <a:off x="4170507" y="3333040"/>
              <a:ext cx="388440" cy="299520"/>
            </p14:xfrm>
          </p:contentPart>
        </mc:Choice>
        <mc:Fallback xmlns="">
          <p:pic>
            <p:nvPicPr>
              <p:cNvPr id="216" name="Entrada de lápiz 215"/>
              <p:cNvPicPr/>
              <p:nvPr/>
            </p:nvPicPr>
            <p:blipFill>
              <a:blip r:embed="rId24"/>
              <a:stretch>
                <a:fillRect/>
              </a:stretch>
            </p:blipFill>
            <p:spPr>
              <a:xfrm>
                <a:off x="4160067" y="3322960"/>
                <a:ext cx="408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9" name="Entrada de lápiz 218"/>
              <p14:cNvContentPartPr/>
              <p14:nvPr/>
            </p14:nvContentPartPr>
            <p14:xfrm>
              <a:off x="7601667" y="3748480"/>
              <a:ext cx="267120" cy="146880"/>
            </p14:xfrm>
          </p:contentPart>
        </mc:Choice>
        <mc:Fallback xmlns="">
          <p:pic>
            <p:nvPicPr>
              <p:cNvPr id="219" name="Entrada de lápiz 218"/>
              <p:cNvPicPr/>
              <p:nvPr/>
            </p:nvPicPr>
            <p:blipFill>
              <a:blip r:embed="rId26"/>
              <a:stretch>
                <a:fillRect/>
              </a:stretch>
            </p:blipFill>
            <p:spPr>
              <a:xfrm>
                <a:off x="7592307" y="3739120"/>
                <a:ext cx="288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3" name="Entrada de lápiz 222"/>
              <p14:cNvContentPartPr/>
              <p14:nvPr/>
            </p14:nvContentPartPr>
            <p14:xfrm>
              <a:off x="566547" y="4543000"/>
              <a:ext cx="3153600" cy="2199240"/>
            </p14:xfrm>
          </p:contentPart>
        </mc:Choice>
        <mc:Fallback xmlns="">
          <p:pic>
            <p:nvPicPr>
              <p:cNvPr id="223" name="Entrada de lápiz 222"/>
              <p:cNvPicPr/>
              <p:nvPr/>
            </p:nvPicPr>
            <p:blipFill>
              <a:blip r:embed="rId28"/>
              <a:stretch>
                <a:fillRect/>
              </a:stretch>
            </p:blipFill>
            <p:spPr>
              <a:xfrm>
                <a:off x="557187" y="4534000"/>
                <a:ext cx="3171600" cy="2220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0" name="Entrada de lápiz 239"/>
              <p14:cNvContentPartPr/>
              <p14:nvPr/>
            </p14:nvContentPartPr>
            <p14:xfrm>
              <a:off x="2938947" y="3242680"/>
              <a:ext cx="1865880" cy="871200"/>
            </p14:xfrm>
          </p:contentPart>
        </mc:Choice>
        <mc:Fallback xmlns="">
          <p:pic>
            <p:nvPicPr>
              <p:cNvPr id="240" name="Entrada de lápiz 239"/>
              <p:cNvPicPr/>
              <p:nvPr/>
            </p:nvPicPr>
            <p:blipFill>
              <a:blip r:embed="rId30"/>
              <a:stretch>
                <a:fillRect/>
              </a:stretch>
            </p:blipFill>
            <p:spPr>
              <a:xfrm>
                <a:off x="2893947" y="3119200"/>
                <a:ext cx="1973880" cy="111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3" name="Entrada de lápiz 242"/>
              <p14:cNvContentPartPr/>
              <p14:nvPr/>
            </p14:nvContentPartPr>
            <p14:xfrm>
              <a:off x="3036867" y="3493960"/>
              <a:ext cx="1550160" cy="446040"/>
            </p14:xfrm>
          </p:contentPart>
        </mc:Choice>
        <mc:Fallback xmlns="">
          <p:pic>
            <p:nvPicPr>
              <p:cNvPr id="243" name="Entrada de lápiz 242"/>
              <p:cNvPicPr/>
              <p:nvPr/>
            </p:nvPicPr>
            <p:blipFill>
              <a:blip r:embed="rId32"/>
              <a:stretch>
                <a:fillRect/>
              </a:stretch>
            </p:blipFill>
            <p:spPr>
              <a:xfrm>
                <a:off x="2998347" y="3387400"/>
                <a:ext cx="164340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3" name="Entrada de lápiz 282"/>
              <p14:cNvContentPartPr/>
              <p14:nvPr/>
            </p14:nvContentPartPr>
            <p14:xfrm>
              <a:off x="7082547" y="1775680"/>
              <a:ext cx="4527000" cy="1105920"/>
            </p14:xfrm>
          </p:contentPart>
        </mc:Choice>
        <mc:Fallback xmlns="">
          <p:pic>
            <p:nvPicPr>
              <p:cNvPr id="283" name="Entrada de lápiz 282"/>
              <p:cNvPicPr/>
              <p:nvPr/>
            </p:nvPicPr>
            <p:blipFill>
              <a:blip r:embed="rId34"/>
              <a:stretch>
                <a:fillRect/>
              </a:stretch>
            </p:blipFill>
            <p:spPr>
              <a:xfrm>
                <a:off x="7072827" y="1767040"/>
                <a:ext cx="4548960" cy="112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7" name="Entrada de lápiz 336"/>
              <p14:cNvContentPartPr/>
              <p14:nvPr/>
            </p14:nvContentPartPr>
            <p14:xfrm>
              <a:off x="8877507" y="3613840"/>
              <a:ext cx="60840" cy="0"/>
            </p14:xfrm>
          </p:contentPart>
        </mc:Choice>
        <mc:Fallback xmlns="">
          <p:pic>
            <p:nvPicPr>
              <p:cNvPr id="337" name="Entrada de lápiz 336"/>
              <p:cNvPicPr/>
              <p:nvPr/>
            </p:nvPicPr>
            <p:blipFill>
              <a:blip r:embed="rId36"/>
              <a:stretch>
                <a:fillRect/>
              </a:stretch>
            </p:blipFill>
            <p:spPr>
              <a:xfrm>
                <a:off x="0" y="0"/>
                <a:ext cx="60840" cy="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5" name="Entrada de lápiz 344"/>
              <p14:cNvContentPartPr/>
              <p14:nvPr/>
            </p14:nvContentPartPr>
            <p14:xfrm>
              <a:off x="845187" y="3334840"/>
              <a:ext cx="2751840" cy="534960"/>
            </p14:xfrm>
          </p:contentPart>
        </mc:Choice>
        <mc:Fallback xmlns="">
          <p:pic>
            <p:nvPicPr>
              <p:cNvPr id="345" name="Entrada de lápiz 344"/>
              <p:cNvPicPr/>
              <p:nvPr/>
            </p:nvPicPr>
            <p:blipFill>
              <a:blip r:embed="rId38"/>
              <a:stretch>
                <a:fillRect/>
              </a:stretch>
            </p:blipFill>
            <p:spPr>
              <a:xfrm>
                <a:off x="837267" y="3322960"/>
                <a:ext cx="27648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0" name="Entrada de lápiz 369"/>
              <p14:cNvContentPartPr/>
              <p14:nvPr/>
            </p14:nvContentPartPr>
            <p14:xfrm>
              <a:off x="10256667" y="2509000"/>
              <a:ext cx="469800" cy="70920"/>
            </p14:xfrm>
          </p:contentPart>
        </mc:Choice>
        <mc:Fallback xmlns="">
          <p:pic>
            <p:nvPicPr>
              <p:cNvPr id="370" name="Entrada de lápiz 369"/>
              <p:cNvPicPr/>
              <p:nvPr/>
            </p:nvPicPr>
            <p:blipFill>
              <a:blip r:embed="rId40"/>
              <a:stretch>
                <a:fillRect/>
              </a:stretch>
            </p:blipFill>
            <p:spPr>
              <a:xfrm>
                <a:off x="10248747" y="2504320"/>
                <a:ext cx="484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1" name="Entrada de lápiz 370"/>
              <p14:cNvContentPartPr/>
              <p14:nvPr/>
            </p14:nvContentPartPr>
            <p14:xfrm>
              <a:off x="8586987" y="3175720"/>
              <a:ext cx="3455280" cy="1585080"/>
            </p14:xfrm>
          </p:contentPart>
        </mc:Choice>
        <mc:Fallback xmlns="">
          <p:pic>
            <p:nvPicPr>
              <p:cNvPr id="371" name="Entrada de lápiz 370"/>
              <p:cNvPicPr/>
              <p:nvPr/>
            </p:nvPicPr>
            <p:blipFill>
              <a:blip r:embed="rId42"/>
              <a:stretch>
                <a:fillRect/>
              </a:stretch>
            </p:blipFill>
            <p:spPr>
              <a:xfrm>
                <a:off x="8578707" y="3164560"/>
                <a:ext cx="347328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5" name="Entrada de lápiz 374"/>
              <p14:cNvContentPartPr/>
              <p14:nvPr/>
            </p14:nvContentPartPr>
            <p14:xfrm>
              <a:off x="10253427" y="3871960"/>
              <a:ext cx="1732320" cy="124560"/>
            </p14:xfrm>
          </p:contentPart>
        </mc:Choice>
        <mc:Fallback xmlns="">
          <p:pic>
            <p:nvPicPr>
              <p:cNvPr id="375" name="Entrada de lápiz 374"/>
              <p:cNvPicPr/>
              <p:nvPr/>
            </p:nvPicPr>
            <p:blipFill>
              <a:blip r:embed="rId44"/>
              <a:stretch>
                <a:fillRect/>
              </a:stretch>
            </p:blipFill>
            <p:spPr>
              <a:xfrm>
                <a:off x="10245147" y="3863680"/>
                <a:ext cx="1751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6" name="Entrada de lápiz 405"/>
              <p14:cNvContentPartPr/>
              <p14:nvPr/>
            </p14:nvContentPartPr>
            <p14:xfrm>
              <a:off x="8712267" y="4667200"/>
              <a:ext cx="3372480" cy="233640"/>
            </p14:xfrm>
          </p:contentPart>
        </mc:Choice>
        <mc:Fallback xmlns="">
          <p:pic>
            <p:nvPicPr>
              <p:cNvPr id="406" name="Entrada de lápiz 405"/>
              <p:cNvPicPr/>
              <p:nvPr/>
            </p:nvPicPr>
            <p:blipFill>
              <a:blip r:embed="rId46"/>
              <a:stretch>
                <a:fillRect/>
              </a:stretch>
            </p:blipFill>
            <p:spPr>
              <a:xfrm>
                <a:off x="8707227" y="4659280"/>
                <a:ext cx="3386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9" name="Entrada de lápiz 408"/>
              <p14:cNvContentPartPr/>
              <p14:nvPr/>
            </p14:nvContentPartPr>
            <p14:xfrm>
              <a:off x="9292947" y="5385400"/>
              <a:ext cx="873000" cy="396000"/>
            </p14:xfrm>
          </p:contentPart>
        </mc:Choice>
        <mc:Fallback xmlns="">
          <p:pic>
            <p:nvPicPr>
              <p:cNvPr id="409" name="Entrada de lápiz 408"/>
              <p:cNvPicPr/>
              <p:nvPr/>
            </p:nvPicPr>
            <p:blipFill>
              <a:blip r:embed="rId48"/>
              <a:stretch>
                <a:fillRect/>
              </a:stretch>
            </p:blipFill>
            <p:spPr>
              <a:xfrm>
                <a:off x="9284667" y="5376040"/>
                <a:ext cx="890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5" name="Entrada de lápiz 424"/>
              <p14:cNvContentPartPr/>
              <p14:nvPr/>
            </p14:nvContentPartPr>
            <p14:xfrm>
              <a:off x="10414707" y="5114320"/>
              <a:ext cx="1603080" cy="621360"/>
            </p14:xfrm>
          </p:contentPart>
        </mc:Choice>
        <mc:Fallback xmlns="">
          <p:pic>
            <p:nvPicPr>
              <p:cNvPr id="425" name="Entrada de lápiz 424"/>
              <p:cNvPicPr/>
              <p:nvPr/>
            </p:nvPicPr>
            <p:blipFill>
              <a:blip r:embed="rId50"/>
              <a:stretch>
                <a:fillRect/>
              </a:stretch>
            </p:blipFill>
            <p:spPr>
              <a:xfrm>
                <a:off x="10406787" y="5106400"/>
                <a:ext cx="161892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7" name="Entrada de lápiz 426"/>
              <p14:cNvContentPartPr/>
              <p14:nvPr/>
            </p14:nvContentPartPr>
            <p14:xfrm>
              <a:off x="10586787" y="5440120"/>
              <a:ext cx="246960" cy="333000"/>
            </p14:xfrm>
          </p:contentPart>
        </mc:Choice>
        <mc:Fallback xmlns="">
          <p:pic>
            <p:nvPicPr>
              <p:cNvPr id="427" name="Entrada de lápiz 426"/>
              <p:cNvPicPr/>
              <p:nvPr/>
            </p:nvPicPr>
            <p:blipFill>
              <a:blip r:embed="rId52"/>
              <a:stretch>
                <a:fillRect/>
              </a:stretch>
            </p:blipFill>
            <p:spPr>
              <a:xfrm>
                <a:off x="10577787" y="5431480"/>
                <a:ext cx="2649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4" name="Entrada de lápiz 433"/>
              <p14:cNvContentPartPr/>
              <p14:nvPr/>
            </p14:nvContentPartPr>
            <p14:xfrm>
              <a:off x="6162387" y="4268680"/>
              <a:ext cx="1117800" cy="398520"/>
            </p14:xfrm>
          </p:contentPart>
        </mc:Choice>
        <mc:Fallback xmlns="">
          <p:pic>
            <p:nvPicPr>
              <p:cNvPr id="434" name="Entrada de lápiz 433"/>
              <p:cNvPicPr/>
              <p:nvPr/>
            </p:nvPicPr>
            <p:blipFill>
              <a:blip r:embed="rId54"/>
              <a:stretch>
                <a:fillRect/>
              </a:stretch>
            </p:blipFill>
            <p:spPr>
              <a:xfrm>
                <a:off x="6117747" y="4163920"/>
                <a:ext cx="121716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5" name="Entrada de lápiz 434"/>
              <p14:cNvContentPartPr/>
              <p14:nvPr/>
            </p14:nvContentPartPr>
            <p14:xfrm>
              <a:off x="7774827" y="2530960"/>
              <a:ext cx="277920" cy="39600"/>
            </p14:xfrm>
          </p:contentPart>
        </mc:Choice>
        <mc:Fallback xmlns="">
          <p:pic>
            <p:nvPicPr>
              <p:cNvPr id="435" name="Entrada de lápiz 434"/>
              <p:cNvPicPr/>
              <p:nvPr/>
            </p:nvPicPr>
            <p:blipFill>
              <a:blip r:embed="rId56"/>
              <a:stretch>
                <a:fillRect/>
              </a:stretch>
            </p:blipFill>
            <p:spPr>
              <a:xfrm>
                <a:off x="7766547" y="2527000"/>
                <a:ext cx="2959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6" name="Entrada de lápiz 435"/>
              <p14:cNvContentPartPr/>
              <p14:nvPr/>
            </p14:nvContentPartPr>
            <p14:xfrm>
              <a:off x="3510987" y="3101920"/>
              <a:ext cx="288000" cy="6480"/>
            </p14:xfrm>
          </p:contentPart>
        </mc:Choice>
        <mc:Fallback xmlns="">
          <p:pic>
            <p:nvPicPr>
              <p:cNvPr id="436" name="Entrada de lápiz 435"/>
              <p:cNvPicPr/>
              <p:nvPr/>
            </p:nvPicPr>
            <p:blipFill>
              <a:blip r:embed="rId58"/>
              <a:stretch>
                <a:fillRect/>
              </a:stretch>
            </p:blipFill>
            <p:spPr>
              <a:xfrm>
                <a:off x="3504867" y="3095800"/>
                <a:ext cx="303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7" name="Entrada de lápiz 436"/>
              <p14:cNvContentPartPr/>
              <p14:nvPr/>
            </p14:nvContentPartPr>
            <p14:xfrm>
              <a:off x="7309707" y="3501880"/>
              <a:ext cx="513000" cy="46440"/>
            </p14:xfrm>
          </p:contentPart>
        </mc:Choice>
        <mc:Fallback xmlns="">
          <p:pic>
            <p:nvPicPr>
              <p:cNvPr id="437" name="Entrada de lápiz 436"/>
              <p:cNvPicPr/>
              <p:nvPr/>
            </p:nvPicPr>
            <p:blipFill>
              <a:blip r:embed="rId60"/>
              <a:stretch>
                <a:fillRect/>
              </a:stretch>
            </p:blipFill>
            <p:spPr>
              <a:xfrm>
                <a:off x="7302507" y="3491080"/>
                <a:ext cx="528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8" name="Entrada de lápiz 437"/>
              <p14:cNvContentPartPr/>
              <p14:nvPr/>
            </p14:nvContentPartPr>
            <p14:xfrm>
              <a:off x="3356187" y="2955400"/>
              <a:ext cx="8042040" cy="1217160"/>
            </p14:xfrm>
          </p:contentPart>
        </mc:Choice>
        <mc:Fallback xmlns="">
          <p:pic>
            <p:nvPicPr>
              <p:cNvPr id="438" name="Entrada de lápiz 437"/>
              <p:cNvPicPr/>
              <p:nvPr/>
            </p:nvPicPr>
            <p:blipFill>
              <a:blip r:embed="rId62"/>
              <a:stretch>
                <a:fillRect/>
              </a:stretch>
            </p:blipFill>
            <p:spPr>
              <a:xfrm>
                <a:off x="3348987" y="2948202"/>
                <a:ext cx="8057160" cy="123335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9" name="Entrada de lápiz 438"/>
              <p14:cNvContentPartPr/>
              <p14:nvPr/>
            </p14:nvContentPartPr>
            <p14:xfrm>
              <a:off x="7485027" y="3602680"/>
              <a:ext cx="315000" cy="309240"/>
            </p14:xfrm>
          </p:contentPart>
        </mc:Choice>
        <mc:Fallback xmlns="">
          <p:pic>
            <p:nvPicPr>
              <p:cNvPr id="439" name="Entrada de lápiz 438"/>
              <p:cNvPicPr/>
              <p:nvPr/>
            </p:nvPicPr>
            <p:blipFill>
              <a:blip r:embed="rId64"/>
              <a:stretch>
                <a:fillRect/>
              </a:stretch>
            </p:blipFill>
            <p:spPr>
              <a:xfrm>
                <a:off x="7475307" y="3592960"/>
                <a:ext cx="3330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0" name="Entrada de lápiz 439"/>
              <p14:cNvContentPartPr/>
              <p14:nvPr/>
            </p14:nvContentPartPr>
            <p14:xfrm>
              <a:off x="8535147" y="3217840"/>
              <a:ext cx="174600" cy="3491640"/>
            </p14:xfrm>
          </p:contentPart>
        </mc:Choice>
        <mc:Fallback xmlns="">
          <p:pic>
            <p:nvPicPr>
              <p:cNvPr id="440" name="Entrada de lápiz 439"/>
              <p:cNvPicPr/>
              <p:nvPr/>
            </p:nvPicPr>
            <p:blipFill>
              <a:blip r:embed="rId66"/>
              <a:stretch>
                <a:fillRect/>
              </a:stretch>
            </p:blipFill>
            <p:spPr>
              <a:xfrm>
                <a:off x="8526867" y="3209920"/>
                <a:ext cx="193320" cy="350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1" name="Entrada de lápiz 440"/>
              <p14:cNvContentPartPr/>
              <p14:nvPr/>
            </p14:nvContentPartPr>
            <p14:xfrm>
              <a:off x="4966827" y="4254640"/>
              <a:ext cx="3546720" cy="1602720"/>
            </p14:xfrm>
          </p:contentPart>
        </mc:Choice>
        <mc:Fallback xmlns="">
          <p:pic>
            <p:nvPicPr>
              <p:cNvPr id="441" name="Entrada de lápiz 440"/>
              <p:cNvPicPr/>
              <p:nvPr/>
            </p:nvPicPr>
            <p:blipFill>
              <a:blip r:embed="rId68"/>
              <a:stretch>
                <a:fillRect/>
              </a:stretch>
            </p:blipFill>
            <p:spPr>
              <a:xfrm>
                <a:off x="4957107" y="4244200"/>
                <a:ext cx="3568680" cy="1624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3" name="Entrada de lápiz 442"/>
              <p14:cNvContentPartPr/>
              <p14:nvPr/>
            </p14:nvContentPartPr>
            <p14:xfrm>
              <a:off x="5951427" y="4235920"/>
              <a:ext cx="12600" cy="136800"/>
            </p14:xfrm>
          </p:contentPart>
        </mc:Choice>
        <mc:Fallback xmlns="">
          <p:pic>
            <p:nvPicPr>
              <p:cNvPr id="443" name="Entrada de lápiz 442"/>
              <p:cNvPicPr/>
              <p:nvPr/>
            </p:nvPicPr>
            <p:blipFill>
              <a:blip r:embed="rId70"/>
              <a:stretch>
                <a:fillRect/>
              </a:stretch>
            </p:blipFill>
            <p:spPr>
              <a:xfrm>
                <a:off x="5940267" y="4226200"/>
                <a:ext cx="32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4" name="Entrada de lápiz 443"/>
              <p14:cNvContentPartPr/>
              <p14:nvPr/>
            </p14:nvContentPartPr>
            <p14:xfrm>
              <a:off x="3870627" y="6040960"/>
              <a:ext cx="2538000" cy="707760"/>
            </p14:xfrm>
          </p:contentPart>
        </mc:Choice>
        <mc:Fallback xmlns="">
          <p:pic>
            <p:nvPicPr>
              <p:cNvPr id="444" name="Entrada de lápiz 443"/>
              <p:cNvPicPr/>
              <p:nvPr/>
            </p:nvPicPr>
            <p:blipFill>
              <a:blip r:embed="rId72"/>
              <a:stretch>
                <a:fillRect/>
              </a:stretch>
            </p:blipFill>
            <p:spPr>
              <a:xfrm>
                <a:off x="3862347" y="6031600"/>
                <a:ext cx="255744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5" name="Entrada de lápiz 444"/>
              <p14:cNvContentPartPr/>
              <p14:nvPr/>
            </p14:nvContentPartPr>
            <p14:xfrm>
              <a:off x="2038947" y="5939800"/>
              <a:ext cx="410040" cy="75240"/>
            </p14:xfrm>
          </p:contentPart>
        </mc:Choice>
        <mc:Fallback xmlns="">
          <p:pic>
            <p:nvPicPr>
              <p:cNvPr id="445" name="Entrada de lápiz 444"/>
              <p:cNvPicPr/>
              <p:nvPr/>
            </p:nvPicPr>
            <p:blipFill>
              <a:blip r:embed="rId74"/>
              <a:stretch>
                <a:fillRect/>
              </a:stretch>
            </p:blipFill>
            <p:spPr>
              <a:xfrm>
                <a:off x="2030667" y="5931520"/>
                <a:ext cx="4240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6" name="Entrada de lápiz 445"/>
              <p14:cNvContentPartPr/>
              <p14:nvPr/>
            </p14:nvContentPartPr>
            <p14:xfrm>
              <a:off x="2106627" y="6025120"/>
              <a:ext cx="318960" cy="51480"/>
            </p14:xfrm>
          </p:contentPart>
        </mc:Choice>
        <mc:Fallback xmlns="">
          <p:pic>
            <p:nvPicPr>
              <p:cNvPr id="446" name="Entrada de lápiz 445"/>
              <p:cNvPicPr/>
              <p:nvPr/>
            </p:nvPicPr>
            <p:blipFill>
              <a:blip r:embed="rId76"/>
              <a:stretch>
                <a:fillRect/>
              </a:stretch>
            </p:blipFill>
            <p:spPr>
              <a:xfrm>
                <a:off x="2100147" y="6015040"/>
                <a:ext cx="333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7" name="Entrada de lápiz 446"/>
              <p14:cNvContentPartPr/>
              <p14:nvPr/>
            </p14:nvContentPartPr>
            <p14:xfrm>
              <a:off x="11233707" y="5279200"/>
              <a:ext cx="819360" cy="197640"/>
            </p14:xfrm>
          </p:contentPart>
        </mc:Choice>
        <mc:Fallback xmlns="">
          <p:pic>
            <p:nvPicPr>
              <p:cNvPr id="447" name="Entrada de lápiz 446"/>
              <p:cNvPicPr/>
              <p:nvPr/>
            </p:nvPicPr>
            <p:blipFill>
              <a:blip r:embed="rId78"/>
              <a:stretch>
                <a:fillRect/>
              </a:stretch>
            </p:blipFill>
            <p:spPr>
              <a:xfrm>
                <a:off x="11188347" y="5182720"/>
                <a:ext cx="913320" cy="377640"/>
              </a:xfrm>
              <a:prstGeom prst="rect">
                <a:avLst/>
              </a:prstGeom>
            </p:spPr>
          </p:pic>
        </mc:Fallback>
      </mc:AlternateContent>
    </p:spTree>
    <p:extLst>
      <p:ext uri="{BB962C8B-B14F-4D97-AF65-F5344CB8AC3E}">
        <p14:creationId xmlns:p14="http://schemas.microsoft.com/office/powerpoint/2010/main" val="1430686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816864" y="1685841"/>
            <a:ext cx="8481170" cy="1573826"/>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Entrada de lápiz 15"/>
              <p14:cNvContentPartPr/>
              <p14:nvPr/>
            </p14:nvContentPartPr>
            <p14:xfrm>
              <a:off x="9754827" y="1846240"/>
              <a:ext cx="1440360" cy="211680"/>
            </p14:xfrm>
          </p:contentPart>
        </mc:Choice>
        <mc:Fallback xmlns="">
          <p:pic>
            <p:nvPicPr>
              <p:cNvPr id="16" name="Entrada de lápiz 15"/>
              <p:cNvPicPr/>
              <p:nvPr/>
            </p:nvPicPr>
            <p:blipFill>
              <a:blip r:embed="rId4"/>
              <a:stretch>
                <a:fillRect/>
              </a:stretch>
            </p:blipFill>
            <p:spPr>
              <a:xfrm>
                <a:off x="9744027" y="1836880"/>
                <a:ext cx="1461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Entrada de lápiz 39"/>
              <p14:cNvContentPartPr/>
              <p14:nvPr/>
            </p14:nvContentPartPr>
            <p14:xfrm>
              <a:off x="628467" y="3267520"/>
              <a:ext cx="4806000" cy="1867680"/>
            </p14:xfrm>
          </p:contentPart>
        </mc:Choice>
        <mc:Fallback xmlns="">
          <p:pic>
            <p:nvPicPr>
              <p:cNvPr id="40" name="Entrada de lápiz 39"/>
              <p:cNvPicPr/>
              <p:nvPr/>
            </p:nvPicPr>
            <p:blipFill>
              <a:blip r:embed="rId6"/>
              <a:stretch>
                <a:fillRect/>
              </a:stretch>
            </p:blipFill>
            <p:spPr>
              <a:xfrm>
                <a:off x="619467" y="3259960"/>
                <a:ext cx="4826880" cy="188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8" name="Entrada de lápiz 67"/>
              <p14:cNvContentPartPr/>
              <p14:nvPr/>
            </p14:nvContentPartPr>
            <p14:xfrm>
              <a:off x="7617147" y="3356440"/>
              <a:ext cx="1256040" cy="343080"/>
            </p14:xfrm>
          </p:contentPart>
        </mc:Choice>
        <mc:Fallback xmlns="">
          <p:pic>
            <p:nvPicPr>
              <p:cNvPr id="68" name="Entrada de lápiz 67"/>
              <p:cNvPicPr/>
              <p:nvPr/>
            </p:nvPicPr>
            <p:blipFill>
              <a:blip r:embed="rId8"/>
              <a:stretch>
                <a:fillRect/>
              </a:stretch>
            </p:blipFill>
            <p:spPr>
              <a:xfrm>
                <a:off x="7608507" y="3346720"/>
                <a:ext cx="12693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8" name="Entrada de lápiz 77"/>
              <p14:cNvContentPartPr/>
              <p14:nvPr/>
            </p14:nvContentPartPr>
            <p14:xfrm>
              <a:off x="8139147" y="4269760"/>
              <a:ext cx="1271880" cy="285840"/>
            </p14:xfrm>
          </p:contentPart>
        </mc:Choice>
        <mc:Fallback xmlns="">
          <p:pic>
            <p:nvPicPr>
              <p:cNvPr id="78" name="Entrada de lápiz 77"/>
              <p:cNvPicPr/>
              <p:nvPr/>
            </p:nvPicPr>
            <p:blipFill>
              <a:blip r:embed="rId10"/>
              <a:stretch>
                <a:fillRect/>
              </a:stretch>
            </p:blipFill>
            <p:spPr>
              <a:xfrm>
                <a:off x="8129787" y="4260760"/>
                <a:ext cx="1292400" cy="305280"/>
              </a:xfrm>
              <a:prstGeom prst="rect">
                <a:avLst/>
              </a:prstGeom>
            </p:spPr>
          </p:pic>
        </mc:Fallback>
      </mc:AlternateContent>
    </p:spTree>
    <p:extLst>
      <p:ext uri="{BB962C8B-B14F-4D97-AF65-F5344CB8AC3E}">
        <p14:creationId xmlns:p14="http://schemas.microsoft.com/office/powerpoint/2010/main" val="2103646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816864" y="1713329"/>
            <a:ext cx="8129875" cy="2062804"/>
          </a:xfrm>
          <a:prstGeom prst="rect">
            <a:avLst/>
          </a:prstGeom>
        </p:spPr>
      </p:pic>
      <mc:AlternateContent xmlns:mc="http://schemas.openxmlformats.org/markup-compatibility/2006" xmlns:p14="http://schemas.microsoft.com/office/powerpoint/2010/main">
        <mc:Choice Requires="p14">
          <p:contentPart p14:bwMode="auto" r:id="rId3">
            <p14:nvContentPartPr>
              <p14:cNvPr id="54" name="Entrada de lápiz 53"/>
              <p14:cNvContentPartPr/>
              <p14:nvPr/>
            </p14:nvContentPartPr>
            <p14:xfrm>
              <a:off x="10788387" y="3411520"/>
              <a:ext cx="1037880" cy="685440"/>
            </p14:xfrm>
          </p:contentPart>
        </mc:Choice>
        <mc:Fallback xmlns="">
          <p:pic>
            <p:nvPicPr>
              <p:cNvPr id="54" name="Entrada de lápiz 53"/>
              <p:cNvPicPr/>
              <p:nvPr/>
            </p:nvPicPr>
            <p:blipFill>
              <a:blip r:embed="rId4"/>
              <a:stretch>
                <a:fillRect/>
              </a:stretch>
            </p:blipFill>
            <p:spPr>
              <a:xfrm>
                <a:off x="10780827" y="3400000"/>
                <a:ext cx="105012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Entrada de lápiz 67"/>
              <p14:cNvContentPartPr/>
              <p14:nvPr/>
            </p14:nvContentPartPr>
            <p14:xfrm>
              <a:off x="9091347" y="1891600"/>
              <a:ext cx="1765080" cy="1386360"/>
            </p14:xfrm>
          </p:contentPart>
        </mc:Choice>
        <mc:Fallback xmlns="">
          <p:pic>
            <p:nvPicPr>
              <p:cNvPr id="68" name="Entrada de lápiz 67"/>
              <p:cNvPicPr/>
              <p:nvPr/>
            </p:nvPicPr>
            <p:blipFill>
              <a:blip r:embed="rId6"/>
              <a:stretch>
                <a:fillRect/>
              </a:stretch>
            </p:blipFill>
            <p:spPr>
              <a:xfrm>
                <a:off x="9084507" y="1882600"/>
                <a:ext cx="1777680" cy="1406880"/>
              </a:xfrm>
              <a:prstGeom prst="rect">
                <a:avLst/>
              </a:prstGeom>
            </p:spPr>
          </p:pic>
        </mc:Fallback>
      </mc:AlternateContent>
      <p:sp>
        <p:nvSpPr>
          <p:cNvPr id="72" name="Rectángulo 71"/>
          <p:cNvSpPr/>
          <p:nvPr/>
        </p:nvSpPr>
        <p:spPr>
          <a:xfrm>
            <a:off x="816864" y="4463534"/>
            <a:ext cx="1454244" cy="369332"/>
          </a:xfrm>
          <a:prstGeom prst="rect">
            <a:avLst/>
          </a:prstGeom>
        </p:spPr>
        <p:txBody>
          <a:bodyPr wrap="none">
            <a:spAutoFit/>
          </a:bodyPr>
          <a:lstStyle/>
          <a:p>
            <a:r>
              <a:rPr lang="es-MX" dirty="0" smtClean="0"/>
              <a:t>IC(P)=( 9,21 </a:t>
            </a:r>
            <a:r>
              <a:rPr lang="es-MX" dirty="0"/>
              <a:t>)</a:t>
            </a:r>
          </a:p>
        </p:txBody>
      </p:sp>
      <mc:AlternateContent xmlns:mc="http://schemas.openxmlformats.org/markup-compatibility/2006" xmlns:p14="http://schemas.microsoft.com/office/powerpoint/2010/main">
        <mc:Choice Requires="p14">
          <p:contentPart p14:bwMode="auto" r:id="rId7">
            <p14:nvContentPartPr>
              <p14:cNvPr id="81" name="Entrada de lápiz 80"/>
              <p14:cNvContentPartPr/>
              <p14:nvPr/>
            </p14:nvContentPartPr>
            <p14:xfrm>
              <a:off x="9330387" y="4501240"/>
              <a:ext cx="2595960" cy="597600"/>
            </p14:xfrm>
          </p:contentPart>
        </mc:Choice>
        <mc:Fallback xmlns="">
          <p:pic>
            <p:nvPicPr>
              <p:cNvPr id="81" name="Entrada de lápiz 80"/>
              <p:cNvPicPr/>
              <p:nvPr/>
            </p:nvPicPr>
            <p:blipFill>
              <a:blip r:embed="rId8"/>
              <a:stretch>
                <a:fillRect/>
              </a:stretch>
            </p:blipFill>
            <p:spPr>
              <a:xfrm>
                <a:off x="9324987" y="4493320"/>
                <a:ext cx="260964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Entrada de lápiz 94"/>
              <p14:cNvContentPartPr/>
              <p14:nvPr/>
            </p14:nvContentPartPr>
            <p14:xfrm>
              <a:off x="9836547" y="3480640"/>
              <a:ext cx="1290960" cy="353160"/>
            </p14:xfrm>
          </p:contentPart>
        </mc:Choice>
        <mc:Fallback xmlns="">
          <p:pic>
            <p:nvPicPr>
              <p:cNvPr id="95" name="Entrada de lápiz 94"/>
              <p:cNvPicPr/>
              <p:nvPr/>
            </p:nvPicPr>
            <p:blipFill>
              <a:blip r:embed="rId10"/>
              <a:stretch>
                <a:fillRect/>
              </a:stretch>
            </p:blipFill>
            <p:spPr>
              <a:xfrm>
                <a:off x="9826107" y="3470920"/>
                <a:ext cx="1307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Entrada de lápiz 95"/>
              <p14:cNvContentPartPr/>
              <p14:nvPr/>
            </p14:nvContentPartPr>
            <p14:xfrm>
              <a:off x="8638467" y="3493240"/>
              <a:ext cx="1350360" cy="410400"/>
            </p14:xfrm>
          </p:contentPart>
        </mc:Choice>
        <mc:Fallback xmlns="">
          <p:pic>
            <p:nvPicPr>
              <p:cNvPr id="96" name="Entrada de lápiz 95"/>
              <p:cNvPicPr/>
              <p:nvPr/>
            </p:nvPicPr>
            <p:blipFill>
              <a:blip r:embed="rId12"/>
              <a:stretch>
                <a:fillRect/>
              </a:stretch>
            </p:blipFill>
            <p:spPr>
              <a:xfrm>
                <a:off x="8630907" y="3484240"/>
                <a:ext cx="1367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9" name="Entrada de lápiz 98"/>
              <p14:cNvContentPartPr/>
              <p14:nvPr/>
            </p14:nvContentPartPr>
            <p14:xfrm>
              <a:off x="951027" y="3082480"/>
              <a:ext cx="234720" cy="61920"/>
            </p14:xfrm>
          </p:contentPart>
        </mc:Choice>
        <mc:Fallback xmlns="">
          <p:pic>
            <p:nvPicPr>
              <p:cNvPr id="99" name="Entrada de lápiz 98"/>
              <p:cNvPicPr/>
              <p:nvPr/>
            </p:nvPicPr>
            <p:blipFill>
              <a:blip r:embed="rId14"/>
              <a:stretch>
                <a:fillRect/>
              </a:stretch>
            </p:blipFill>
            <p:spPr>
              <a:xfrm>
                <a:off x="942027" y="3073120"/>
                <a:ext cx="252000" cy="79200"/>
              </a:xfrm>
              <a:prstGeom prst="rect">
                <a:avLst/>
              </a:prstGeom>
            </p:spPr>
          </p:pic>
        </mc:Fallback>
      </mc:AlternateContent>
    </p:spTree>
    <p:extLst>
      <p:ext uri="{BB962C8B-B14F-4D97-AF65-F5344CB8AC3E}">
        <p14:creationId xmlns:p14="http://schemas.microsoft.com/office/powerpoint/2010/main" val="541708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882729" y="1705932"/>
            <a:ext cx="7087797" cy="15960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p14:cNvContentPartPr/>
              <p14:nvPr/>
            </p14:nvContentPartPr>
            <p14:xfrm>
              <a:off x="5076627" y="1987360"/>
              <a:ext cx="98280" cy="44640"/>
            </p14:xfrm>
          </p:contentPart>
        </mc:Choice>
        <mc:Fallback xmlns="">
          <p:pic>
            <p:nvPicPr>
              <p:cNvPr id="6" name="Entrada de lápiz 5"/>
              <p:cNvPicPr/>
              <p:nvPr/>
            </p:nvPicPr>
            <p:blipFill>
              <a:blip r:embed="rId4"/>
              <a:stretch>
                <a:fillRect/>
              </a:stretch>
            </p:blipFill>
            <p:spPr>
              <a:xfrm>
                <a:off x="5067627" y="1978720"/>
                <a:ext cx="116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p14:cNvContentPartPr/>
              <p14:nvPr/>
            </p14:nvContentPartPr>
            <p14:xfrm>
              <a:off x="4596027" y="2930920"/>
              <a:ext cx="139680" cy="76320"/>
            </p14:xfrm>
          </p:contentPart>
        </mc:Choice>
        <mc:Fallback xmlns="">
          <p:pic>
            <p:nvPicPr>
              <p:cNvPr id="8" name="Entrada de lápiz 7"/>
              <p:cNvPicPr/>
              <p:nvPr/>
            </p:nvPicPr>
            <p:blipFill>
              <a:blip r:embed="rId6"/>
              <a:stretch>
                <a:fillRect/>
              </a:stretch>
            </p:blipFill>
            <p:spPr>
              <a:xfrm>
                <a:off x="4587747" y="2922640"/>
                <a:ext cx="156600" cy="93240"/>
              </a:xfrm>
              <a:prstGeom prst="rect">
                <a:avLst/>
              </a:prstGeom>
            </p:spPr>
          </p:pic>
        </mc:Fallback>
      </mc:AlternateContent>
      <p:sp>
        <p:nvSpPr>
          <p:cNvPr id="9" name="Rectángulo 8"/>
          <p:cNvSpPr/>
          <p:nvPr/>
        </p:nvSpPr>
        <p:spPr>
          <a:xfrm>
            <a:off x="7857067" y="2503965"/>
            <a:ext cx="6096000" cy="3970318"/>
          </a:xfrm>
          <a:prstGeom prst="rect">
            <a:avLst/>
          </a:prstGeom>
        </p:spPr>
        <p:txBody>
          <a:bodyPr>
            <a:spAutoFit/>
          </a:bodyPr>
          <a:lstStyle/>
          <a:p>
            <a:r>
              <a:rPr lang="es-MX" dirty="0"/>
              <a:t>n=400</a:t>
            </a:r>
          </a:p>
          <a:p>
            <a:r>
              <a:rPr lang="es-MX" dirty="0"/>
              <a:t>x = 20</a:t>
            </a:r>
          </a:p>
          <a:p>
            <a:r>
              <a:rPr lang="es-MX" dirty="0"/>
              <a:t>p=x/n</a:t>
            </a:r>
          </a:p>
          <a:p>
            <a:r>
              <a:rPr lang="es-MX" dirty="0"/>
              <a:t>q=1-p</a:t>
            </a:r>
          </a:p>
          <a:p>
            <a:r>
              <a:rPr lang="es-MX" dirty="0" err="1"/>
              <a:t>nc</a:t>
            </a:r>
            <a:r>
              <a:rPr lang="es-MX" dirty="0"/>
              <a:t> = 0.95</a:t>
            </a:r>
          </a:p>
          <a:p>
            <a:r>
              <a:rPr lang="es-MX" dirty="0" err="1"/>
              <a:t>alp</a:t>
            </a:r>
            <a:r>
              <a:rPr lang="es-MX" dirty="0"/>
              <a:t>=1-nc</a:t>
            </a:r>
          </a:p>
          <a:p>
            <a:r>
              <a:rPr lang="es-MX" dirty="0"/>
              <a:t>val = </a:t>
            </a:r>
            <a:r>
              <a:rPr lang="es-MX" dirty="0" err="1"/>
              <a:t>nc</a:t>
            </a:r>
            <a:r>
              <a:rPr lang="es-MX" dirty="0"/>
              <a:t> + </a:t>
            </a:r>
            <a:r>
              <a:rPr lang="es-MX" dirty="0" err="1"/>
              <a:t>alp</a:t>
            </a:r>
            <a:r>
              <a:rPr lang="es-MX" dirty="0"/>
              <a:t>/2</a:t>
            </a:r>
          </a:p>
          <a:p>
            <a:r>
              <a:rPr lang="es-MX" dirty="0" err="1"/>
              <a:t>qn</a:t>
            </a:r>
            <a:r>
              <a:rPr lang="es-MX" dirty="0"/>
              <a:t>=</a:t>
            </a:r>
            <a:r>
              <a:rPr lang="es-MX" dirty="0" err="1"/>
              <a:t>qnorm</a:t>
            </a:r>
            <a:r>
              <a:rPr lang="es-MX" dirty="0"/>
              <a:t>(val,0,1)</a:t>
            </a:r>
          </a:p>
          <a:p>
            <a:r>
              <a:rPr lang="es-MX" dirty="0" err="1"/>
              <a:t>err</a:t>
            </a:r>
            <a:r>
              <a:rPr lang="es-MX" dirty="0"/>
              <a:t> = </a:t>
            </a:r>
            <a:r>
              <a:rPr lang="es-MX" dirty="0" err="1"/>
              <a:t>qn</a:t>
            </a:r>
            <a:r>
              <a:rPr lang="es-MX" dirty="0"/>
              <a:t>*</a:t>
            </a:r>
            <a:r>
              <a:rPr lang="es-MX" dirty="0" err="1"/>
              <a:t>sqrt</a:t>
            </a:r>
            <a:r>
              <a:rPr lang="es-MX" dirty="0"/>
              <a:t>(p*q/n)</a:t>
            </a:r>
          </a:p>
          <a:p>
            <a:r>
              <a:rPr lang="es-MX" dirty="0" err="1"/>
              <a:t>cat</a:t>
            </a:r>
            <a:r>
              <a:rPr lang="es-MX" dirty="0"/>
              <a:t>("\n pe:",p,"1-alpha/2: ",val)</a:t>
            </a:r>
          </a:p>
          <a:p>
            <a:endParaRPr lang="es-MX" dirty="0"/>
          </a:p>
          <a:p>
            <a:r>
              <a:rPr lang="es-MX" dirty="0" err="1"/>
              <a:t>cat</a:t>
            </a:r>
            <a:r>
              <a:rPr lang="es-MX" dirty="0"/>
              <a:t>("\n Z: ", </a:t>
            </a:r>
            <a:r>
              <a:rPr lang="es-MX" dirty="0" err="1"/>
              <a:t>qn</a:t>
            </a:r>
            <a:r>
              <a:rPr lang="es-MX" dirty="0"/>
              <a:t>, "Error: ",round(</a:t>
            </a:r>
            <a:r>
              <a:rPr lang="es-MX" dirty="0" err="1"/>
              <a:t>err</a:t>
            </a:r>
            <a:r>
              <a:rPr lang="es-MX" dirty="0"/>
              <a:t>*n,0))</a:t>
            </a:r>
          </a:p>
          <a:p>
            <a:endParaRPr lang="es-MX" dirty="0"/>
          </a:p>
          <a:p>
            <a:r>
              <a:rPr lang="es-MX" dirty="0" err="1"/>
              <a:t>cat</a:t>
            </a:r>
            <a:r>
              <a:rPr lang="es-MX" dirty="0"/>
              <a:t>("\n IC(P)=(",(p-</a:t>
            </a:r>
            <a:r>
              <a:rPr lang="es-MX" dirty="0" err="1"/>
              <a:t>err</a:t>
            </a:r>
            <a:r>
              <a:rPr lang="es-MX" dirty="0"/>
              <a:t>)*n,",",(</a:t>
            </a:r>
            <a:r>
              <a:rPr lang="es-MX" dirty="0" err="1"/>
              <a:t>p+err</a:t>
            </a:r>
            <a:r>
              <a:rPr lang="es-MX" dirty="0"/>
              <a:t>)*n,")")</a:t>
            </a:r>
          </a:p>
        </p:txBody>
      </p:sp>
    </p:spTree>
    <p:extLst>
      <p:ext uri="{BB962C8B-B14F-4D97-AF65-F5344CB8AC3E}">
        <p14:creationId xmlns:p14="http://schemas.microsoft.com/office/powerpoint/2010/main" val="2577575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927708" y="1750877"/>
            <a:ext cx="8630491" cy="2584056"/>
          </a:xfrm>
          <a:prstGeom prst="rect">
            <a:avLst/>
          </a:prstGeom>
        </p:spPr>
      </p:pic>
      <mc:AlternateContent xmlns:mc="http://schemas.openxmlformats.org/markup-compatibility/2006" xmlns:a14="http://schemas.microsoft.com/office/drawing/2010/main">
        <mc:Choice Requires="a14">
          <p:sp>
            <p:nvSpPr>
              <p:cNvPr id="5" name="Rectángulo 4"/>
              <p:cNvSpPr/>
              <p:nvPr/>
            </p:nvSpPr>
            <p:spPr>
              <a:xfrm>
                <a:off x="991893" y="4411260"/>
                <a:ext cx="3925947" cy="9106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bar>
                            <m:barPr>
                              <m:pos m:val="top"/>
                              <m:ctrlPr>
                                <a:rPr lang="es-MX" i="1">
                                  <a:latin typeface="Cambria Math" panose="02040503050406030204" pitchFamily="18" charset="0"/>
                                </a:rPr>
                              </m:ctrlPr>
                            </m:barPr>
                            <m:e>
                              <m:r>
                                <a:rPr lang="es-MX" i="1">
                                  <a:latin typeface="Cambria Math" panose="02040503050406030204" pitchFamily="18" charset="0"/>
                                </a:rPr>
                                <m:t>𝑥</m:t>
                              </m:r>
                            </m:e>
                          </m:ba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𝜎</m:t>
                                  </m:r>
                                </m:e>
                                <m:sub>
                                  <m:r>
                                    <a:rPr lang="es-MX" i="1" dirty="0">
                                      <a:latin typeface="Cambria Math" panose="02040503050406030204" pitchFamily="18" charset="0"/>
                                    </a:rPr>
                                    <m:t>1</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Sup>
                                <m:sSubSupPr>
                                  <m:ctrlPr>
                                    <a:rPr lang="es-MX" i="1" dirty="0">
                                      <a:latin typeface="Cambria Math" panose="02040503050406030204" pitchFamily="18" charset="0"/>
                                    </a:rPr>
                                  </m:ctrlPr>
                                </m:sSubSupPr>
                                <m:e>
                                  <m:r>
                                    <a:rPr lang="es-MX" i="1" dirty="0">
                                      <a:latin typeface="Cambria Math" panose="02040503050406030204" pitchFamily="18" charset="0"/>
                                    </a:rPr>
                                    <m:t>𝜎</m:t>
                                  </m:r>
                                </m:e>
                                <m:sub>
                                  <m:r>
                                    <a:rPr lang="es-MX" i="1" dirty="0">
                                      <a:latin typeface="Cambria Math" panose="02040503050406030204" pitchFamily="18" charset="0"/>
                                    </a:rPr>
                                    <m:t>2</m:t>
                                  </m:r>
                                </m:sub>
                                <m:sup>
                                  <m:r>
                                    <a:rPr lang="es-MX" i="1" dirty="0">
                                      <a:latin typeface="Cambria Math" panose="02040503050406030204" pitchFamily="18" charset="0"/>
                                    </a:rPr>
                                    <m:t>2</m:t>
                                  </m:r>
                                </m:sup>
                              </m:sSubSup>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m:oMathPara>
                </a14:m>
                <a:endParaRPr lang="es-MX" b="1" dirty="0"/>
              </a:p>
            </p:txBody>
          </p:sp>
        </mc:Choice>
        <mc:Fallback xmlns="">
          <p:sp>
            <p:nvSpPr>
              <p:cNvPr id="5" name="Rectángulo 4"/>
              <p:cNvSpPr>
                <a:spLocks noRot="1" noChangeAspect="1" noMove="1" noResize="1" noEditPoints="1" noAdjustHandles="1" noChangeArrowheads="1" noChangeShapeType="1" noTextEdit="1"/>
              </p:cNvSpPr>
              <p:nvPr/>
            </p:nvSpPr>
            <p:spPr>
              <a:xfrm>
                <a:off x="991893" y="4411260"/>
                <a:ext cx="3925947" cy="910699"/>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5511082" y="4411260"/>
                <a:ext cx="40997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i="1" dirty="0" smtClean="0">
                          <a:latin typeface="Cambria Math" panose="02040503050406030204" pitchFamily="18" charset="0"/>
                        </a:rPr>
                        <m:t> </m:t>
                      </m:r>
                      <m:r>
                        <a:rPr lang="es-MX" i="1" dirty="0" smtClean="0">
                          <a:latin typeface="Cambria Math" panose="02040503050406030204" pitchFamily="18" charset="0"/>
                        </a:rPr>
                        <m:t>𝐼𝐶</m:t>
                      </m:r>
                      <m:r>
                        <a:rPr lang="es-MX" i="1" dirty="0" smtClean="0">
                          <a:latin typeface="Cambria Math" panose="02040503050406030204" pitchFamily="18" charset="0"/>
                        </a:rPr>
                        <m:t>(</m:t>
                      </m:r>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𝜇</m:t>
                          </m:r>
                        </m:e>
                        <m:sub>
                          <m:r>
                            <a:rPr lang="es-MX" b="0" i="1" dirty="0" smtClean="0">
                              <a:latin typeface="Cambria Math" panose="02040503050406030204" pitchFamily="18" charset="0"/>
                            </a:rPr>
                            <m:t>𝐴</m:t>
                          </m:r>
                        </m:sub>
                      </m:sSub>
                      <m:r>
                        <a:rPr lang="es-MX" i="1" dirty="0" smtClean="0">
                          <a:latin typeface="Cambria Math" panose="02040503050406030204" pitchFamily="18" charset="0"/>
                        </a:rPr>
                        <m:t>−</m:t>
                      </m:r>
                      <m:sSub>
                        <m:sSubPr>
                          <m:ctrlPr>
                            <a:rPr lang="es-MX" b="0" i="1" dirty="0" smtClean="0">
                              <a:latin typeface="Cambria Math" panose="02040503050406030204" pitchFamily="18" charset="0"/>
                            </a:rPr>
                          </m:ctrlPr>
                        </m:sSubPr>
                        <m:e>
                          <m:r>
                            <a:rPr lang="es-MX" b="0" i="1" dirty="0" smtClean="0">
                              <a:latin typeface="Cambria Math" panose="02040503050406030204" pitchFamily="18" charset="0"/>
                            </a:rPr>
                            <m:t>𝜇</m:t>
                          </m:r>
                        </m:e>
                        <m:sub>
                          <m:r>
                            <a:rPr lang="es-MX" b="0" i="1" dirty="0" smtClean="0">
                              <a:latin typeface="Cambria Math" panose="02040503050406030204" pitchFamily="18" charset="0"/>
                            </a:rPr>
                            <m:t>𝐵</m:t>
                          </m:r>
                        </m:sub>
                      </m:sSub>
                      <m:r>
                        <a:rPr lang="es-MX" i="1" dirty="0" smtClean="0">
                          <a:latin typeface="Cambria Math" panose="02040503050406030204" pitchFamily="18" charset="0"/>
                        </a:rPr>
                        <m:t>)=( 9.42393 , 14.57607 )</m:t>
                      </m:r>
                    </m:oMath>
                  </m:oMathPara>
                </a14:m>
                <a:endParaRPr lang="es-MX" dirty="0"/>
              </a:p>
            </p:txBody>
          </p:sp>
        </mc:Choice>
        <mc:Fallback xmlns="">
          <p:sp>
            <p:nvSpPr>
              <p:cNvPr id="6" name="Rectángulo 5"/>
              <p:cNvSpPr>
                <a:spLocks noRot="1" noChangeAspect="1" noMove="1" noResize="1" noEditPoints="1" noAdjustHandles="1" noChangeArrowheads="1" noChangeShapeType="1" noTextEdit="1"/>
              </p:cNvSpPr>
              <p:nvPr/>
            </p:nvSpPr>
            <p:spPr>
              <a:xfrm>
                <a:off x="5511082" y="4411260"/>
                <a:ext cx="4099777" cy="369332"/>
              </a:xfrm>
              <a:prstGeom prst="rect">
                <a:avLst/>
              </a:prstGeom>
              <a:blipFill>
                <a:blip r:embed="rId4"/>
                <a:stretch>
                  <a:fillRect b="-1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816864" y="5740527"/>
                <a:ext cx="46040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b="1" i="1" dirty="0" smtClean="0">
                          <a:latin typeface="Cambria Math" panose="02040503050406030204" pitchFamily="18" charset="0"/>
                        </a:rPr>
                        <m:t> </m:t>
                      </m:r>
                      <m:r>
                        <a:rPr lang="es-MX" b="1" i="1" dirty="0">
                          <a:latin typeface="Cambria Math" panose="02040503050406030204" pitchFamily="18" charset="0"/>
                        </a:rPr>
                        <m:t>𝑰𝑪</m:t>
                      </m:r>
                      <m:r>
                        <a:rPr lang="es-MX" b="1" i="1" dirty="0">
                          <a:latin typeface="Cambria Math" panose="02040503050406030204" pitchFamily="18" charset="0"/>
                        </a:rPr>
                        <m:t>(</m:t>
                      </m:r>
                      <m:sSub>
                        <m:sSubPr>
                          <m:ctrlPr>
                            <a:rPr lang="es-MX" b="1" i="1" dirty="0" smtClean="0">
                              <a:latin typeface="Cambria Math" panose="02040503050406030204" pitchFamily="18" charset="0"/>
                            </a:rPr>
                          </m:ctrlPr>
                        </m:sSubPr>
                        <m:e>
                          <m:r>
                            <a:rPr lang="es-MX" b="1" i="1" dirty="0" smtClean="0">
                              <a:latin typeface="Cambria Math" panose="02040503050406030204" pitchFamily="18" charset="0"/>
                            </a:rPr>
                            <m:t>𝝁</m:t>
                          </m:r>
                        </m:e>
                        <m:sub>
                          <m:r>
                            <a:rPr lang="es-MX" b="1" i="1" dirty="0">
                              <a:latin typeface="Cambria Math" panose="02040503050406030204" pitchFamily="18" charset="0"/>
                            </a:rPr>
                            <m:t>𝑩</m:t>
                          </m:r>
                        </m:sub>
                      </m:sSub>
                      <m:r>
                        <a:rPr lang="es-MX" b="1" i="1" dirty="0">
                          <a:latin typeface="Cambria Math" panose="02040503050406030204" pitchFamily="18" charset="0"/>
                        </a:rPr>
                        <m:t>−</m:t>
                      </m:r>
                      <m:sSub>
                        <m:sSubPr>
                          <m:ctrlPr>
                            <a:rPr lang="es-MX" b="1" i="1" dirty="0" smtClean="0">
                              <a:latin typeface="Cambria Math" panose="02040503050406030204" pitchFamily="18" charset="0"/>
                            </a:rPr>
                          </m:ctrlPr>
                        </m:sSubPr>
                        <m:e>
                          <m:r>
                            <a:rPr lang="es-MX" b="1" i="1" dirty="0" smtClean="0">
                              <a:latin typeface="Cambria Math" panose="02040503050406030204" pitchFamily="18" charset="0"/>
                            </a:rPr>
                            <m:t>𝝁</m:t>
                          </m:r>
                        </m:e>
                        <m:sub>
                          <m:r>
                            <a:rPr lang="es-MX" b="1" i="1" dirty="0" smtClean="0">
                              <a:latin typeface="Cambria Math" panose="02040503050406030204" pitchFamily="18" charset="0"/>
                            </a:rPr>
                            <m:t>𝑨</m:t>
                          </m:r>
                        </m:sub>
                      </m:sSub>
                      <m:r>
                        <a:rPr lang="es-MX" b="1" i="1" dirty="0" smtClean="0">
                          <a:latin typeface="Cambria Math" panose="02040503050406030204" pitchFamily="18" charset="0"/>
                        </a:rPr>
                        <m:t>)</m:t>
                      </m:r>
                      <m:r>
                        <a:rPr lang="es-MX" b="1" i="1" dirty="0">
                          <a:latin typeface="Cambria Math" panose="02040503050406030204" pitchFamily="18" charset="0"/>
                        </a:rPr>
                        <m:t>=( −</m:t>
                      </m:r>
                      <m:r>
                        <a:rPr lang="es-MX" b="1" i="1" dirty="0">
                          <a:latin typeface="Cambria Math" panose="02040503050406030204" pitchFamily="18" charset="0"/>
                        </a:rPr>
                        <m:t>𝟏𝟒</m:t>
                      </m:r>
                      <m:r>
                        <a:rPr lang="es-MX" b="1" i="1" dirty="0">
                          <a:latin typeface="Cambria Math" panose="02040503050406030204" pitchFamily="18" charset="0"/>
                        </a:rPr>
                        <m:t>.</m:t>
                      </m:r>
                      <m:r>
                        <a:rPr lang="es-MX" b="1" i="1" dirty="0">
                          <a:latin typeface="Cambria Math" panose="02040503050406030204" pitchFamily="18" charset="0"/>
                        </a:rPr>
                        <m:t>𝟓𝟕𝟔𝟎𝟕</m:t>
                      </m:r>
                      <m:r>
                        <a:rPr lang="es-MX" b="1" i="1" dirty="0">
                          <a:latin typeface="Cambria Math" panose="02040503050406030204" pitchFamily="18" charset="0"/>
                        </a:rPr>
                        <m:t> , −</m:t>
                      </m:r>
                      <m:r>
                        <a:rPr lang="es-MX" b="1" i="1" dirty="0">
                          <a:latin typeface="Cambria Math" panose="02040503050406030204" pitchFamily="18" charset="0"/>
                        </a:rPr>
                        <m:t>𝟗</m:t>
                      </m:r>
                      <m:r>
                        <a:rPr lang="es-MX" b="1" i="1" dirty="0">
                          <a:latin typeface="Cambria Math" panose="02040503050406030204" pitchFamily="18" charset="0"/>
                        </a:rPr>
                        <m:t>.</m:t>
                      </m:r>
                      <m:r>
                        <a:rPr lang="es-MX" b="1" i="1" dirty="0">
                          <a:latin typeface="Cambria Math" panose="02040503050406030204" pitchFamily="18" charset="0"/>
                        </a:rPr>
                        <m:t>𝟒𝟐𝟑𝟗𝟑</m:t>
                      </m:r>
                      <m:r>
                        <a:rPr lang="es-MX" b="1" i="1" dirty="0">
                          <a:latin typeface="Cambria Math" panose="02040503050406030204" pitchFamily="18" charset="0"/>
                        </a:rPr>
                        <m:t> )</m:t>
                      </m:r>
                    </m:oMath>
                  </m:oMathPara>
                </a14:m>
                <a:endParaRPr lang="es-MX" b="1" dirty="0"/>
              </a:p>
            </p:txBody>
          </p:sp>
        </mc:Choice>
        <mc:Fallback xmlns="">
          <p:sp>
            <p:nvSpPr>
              <p:cNvPr id="7" name="Rectángulo 6"/>
              <p:cNvSpPr>
                <a:spLocks noRot="1" noChangeAspect="1" noMove="1" noResize="1" noEditPoints="1" noAdjustHandles="1" noChangeArrowheads="1" noChangeShapeType="1" noTextEdit="1"/>
              </p:cNvSpPr>
              <p:nvPr/>
            </p:nvSpPr>
            <p:spPr>
              <a:xfrm>
                <a:off x="816864" y="5740527"/>
                <a:ext cx="4604017" cy="369332"/>
              </a:xfrm>
              <a:prstGeom prst="rect">
                <a:avLst/>
              </a:prstGeom>
              <a:blipFill>
                <a:blip r:embed="rId5"/>
                <a:stretch>
                  <a:fillRect b="-13333"/>
                </a:stretch>
              </a:blipFill>
            </p:spPr>
            <p:txBody>
              <a:bodyPr/>
              <a:lstStyle/>
              <a:p>
                <a:r>
                  <a:rPr lang="es-MX">
                    <a:noFill/>
                  </a:rPr>
                  <a:t> </a:t>
                </a:r>
              </a:p>
            </p:txBody>
          </p:sp>
        </mc:Fallback>
      </mc:AlternateContent>
    </p:spTree>
    <p:extLst>
      <p:ext uri="{BB962C8B-B14F-4D97-AF65-F5344CB8AC3E}">
        <p14:creationId xmlns:p14="http://schemas.microsoft.com/office/powerpoint/2010/main" val="6257826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 </a:t>
            </a:r>
            <a:endParaRPr lang="es-MX" dirty="0"/>
          </a:p>
        </p:txBody>
      </p:sp>
      <p:grpSp>
        <p:nvGrpSpPr>
          <p:cNvPr id="6" name="Grupo 5"/>
          <p:cNvGrpSpPr/>
          <p:nvPr/>
        </p:nvGrpSpPr>
        <p:grpSpPr>
          <a:xfrm>
            <a:off x="680588" y="1552462"/>
            <a:ext cx="7100278" cy="2443802"/>
            <a:chOff x="2851935" y="2619262"/>
            <a:chExt cx="6449675" cy="2026394"/>
          </a:xfrm>
        </p:grpSpPr>
        <p:pic>
          <p:nvPicPr>
            <p:cNvPr id="4" name="Imagen 3"/>
            <p:cNvPicPr>
              <a:picLocks noChangeAspect="1"/>
            </p:cNvPicPr>
            <p:nvPr/>
          </p:nvPicPr>
          <p:blipFill>
            <a:blip r:embed="rId2"/>
            <a:stretch>
              <a:fillRect/>
            </a:stretch>
          </p:blipFill>
          <p:spPr>
            <a:xfrm>
              <a:off x="2890390" y="2619262"/>
              <a:ext cx="6411220" cy="1619476"/>
            </a:xfrm>
            <a:prstGeom prst="rect">
              <a:avLst/>
            </a:prstGeom>
          </p:spPr>
        </p:pic>
        <p:pic>
          <p:nvPicPr>
            <p:cNvPr id="5" name="Imagen 4"/>
            <p:cNvPicPr>
              <a:picLocks noChangeAspect="1"/>
            </p:cNvPicPr>
            <p:nvPr/>
          </p:nvPicPr>
          <p:blipFill>
            <a:blip r:embed="rId3"/>
            <a:stretch>
              <a:fillRect/>
            </a:stretch>
          </p:blipFill>
          <p:spPr>
            <a:xfrm>
              <a:off x="2851935" y="4112182"/>
              <a:ext cx="6411220" cy="533474"/>
            </a:xfrm>
            <a:prstGeom prst="rect">
              <a:avLst/>
            </a:prstGeom>
          </p:spPr>
        </p:pic>
      </p:grpSp>
      <mc:AlternateContent xmlns:mc="http://schemas.openxmlformats.org/markup-compatibility/2006" xmlns:a14="http://schemas.microsoft.com/office/drawing/2010/main">
        <mc:Choice Requires="a14">
          <p:sp>
            <p:nvSpPr>
              <p:cNvPr id="8" name="Rectángulo 7"/>
              <p:cNvSpPr/>
              <p:nvPr/>
            </p:nvSpPr>
            <p:spPr>
              <a:xfrm>
                <a:off x="1106751" y="4274682"/>
                <a:ext cx="5584349" cy="461665"/>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MX" sz="2400" i="1" dirty="0" smtClean="0">
                          <a:latin typeface="Cambria Math" panose="02040503050406030204" pitchFamily="18" charset="0"/>
                        </a:rPr>
                        <m:t>𝐼𝐶</m:t>
                      </m:r>
                      <m:r>
                        <a:rPr lang="es-MX" sz="2400" i="1" dirty="0" smtClean="0">
                          <a:latin typeface="Cambria Math" panose="02040503050406030204" pitchFamily="18" charset="0"/>
                        </a:rPr>
                        <m:t>(</m:t>
                      </m:r>
                      <m:sSub>
                        <m:sSubPr>
                          <m:ctrlPr>
                            <a:rPr lang="es-MX" sz="2400" b="0" i="1" dirty="0" smtClean="0">
                              <a:latin typeface="Cambria Math" panose="02040503050406030204" pitchFamily="18" charset="0"/>
                            </a:rPr>
                          </m:ctrlPr>
                        </m:sSubPr>
                        <m:e>
                          <m:r>
                            <a:rPr lang="es-MX" sz="2400" b="0" i="1" dirty="0" smtClean="0">
                              <a:latin typeface="Cambria Math" panose="02040503050406030204" pitchFamily="18" charset="0"/>
                            </a:rPr>
                            <m:t>𝜇</m:t>
                          </m:r>
                        </m:e>
                        <m:sub>
                          <m:r>
                            <a:rPr lang="es-MX" sz="2400" b="0" i="1" dirty="0" smtClean="0">
                              <a:latin typeface="Cambria Math" panose="02040503050406030204" pitchFamily="18" charset="0"/>
                            </a:rPr>
                            <m:t>𝐴</m:t>
                          </m:r>
                        </m:sub>
                      </m:sSub>
                      <m:r>
                        <a:rPr lang="es-MX" sz="2400" b="0" i="1" dirty="0" smtClean="0">
                          <a:latin typeface="Cambria Math" panose="02040503050406030204" pitchFamily="18" charset="0"/>
                        </a:rPr>
                        <m:t>−</m:t>
                      </m:r>
                      <m:sSub>
                        <m:sSubPr>
                          <m:ctrlPr>
                            <a:rPr lang="es-MX" sz="2400" b="0" i="1" dirty="0" smtClean="0">
                              <a:latin typeface="Cambria Math" panose="02040503050406030204" pitchFamily="18" charset="0"/>
                            </a:rPr>
                          </m:ctrlPr>
                        </m:sSubPr>
                        <m:e>
                          <m:r>
                            <a:rPr lang="es-MX" sz="2400" b="0" i="1" dirty="0" smtClean="0">
                              <a:latin typeface="Cambria Math" panose="02040503050406030204" pitchFamily="18" charset="0"/>
                            </a:rPr>
                            <m:t>𝜇</m:t>
                          </m:r>
                        </m:e>
                        <m:sub>
                          <m:r>
                            <a:rPr lang="es-MX" sz="2400" b="0" i="1" dirty="0" smtClean="0">
                              <a:latin typeface="Cambria Math" panose="02040503050406030204" pitchFamily="18" charset="0"/>
                            </a:rPr>
                            <m:t>𝐵</m:t>
                          </m:r>
                        </m:sub>
                      </m:sSub>
                      <m:r>
                        <a:rPr lang="es-MX" sz="2400" i="1" dirty="0">
                          <a:latin typeface="Cambria Math" panose="02040503050406030204" pitchFamily="18" charset="0"/>
                        </a:rPr>
                        <m:t>)=( −6262.596 , 2662.596 )</m:t>
                      </m:r>
                    </m:oMath>
                  </m:oMathPara>
                </a14:m>
                <a:endParaRPr lang="es-MX" sz="2400" dirty="0"/>
              </a:p>
            </p:txBody>
          </p:sp>
        </mc:Choice>
        <mc:Fallback xmlns="">
          <p:sp>
            <p:nvSpPr>
              <p:cNvPr id="8" name="Rectángulo 7"/>
              <p:cNvSpPr>
                <a:spLocks noRot="1" noChangeAspect="1" noMove="1" noResize="1" noEditPoints="1" noAdjustHandles="1" noChangeArrowheads="1" noChangeShapeType="1" noTextEdit="1"/>
              </p:cNvSpPr>
              <p:nvPr/>
            </p:nvSpPr>
            <p:spPr>
              <a:xfrm>
                <a:off x="1106751" y="4274682"/>
                <a:ext cx="5584349" cy="461665"/>
              </a:xfrm>
              <a:prstGeom prst="rect">
                <a:avLst/>
              </a:prstGeom>
              <a:blipFill>
                <a:blip r:embed="rId4"/>
                <a:stretch>
                  <a:fillRect b="-15385"/>
                </a:stretch>
              </a:blipFill>
              <a:ln>
                <a:solidFill>
                  <a:srgbClr val="FF0000"/>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1106751" y="5476432"/>
                <a:ext cx="55725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2400" i="1" dirty="0" smtClean="0">
                          <a:latin typeface="Cambria Math" panose="02040503050406030204" pitchFamily="18" charset="0"/>
                        </a:rPr>
                        <m:t>𝐼𝐶</m:t>
                      </m:r>
                      <m:r>
                        <a:rPr lang="es-MX" sz="2400" i="1" dirty="0" smtClean="0">
                          <a:latin typeface="Cambria Math" panose="02040503050406030204" pitchFamily="18" charset="0"/>
                        </a:rPr>
                        <m:t>(</m:t>
                      </m:r>
                      <m:sSub>
                        <m:sSubPr>
                          <m:ctrlPr>
                            <a:rPr lang="es-MX" sz="2400" i="1" dirty="0">
                              <a:latin typeface="Cambria Math" panose="02040503050406030204" pitchFamily="18" charset="0"/>
                            </a:rPr>
                          </m:ctrlPr>
                        </m:sSubPr>
                        <m:e>
                          <m:r>
                            <a:rPr lang="es-MX" sz="2400" i="1" dirty="0">
                              <a:latin typeface="Cambria Math" panose="02040503050406030204" pitchFamily="18" charset="0"/>
                            </a:rPr>
                            <m:t>𝜇</m:t>
                          </m:r>
                        </m:e>
                        <m:sub>
                          <m:r>
                            <a:rPr lang="es-MX" sz="2400" b="0" i="1" dirty="0" smtClean="0">
                              <a:latin typeface="Cambria Math" panose="02040503050406030204" pitchFamily="18" charset="0"/>
                            </a:rPr>
                            <m:t>𝐵</m:t>
                          </m:r>
                        </m:sub>
                      </m:sSub>
                      <m:r>
                        <a:rPr lang="es-MX" sz="2400" i="1" dirty="0">
                          <a:latin typeface="Cambria Math" panose="02040503050406030204" pitchFamily="18" charset="0"/>
                        </a:rPr>
                        <m:t>−</m:t>
                      </m:r>
                      <m:sSub>
                        <m:sSubPr>
                          <m:ctrlPr>
                            <a:rPr lang="es-MX" sz="2400" i="1" dirty="0">
                              <a:latin typeface="Cambria Math" panose="02040503050406030204" pitchFamily="18" charset="0"/>
                            </a:rPr>
                          </m:ctrlPr>
                        </m:sSubPr>
                        <m:e>
                          <m:r>
                            <a:rPr lang="es-MX" sz="2400" i="1" dirty="0">
                              <a:latin typeface="Cambria Math" panose="02040503050406030204" pitchFamily="18" charset="0"/>
                            </a:rPr>
                            <m:t>𝜇</m:t>
                          </m:r>
                        </m:e>
                        <m:sub>
                          <m:r>
                            <a:rPr lang="es-MX" sz="2400" b="0" i="1" dirty="0" smtClean="0">
                              <a:latin typeface="Cambria Math" panose="02040503050406030204" pitchFamily="18" charset="0"/>
                            </a:rPr>
                            <m:t>𝐴</m:t>
                          </m:r>
                        </m:sub>
                      </m:sSub>
                      <m:r>
                        <a:rPr lang="es-MX" sz="2400" i="1" dirty="0">
                          <a:latin typeface="Cambria Math" panose="02040503050406030204" pitchFamily="18" charset="0"/>
                        </a:rPr>
                        <m:t>)=(−2662.596 , 6262.596 )</m:t>
                      </m:r>
                    </m:oMath>
                  </m:oMathPara>
                </a14:m>
                <a:endParaRPr lang="es-MX" sz="2400" dirty="0"/>
              </a:p>
            </p:txBody>
          </p:sp>
        </mc:Choice>
        <mc:Fallback xmlns="">
          <p:sp>
            <p:nvSpPr>
              <p:cNvPr id="9" name="Rectángulo 8"/>
              <p:cNvSpPr>
                <a:spLocks noRot="1" noChangeAspect="1" noMove="1" noResize="1" noEditPoints="1" noAdjustHandles="1" noChangeArrowheads="1" noChangeShapeType="1" noTextEdit="1"/>
              </p:cNvSpPr>
              <p:nvPr/>
            </p:nvSpPr>
            <p:spPr>
              <a:xfrm>
                <a:off x="1106751" y="5476432"/>
                <a:ext cx="5572551" cy="461665"/>
              </a:xfrm>
              <a:prstGeom prst="rect">
                <a:avLst/>
              </a:prstGeom>
              <a:blipFill>
                <a:blip r:embed="rId5"/>
                <a:stretch>
                  <a:fillRect b="-17105"/>
                </a:stretch>
              </a:blipFill>
            </p:spPr>
            <p:txBody>
              <a:bodyPr/>
              <a:lstStyle/>
              <a:p>
                <a:r>
                  <a:rPr lang="es-MX">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1" name="Entrada de lápiz 10"/>
              <p14:cNvContentPartPr/>
              <p14:nvPr/>
            </p14:nvContentPartPr>
            <p14:xfrm>
              <a:off x="9561147" y="1998107"/>
              <a:ext cx="74160" cy="1269000"/>
            </p14:xfrm>
          </p:contentPart>
        </mc:Choice>
        <mc:Fallback xmlns="">
          <p:pic>
            <p:nvPicPr>
              <p:cNvPr id="11" name="Entrada de lápiz 10"/>
              <p:cNvPicPr/>
              <p:nvPr/>
            </p:nvPicPr>
            <p:blipFill>
              <a:blip r:embed="rId7"/>
              <a:stretch>
                <a:fillRect/>
              </a:stretch>
            </p:blipFill>
            <p:spPr>
              <a:xfrm>
                <a:off x="9551427" y="1989827"/>
                <a:ext cx="95400" cy="128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trada de lápiz 12"/>
              <p14:cNvContentPartPr/>
              <p14:nvPr/>
            </p14:nvContentPartPr>
            <p14:xfrm>
              <a:off x="8207907" y="2030147"/>
              <a:ext cx="3245400" cy="1204200"/>
            </p14:xfrm>
          </p:contentPart>
        </mc:Choice>
        <mc:Fallback xmlns="">
          <p:pic>
            <p:nvPicPr>
              <p:cNvPr id="13" name="Entrada de lápiz 12"/>
              <p:cNvPicPr/>
              <p:nvPr/>
            </p:nvPicPr>
            <p:blipFill>
              <a:blip r:embed="rId9"/>
              <a:stretch>
                <a:fillRect/>
              </a:stretch>
            </p:blipFill>
            <p:spPr>
              <a:xfrm>
                <a:off x="8201427" y="2020427"/>
                <a:ext cx="3256920" cy="122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Entrada de lápiz 15"/>
              <p14:cNvContentPartPr/>
              <p14:nvPr/>
            </p14:nvContentPartPr>
            <p14:xfrm>
              <a:off x="8934027" y="2792987"/>
              <a:ext cx="19800" cy="366120"/>
            </p14:xfrm>
          </p:contentPart>
        </mc:Choice>
        <mc:Fallback xmlns="">
          <p:pic>
            <p:nvPicPr>
              <p:cNvPr id="16" name="Entrada de lápiz 15"/>
              <p:cNvPicPr/>
              <p:nvPr/>
            </p:nvPicPr>
            <p:blipFill>
              <a:blip r:embed="rId11"/>
              <a:stretch>
                <a:fillRect/>
              </a:stretch>
            </p:blipFill>
            <p:spPr>
              <a:xfrm>
                <a:off x="8927907" y="2786147"/>
                <a:ext cx="36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Entrada de lápiz 27"/>
              <p14:cNvContentPartPr/>
              <p14:nvPr/>
            </p14:nvContentPartPr>
            <p14:xfrm>
              <a:off x="8605347" y="3323267"/>
              <a:ext cx="2667240" cy="318600"/>
            </p14:xfrm>
          </p:contentPart>
        </mc:Choice>
        <mc:Fallback xmlns="">
          <p:pic>
            <p:nvPicPr>
              <p:cNvPr id="28" name="Entrada de lápiz 27"/>
              <p:cNvPicPr/>
              <p:nvPr/>
            </p:nvPicPr>
            <p:blipFill>
              <a:blip r:embed="rId13"/>
              <a:stretch>
                <a:fillRect/>
              </a:stretch>
            </p:blipFill>
            <p:spPr>
              <a:xfrm>
                <a:off x="8595987" y="3312827"/>
                <a:ext cx="2685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Entrada de lápiz 38"/>
              <p14:cNvContentPartPr/>
              <p14:nvPr/>
            </p14:nvContentPartPr>
            <p14:xfrm>
              <a:off x="8975067" y="2443427"/>
              <a:ext cx="718920" cy="393120"/>
            </p14:xfrm>
          </p:contentPart>
        </mc:Choice>
        <mc:Fallback xmlns="">
          <p:pic>
            <p:nvPicPr>
              <p:cNvPr id="39" name="Entrada de lápiz 38"/>
              <p:cNvPicPr/>
              <p:nvPr/>
            </p:nvPicPr>
            <p:blipFill>
              <a:blip r:embed="rId15"/>
              <a:stretch>
                <a:fillRect/>
              </a:stretch>
            </p:blipFill>
            <p:spPr>
              <a:xfrm>
                <a:off x="8968947" y="2436947"/>
                <a:ext cx="731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Entrada de lápiz 41"/>
              <p14:cNvContentPartPr/>
              <p14:nvPr/>
            </p14:nvContentPartPr>
            <p14:xfrm>
              <a:off x="9044187" y="2583467"/>
              <a:ext cx="958320" cy="408600"/>
            </p14:xfrm>
          </p:contentPart>
        </mc:Choice>
        <mc:Fallback xmlns="">
          <p:pic>
            <p:nvPicPr>
              <p:cNvPr id="42" name="Entrada de lápiz 41"/>
              <p:cNvPicPr/>
              <p:nvPr/>
            </p:nvPicPr>
            <p:blipFill>
              <a:blip r:embed="rId17"/>
              <a:stretch>
                <a:fillRect/>
              </a:stretch>
            </p:blipFill>
            <p:spPr>
              <a:xfrm>
                <a:off x="9039147" y="2575907"/>
                <a:ext cx="9705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Entrada de lápiz 42"/>
              <p14:cNvContentPartPr/>
              <p14:nvPr/>
            </p14:nvContentPartPr>
            <p14:xfrm>
              <a:off x="9203307" y="2778227"/>
              <a:ext cx="983160" cy="331920"/>
            </p14:xfrm>
          </p:contentPart>
        </mc:Choice>
        <mc:Fallback xmlns="">
          <p:pic>
            <p:nvPicPr>
              <p:cNvPr id="43" name="Entrada de lápiz 42"/>
              <p:cNvPicPr/>
              <p:nvPr/>
            </p:nvPicPr>
            <p:blipFill>
              <a:blip r:embed="rId19"/>
              <a:stretch>
                <a:fillRect/>
              </a:stretch>
            </p:blipFill>
            <p:spPr>
              <a:xfrm>
                <a:off x="9197547" y="2771387"/>
                <a:ext cx="9950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Entrada de lápiz 43"/>
              <p14:cNvContentPartPr/>
              <p14:nvPr/>
            </p14:nvContentPartPr>
            <p14:xfrm>
              <a:off x="9536307" y="2964707"/>
              <a:ext cx="734400" cy="215280"/>
            </p14:xfrm>
          </p:contentPart>
        </mc:Choice>
        <mc:Fallback xmlns="">
          <p:pic>
            <p:nvPicPr>
              <p:cNvPr id="44" name="Entrada de lápiz 43"/>
              <p:cNvPicPr/>
              <p:nvPr/>
            </p:nvPicPr>
            <p:blipFill>
              <a:blip r:embed="rId21"/>
              <a:stretch>
                <a:fillRect/>
              </a:stretch>
            </p:blipFill>
            <p:spPr>
              <a:xfrm>
                <a:off x="9530547" y="2958587"/>
                <a:ext cx="746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Entrada de lápiz 44"/>
              <p14:cNvContentPartPr/>
              <p14:nvPr/>
            </p14:nvContentPartPr>
            <p14:xfrm>
              <a:off x="10125627" y="3051467"/>
              <a:ext cx="390240" cy="93960"/>
            </p14:xfrm>
          </p:contentPart>
        </mc:Choice>
        <mc:Fallback xmlns="">
          <p:pic>
            <p:nvPicPr>
              <p:cNvPr id="45" name="Entrada de lápiz 44"/>
              <p:cNvPicPr/>
              <p:nvPr/>
            </p:nvPicPr>
            <p:blipFill>
              <a:blip r:embed="rId23"/>
              <a:stretch>
                <a:fillRect/>
              </a:stretch>
            </p:blipFill>
            <p:spPr>
              <a:xfrm>
                <a:off x="10118427" y="3045347"/>
                <a:ext cx="403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Entrada de lápiz 46"/>
              <p14:cNvContentPartPr/>
              <p14:nvPr/>
            </p14:nvContentPartPr>
            <p14:xfrm>
              <a:off x="6852147" y="4236947"/>
              <a:ext cx="283680" cy="298080"/>
            </p14:xfrm>
          </p:contentPart>
        </mc:Choice>
        <mc:Fallback xmlns="">
          <p:pic>
            <p:nvPicPr>
              <p:cNvPr id="47" name="Entrada de lápiz 46"/>
              <p:cNvPicPr/>
              <p:nvPr/>
            </p:nvPicPr>
            <p:blipFill>
              <a:blip r:embed="rId25"/>
              <a:stretch>
                <a:fillRect/>
              </a:stretch>
            </p:blipFill>
            <p:spPr>
              <a:xfrm>
                <a:off x="6840987" y="4225067"/>
                <a:ext cx="3067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Entrada de lápiz 49"/>
              <p14:cNvContentPartPr/>
              <p14:nvPr/>
            </p14:nvContentPartPr>
            <p14:xfrm>
              <a:off x="9672387" y="3231107"/>
              <a:ext cx="972000" cy="87480"/>
            </p14:xfrm>
          </p:contentPart>
        </mc:Choice>
        <mc:Fallback xmlns="">
          <p:pic>
            <p:nvPicPr>
              <p:cNvPr id="50" name="Entrada de lápiz 49"/>
              <p:cNvPicPr/>
              <p:nvPr/>
            </p:nvPicPr>
            <p:blipFill>
              <a:blip r:embed="rId27"/>
              <a:stretch>
                <a:fillRect/>
              </a:stretch>
            </p:blipFill>
            <p:spPr>
              <a:xfrm>
                <a:off x="9663387" y="3219587"/>
                <a:ext cx="992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Entrada de lápiz 51"/>
              <p14:cNvContentPartPr/>
              <p14:nvPr/>
            </p14:nvContentPartPr>
            <p14:xfrm>
              <a:off x="2309307" y="4702427"/>
              <a:ext cx="380160" cy="74520"/>
            </p14:xfrm>
          </p:contentPart>
        </mc:Choice>
        <mc:Fallback xmlns="">
          <p:pic>
            <p:nvPicPr>
              <p:cNvPr id="52" name="Entrada de lápiz 51"/>
              <p:cNvPicPr/>
              <p:nvPr/>
            </p:nvPicPr>
            <p:blipFill>
              <a:blip r:embed="rId29"/>
              <a:stretch>
                <a:fillRect/>
              </a:stretch>
            </p:blipFill>
            <p:spPr>
              <a:xfrm>
                <a:off x="2303547" y="4694507"/>
                <a:ext cx="394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1" name="Entrada de lápiz 100"/>
              <p14:cNvContentPartPr/>
              <p14:nvPr/>
            </p14:nvContentPartPr>
            <p14:xfrm>
              <a:off x="10021587" y="4513787"/>
              <a:ext cx="1416600" cy="1234800"/>
            </p14:xfrm>
          </p:contentPart>
        </mc:Choice>
        <mc:Fallback xmlns="">
          <p:pic>
            <p:nvPicPr>
              <p:cNvPr id="101" name="Entrada de lápiz 100"/>
              <p:cNvPicPr/>
              <p:nvPr/>
            </p:nvPicPr>
            <p:blipFill>
              <a:blip r:embed="rId31"/>
              <a:stretch>
                <a:fillRect/>
              </a:stretch>
            </p:blipFill>
            <p:spPr>
              <a:xfrm>
                <a:off x="10014027" y="4505147"/>
                <a:ext cx="1433880" cy="125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2" name="Entrada de lápiz 101"/>
              <p14:cNvContentPartPr/>
              <p14:nvPr/>
            </p14:nvContentPartPr>
            <p14:xfrm>
              <a:off x="7706427" y="4566347"/>
              <a:ext cx="1921680" cy="416880"/>
            </p14:xfrm>
          </p:contentPart>
        </mc:Choice>
        <mc:Fallback xmlns="">
          <p:pic>
            <p:nvPicPr>
              <p:cNvPr id="102" name="Entrada de lápiz 101"/>
              <p:cNvPicPr/>
              <p:nvPr/>
            </p:nvPicPr>
            <p:blipFill>
              <a:blip r:embed="rId33"/>
              <a:stretch>
                <a:fillRect/>
              </a:stretch>
            </p:blipFill>
            <p:spPr>
              <a:xfrm>
                <a:off x="7695987" y="4556987"/>
                <a:ext cx="19400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8" name="Entrada de lápiz 107"/>
              <p14:cNvContentPartPr/>
              <p14:nvPr/>
            </p14:nvContentPartPr>
            <p14:xfrm>
              <a:off x="10988547" y="4981427"/>
              <a:ext cx="9000" cy="141120"/>
            </p14:xfrm>
          </p:contentPart>
        </mc:Choice>
        <mc:Fallback xmlns="">
          <p:pic>
            <p:nvPicPr>
              <p:cNvPr id="108" name="Entrada de lápiz 107"/>
              <p:cNvPicPr/>
              <p:nvPr/>
            </p:nvPicPr>
            <p:blipFill>
              <a:blip r:embed="rId35"/>
              <a:stretch>
                <a:fillRect/>
              </a:stretch>
            </p:blipFill>
            <p:spPr>
              <a:xfrm>
                <a:off x="10978107" y="4972787"/>
                <a:ext cx="27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1" name="Entrada de lápiz 110"/>
              <p14:cNvContentPartPr/>
              <p14:nvPr/>
            </p14:nvContentPartPr>
            <p14:xfrm>
              <a:off x="9417507" y="4550147"/>
              <a:ext cx="408960" cy="714600"/>
            </p14:xfrm>
          </p:contentPart>
        </mc:Choice>
        <mc:Fallback xmlns="">
          <p:pic>
            <p:nvPicPr>
              <p:cNvPr id="111" name="Entrada de lápiz 110"/>
              <p:cNvPicPr/>
              <p:nvPr/>
            </p:nvPicPr>
            <p:blipFill>
              <a:blip r:embed="rId37"/>
              <a:stretch>
                <a:fillRect/>
              </a:stretch>
            </p:blipFill>
            <p:spPr>
              <a:xfrm>
                <a:off x="9404907" y="4536467"/>
                <a:ext cx="43812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2" name="Entrada de lápiz 111"/>
              <p14:cNvContentPartPr/>
              <p14:nvPr/>
            </p14:nvContentPartPr>
            <p14:xfrm>
              <a:off x="8630907" y="5060627"/>
              <a:ext cx="180000" cy="149760"/>
            </p14:xfrm>
          </p:contentPart>
        </mc:Choice>
        <mc:Fallback xmlns="">
          <p:pic>
            <p:nvPicPr>
              <p:cNvPr id="112" name="Entrada de lápiz 111"/>
              <p:cNvPicPr/>
              <p:nvPr/>
            </p:nvPicPr>
            <p:blipFill>
              <a:blip r:embed="rId39"/>
              <a:stretch>
                <a:fillRect/>
              </a:stretch>
            </p:blipFill>
            <p:spPr>
              <a:xfrm>
                <a:off x="8618667" y="5048387"/>
                <a:ext cx="205200" cy="174240"/>
              </a:xfrm>
              <a:prstGeom prst="rect">
                <a:avLst/>
              </a:prstGeom>
            </p:spPr>
          </p:pic>
        </mc:Fallback>
      </mc:AlternateContent>
    </p:spTree>
    <p:extLst>
      <p:ext uri="{BB962C8B-B14F-4D97-AF65-F5344CB8AC3E}">
        <p14:creationId xmlns:p14="http://schemas.microsoft.com/office/powerpoint/2010/main" val="1659260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stretch>
            <a:fillRect/>
          </a:stretch>
        </p:blipFill>
        <p:spPr>
          <a:xfrm>
            <a:off x="816864" y="1579424"/>
            <a:ext cx="7714796" cy="2281375"/>
          </a:xfrm>
          <a:prstGeom prst="rect">
            <a:avLst/>
          </a:prstGeom>
        </p:spPr>
      </p:pic>
      <mc:AlternateContent xmlns:mc="http://schemas.openxmlformats.org/markup-compatibility/2006" xmlns:a14="http://schemas.microsoft.com/office/drawing/2010/main">
        <mc:Choice Requires="a14">
          <p:sp>
            <p:nvSpPr>
              <p:cNvPr id="5" name="Rectángulo 4"/>
              <p:cNvSpPr/>
              <p:nvPr/>
            </p:nvSpPr>
            <p:spPr>
              <a:xfrm>
                <a:off x="2687989" y="4221023"/>
                <a:ext cx="5495222" cy="9106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i="1">
                              <a:latin typeface="Cambria Math" panose="02040503050406030204" pitchFamily="18" charset="0"/>
                            </a:rPr>
                            <m:t>2</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
                                <m:sSubPr>
                                  <m:ctrlPr>
                                    <a:rPr lang="es-MX" i="1" dirty="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i="1" dirty="0">
                                      <a:latin typeface="Cambria Math" panose="02040503050406030204" pitchFamily="18" charset="0"/>
                                    </a:rPr>
                                    <m:t>1</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i="1" dirty="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i="1" dirty="0">
                                          <a:latin typeface="Cambria Math" panose="02040503050406030204" pitchFamily="18" charset="0"/>
                                        </a:rPr>
                                        <m:t>1</m:t>
                                      </m:r>
                                    </m:sub>
                                  </m:sSub>
                                </m:e>
                              </m:d>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1</m:t>
                                  </m:r>
                                </m:sub>
                              </m:sSub>
                            </m:den>
                          </m:f>
                          <m:r>
                            <a:rPr lang="es-MX" i="1" dirty="0">
                              <a:latin typeface="Cambria Math" panose="02040503050406030204" pitchFamily="18" charset="0"/>
                            </a:rPr>
                            <m:t>+</m:t>
                          </m:r>
                          <m:f>
                            <m:fPr>
                              <m:ctrlPr>
                                <a:rPr lang="es-MX" i="1" dirty="0">
                                  <a:latin typeface="Cambria Math" panose="02040503050406030204" pitchFamily="18" charset="0"/>
                                </a:rPr>
                              </m:ctrlPr>
                            </m:fPr>
                            <m:num>
                              <m:sSub>
                                <m:sSubPr>
                                  <m:ctrlPr>
                                    <a:rPr lang="es-MX" i="1" dirty="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i="1" dirty="0">
                                      <a:latin typeface="Cambria Math" panose="02040503050406030204" pitchFamily="18" charset="0"/>
                                    </a:rPr>
                                    <m:t>2</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i="1" dirty="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i="1" dirty="0">
                                          <a:latin typeface="Cambria Math" panose="02040503050406030204" pitchFamily="18" charset="0"/>
                                        </a:rPr>
                                        <m:t>2</m:t>
                                      </m:r>
                                    </m:sub>
                                  </m:sSub>
                                </m:e>
                              </m:d>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i="1" dirty="0">
                                      <a:latin typeface="Cambria Math" panose="02040503050406030204" pitchFamily="18" charset="0"/>
                                    </a:rPr>
                                    <m:t>2</m:t>
                                  </m:r>
                                </m:sub>
                              </m:sSub>
                            </m:den>
                          </m:f>
                        </m:e>
                      </m:rad>
                    </m:oMath>
                  </m:oMathPara>
                </a14:m>
                <a:endParaRPr lang="es-MX" dirty="0"/>
              </a:p>
            </p:txBody>
          </p:sp>
        </mc:Choice>
        <mc:Fallback xmlns="">
          <p:sp>
            <p:nvSpPr>
              <p:cNvPr id="5" name="Rectángulo 4"/>
              <p:cNvSpPr>
                <a:spLocks noRot="1" noChangeAspect="1" noMove="1" noResize="1" noEditPoints="1" noAdjustHandles="1" noChangeArrowheads="1" noChangeShapeType="1" noTextEdit="1"/>
              </p:cNvSpPr>
              <p:nvPr/>
            </p:nvSpPr>
            <p:spPr>
              <a:xfrm>
                <a:off x="2687989" y="4221023"/>
                <a:ext cx="5495222" cy="91069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599388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Pruebas de hipótesis</a:t>
            </a:r>
            <a:endParaRPr lang="es-MX" dirty="0"/>
          </a:p>
        </p:txBody>
      </p:sp>
      <mc:AlternateContent xmlns:mc="http://schemas.openxmlformats.org/markup-compatibility/2006">
        <mc:Choice xmlns:a14="http://schemas.microsoft.com/office/drawing/2010/main" Requires="a14">
          <p:sp>
            <p:nvSpPr>
              <p:cNvPr id="3" name="Marcador de contenido 2"/>
              <p:cNvSpPr>
                <a:spLocks noGrp="1"/>
              </p:cNvSpPr>
              <p:nvPr>
                <p:ph sz="quarter" idx="1"/>
              </p:nvPr>
            </p:nvSpPr>
            <p:spPr/>
            <p:txBody>
              <a:bodyPr/>
              <a:lstStyle/>
              <a:p>
                <a:pPr marL="0" indent="0" algn="just">
                  <a:buNone/>
                </a:pPr>
                <a:r>
                  <a:rPr lang="es-MX" dirty="0" smtClean="0"/>
                  <a:t>Suponga que se tiene interés en la rapidez de combustión de un agente propulsor sólido utilizado en los sistemas de salida de emergencia para la tripulación de aeronaves. El interés se centra sobre la rapidez de combustión promedio. De manera específica, el interés recae en </a:t>
                </a:r>
                <a:r>
                  <a:rPr lang="es-MX" b="1" dirty="0"/>
                  <a:t>decir si la rapidez de combustión promedio es o no 50 cm/s</a:t>
                </a:r>
                <a:r>
                  <a:rPr lang="es-MX" dirty="0"/>
                  <a:t>. Esto puede expresarse de manera formal como</a:t>
                </a:r>
              </a:p>
              <a:p>
                <a:pPr>
                  <a:buNone/>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rPr>
                        <m:t>𝐻</m:t>
                      </m:r>
                      <m:r>
                        <a:rPr lang="es-MX" sz="1600" b="0" i="1" dirty="0">
                          <a:latin typeface="Cambria Math" panose="02040503050406030204" pitchFamily="18" charset="0"/>
                        </a:rPr>
                        <m:t>0</m:t>
                      </m:r>
                      <m:r>
                        <a:rPr lang="es-MX" sz="3200" b="0" i="1" dirty="0">
                          <a:latin typeface="Cambria Math" panose="02040503050406030204" pitchFamily="18" charset="0"/>
                        </a:rPr>
                        <m:t>:</m:t>
                      </m:r>
                      <m:r>
                        <a:rPr lang="el-GR" sz="3200" b="0" i="1" dirty="0">
                          <a:latin typeface="Cambria Math" panose="02040503050406030204" pitchFamily="18" charset="0"/>
                        </a:rPr>
                        <m:t>𝜇</m:t>
                      </m:r>
                      <m:r>
                        <a:rPr lang="es-MX" sz="3200" b="0" i="1" dirty="0">
                          <a:latin typeface="Cambria Math" panose="02040503050406030204" pitchFamily="18" charset="0"/>
                        </a:rPr>
                        <m:t>=50</m:t>
                      </m:r>
                    </m:oMath>
                  </m:oMathPara>
                </a14:m>
                <a:endParaRPr lang="es-MX" sz="3200" dirty="0"/>
              </a:p>
              <a:p>
                <a:pPr>
                  <a:buNone/>
                </a:pPr>
                <a14:m>
                  <m:oMathPara xmlns:m="http://schemas.openxmlformats.org/officeDocument/2006/math">
                    <m:oMathParaPr>
                      <m:jc m:val="centerGroup"/>
                    </m:oMathParaPr>
                    <m:oMath xmlns:m="http://schemas.openxmlformats.org/officeDocument/2006/math">
                      <m:r>
                        <a:rPr lang="es-MX" b="1" i="1" dirty="0" smtClean="0">
                          <a:latin typeface="Cambria Math" panose="02040503050406030204" pitchFamily="18" charset="0"/>
                        </a:rPr>
                        <m:t>			</m:t>
                      </m:r>
                      <m:r>
                        <a:rPr lang="es-MX" sz="3200" b="1" i="1" dirty="0">
                          <a:latin typeface="Cambria Math" panose="02040503050406030204" pitchFamily="18" charset="0"/>
                        </a:rPr>
                        <m:t>𝑯</m:t>
                      </m:r>
                      <m:r>
                        <a:rPr lang="es-MX" sz="1600" b="1" i="1" dirty="0">
                          <a:latin typeface="Cambria Math" panose="02040503050406030204" pitchFamily="18" charset="0"/>
                        </a:rPr>
                        <m:t>𝒂</m:t>
                      </m:r>
                      <m:r>
                        <a:rPr lang="es-MX" sz="1600" b="1" i="1" dirty="0" smtClean="0">
                          <a:latin typeface="Cambria Math" panose="02040503050406030204" pitchFamily="18" charset="0"/>
                        </a:rPr>
                        <m:t>:</m:t>
                      </m:r>
                      <m:r>
                        <a:rPr lang="el-GR" sz="3200" b="1" i="1" dirty="0">
                          <a:latin typeface="Cambria Math" panose="02040503050406030204" pitchFamily="18" charset="0"/>
                        </a:rPr>
                        <m:t>𝝁</m:t>
                      </m:r>
                      <m:r>
                        <a:rPr lang="es-MX" sz="3200" b="1" i="1" dirty="0">
                          <a:latin typeface="Cambria Math" panose="02040503050406030204" pitchFamily="18" charset="0"/>
                        </a:rPr>
                        <m:t>≠</m:t>
                      </m:r>
                      <m:r>
                        <a:rPr lang="es-MX" sz="3200" b="1" i="1" dirty="0">
                          <a:latin typeface="Cambria Math" panose="02040503050406030204" pitchFamily="18" charset="0"/>
                        </a:rPr>
                        <m:t>𝟓𝟎</m:t>
                      </m:r>
                    </m:oMath>
                  </m:oMathPara>
                </a14:m>
                <a:endParaRPr lang="es-MX" sz="3200" b="1" dirty="0"/>
              </a:p>
              <a:p>
                <a:pPr marL="0" indent="0" algn="just">
                  <a:buNone/>
                </a:pPr>
                <a:endParaRPr lang="es-MX" dirty="0"/>
              </a:p>
            </p:txBody>
          </p:sp>
        </mc:Choice>
        <mc:Fallback>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202412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Muestreo por conglomerados</a:t>
            </a:r>
            <a:endParaRPr lang="es-MX" dirty="0"/>
          </a:p>
        </p:txBody>
      </p:sp>
      <p:sp>
        <p:nvSpPr>
          <p:cNvPr id="3" name="Marcador de contenido 2"/>
          <p:cNvSpPr>
            <a:spLocks noGrp="1"/>
          </p:cNvSpPr>
          <p:nvPr>
            <p:ph sz="quarter" idx="1"/>
          </p:nvPr>
        </p:nvSpPr>
        <p:spPr/>
        <p:txBody>
          <a:bodyPr>
            <a:normAutofit lnSpcReduction="10000"/>
          </a:bodyPr>
          <a:lstStyle/>
          <a:p>
            <a:pPr marL="0" indent="0" algn="just">
              <a:buNone/>
            </a:pPr>
            <a:r>
              <a:rPr lang="es-MX" sz="2400" dirty="0"/>
              <a:t>Cada elemento de la población pertenece exactamente a un </a:t>
            </a:r>
            <a:r>
              <a:rPr lang="es-MX" sz="2400" i="1" dirty="0"/>
              <a:t>conglomerado</a:t>
            </a:r>
            <a:r>
              <a:rPr lang="es-MX" sz="2400" dirty="0"/>
              <a:t> </a:t>
            </a:r>
            <a:r>
              <a:rPr lang="es-MX" sz="2400" i="1" dirty="0"/>
              <a:t>“conjunto de unidades heterogéneas entre sí”</a:t>
            </a:r>
            <a:r>
              <a:rPr lang="es-MX" sz="2400" dirty="0"/>
              <a:t>, y los elementos dentro de cada conglomerado son usualmente heterogéneos o disímiles.</a:t>
            </a:r>
          </a:p>
          <a:p>
            <a:pPr marL="0" indent="0" algn="just">
              <a:buNone/>
            </a:pPr>
            <a:r>
              <a:rPr lang="es-MX" sz="2400" dirty="0" smtClean="0"/>
              <a:t>Este tipo de muestreo consiste en seleccionar aleatoriamente un cierto número de conglomerados y después investigar los elementos pertenecientes a los conglomerados elegidos.</a:t>
            </a:r>
          </a:p>
          <a:p>
            <a:pPr marL="0" indent="0" algn="just">
              <a:buNone/>
            </a:pPr>
            <a:r>
              <a:rPr lang="es-MX" sz="2400" dirty="0" smtClean="0"/>
              <a:t>Es ventajoso trabajar con conglomerados cuando en la investigación la población es muy grande, presentando dificultades como:</a:t>
            </a:r>
          </a:p>
          <a:p>
            <a:pPr algn="just">
              <a:buClr>
                <a:schemeClr val="accent1"/>
              </a:buClr>
              <a:buSzPct val="100000"/>
              <a:buFont typeface="Arial" panose="020B0604020202020204" pitchFamily="34" charset="0"/>
              <a:buChar char="•"/>
            </a:pPr>
            <a:r>
              <a:rPr lang="es-MX" sz="2400" dirty="0" smtClean="0"/>
              <a:t>No esta disponible o es muy costoso obtener un buen marco que liste a los elementos de la población.</a:t>
            </a:r>
          </a:p>
          <a:p>
            <a:pPr algn="just">
              <a:buClr>
                <a:schemeClr val="accent1"/>
              </a:buClr>
              <a:buSzPct val="100000"/>
              <a:buFont typeface="Arial" panose="020B0604020202020204" pitchFamily="34" charset="0"/>
              <a:buChar char="•"/>
            </a:pPr>
            <a:r>
              <a:rPr lang="es-MX" sz="2400" dirty="0" smtClean="0"/>
              <a:t>El costo por obtener observaciones se incrementa con la distancia que separa los elementos.</a:t>
            </a:r>
          </a:p>
        </p:txBody>
      </p:sp>
    </p:spTree>
    <p:extLst>
      <p:ext uri="{BB962C8B-B14F-4D97-AF65-F5344CB8AC3E}">
        <p14:creationId xmlns:p14="http://schemas.microsoft.com/office/powerpoint/2010/main" val="2423636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Pruebas de hipótesis</a:t>
            </a:r>
          </a:p>
        </p:txBody>
      </p:sp>
      <p:sp>
        <p:nvSpPr>
          <p:cNvPr id="3" name="2 Marcador de contenido"/>
          <p:cNvSpPr>
            <a:spLocks noGrp="1"/>
          </p:cNvSpPr>
          <p:nvPr>
            <p:ph sz="quarter" idx="1"/>
          </p:nvPr>
        </p:nvSpPr>
        <p:spPr/>
        <p:txBody>
          <a:bodyPr>
            <a:normAutofit fontScale="85000" lnSpcReduction="20000"/>
          </a:bodyPr>
          <a:lstStyle/>
          <a:p>
            <a:pPr algn="just"/>
            <a:r>
              <a:rPr lang="es-MX" sz="2800" dirty="0"/>
              <a:t>En algunas situaciones, lo que se desea es formular una </a:t>
            </a:r>
            <a:r>
              <a:rPr lang="es-MX" sz="2800" b="1" dirty="0"/>
              <a:t>hipótesis alternativa unilateral</a:t>
            </a:r>
          </a:p>
          <a:p>
            <a:pPr algn="just">
              <a:buNone/>
            </a:pPr>
            <a:endParaRPr lang="es-MX" sz="2800" b="1" dirty="0"/>
          </a:p>
          <a:p>
            <a:pPr algn="just">
              <a:buNone/>
            </a:pPr>
            <a:endParaRPr lang="es-MX" sz="2800" b="1" dirty="0"/>
          </a:p>
          <a:p>
            <a:pPr algn="just"/>
            <a:endParaRPr lang="es-MX" sz="2800" b="1" dirty="0"/>
          </a:p>
          <a:p>
            <a:pPr algn="just"/>
            <a:endParaRPr lang="es-MX" sz="2800" b="1" dirty="0"/>
          </a:p>
          <a:p>
            <a:pPr algn="just"/>
            <a:endParaRPr lang="es-MX" sz="2800" b="1" dirty="0"/>
          </a:p>
          <a:p>
            <a:pPr algn="just"/>
            <a:r>
              <a:rPr lang="es-MX" sz="2800" dirty="0"/>
              <a:t>Las hipótesis siempre son proposiciones sobre la población o distribución bajo estudio, no proposiciones sobre la muestra. </a:t>
            </a:r>
          </a:p>
          <a:p>
            <a:pPr algn="just"/>
            <a:endParaRPr lang="es-MX" sz="2800" dirty="0"/>
          </a:p>
          <a:p>
            <a:pPr algn="just"/>
            <a:r>
              <a:rPr lang="es-MX" sz="2800" dirty="0"/>
              <a:t>El valor del parámetro de la población especificado en la hipótesis nula se determina en una de tres maneras diferentes:</a:t>
            </a:r>
          </a:p>
        </p:txBody>
      </p:sp>
      <p:sp>
        <p:nvSpPr>
          <p:cNvPr id="4" name="3 Rectángulo"/>
          <p:cNvSpPr/>
          <p:nvPr/>
        </p:nvSpPr>
        <p:spPr>
          <a:xfrm>
            <a:off x="3990632" y="2374041"/>
            <a:ext cx="5616624" cy="1384995"/>
          </a:xfrm>
          <a:prstGeom prst="rect">
            <a:avLst/>
          </a:prstGeom>
        </p:spPr>
        <p:txBody>
          <a:bodyPr wrap="square">
            <a:spAutoFit/>
          </a:bodyPr>
          <a:lstStyle/>
          <a:p>
            <a:r>
              <a:rPr lang="es-MX" sz="2800" b="1" dirty="0"/>
              <a:t>H</a:t>
            </a:r>
            <a:r>
              <a:rPr lang="es-MX" sz="1400" b="1" dirty="0"/>
              <a:t>0</a:t>
            </a:r>
            <a:r>
              <a:rPr lang="es-MX" sz="2800" b="1" dirty="0"/>
              <a:t>:</a:t>
            </a:r>
            <a:r>
              <a:rPr lang="el-GR" sz="2800" b="1" dirty="0"/>
              <a:t>μ</a:t>
            </a:r>
            <a:r>
              <a:rPr lang="es-MX" sz="2800" b="1" dirty="0"/>
              <a:t>=50                   H</a:t>
            </a:r>
            <a:r>
              <a:rPr lang="es-MX" sz="1400" b="1" dirty="0"/>
              <a:t>0</a:t>
            </a:r>
            <a:r>
              <a:rPr lang="es-MX" sz="2800" b="1" dirty="0"/>
              <a:t>:</a:t>
            </a:r>
            <a:r>
              <a:rPr lang="el-GR" sz="2800" b="1" dirty="0"/>
              <a:t>μ</a:t>
            </a:r>
            <a:r>
              <a:rPr lang="es-MX" sz="2800" b="1" dirty="0"/>
              <a:t>=50</a:t>
            </a:r>
          </a:p>
          <a:p>
            <a:pPr>
              <a:buNone/>
            </a:pPr>
            <a:r>
              <a:rPr lang="es-MX" sz="2800" b="1" dirty="0"/>
              <a:t>                     ó</a:t>
            </a:r>
          </a:p>
          <a:p>
            <a:r>
              <a:rPr lang="es-MX" sz="2800" b="1" dirty="0"/>
              <a:t>H</a:t>
            </a:r>
            <a:r>
              <a:rPr lang="es-MX" sz="1400" b="1" dirty="0"/>
              <a:t>a</a:t>
            </a:r>
            <a:r>
              <a:rPr lang="es-MX" sz="2800" b="1" dirty="0"/>
              <a:t>: </a:t>
            </a:r>
            <a:r>
              <a:rPr lang="el-GR" sz="2800" b="1" dirty="0"/>
              <a:t>μ</a:t>
            </a:r>
            <a:r>
              <a:rPr lang="es-MX" sz="2800" b="1" dirty="0"/>
              <a:t>&lt;50                  H</a:t>
            </a:r>
            <a:r>
              <a:rPr lang="es-MX" sz="1400" b="1" dirty="0"/>
              <a:t>a</a:t>
            </a:r>
            <a:r>
              <a:rPr lang="es-MX" sz="2800" b="1" dirty="0"/>
              <a:t>: </a:t>
            </a:r>
            <a:r>
              <a:rPr lang="el-GR" sz="2800" b="1" dirty="0"/>
              <a:t>μ</a:t>
            </a:r>
            <a:r>
              <a:rPr lang="es-MX" sz="2800" b="1" dirty="0"/>
              <a:t>&gt;50</a:t>
            </a:r>
          </a:p>
        </p:txBody>
      </p:sp>
    </p:spTree>
    <p:extLst>
      <p:ext uri="{BB962C8B-B14F-4D97-AF65-F5344CB8AC3E}">
        <p14:creationId xmlns:p14="http://schemas.microsoft.com/office/powerpoint/2010/main" val="52061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Pruebas de hipótesis</a:t>
            </a:r>
            <a:endParaRPr lang="es-MX" dirty="0"/>
          </a:p>
        </p:txBody>
      </p:sp>
      <p:sp>
        <p:nvSpPr>
          <p:cNvPr id="3" name="2 Marcador de contenido"/>
          <p:cNvSpPr>
            <a:spLocks noGrp="1"/>
          </p:cNvSpPr>
          <p:nvPr>
            <p:ph sz="quarter" idx="1"/>
          </p:nvPr>
        </p:nvSpPr>
        <p:spPr/>
        <p:txBody>
          <a:bodyPr>
            <a:normAutofit fontScale="92500" lnSpcReduction="20000"/>
          </a:bodyPr>
          <a:lstStyle/>
          <a:p>
            <a:pPr marL="624078" indent="-514350" algn="just">
              <a:buFont typeface="+mj-lt"/>
              <a:buAutoNum type="arabicPeriod"/>
            </a:pPr>
            <a:r>
              <a:rPr lang="es-MX" dirty="0" smtClean="0"/>
              <a:t>Puede ser resultado de la experiencia pasada o del conocimiento del proceso,  </a:t>
            </a:r>
            <a:r>
              <a:rPr lang="es-MX" i="1" dirty="0" smtClean="0"/>
              <a:t>el objetivo de la prueba de hipótesis usualmente es determinar si ha cambiado el valor del parámetro.</a:t>
            </a:r>
          </a:p>
          <a:p>
            <a:pPr marL="624078" indent="-514350" algn="just">
              <a:buFont typeface="+mj-lt"/>
              <a:buAutoNum type="arabicPeriod"/>
            </a:pPr>
            <a:endParaRPr lang="es-MX" dirty="0" smtClean="0"/>
          </a:p>
          <a:p>
            <a:pPr marL="624078" indent="-514350" algn="just">
              <a:buFont typeface="+mj-lt"/>
              <a:buAutoNum type="arabicPeriod"/>
            </a:pPr>
            <a:r>
              <a:rPr lang="es-MX" dirty="0" smtClean="0"/>
              <a:t>Puede obtenerse a partir de alguna teoría o modelo que se relaciona con el proceso bajo estudio, </a:t>
            </a:r>
            <a:r>
              <a:rPr lang="es-MX" i="1" dirty="0" smtClean="0"/>
              <a:t>el objetivo de la prueba de hipótesis es verificar la teoría o modelo.</a:t>
            </a:r>
          </a:p>
          <a:p>
            <a:pPr marL="624078" indent="-514350" algn="just">
              <a:buFont typeface="+mj-lt"/>
              <a:buAutoNum type="arabicPeriod"/>
            </a:pPr>
            <a:endParaRPr lang="es-MX" dirty="0" smtClean="0"/>
          </a:p>
          <a:p>
            <a:pPr marL="624078" indent="-514350" algn="just">
              <a:buFont typeface="+mj-lt"/>
              <a:buAutoNum type="arabicPeriod"/>
            </a:pPr>
            <a:r>
              <a:rPr lang="es-MX" dirty="0" smtClean="0"/>
              <a:t>Cuando el valor del parámetro proviene de consideraciones externas, tales como las especificaciones de diseño o ingeniería, o de obligaciones contractuales,</a:t>
            </a:r>
            <a:r>
              <a:rPr lang="es-MX" i="1" dirty="0" smtClean="0"/>
              <a:t> el objetivo usual de la prueba de hipótesis es probar el cumplimiento de las especificaciones.</a:t>
            </a:r>
            <a:endParaRPr lang="es-MX" i="1" dirty="0"/>
          </a:p>
        </p:txBody>
      </p:sp>
    </p:spTree>
    <p:extLst>
      <p:ext uri="{BB962C8B-B14F-4D97-AF65-F5344CB8AC3E}">
        <p14:creationId xmlns:p14="http://schemas.microsoft.com/office/powerpoint/2010/main" val="1097200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p:txBody>
              <a:bodyPr/>
              <a:lstStyle/>
              <a:p>
                <a:pPr marL="0" indent="0" algn="just">
                  <a:buNone/>
                </a:pPr>
                <a:r>
                  <a:rPr lang="es-MX" dirty="0"/>
                  <a:t>Suponga que se tiene interés en la rapidez de combustión de un agente propulsor sólido utilizado en los sistemas de salida de emergencia para la tripulación de aeronaves. El interés se centra sobre la rapidez de combustión promedio. De manera específica, el interés recae en </a:t>
                </a:r>
                <a:r>
                  <a:rPr lang="es-MX" b="1" dirty="0"/>
                  <a:t>decir si la rapidez de combustión promedio es o no 50 cm/s</a:t>
                </a:r>
                <a:r>
                  <a:rPr lang="es-MX" dirty="0"/>
                  <a:t>. Esto puede expresarse de manera formal como</a:t>
                </a:r>
              </a:p>
              <a:p>
                <a:pPr>
                  <a:buNone/>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rPr>
                        <m:t>𝐻</m:t>
                      </m:r>
                      <m:r>
                        <a:rPr lang="es-MX" sz="1600" b="0" i="1" dirty="0">
                          <a:latin typeface="Cambria Math" panose="02040503050406030204" pitchFamily="18" charset="0"/>
                        </a:rPr>
                        <m:t>0</m:t>
                      </m:r>
                      <m:r>
                        <a:rPr lang="es-MX" sz="3200" b="0" i="1" dirty="0">
                          <a:latin typeface="Cambria Math" panose="02040503050406030204" pitchFamily="18" charset="0"/>
                        </a:rPr>
                        <m:t>:</m:t>
                      </m:r>
                      <m:r>
                        <a:rPr lang="el-GR" sz="3200" b="0" i="1" dirty="0">
                          <a:latin typeface="Cambria Math" panose="02040503050406030204" pitchFamily="18" charset="0"/>
                        </a:rPr>
                        <m:t>𝜇</m:t>
                      </m:r>
                      <m:r>
                        <a:rPr lang="es-MX" sz="3200" b="0" i="1" dirty="0">
                          <a:latin typeface="Cambria Math" panose="02040503050406030204" pitchFamily="18" charset="0"/>
                        </a:rPr>
                        <m:t>=50</m:t>
                      </m:r>
                    </m:oMath>
                  </m:oMathPara>
                </a14:m>
                <a:endParaRPr lang="es-MX" sz="3200" dirty="0"/>
              </a:p>
              <a:p>
                <a:pPr>
                  <a:buNone/>
                </a:pPr>
                <a14:m>
                  <m:oMathPara xmlns:m="http://schemas.openxmlformats.org/officeDocument/2006/math">
                    <m:oMathParaPr>
                      <m:jc m:val="centerGroup"/>
                    </m:oMathParaPr>
                    <m:oMath xmlns:m="http://schemas.openxmlformats.org/officeDocument/2006/math">
                      <m:r>
                        <a:rPr lang="es-MX" b="1" i="1" dirty="0" smtClean="0">
                          <a:latin typeface="Cambria Math" panose="02040503050406030204" pitchFamily="18" charset="0"/>
                        </a:rPr>
                        <m:t>			</m:t>
                      </m:r>
                      <m:r>
                        <a:rPr lang="es-MX" sz="3200" b="1" i="1" dirty="0">
                          <a:latin typeface="Cambria Math" panose="02040503050406030204" pitchFamily="18" charset="0"/>
                        </a:rPr>
                        <m:t>𝑯</m:t>
                      </m:r>
                      <m:r>
                        <a:rPr lang="es-MX" sz="1600" b="1" i="1" dirty="0">
                          <a:latin typeface="Cambria Math" panose="02040503050406030204" pitchFamily="18" charset="0"/>
                        </a:rPr>
                        <m:t>𝒂</m:t>
                      </m:r>
                      <m:r>
                        <a:rPr lang="es-MX" sz="3200" b="1" i="1" dirty="0">
                          <a:latin typeface="Cambria Math" panose="02040503050406030204" pitchFamily="18" charset="0"/>
                        </a:rPr>
                        <m:t>: </m:t>
                      </m:r>
                      <m:r>
                        <a:rPr lang="el-GR" sz="3200" b="1" i="1" dirty="0">
                          <a:latin typeface="Cambria Math" panose="02040503050406030204" pitchFamily="18" charset="0"/>
                        </a:rPr>
                        <m:t>𝝁</m:t>
                      </m:r>
                      <m:r>
                        <a:rPr lang="es-MX" sz="3200" b="1" i="1" dirty="0">
                          <a:latin typeface="Cambria Math" panose="02040503050406030204" pitchFamily="18" charset="0"/>
                        </a:rPr>
                        <m:t>≠</m:t>
                      </m:r>
                      <m:r>
                        <a:rPr lang="es-MX" sz="3200" b="1" i="1" dirty="0">
                          <a:latin typeface="Cambria Math" panose="02040503050406030204" pitchFamily="18" charset="0"/>
                        </a:rPr>
                        <m:t>𝟓𝟎</m:t>
                      </m:r>
                    </m:oMath>
                  </m:oMathPara>
                </a14:m>
                <a:endParaRPr lang="es-MX" sz="3200" b="1" dirty="0"/>
              </a:p>
              <a:p>
                <a:pPr marL="0" indent="0" algn="just">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blipFill>
                <a:blip r:embed="rId2"/>
                <a:stretch>
                  <a:fillRect l="-1178" t="-1357" r="-1178"/>
                </a:stretch>
              </a:blipFill>
            </p:spPr>
            <p:txBody>
              <a:bodyPr/>
              <a:lstStyle/>
              <a:p>
                <a:r>
                  <a:rPr lang="es-MX">
                    <a:noFill/>
                  </a:rPr>
                  <a:t> </a:t>
                </a:r>
              </a:p>
            </p:txBody>
          </p:sp>
        </mc:Fallback>
      </mc:AlternateContent>
    </p:spTree>
    <p:extLst>
      <p:ext uri="{BB962C8B-B14F-4D97-AF65-F5344CB8AC3E}">
        <p14:creationId xmlns:p14="http://schemas.microsoft.com/office/powerpoint/2010/main" val="1497101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anchor="ctr">
            <a:normAutofit/>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816864" y="1600200"/>
                <a:ext cx="10871200" cy="4974336"/>
              </a:xfrm>
            </p:spPr>
            <p:txBody>
              <a:bodyPr>
                <a:noAutofit/>
              </a:bodyPr>
              <a:lstStyle/>
              <a:p>
                <a:pPr algn="just">
                  <a:buNone/>
                </a:pPr>
                <a:r>
                  <a:rPr lang="es-MX" sz="2400" dirty="0" smtClean="0"/>
                  <a:t>Suponga que n=10 especímenes y se observa cual es la rapidez de combustión promedio </a:t>
                </a:r>
                <a:r>
                  <a:rPr lang="es-MX" sz="2400" dirty="0" err="1"/>
                  <a:t>muestral</a:t>
                </a:r>
                <a:r>
                  <a:rPr lang="es-MX" sz="2400" dirty="0"/>
                  <a:t>.</a:t>
                </a:r>
              </a:p>
              <a:p>
                <a:pPr algn="just">
                  <a:buNone/>
                </a:pPr>
                <a:endParaRPr lang="es-MX" sz="2400" b="0" i="1" dirty="0" smtClean="0">
                  <a:latin typeface="Cambria Math" panose="02040503050406030204" pitchFamily="18" charset="0"/>
                </a:endParaRPr>
              </a:p>
              <a:p>
                <a:pPr algn="just">
                  <a:buNone/>
                </a:pPr>
                <a14:m>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0</m:t>
                        </m:r>
                      </m:sub>
                    </m:sSub>
                    <m:r>
                      <a:rPr lang="es-MX" sz="2400" b="0" i="1" smtClean="0">
                        <a:latin typeface="Cambria Math" panose="02040503050406030204" pitchFamily="18" charset="0"/>
                      </a:rPr>
                      <m:t>: </m:t>
                    </m:r>
                  </m:oMath>
                </a14:m>
                <a:r>
                  <a:rPr lang="es-MX" sz="2400" dirty="0" smtClean="0"/>
                  <a:t>que la rapidez promedio de combustión es 50 cm/s, </a:t>
                </a:r>
              </a:p>
              <a:p>
                <a:pPr algn="just">
                  <a:buNone/>
                </a:pPr>
                <a14:m>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𝑎</m:t>
                        </m:r>
                      </m:sub>
                    </m:sSub>
                    <m:r>
                      <a:rPr lang="es-MX" sz="2400" b="0" i="1" smtClean="0">
                        <a:latin typeface="Cambria Math" panose="02040503050406030204" pitchFamily="18" charset="0"/>
                      </a:rPr>
                      <m:t>:</m:t>
                    </m:r>
                  </m:oMath>
                </a14:m>
                <a:r>
                  <a:rPr lang="es-MX" sz="2400" dirty="0" smtClean="0"/>
                  <a:t> que la rapidez promedio no es 50 cm/s.</a:t>
                </a:r>
              </a:p>
              <a:p>
                <a:pPr algn="ctr">
                  <a:buNone/>
                </a:pPr>
                <a:r>
                  <a:rPr lang="es-MX" sz="2400" b="1" dirty="0" smtClean="0"/>
                  <a:t>H0:</a:t>
                </a:r>
                <a:r>
                  <a:rPr lang="el-GR" sz="2400" b="1" dirty="0" smtClean="0"/>
                  <a:t>μ</a:t>
                </a:r>
                <a:r>
                  <a:rPr lang="es-MX" sz="2400" b="1" dirty="0" smtClean="0"/>
                  <a:t>=50 cm/s</a:t>
                </a:r>
              </a:p>
              <a:p>
                <a:pPr algn="ctr">
                  <a:buNone/>
                </a:pPr>
                <a:r>
                  <a:rPr lang="es-MX" sz="2400" b="1" dirty="0" smtClean="0"/>
                  <a:t>Ha: </a:t>
                </a:r>
                <a:r>
                  <a:rPr lang="el-GR" sz="2400" b="1" dirty="0" smtClean="0"/>
                  <a:t>μ</a:t>
                </a:r>
                <a:r>
                  <a:rPr lang="es-MX" sz="2400" b="1" dirty="0" smtClean="0"/>
                  <a:t>≠50 cm/s</a:t>
                </a:r>
              </a:p>
              <a:p>
                <a:pPr marL="0" indent="0" algn="just">
                  <a:buNone/>
                </a:pPr>
                <a14:m>
                  <m:oMath xmlns:m="http://schemas.openxmlformats.org/officeDocument/2006/math">
                    <m:bar>
                      <m:barPr>
                        <m:pos m:val="top"/>
                        <m:ctrlPr>
                          <a:rPr lang="es-MX" sz="2400" b="0" i="1" smtClean="0">
                            <a:latin typeface="Cambria Math" panose="02040503050406030204" pitchFamily="18" charset="0"/>
                          </a:rPr>
                        </m:ctrlPr>
                      </m:barPr>
                      <m:e>
                        <m:r>
                          <a:rPr lang="es-MX" sz="2400" b="0" i="1" smtClean="0">
                            <a:latin typeface="Cambria Math" panose="02040503050406030204" pitchFamily="18" charset="0"/>
                          </a:rPr>
                          <m:t>𝑥</m:t>
                        </m:r>
                      </m:e>
                    </m:bar>
                  </m:oMath>
                </a14:m>
                <a:r>
                  <a:rPr lang="es-MX" sz="2400" dirty="0" smtClean="0"/>
                  <a:t> es un estimador de </a:t>
                </a:r>
                <a14:m>
                  <m:oMath xmlns:m="http://schemas.openxmlformats.org/officeDocument/2006/math">
                    <m:r>
                      <a:rPr lang="es-MX" sz="2400" b="0" i="1" smtClean="0">
                        <a:latin typeface="Cambria Math" panose="02040503050406030204" pitchFamily="18" charset="0"/>
                      </a:rPr>
                      <m:t>𝜇</m:t>
                    </m:r>
                  </m:oMath>
                </a14:m>
                <a:r>
                  <a:rPr lang="es-MX" sz="2400" dirty="0" smtClean="0"/>
                  <a:t> esta próxima al valor hipotético </a:t>
                </a:r>
                <a:r>
                  <a:rPr lang="el-GR" sz="2400" dirty="0" smtClean="0"/>
                  <a:t>μ</a:t>
                </a:r>
                <a:r>
                  <a:rPr lang="es-MX" sz="2400" dirty="0" smtClean="0"/>
                  <a:t>=50 cm/s es una evidencia de que el verdadero valor de </a:t>
                </a:r>
                <a:r>
                  <a:rPr lang="el-GR" sz="2400" dirty="0" smtClean="0"/>
                  <a:t>μ</a:t>
                </a:r>
                <a:r>
                  <a:rPr lang="es-MX" sz="2400" dirty="0" smtClean="0"/>
                  <a:t> es 50, lo que apoya </a:t>
                </a:r>
                <a14:m>
                  <m:oMath xmlns:m="http://schemas.openxmlformats.org/officeDocument/2006/math">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𝐻</m:t>
                        </m:r>
                      </m:e>
                      <m:sub>
                        <m:r>
                          <a:rPr lang="es-MX" sz="2400" b="0" i="1" smtClean="0">
                            <a:latin typeface="Cambria Math" panose="02040503050406030204" pitchFamily="18" charset="0"/>
                          </a:rPr>
                          <m:t>0</m:t>
                        </m:r>
                      </m:sub>
                    </m:sSub>
                  </m:oMath>
                </a14:m>
                <a:endParaRPr lang="es-MX" sz="2400" dirty="0" smtClean="0"/>
              </a:p>
              <a:p>
                <a:pPr algn="just">
                  <a:buNone/>
                </a:pPr>
                <a:r>
                  <a:rPr lang="es-MX" sz="2400" dirty="0" smtClean="0"/>
                  <a:t> </a:t>
                </a:r>
              </a:p>
              <a:p>
                <a:pPr algn="just"/>
                <a:endParaRPr lang="es-MX"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816864" y="1600200"/>
                <a:ext cx="10871200" cy="4974336"/>
              </a:xfrm>
              <a:blipFill>
                <a:blip r:embed="rId2"/>
                <a:stretch>
                  <a:fillRect l="-841" t="-980" r="-841"/>
                </a:stretch>
              </a:blipFill>
            </p:spPr>
            <p:txBody>
              <a:bodyPr/>
              <a:lstStyle/>
              <a:p>
                <a:r>
                  <a:rPr lang="es-MX">
                    <a:noFill/>
                  </a:rPr>
                  <a:t> </a:t>
                </a:r>
              </a:p>
            </p:txBody>
          </p:sp>
        </mc:Fallback>
      </mc:AlternateContent>
      <p:sp>
        <p:nvSpPr>
          <p:cNvPr id="161794"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3658866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p:txBody>
              <a:bodyPr>
                <a:normAutofit fontScale="70000" lnSpcReduction="20000"/>
              </a:bodyPr>
              <a:lstStyle/>
              <a:p>
                <a:pPr marL="0" indent="0">
                  <a:buNone/>
                </a:pPr>
                <a:r>
                  <a:rPr lang="es-MX" dirty="0" smtClean="0"/>
                  <a:t>Un valor de </a:t>
                </a:r>
                <a14:m>
                  <m:oMath xmlns:m="http://schemas.openxmlformats.org/officeDocument/2006/math">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oMath>
                </a14:m>
                <a:r>
                  <a:rPr lang="es-MX" dirty="0" smtClean="0"/>
                  <a:t>  muy diferente de 50 cm/s </a:t>
                </a:r>
              </a:p>
              <a:p>
                <a:pPr lvl="1">
                  <a:buFont typeface="Arial" panose="020B0604020202020204" pitchFamily="34" charset="0"/>
                  <a:buChar char="•"/>
                </a:pPr>
                <a:r>
                  <a:rPr lang="es-MX" dirty="0" smtClean="0"/>
                  <a:t>es una evidencia que apoya </a:t>
                </a:r>
                <a:r>
                  <a:rPr lang="es-MX" b="1" dirty="0" smtClean="0"/>
                  <a:t>H</a:t>
                </a:r>
                <a:r>
                  <a:rPr lang="es-MX" sz="1100" b="1" dirty="0"/>
                  <a:t>a</a:t>
                </a:r>
              </a:p>
              <a:p>
                <a:endParaRPr lang="es-MX" sz="1400" b="1" dirty="0"/>
              </a:p>
              <a:p>
                <a:endParaRPr lang="es-MX" sz="1400" b="1" dirty="0"/>
              </a:p>
              <a:p>
                <a:pPr marL="0" indent="0">
                  <a:buNone/>
                </a:pPr>
                <a:r>
                  <a:rPr lang="es-MX" dirty="0" smtClean="0"/>
                  <a:t>Supóngase que si </a:t>
                </a:r>
                <a14:m>
                  <m:oMath xmlns:m="http://schemas.openxmlformats.org/officeDocument/2006/math">
                    <m:r>
                      <a:rPr lang="es-MX" i="1" dirty="0" smtClean="0">
                        <a:latin typeface="Cambria Math" panose="02040503050406030204" pitchFamily="18" charset="0"/>
                      </a:rPr>
                      <m:t>48.5≤</m:t>
                    </m:r>
                    <m:bar>
                      <m:barPr>
                        <m:pos m:val="top"/>
                        <m:ctrlPr>
                          <a:rPr lang="es-MX" b="0" i="1" dirty="0" smtClean="0">
                            <a:latin typeface="Cambria Math" panose="02040503050406030204" pitchFamily="18" charset="0"/>
                          </a:rPr>
                        </m:ctrlPr>
                      </m:barPr>
                      <m:e>
                        <m:r>
                          <a:rPr lang="es-MX" b="0" i="1" dirty="0" smtClean="0">
                            <a:latin typeface="Cambria Math" panose="02040503050406030204" pitchFamily="18" charset="0"/>
                          </a:rPr>
                          <m:t>𝑥</m:t>
                        </m:r>
                      </m:e>
                    </m:bar>
                    <m:r>
                      <a:rPr lang="es-MX" i="1" dirty="0" smtClean="0">
                        <a:latin typeface="Cambria Math" panose="02040503050406030204" pitchFamily="18" charset="0"/>
                      </a:rPr>
                      <m:t>≤ 51.5</m:t>
                    </m:r>
                  </m:oMath>
                </a14:m>
                <a:r>
                  <a:rPr lang="es-MX" dirty="0" smtClean="0"/>
                  <a:t>, </a:t>
                </a:r>
              </a:p>
              <a:p>
                <a:pPr lvl="1">
                  <a:buFont typeface="Arial" panose="020B0604020202020204" pitchFamily="34" charset="0"/>
                  <a:buChar char="•"/>
                </a:pPr>
                <a:r>
                  <a:rPr lang="es-MX" dirty="0" smtClean="0"/>
                  <a:t>entonces no se rechaza la hipótesis nula H</a:t>
                </a:r>
                <a:r>
                  <a:rPr lang="es-MX" sz="1300" dirty="0"/>
                  <a:t>o</a:t>
                </a:r>
                <a:r>
                  <a:rPr lang="es-MX" dirty="0" smtClean="0"/>
                  <a:t>: </a:t>
                </a:r>
                <a:r>
                  <a:rPr lang="el-GR" dirty="0" smtClean="0"/>
                  <a:t>μ</a:t>
                </a:r>
                <a:r>
                  <a:rPr lang="es-MX" dirty="0" smtClean="0"/>
                  <a:t> = 50 cm/s, </a:t>
                </a:r>
              </a:p>
              <a:p>
                <a:endParaRPr lang="es-MX" dirty="0" smtClean="0"/>
              </a:p>
              <a:p>
                <a:endParaRPr lang="es-MX" dirty="0" smtClean="0"/>
              </a:p>
              <a:p>
                <a:pPr marL="0" indent="0">
                  <a:buNone/>
                </a:pPr>
                <a:r>
                  <a:rPr lang="es-MX" dirty="0" smtClean="0"/>
                  <a:t>Si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 &lt;48.5 </m:t>
                    </m:r>
                  </m:oMath>
                </a14:m>
                <a:r>
                  <a:rPr lang="es-MX" dirty="0" smtClean="0"/>
                  <a:t> ó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 &gt;51.5</m:t>
                    </m:r>
                  </m:oMath>
                </a14:m>
                <a:r>
                  <a:rPr lang="es-MX" dirty="0" smtClean="0"/>
                  <a:t>, </a:t>
                </a:r>
              </a:p>
              <a:p>
                <a:pPr lvl="1">
                  <a:buFont typeface="Arial" panose="020B0604020202020204" pitchFamily="34" charset="0"/>
                  <a:buChar char="•"/>
                </a:pPr>
                <a:r>
                  <a:rPr lang="es-MX" dirty="0" smtClean="0"/>
                  <a:t>entonces se rechaza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𝐻</m:t>
                        </m:r>
                      </m:e>
                      <m:sub>
                        <m:r>
                          <a:rPr lang="es-MX" b="0" i="1" smtClean="0">
                            <a:latin typeface="Cambria Math" panose="02040503050406030204" pitchFamily="18" charset="0"/>
                          </a:rPr>
                          <m:t>0</m:t>
                        </m:r>
                      </m:sub>
                    </m:sSub>
                  </m:oMath>
                </a14:m>
                <a:r>
                  <a:rPr lang="es-MX" dirty="0" smtClean="0"/>
                  <a:t> y se acepta </a:t>
                </a:r>
                <a14:m>
                  <m:oMath xmlns:m="http://schemas.openxmlformats.org/officeDocument/2006/math">
                    <m:r>
                      <a:rPr lang="es-MX" i="1" dirty="0" smtClean="0">
                        <a:latin typeface="Cambria Math" panose="02040503050406030204" pitchFamily="18" charset="0"/>
                      </a:rPr>
                      <m:t>𝐻</m:t>
                    </m:r>
                    <m:r>
                      <a:rPr lang="es-MX" sz="1500" i="1" dirty="0" smtClean="0">
                        <a:latin typeface="Cambria Math" panose="02040503050406030204" pitchFamily="18" charset="0"/>
                      </a:rPr>
                      <m:t>𝑎</m:t>
                    </m:r>
                  </m:oMath>
                </a14:m>
                <a:r>
                  <a:rPr lang="es-MX" dirty="0" smtClean="0"/>
                  <a:t>: </a:t>
                </a:r>
                <a:r>
                  <a:rPr lang="el-GR" dirty="0" smtClean="0"/>
                  <a:t>μ</a:t>
                </a:r>
                <a:r>
                  <a:rPr lang="es-MX" dirty="0" smtClean="0"/>
                  <a:t> </a:t>
                </a:r>
                <a:r>
                  <a:rPr lang="el-GR" dirty="0" smtClean="0"/>
                  <a:t>≠</a:t>
                </a:r>
                <a:r>
                  <a:rPr lang="es-MX" dirty="0" smtClean="0"/>
                  <a:t> 50 cm/s.</a:t>
                </a:r>
              </a:p>
              <a:p>
                <a:endParaRPr lang="es-MX" dirty="0" smtClean="0"/>
              </a:p>
              <a:p>
                <a:endParaRPr lang="es-MX" dirty="0" smtClean="0"/>
              </a:p>
              <a:p>
                <a:pPr marL="0" indent="0">
                  <a:buNone/>
                </a:pPr>
                <a:r>
                  <a:rPr lang="es-MX" dirty="0" smtClean="0"/>
                  <a:t>Se rechaza H</a:t>
                </a:r>
                <a:r>
                  <a:rPr lang="es-MX" sz="1800" dirty="0"/>
                  <a:t>o</a:t>
                </a:r>
                <a:r>
                  <a:rPr lang="es-MX" dirty="0" smtClean="0"/>
                  <a:t> en favor de H</a:t>
                </a:r>
                <a:r>
                  <a:rPr lang="es-MX" sz="1800" dirty="0"/>
                  <a:t>1</a:t>
                </a:r>
                <a:r>
                  <a:rPr lang="es-MX" dirty="0" smtClean="0"/>
                  <a:t> </a:t>
                </a:r>
              </a:p>
              <a:p>
                <a:pPr>
                  <a:buFont typeface="Arial" panose="020B0604020202020204" pitchFamily="34" charset="0"/>
                  <a:buChar char="•"/>
                </a:pPr>
                <a:r>
                  <a:rPr lang="es-MX" dirty="0" smtClean="0"/>
                  <a:t>si el estadístico de prueba cae en la región critica, de lo contrario, no se rechaza Ho.</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blipFill>
                <a:blip r:embed="rId2"/>
                <a:stretch>
                  <a:fillRect l="-561" t="-2035"/>
                </a:stretch>
              </a:blipFill>
            </p:spPr>
            <p:txBody>
              <a:bodyPr/>
              <a:lstStyle/>
              <a:p>
                <a:r>
                  <a:rPr lang="es-MX">
                    <a:noFill/>
                  </a:rPr>
                  <a:t> </a:t>
                </a:r>
              </a:p>
            </p:txBody>
          </p:sp>
        </mc:Fallback>
      </mc:AlternateContent>
    </p:spTree>
    <p:extLst>
      <p:ext uri="{BB962C8B-B14F-4D97-AF65-F5344CB8AC3E}">
        <p14:creationId xmlns:p14="http://schemas.microsoft.com/office/powerpoint/2010/main" val="16554836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35 CuadroTexto"/>
              <p:cNvSpPr txBox="1"/>
              <p:nvPr/>
            </p:nvSpPr>
            <p:spPr>
              <a:xfrm>
                <a:off x="229234" y="4415403"/>
                <a:ext cx="2941482" cy="1569660"/>
              </a:xfrm>
              <a:prstGeom prst="rect">
                <a:avLst/>
              </a:prstGeom>
              <a:noFill/>
            </p:spPr>
            <p:txBody>
              <a:bodyPr wrap="square" rtlCol="0">
                <a:spAutoFit/>
              </a:bodyPr>
              <a:lstStyle/>
              <a:p>
                <a:r>
                  <a:rPr lang="es-MX" sz="2400" b="1" dirty="0" smtClean="0"/>
                  <a:t>Unilateral izquierdo</a:t>
                </a:r>
              </a:p>
              <a:p>
                <a:endParaRPr lang="es-MX" sz="2400" b="1" dirty="0" smtClean="0">
                  <a:solidFill>
                    <a:schemeClr val="accent1">
                      <a:lumMod val="75000"/>
                    </a:schemeClr>
                  </a:solidFill>
                </a:endParaRPr>
              </a:p>
              <a:p>
                <a:pPr/>
                <a14:m>
                  <m:oMathPara xmlns:m="http://schemas.openxmlformats.org/officeDocument/2006/math">
                    <m:oMathParaPr>
                      <m:jc m:val="centerGroup"/>
                    </m:oMathParaPr>
                    <m:oMath xmlns:m="http://schemas.openxmlformats.org/officeDocument/2006/math">
                      <m:sSub>
                        <m:sSubPr>
                          <m:ctrlPr>
                            <a:rPr lang="es-MX" sz="2400" b="1" i="1" dirty="0" smtClean="0">
                              <a:solidFill>
                                <a:srgbClr val="040464"/>
                              </a:solidFill>
                              <a:latin typeface="Cambria Math" panose="02040503050406030204" pitchFamily="18" charset="0"/>
                            </a:rPr>
                          </m:ctrlPr>
                        </m:sSubPr>
                        <m:e>
                          <m:r>
                            <a:rPr lang="es-MX" sz="2400" b="1" i="1" dirty="0" smtClean="0">
                              <a:solidFill>
                                <a:srgbClr val="040464"/>
                              </a:solidFill>
                              <a:latin typeface="Cambria Math" panose="02040503050406030204" pitchFamily="18" charset="0"/>
                            </a:rPr>
                            <m:t>𝑯</m:t>
                          </m:r>
                        </m:e>
                        <m:sub>
                          <m:r>
                            <a:rPr lang="es-MX" sz="2400" b="1" i="1" dirty="0" smtClean="0">
                              <a:solidFill>
                                <a:srgbClr val="040464"/>
                              </a:solidFill>
                              <a:latin typeface="Cambria Math" panose="02040503050406030204" pitchFamily="18" charset="0"/>
                            </a:rPr>
                            <m:t>𝟎</m:t>
                          </m:r>
                        </m:sub>
                      </m:sSub>
                      <m:r>
                        <a:rPr lang="es-MX" sz="2400" b="1" i="1" dirty="0" smtClean="0">
                          <a:solidFill>
                            <a:srgbClr val="040464"/>
                          </a:solidFill>
                          <a:latin typeface="Cambria Math" panose="02040503050406030204" pitchFamily="18" charset="0"/>
                        </a:rPr>
                        <m:t>:</m:t>
                      </m:r>
                      <m:r>
                        <a:rPr lang="es-MX" sz="2400" b="1" i="1" dirty="0" smtClean="0">
                          <a:solidFill>
                            <a:srgbClr val="040464"/>
                          </a:solidFill>
                          <a:latin typeface="Cambria Math" panose="02040503050406030204" pitchFamily="18" charset="0"/>
                        </a:rPr>
                        <m:t>𝜽</m:t>
                      </m:r>
                      <m:r>
                        <a:rPr lang="es-MX" sz="2400" b="1" i="1" dirty="0">
                          <a:solidFill>
                            <a:srgbClr val="040464"/>
                          </a:solidFill>
                          <a:latin typeface="Cambria Math" panose="02040503050406030204" pitchFamily="18" charset="0"/>
                        </a:rPr>
                        <m:t> </m:t>
                      </m:r>
                      <m:r>
                        <a:rPr lang="es-MX" sz="2400" b="1" i="1" dirty="0">
                          <a:solidFill>
                            <a:srgbClr val="040464"/>
                          </a:solidFill>
                          <a:latin typeface="Cambria Math" panose="02040503050406030204" pitchFamily="18" charset="0"/>
                          <a:sym typeface="Symbol"/>
                        </a:rPr>
                        <m:t></m:t>
                      </m:r>
                      <m:r>
                        <a:rPr lang="es-MX" sz="2400" b="1" i="1" dirty="0">
                          <a:solidFill>
                            <a:srgbClr val="040464"/>
                          </a:solidFill>
                          <a:latin typeface="Cambria Math" panose="02040503050406030204" pitchFamily="18" charset="0"/>
                        </a:rPr>
                        <m:t> </m:t>
                      </m:r>
                      <m:r>
                        <a:rPr lang="es-MX" sz="2400" b="1" i="1" dirty="0">
                          <a:solidFill>
                            <a:srgbClr val="040464"/>
                          </a:solidFill>
                          <a:latin typeface="Cambria Math" panose="02040503050406030204" pitchFamily="18" charset="0"/>
                        </a:rPr>
                        <m:t>𝒙</m:t>
                      </m:r>
                    </m:oMath>
                  </m:oMathPara>
                </a14:m>
                <a:endParaRPr lang="es-MX" sz="2400" b="1" dirty="0">
                  <a:solidFill>
                    <a:srgbClr val="040464"/>
                  </a:solidFill>
                </a:endParaRPr>
              </a:p>
              <a:p>
                <a:pPr/>
                <a14:m>
                  <m:oMathPara xmlns:m="http://schemas.openxmlformats.org/officeDocument/2006/math">
                    <m:oMathParaPr>
                      <m:jc m:val="centerGroup"/>
                    </m:oMathParaPr>
                    <m:oMath xmlns:m="http://schemas.openxmlformats.org/officeDocument/2006/math">
                      <m:sSub>
                        <m:sSubPr>
                          <m:ctrlPr>
                            <a:rPr lang="es-MX" sz="2400" b="1" i="1" dirty="0" smtClean="0">
                              <a:solidFill>
                                <a:srgbClr val="040464"/>
                              </a:solidFill>
                              <a:latin typeface="Cambria Math" panose="02040503050406030204" pitchFamily="18" charset="0"/>
                            </a:rPr>
                          </m:ctrlPr>
                        </m:sSubPr>
                        <m:e>
                          <m:r>
                            <a:rPr lang="es-MX" sz="2400" b="1" i="1" dirty="0" smtClean="0">
                              <a:solidFill>
                                <a:srgbClr val="040464"/>
                              </a:solidFill>
                              <a:latin typeface="Cambria Math" panose="02040503050406030204" pitchFamily="18" charset="0"/>
                            </a:rPr>
                            <m:t>𝑯</m:t>
                          </m:r>
                        </m:e>
                        <m:sub>
                          <m:r>
                            <a:rPr lang="es-MX" sz="2400" b="1" i="1" dirty="0" smtClean="0">
                              <a:solidFill>
                                <a:srgbClr val="040464"/>
                              </a:solidFill>
                              <a:latin typeface="Cambria Math" panose="02040503050406030204" pitchFamily="18" charset="0"/>
                            </a:rPr>
                            <m:t>𝒂</m:t>
                          </m:r>
                        </m:sub>
                      </m:sSub>
                      <m:r>
                        <a:rPr lang="es-MX" sz="2400" b="1" i="1" dirty="0" smtClean="0">
                          <a:solidFill>
                            <a:srgbClr val="040464"/>
                          </a:solidFill>
                          <a:latin typeface="Cambria Math" panose="02040503050406030204" pitchFamily="18" charset="0"/>
                        </a:rPr>
                        <m:t>:</m:t>
                      </m:r>
                      <m:r>
                        <a:rPr lang="es-MX" sz="2400" b="1" i="1" dirty="0" smtClean="0">
                          <a:solidFill>
                            <a:srgbClr val="040464"/>
                          </a:solidFill>
                          <a:latin typeface="Cambria Math" panose="02040503050406030204" pitchFamily="18" charset="0"/>
                        </a:rPr>
                        <m:t>𝜽</m:t>
                      </m:r>
                      <m:r>
                        <a:rPr lang="es-MX" sz="2400" b="1" i="1" dirty="0">
                          <a:solidFill>
                            <a:srgbClr val="040464"/>
                          </a:solidFill>
                          <a:latin typeface="Cambria Math" panose="02040503050406030204" pitchFamily="18" charset="0"/>
                        </a:rPr>
                        <m:t> </m:t>
                      </m:r>
                      <m:r>
                        <a:rPr lang="es-MX" sz="2400" b="1" i="1" dirty="0">
                          <a:solidFill>
                            <a:srgbClr val="FF0000"/>
                          </a:solidFill>
                          <a:latin typeface="Cambria Math" panose="02040503050406030204" pitchFamily="18" charset="0"/>
                        </a:rPr>
                        <m:t>&lt;</m:t>
                      </m:r>
                      <m:r>
                        <a:rPr lang="es-MX" sz="2400" b="1" i="1" dirty="0">
                          <a:solidFill>
                            <a:srgbClr val="040464"/>
                          </a:solidFill>
                          <a:latin typeface="Cambria Math" panose="02040503050406030204" pitchFamily="18" charset="0"/>
                        </a:rPr>
                        <m:t> </m:t>
                      </m:r>
                      <m:r>
                        <a:rPr lang="es-MX" sz="2400" b="1" i="1" dirty="0">
                          <a:solidFill>
                            <a:srgbClr val="040464"/>
                          </a:solidFill>
                          <a:latin typeface="Cambria Math" panose="02040503050406030204" pitchFamily="18" charset="0"/>
                        </a:rPr>
                        <m:t>𝒙</m:t>
                      </m:r>
                    </m:oMath>
                  </m:oMathPara>
                </a14:m>
                <a:endParaRPr lang="es-MX" sz="2400" b="1" dirty="0">
                  <a:solidFill>
                    <a:srgbClr val="040464"/>
                  </a:solidFill>
                </a:endParaRPr>
              </a:p>
            </p:txBody>
          </p:sp>
        </mc:Choice>
        <mc:Fallback xmlns="">
          <p:sp>
            <p:nvSpPr>
              <p:cNvPr id="36" name="35 CuadroTexto"/>
              <p:cNvSpPr txBox="1">
                <a:spLocks noRot="1" noChangeAspect="1" noMove="1" noResize="1" noEditPoints="1" noAdjustHandles="1" noChangeArrowheads="1" noChangeShapeType="1" noTextEdit="1"/>
              </p:cNvSpPr>
              <p:nvPr/>
            </p:nvSpPr>
            <p:spPr>
              <a:xfrm>
                <a:off x="229234" y="4415403"/>
                <a:ext cx="2941482" cy="1569660"/>
              </a:xfrm>
              <a:prstGeom prst="rect">
                <a:avLst/>
              </a:prstGeom>
              <a:blipFill>
                <a:blip r:embed="rId2"/>
                <a:stretch>
                  <a:fillRect l="-3320" t="-3101"/>
                </a:stretch>
              </a:blipFill>
            </p:spPr>
            <p:txBody>
              <a:bodyPr/>
              <a:lstStyle/>
              <a:p>
                <a:r>
                  <a:rPr lang="es-MX">
                    <a:noFill/>
                  </a:rPr>
                  <a:t> </a:t>
                </a:r>
              </a:p>
            </p:txBody>
          </p:sp>
        </mc:Fallback>
      </mc:AlternateContent>
      <p:grpSp>
        <p:nvGrpSpPr>
          <p:cNvPr id="68" name="67 Grupo"/>
          <p:cNvGrpSpPr/>
          <p:nvPr/>
        </p:nvGrpSpPr>
        <p:grpSpPr>
          <a:xfrm>
            <a:off x="329636" y="1919613"/>
            <a:ext cx="7015268" cy="2371419"/>
            <a:chOff x="144016" y="548679"/>
            <a:chExt cx="8927976" cy="2407357"/>
          </a:xfrm>
        </p:grpSpPr>
        <mc:AlternateContent xmlns:mc="http://schemas.openxmlformats.org/markup-compatibility/2006" xmlns:a14="http://schemas.microsoft.com/office/drawing/2010/main">
          <mc:Choice Requires="a14">
            <p:sp>
              <p:nvSpPr>
                <p:cNvPr id="33" name="32 CuadroTexto"/>
                <p:cNvSpPr txBox="1"/>
                <p:nvPr/>
              </p:nvSpPr>
              <p:spPr>
                <a:xfrm>
                  <a:off x="5508104" y="764704"/>
                  <a:ext cx="3563888" cy="1593448"/>
                </a:xfrm>
                <a:prstGeom prst="rect">
                  <a:avLst/>
                </a:prstGeom>
                <a:noFill/>
              </p:spPr>
              <p:txBody>
                <a:bodyPr wrap="square" rtlCol="0">
                  <a:spAutoFit/>
                </a:bodyPr>
                <a:lstStyle/>
                <a:p>
                  <a:r>
                    <a:rPr lang="es-MX" sz="2400" b="1" dirty="0" smtClean="0"/>
                    <a:t>Unilateral derecho</a:t>
                  </a:r>
                </a:p>
                <a:p>
                  <a:endParaRPr lang="es-MX" sz="2400" b="1" dirty="0" smtClean="0">
                    <a:solidFill>
                      <a:schemeClr val="accent4">
                        <a:lumMod val="75000"/>
                      </a:schemeClr>
                    </a:solidFill>
                  </a:endParaRPr>
                </a:p>
                <a:p>
                  <a:pPr/>
                  <a14:m>
                    <m:oMathPara xmlns:m="http://schemas.openxmlformats.org/officeDocument/2006/math">
                      <m:oMathParaPr>
                        <m:jc m:val="centerGroup"/>
                      </m:oMathParaPr>
                      <m:oMath xmlns:m="http://schemas.openxmlformats.org/officeDocument/2006/math">
                        <m:sSub>
                          <m:sSubPr>
                            <m:ctrlPr>
                              <a:rPr lang="es-MX" sz="2400" b="1" i="1" dirty="0" smtClean="0">
                                <a:solidFill>
                                  <a:srgbClr val="00682F"/>
                                </a:solidFill>
                                <a:latin typeface="Cambria Math" panose="02040503050406030204" pitchFamily="18" charset="0"/>
                              </a:rPr>
                            </m:ctrlPr>
                          </m:sSubPr>
                          <m:e>
                            <m:r>
                              <a:rPr lang="es-MX" sz="2400" b="1" i="1" dirty="0" smtClean="0">
                                <a:solidFill>
                                  <a:srgbClr val="00682F"/>
                                </a:solidFill>
                                <a:latin typeface="Cambria Math" panose="02040503050406030204" pitchFamily="18" charset="0"/>
                              </a:rPr>
                              <m:t>𝑯</m:t>
                            </m:r>
                          </m:e>
                          <m:sub>
                            <m:r>
                              <a:rPr lang="es-MX" sz="2400" b="1" i="1" dirty="0" smtClean="0">
                                <a:solidFill>
                                  <a:srgbClr val="00682F"/>
                                </a:solidFill>
                                <a:latin typeface="Cambria Math" panose="02040503050406030204" pitchFamily="18" charset="0"/>
                              </a:rPr>
                              <m:t>𝟎</m:t>
                            </m:r>
                          </m:sub>
                        </m:sSub>
                        <m:r>
                          <a:rPr lang="es-MX" sz="2400" b="1" i="1" dirty="0" smtClean="0">
                            <a:solidFill>
                              <a:srgbClr val="00682F"/>
                            </a:solidFill>
                            <a:latin typeface="Cambria Math" panose="02040503050406030204" pitchFamily="18" charset="0"/>
                          </a:rPr>
                          <m:t>:</m:t>
                        </m:r>
                        <m:r>
                          <a:rPr lang="es-MX" sz="2400" b="1" i="1" dirty="0" smtClean="0">
                            <a:solidFill>
                              <a:srgbClr val="00682F"/>
                            </a:solidFill>
                            <a:latin typeface="Cambria Math" panose="02040503050406030204" pitchFamily="18" charset="0"/>
                          </a:rPr>
                          <m:t>𝜽</m:t>
                        </m:r>
                        <m:r>
                          <a:rPr lang="es-MX" sz="2400" b="1" i="1" dirty="0">
                            <a:solidFill>
                              <a:srgbClr val="00682F"/>
                            </a:solidFill>
                            <a:latin typeface="Cambria Math" panose="02040503050406030204" pitchFamily="18" charset="0"/>
                          </a:rPr>
                          <m:t>≤ </m:t>
                        </m:r>
                        <m:r>
                          <a:rPr lang="es-MX" sz="2400" b="1" i="1" dirty="0">
                            <a:solidFill>
                              <a:srgbClr val="00682F"/>
                            </a:solidFill>
                            <a:latin typeface="Cambria Math" panose="02040503050406030204" pitchFamily="18" charset="0"/>
                          </a:rPr>
                          <m:t>𝒙</m:t>
                        </m:r>
                      </m:oMath>
                    </m:oMathPara>
                  </a14:m>
                  <a:endParaRPr lang="es-MX" sz="2400" b="1" dirty="0">
                    <a:solidFill>
                      <a:srgbClr val="00682F"/>
                    </a:solidFill>
                  </a:endParaRPr>
                </a:p>
                <a:p>
                  <a:pPr/>
                  <a14:m>
                    <m:oMathPara xmlns:m="http://schemas.openxmlformats.org/officeDocument/2006/math">
                      <m:oMathParaPr>
                        <m:jc m:val="centerGroup"/>
                      </m:oMathParaPr>
                      <m:oMath xmlns:m="http://schemas.openxmlformats.org/officeDocument/2006/math">
                        <m:sSub>
                          <m:sSubPr>
                            <m:ctrlPr>
                              <a:rPr lang="es-MX" sz="2400" b="1" i="1" dirty="0" smtClean="0">
                                <a:solidFill>
                                  <a:srgbClr val="00682F"/>
                                </a:solidFill>
                                <a:latin typeface="Cambria Math" panose="02040503050406030204" pitchFamily="18" charset="0"/>
                              </a:rPr>
                            </m:ctrlPr>
                          </m:sSubPr>
                          <m:e>
                            <m:r>
                              <a:rPr lang="es-MX" sz="2400" b="1" i="1" dirty="0" smtClean="0">
                                <a:solidFill>
                                  <a:srgbClr val="00682F"/>
                                </a:solidFill>
                                <a:latin typeface="Cambria Math" panose="02040503050406030204" pitchFamily="18" charset="0"/>
                              </a:rPr>
                              <m:t>𝑯</m:t>
                            </m:r>
                          </m:e>
                          <m:sub>
                            <m:r>
                              <a:rPr lang="es-MX" sz="2400" b="1" i="1" dirty="0" smtClean="0">
                                <a:solidFill>
                                  <a:srgbClr val="00682F"/>
                                </a:solidFill>
                                <a:latin typeface="Cambria Math" panose="02040503050406030204" pitchFamily="18" charset="0"/>
                              </a:rPr>
                              <m:t>𝒂</m:t>
                            </m:r>
                          </m:sub>
                        </m:sSub>
                        <m:r>
                          <a:rPr lang="es-MX" sz="2400" b="1" i="1" dirty="0" smtClean="0">
                            <a:solidFill>
                              <a:srgbClr val="00682F"/>
                            </a:solidFill>
                            <a:latin typeface="Cambria Math" panose="02040503050406030204" pitchFamily="18" charset="0"/>
                          </a:rPr>
                          <m:t>:</m:t>
                        </m:r>
                        <m:r>
                          <a:rPr lang="es-MX" sz="2400" b="1" i="1" dirty="0" smtClean="0">
                            <a:solidFill>
                              <a:srgbClr val="00682F"/>
                            </a:solidFill>
                            <a:latin typeface="Cambria Math" panose="02040503050406030204" pitchFamily="18" charset="0"/>
                          </a:rPr>
                          <m:t>𝜽</m:t>
                        </m:r>
                        <m:r>
                          <a:rPr lang="es-MX" sz="2400" b="1" i="1" dirty="0">
                            <a:solidFill>
                              <a:srgbClr val="00682F"/>
                            </a:solidFill>
                            <a:latin typeface="Cambria Math" panose="02040503050406030204" pitchFamily="18" charset="0"/>
                          </a:rPr>
                          <m:t> </m:t>
                        </m:r>
                        <m:r>
                          <a:rPr lang="es-MX" sz="2400" b="1" i="1" dirty="0">
                            <a:solidFill>
                              <a:srgbClr val="FF0000"/>
                            </a:solidFill>
                            <a:latin typeface="Cambria Math" panose="02040503050406030204" pitchFamily="18" charset="0"/>
                          </a:rPr>
                          <m:t>&gt; </m:t>
                        </m:r>
                        <m:r>
                          <a:rPr lang="es-MX" sz="2400" b="1" i="1" dirty="0">
                            <a:solidFill>
                              <a:srgbClr val="00682F"/>
                            </a:solidFill>
                            <a:latin typeface="Cambria Math" panose="02040503050406030204" pitchFamily="18" charset="0"/>
                          </a:rPr>
                          <m:t>𝒙</m:t>
                        </m:r>
                      </m:oMath>
                    </m:oMathPara>
                  </a14:m>
                  <a:endParaRPr lang="es-MX" sz="2400" b="1" dirty="0">
                    <a:solidFill>
                      <a:srgbClr val="00682F"/>
                    </a:solidFill>
                  </a:endParaRPr>
                </a:p>
              </p:txBody>
            </p:sp>
          </mc:Choice>
          <mc:Fallback xmlns="">
            <p:sp>
              <p:nvSpPr>
                <p:cNvPr id="33" name="32 CuadroTexto"/>
                <p:cNvSpPr txBox="1">
                  <a:spLocks noRot="1" noChangeAspect="1" noMove="1" noResize="1" noEditPoints="1" noAdjustHandles="1" noChangeArrowheads="1" noChangeShapeType="1" noTextEdit="1"/>
                </p:cNvSpPr>
                <p:nvPr/>
              </p:nvSpPr>
              <p:spPr>
                <a:xfrm>
                  <a:off x="5508104" y="764704"/>
                  <a:ext cx="3563888" cy="1593448"/>
                </a:xfrm>
                <a:prstGeom prst="rect">
                  <a:avLst/>
                </a:prstGeom>
                <a:blipFill>
                  <a:blip r:embed="rId3"/>
                  <a:stretch>
                    <a:fillRect l="-3261" t="-3113"/>
                  </a:stretch>
                </a:blipFill>
              </p:spPr>
              <p:txBody>
                <a:bodyPr/>
                <a:lstStyle/>
                <a:p>
                  <a:r>
                    <a:rPr lang="es-MX">
                      <a:noFill/>
                    </a:rPr>
                    <a:t> </a:t>
                  </a:r>
                </a:p>
              </p:txBody>
            </p:sp>
          </mc:Fallback>
        </mc:AlternateContent>
        <p:grpSp>
          <p:nvGrpSpPr>
            <p:cNvPr id="55" name="54 Grupo"/>
            <p:cNvGrpSpPr/>
            <p:nvPr/>
          </p:nvGrpSpPr>
          <p:grpSpPr>
            <a:xfrm>
              <a:off x="144016" y="548679"/>
              <a:ext cx="3865577" cy="2407357"/>
              <a:chOff x="4464496" y="3874902"/>
              <a:chExt cx="4450356" cy="2818561"/>
            </a:xfrm>
          </p:grpSpPr>
          <p:grpSp>
            <p:nvGrpSpPr>
              <p:cNvPr id="56" name="30 Grupo"/>
              <p:cNvGrpSpPr/>
              <p:nvPr/>
            </p:nvGrpSpPr>
            <p:grpSpPr>
              <a:xfrm>
                <a:off x="4464496" y="3874902"/>
                <a:ext cx="4450356" cy="2818561"/>
                <a:chOff x="1544668" y="3645024"/>
                <a:chExt cx="3995528" cy="2264036"/>
              </a:xfrm>
            </p:grpSpPr>
            <p:pic>
              <p:nvPicPr>
                <p:cNvPr id="61" name="Picture 4" descr="http://www.oocities.org/ar/vetterworld/estadistica/images/gaussnormal.gif"/>
                <p:cNvPicPr>
                  <a:picLocks noChangeAspect="1" noChangeArrowheads="1"/>
                </p:cNvPicPr>
                <p:nvPr/>
              </p:nvPicPr>
              <p:blipFill>
                <a:blip r:embed="rId4" cstate="print"/>
                <a:srcRect/>
                <a:stretch>
                  <a:fillRect/>
                </a:stretch>
              </p:blipFill>
              <p:spPr bwMode="auto">
                <a:xfrm>
                  <a:off x="1544668" y="3645024"/>
                  <a:ext cx="3995528" cy="1764407"/>
                </a:xfrm>
                <a:prstGeom prst="rect">
                  <a:avLst/>
                </a:prstGeom>
                <a:noFill/>
              </p:spPr>
            </p:pic>
            <p:cxnSp>
              <p:nvCxnSpPr>
                <p:cNvPr id="63" name="62 Conector recto"/>
                <p:cNvCxnSpPr/>
                <p:nvPr/>
              </p:nvCxnSpPr>
              <p:spPr>
                <a:xfrm>
                  <a:off x="4280972" y="4653136"/>
                  <a:ext cx="0" cy="72008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4" name="63 CuadroTexto"/>
                <p:cNvSpPr txBox="1"/>
                <p:nvPr/>
              </p:nvSpPr>
              <p:spPr>
                <a:xfrm>
                  <a:off x="4064948" y="5301208"/>
                  <a:ext cx="383073" cy="607852"/>
                </a:xfrm>
                <a:prstGeom prst="rect">
                  <a:avLst/>
                </a:prstGeom>
                <a:noFill/>
              </p:spPr>
              <p:txBody>
                <a:bodyPr wrap="none" rtlCol="0">
                  <a:spAutoFit/>
                </a:bodyPr>
                <a:lstStyle/>
                <a:p>
                  <a:r>
                    <a:rPr lang="es-MX" dirty="0"/>
                    <a:t>Z</a:t>
                  </a:r>
                  <a:r>
                    <a:rPr lang="es-MX" sz="1000" dirty="0"/>
                    <a:t>1</a:t>
                  </a:r>
                </a:p>
                <a:p>
                  <a:r>
                    <a:rPr lang="es-MX" dirty="0"/>
                    <a:t> </a:t>
                  </a:r>
                  <a:r>
                    <a:rPr lang="es-MX" b="1" dirty="0"/>
                    <a:t>t</a:t>
                  </a:r>
                  <a:r>
                    <a:rPr lang="es-MX" sz="800" b="1" dirty="0"/>
                    <a:t>0</a:t>
                  </a:r>
                  <a:endParaRPr lang="es-MX" sz="1000" b="1" dirty="0"/>
                </a:p>
              </p:txBody>
            </p:sp>
            <p:cxnSp>
              <p:nvCxnSpPr>
                <p:cNvPr id="65" name="64 Conector recto de flecha"/>
                <p:cNvCxnSpPr/>
                <p:nvPr/>
              </p:nvCxnSpPr>
              <p:spPr>
                <a:xfrm>
                  <a:off x="4280972" y="4653136"/>
                  <a:ext cx="10081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66 CuadroTexto"/>
                    <p:cNvSpPr txBox="1"/>
                    <p:nvPr/>
                  </p:nvSpPr>
                  <p:spPr>
                    <a:xfrm>
                      <a:off x="2647912" y="4523794"/>
                      <a:ext cx="1676708" cy="617064"/>
                    </a:xfrm>
                    <a:prstGeom prst="rect">
                      <a:avLst/>
                    </a:prstGeom>
                    <a:noFill/>
                    <a:ln w="6350">
                      <a:noFill/>
                    </a:ln>
                  </p:spPr>
                  <p:txBody>
                    <a:bodyPr wrap="none" rtlCol="0">
                      <a:spAutoFit/>
                    </a:bodyPr>
                    <a:lstStyle/>
                    <a:p>
                      <a:pPr algn="ctr"/>
                      <a:r>
                        <a:rPr lang="es-MX" b="1" dirty="0">
                          <a:solidFill>
                            <a:schemeClr val="accent3">
                              <a:lumMod val="75000"/>
                            </a:schemeClr>
                          </a:solidFill>
                        </a:rPr>
                        <a:t>Aceptar </a:t>
                      </a:r>
                      <a14:m>
                        <m:oMath xmlns:m="http://schemas.openxmlformats.org/officeDocument/2006/math">
                          <m:sSub>
                            <m:sSubPr>
                              <m:ctrlPr>
                                <a:rPr lang="es-MX" b="1" i="1">
                                  <a:solidFill>
                                    <a:schemeClr val="accent3">
                                      <a:lumMod val="75000"/>
                                    </a:schemeClr>
                                  </a:solidFill>
                                  <a:latin typeface="Cambria Math" panose="02040503050406030204" pitchFamily="18" charset="0"/>
                                </a:rPr>
                              </m:ctrlPr>
                            </m:sSubPr>
                            <m:e>
                              <m:r>
                                <a:rPr lang="es-MX" b="1" i="1">
                                  <a:solidFill>
                                    <a:schemeClr val="accent3">
                                      <a:lumMod val="75000"/>
                                    </a:schemeClr>
                                  </a:solidFill>
                                  <a:latin typeface="Cambria Math" panose="02040503050406030204" pitchFamily="18" charset="0"/>
                                </a:rPr>
                                <m:t>𝑯</m:t>
                              </m:r>
                            </m:e>
                            <m:sub>
                              <m:r>
                                <a:rPr lang="es-MX" b="1" i="1">
                                  <a:solidFill>
                                    <a:schemeClr val="accent3">
                                      <a:lumMod val="75000"/>
                                    </a:schemeClr>
                                  </a:solidFill>
                                  <a:latin typeface="Cambria Math" panose="02040503050406030204" pitchFamily="18" charset="0"/>
                                </a:rPr>
                                <m:t>𝟎</m:t>
                              </m:r>
                            </m:sub>
                          </m:sSub>
                        </m:oMath>
                      </a14:m>
                      <a:endParaRPr lang="es-MX" b="1" dirty="0">
                        <a:solidFill>
                          <a:schemeClr val="accent3">
                            <a:lumMod val="75000"/>
                          </a:schemeClr>
                        </a:solidFill>
                      </a:endParaRPr>
                    </a:p>
                    <a:p>
                      <a:pPr algn="ctr"/>
                      <a:r>
                        <a:rPr lang="es-MX" b="1" dirty="0">
                          <a:solidFill>
                            <a:schemeClr val="accent3">
                              <a:lumMod val="75000"/>
                            </a:schemeClr>
                          </a:solidFill>
                        </a:rPr>
                        <a:t>1-</a:t>
                      </a:r>
                      <a:r>
                        <a:rPr lang="es-MX" b="1" dirty="0" smtClean="0">
                          <a:solidFill>
                            <a:schemeClr val="accent3">
                              <a:lumMod val="75000"/>
                            </a:schemeClr>
                          </a:solidFill>
                          <a:sym typeface="Symbol"/>
                        </a:rPr>
                        <a:t></a:t>
                      </a:r>
                      <a:endParaRPr lang="es-MX" b="1" dirty="0">
                        <a:solidFill>
                          <a:schemeClr val="accent3">
                            <a:lumMod val="75000"/>
                          </a:schemeClr>
                        </a:solidFill>
                      </a:endParaRPr>
                    </a:p>
                  </p:txBody>
                </p:sp>
              </mc:Choice>
              <mc:Fallback xmlns="">
                <p:sp>
                  <p:nvSpPr>
                    <p:cNvPr id="67" name="66 CuadroTexto"/>
                    <p:cNvSpPr txBox="1">
                      <a:spLocks noRot="1" noChangeAspect="1" noMove="1" noResize="1" noEditPoints="1" noAdjustHandles="1" noChangeArrowheads="1" noChangeShapeType="1" noTextEdit="1"/>
                    </p:cNvSpPr>
                    <p:nvPr/>
                  </p:nvSpPr>
                  <p:spPr>
                    <a:xfrm>
                      <a:off x="2647912" y="4523794"/>
                      <a:ext cx="1676708" cy="617064"/>
                    </a:xfrm>
                    <a:prstGeom prst="rect">
                      <a:avLst/>
                    </a:prstGeom>
                    <a:blipFill>
                      <a:blip r:embed="rId5"/>
                      <a:stretch>
                        <a:fillRect l="-3828" t="-5660" b="-15094"/>
                      </a:stretch>
                    </a:blipFill>
                    <a:ln w="6350">
                      <a:noFill/>
                    </a:ln>
                  </p:spPr>
                  <p:txBody>
                    <a:bodyPr/>
                    <a:lstStyle/>
                    <a:p>
                      <a:r>
                        <a:rPr lang="es-MX">
                          <a:noFill/>
                        </a:rPr>
                        <a:t> </a:t>
                      </a:r>
                    </a:p>
                  </p:txBody>
                </p:sp>
              </mc:Fallback>
            </mc:AlternateContent>
          </p:grpSp>
          <p:cxnSp>
            <p:nvCxnSpPr>
              <p:cNvPr id="57" name="56 Conector recto"/>
              <p:cNvCxnSpPr/>
              <p:nvPr/>
            </p:nvCxnSpPr>
            <p:spPr>
              <a:xfrm>
                <a:off x="7524328" y="5373216"/>
                <a:ext cx="36004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a:off x="7524328" y="5517232"/>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7524328" y="5229200"/>
                <a:ext cx="50405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7884368" y="5517232"/>
                <a:ext cx="288032" cy="288032"/>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89" name="88 Grupo"/>
          <p:cNvGrpSpPr/>
          <p:nvPr/>
        </p:nvGrpSpPr>
        <p:grpSpPr>
          <a:xfrm>
            <a:off x="7602220" y="1765112"/>
            <a:ext cx="4716016" cy="4358272"/>
            <a:chOff x="216024" y="4608512"/>
            <a:chExt cx="4716016" cy="4358272"/>
          </a:xfrm>
        </p:grpSpPr>
        <mc:AlternateContent xmlns:mc="http://schemas.openxmlformats.org/markup-compatibility/2006" xmlns:a14="http://schemas.microsoft.com/office/drawing/2010/main">
          <mc:Choice Requires="a14">
            <p:sp>
              <p:nvSpPr>
                <p:cNvPr id="43" name="42 CuadroTexto"/>
                <p:cNvSpPr txBox="1"/>
                <p:nvPr/>
              </p:nvSpPr>
              <p:spPr>
                <a:xfrm>
                  <a:off x="1547037" y="7274013"/>
                  <a:ext cx="1907573" cy="1692771"/>
                </a:xfrm>
                <a:prstGeom prst="rect">
                  <a:avLst/>
                </a:prstGeom>
                <a:noFill/>
              </p:spPr>
              <p:txBody>
                <a:bodyPr wrap="none" rtlCol="0">
                  <a:spAutoFit/>
                </a:bodyPr>
                <a:lstStyle/>
                <a:p>
                  <a:pPr algn="ctr"/>
                  <a:r>
                    <a:rPr lang="es-MX" sz="2400" b="1" dirty="0" smtClean="0"/>
                    <a:t>Bilateral</a:t>
                  </a:r>
                </a:p>
                <a:p>
                  <a:pPr/>
                  <a14:m>
                    <m:oMathPara xmlns:m="http://schemas.openxmlformats.org/officeDocument/2006/math">
                      <m:oMathParaPr>
                        <m:jc m:val="centerGroup"/>
                      </m:oMathParaPr>
                      <m:oMath xmlns:m="http://schemas.openxmlformats.org/officeDocument/2006/math">
                        <m:sSub>
                          <m:sSubPr>
                            <m:ctrlPr>
                              <a:rPr lang="es-MX" sz="2400" b="1" i="1" dirty="0" smtClean="0">
                                <a:solidFill>
                                  <a:schemeClr val="accent6">
                                    <a:lumMod val="75000"/>
                                  </a:schemeClr>
                                </a:solidFill>
                                <a:latin typeface="Cambria Math" panose="02040503050406030204" pitchFamily="18" charset="0"/>
                              </a:rPr>
                            </m:ctrlPr>
                          </m:sSubPr>
                          <m:e>
                            <m:r>
                              <a:rPr lang="es-MX" sz="2400" b="1" i="1" dirty="0" smtClean="0">
                                <a:solidFill>
                                  <a:schemeClr val="accent6">
                                    <a:lumMod val="75000"/>
                                  </a:schemeClr>
                                </a:solidFill>
                                <a:latin typeface="Cambria Math" panose="02040503050406030204" pitchFamily="18" charset="0"/>
                              </a:rPr>
                              <m:t>𝑯</m:t>
                            </m:r>
                          </m:e>
                          <m:sub>
                            <m:r>
                              <a:rPr lang="es-MX" sz="2400" b="1" i="1" dirty="0" smtClean="0">
                                <a:solidFill>
                                  <a:schemeClr val="accent6">
                                    <a:lumMod val="75000"/>
                                  </a:schemeClr>
                                </a:solidFill>
                                <a:latin typeface="Cambria Math" panose="02040503050406030204" pitchFamily="18" charset="0"/>
                              </a:rPr>
                              <m:t>𝟎</m:t>
                            </m:r>
                          </m:sub>
                        </m:sSub>
                        <m:r>
                          <a:rPr lang="es-MX" sz="2400" b="1" i="1" dirty="0" smtClean="0">
                            <a:solidFill>
                              <a:schemeClr val="accent6">
                                <a:lumMod val="75000"/>
                              </a:schemeClr>
                            </a:solidFill>
                            <a:latin typeface="Cambria Math" panose="02040503050406030204" pitchFamily="18" charset="0"/>
                          </a:rPr>
                          <m:t>:</m:t>
                        </m:r>
                        <m:r>
                          <a:rPr lang="es-MX" sz="2400" b="1" i="0" dirty="0" smtClean="0">
                            <a:solidFill>
                              <a:schemeClr val="accent6">
                                <a:lumMod val="75000"/>
                              </a:schemeClr>
                            </a:solidFill>
                            <a:latin typeface="Cambria Math" panose="02040503050406030204" pitchFamily="18" charset="0"/>
                          </a:rPr>
                          <m:t>𝚯</m:t>
                        </m:r>
                        <m:r>
                          <a:rPr lang="es-MX" sz="2400" b="1" i="1" dirty="0">
                            <a:solidFill>
                              <a:schemeClr val="accent6">
                                <a:lumMod val="75000"/>
                              </a:schemeClr>
                            </a:solidFill>
                            <a:latin typeface="Cambria Math" panose="02040503050406030204" pitchFamily="18" charset="0"/>
                          </a:rPr>
                          <m:t>= </m:t>
                        </m:r>
                        <m:r>
                          <a:rPr lang="es-MX" sz="2400" b="1" i="1" dirty="0">
                            <a:solidFill>
                              <a:schemeClr val="accent6">
                                <a:lumMod val="75000"/>
                              </a:schemeClr>
                            </a:solidFill>
                            <a:latin typeface="Cambria Math" panose="02040503050406030204" pitchFamily="18" charset="0"/>
                          </a:rPr>
                          <m:t>𝒙</m:t>
                        </m:r>
                      </m:oMath>
                    </m:oMathPara>
                  </a14:m>
                  <a:endParaRPr lang="es-MX" sz="2400" b="1" dirty="0">
                    <a:solidFill>
                      <a:schemeClr val="accent6">
                        <a:lumMod val="75000"/>
                      </a:schemeClr>
                    </a:solidFill>
                  </a:endParaRPr>
                </a:p>
                <a:p>
                  <a:pPr/>
                  <a14:m>
                    <m:oMathPara xmlns:m="http://schemas.openxmlformats.org/officeDocument/2006/math">
                      <m:oMathParaPr>
                        <m:jc m:val="centerGroup"/>
                      </m:oMathParaPr>
                      <m:oMath xmlns:m="http://schemas.openxmlformats.org/officeDocument/2006/math">
                        <m:sSub>
                          <m:sSubPr>
                            <m:ctrlPr>
                              <a:rPr lang="es-MX" sz="2400" b="1" i="1" dirty="0" smtClean="0">
                                <a:solidFill>
                                  <a:schemeClr val="accent6">
                                    <a:lumMod val="75000"/>
                                  </a:schemeClr>
                                </a:solidFill>
                                <a:latin typeface="Cambria Math" panose="02040503050406030204" pitchFamily="18" charset="0"/>
                              </a:rPr>
                            </m:ctrlPr>
                          </m:sSubPr>
                          <m:e>
                            <m:r>
                              <a:rPr lang="es-MX" sz="2400" b="1" i="1" dirty="0" smtClean="0">
                                <a:solidFill>
                                  <a:schemeClr val="accent6">
                                    <a:lumMod val="75000"/>
                                  </a:schemeClr>
                                </a:solidFill>
                                <a:latin typeface="Cambria Math" panose="02040503050406030204" pitchFamily="18" charset="0"/>
                              </a:rPr>
                              <m:t>𝑯</m:t>
                            </m:r>
                          </m:e>
                          <m:sub>
                            <m:r>
                              <a:rPr lang="es-MX" sz="2400" b="1" i="1" dirty="0" smtClean="0">
                                <a:solidFill>
                                  <a:schemeClr val="accent6">
                                    <a:lumMod val="75000"/>
                                  </a:schemeClr>
                                </a:solidFill>
                                <a:latin typeface="Cambria Math" panose="02040503050406030204" pitchFamily="18" charset="0"/>
                              </a:rPr>
                              <m:t>𝒂</m:t>
                            </m:r>
                          </m:sub>
                        </m:sSub>
                        <m:r>
                          <a:rPr lang="es-MX" sz="2400" b="1" i="1" dirty="0" smtClean="0">
                            <a:solidFill>
                              <a:schemeClr val="accent6">
                                <a:lumMod val="75000"/>
                              </a:schemeClr>
                            </a:solidFill>
                            <a:latin typeface="Cambria Math" panose="02040503050406030204" pitchFamily="18" charset="0"/>
                          </a:rPr>
                          <m:t>:</m:t>
                        </m:r>
                        <m:r>
                          <a:rPr lang="es-MX" sz="2400" b="1" i="1" dirty="0" smtClean="0">
                            <a:solidFill>
                              <a:schemeClr val="accent6">
                                <a:lumMod val="75000"/>
                              </a:schemeClr>
                            </a:solidFill>
                            <a:latin typeface="Cambria Math" panose="02040503050406030204" pitchFamily="18" charset="0"/>
                          </a:rPr>
                          <m:t>𝜽</m:t>
                        </m:r>
                        <m:r>
                          <a:rPr lang="es-MX" sz="2400" b="1" i="1" dirty="0">
                            <a:solidFill>
                              <a:schemeClr val="accent6">
                                <a:lumMod val="75000"/>
                              </a:schemeClr>
                            </a:solidFill>
                            <a:latin typeface="Cambria Math" panose="02040503050406030204" pitchFamily="18" charset="0"/>
                          </a:rPr>
                          <m:t> </m:t>
                        </m:r>
                        <m:r>
                          <a:rPr lang="es-MX" sz="2400" b="1" i="1" dirty="0">
                            <a:solidFill>
                              <a:srgbClr val="FF0000"/>
                            </a:solidFill>
                            <a:latin typeface="Cambria Math" panose="02040503050406030204" pitchFamily="18" charset="0"/>
                          </a:rPr>
                          <m:t>≠ </m:t>
                        </m:r>
                        <m:r>
                          <a:rPr lang="es-MX" sz="2400" b="1" i="1" dirty="0">
                            <a:solidFill>
                              <a:schemeClr val="accent6">
                                <a:lumMod val="75000"/>
                              </a:schemeClr>
                            </a:solidFill>
                            <a:latin typeface="Cambria Math" panose="02040503050406030204" pitchFamily="18" charset="0"/>
                          </a:rPr>
                          <m:t>𝒙</m:t>
                        </m:r>
                      </m:oMath>
                    </m:oMathPara>
                  </a14:m>
                  <a:endParaRPr lang="es-MX" sz="2400" b="1" dirty="0">
                    <a:solidFill>
                      <a:schemeClr val="accent6">
                        <a:lumMod val="75000"/>
                      </a:schemeClr>
                    </a:solidFill>
                  </a:endParaRPr>
                </a:p>
                <a:p>
                  <a:endParaRPr lang="es-MX" sz="3200" b="1" dirty="0">
                    <a:solidFill>
                      <a:srgbClr val="00B050"/>
                    </a:solidFill>
                  </a:endParaRPr>
                </a:p>
              </p:txBody>
            </p:sp>
          </mc:Choice>
          <mc:Fallback xmlns="">
            <p:sp>
              <p:nvSpPr>
                <p:cNvPr id="43" name="42 CuadroTexto"/>
                <p:cNvSpPr txBox="1">
                  <a:spLocks noRot="1" noChangeAspect="1" noMove="1" noResize="1" noEditPoints="1" noAdjustHandles="1" noChangeArrowheads="1" noChangeShapeType="1" noTextEdit="1"/>
                </p:cNvSpPr>
                <p:nvPr/>
              </p:nvSpPr>
              <p:spPr>
                <a:xfrm>
                  <a:off x="1547037" y="7274013"/>
                  <a:ext cx="1907573" cy="1692771"/>
                </a:xfrm>
                <a:prstGeom prst="rect">
                  <a:avLst/>
                </a:prstGeom>
                <a:blipFill>
                  <a:blip r:embed="rId6"/>
                  <a:stretch>
                    <a:fillRect t="-2888"/>
                  </a:stretch>
                </a:blipFill>
              </p:spPr>
              <p:txBody>
                <a:bodyPr/>
                <a:lstStyle/>
                <a:p>
                  <a:r>
                    <a:rPr lang="es-MX">
                      <a:noFill/>
                    </a:rPr>
                    <a:t> </a:t>
                  </a:r>
                </a:p>
              </p:txBody>
            </p:sp>
          </mc:Fallback>
        </mc:AlternateContent>
        <p:grpSp>
          <p:nvGrpSpPr>
            <p:cNvPr id="69" name="68 Grupo"/>
            <p:cNvGrpSpPr/>
            <p:nvPr/>
          </p:nvGrpSpPr>
          <p:grpSpPr>
            <a:xfrm>
              <a:off x="216024" y="4608512"/>
              <a:ext cx="4716016" cy="2284070"/>
              <a:chOff x="1691680" y="1052736"/>
              <a:chExt cx="5544616" cy="2961661"/>
            </a:xfrm>
          </p:grpSpPr>
          <p:pic>
            <p:nvPicPr>
              <p:cNvPr id="70" name="Picture 4" descr="http://www.oocities.org/ar/vetterworld/estadistica/images/gaussnormal.gif"/>
              <p:cNvPicPr>
                <a:picLocks noChangeAspect="1" noChangeArrowheads="1"/>
              </p:cNvPicPr>
              <p:nvPr/>
            </p:nvPicPr>
            <p:blipFill>
              <a:blip r:embed="rId4" cstate="print"/>
              <a:srcRect/>
              <a:stretch>
                <a:fillRect/>
              </a:stretch>
            </p:blipFill>
            <p:spPr bwMode="auto">
              <a:xfrm>
                <a:off x="2195603" y="1052736"/>
                <a:ext cx="4404755" cy="2262356"/>
              </a:xfrm>
              <a:prstGeom prst="rect">
                <a:avLst/>
              </a:prstGeom>
              <a:noFill/>
            </p:spPr>
          </p:pic>
          <p:cxnSp>
            <p:nvCxnSpPr>
              <p:cNvPr id="72" name="71 Conector recto"/>
              <p:cNvCxnSpPr/>
              <p:nvPr/>
            </p:nvCxnSpPr>
            <p:spPr>
              <a:xfrm>
                <a:off x="5212163" y="2345356"/>
                <a:ext cx="0" cy="9233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3" name="72 Conector recto"/>
              <p:cNvCxnSpPr/>
              <p:nvPr/>
            </p:nvCxnSpPr>
            <p:spPr>
              <a:xfrm>
                <a:off x="3545117" y="2345356"/>
                <a:ext cx="0" cy="9233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4" name="73 CuadroTexto"/>
              <p:cNvSpPr txBox="1"/>
              <p:nvPr/>
            </p:nvSpPr>
            <p:spPr>
              <a:xfrm>
                <a:off x="3306968" y="3176326"/>
                <a:ext cx="441386" cy="838071"/>
              </a:xfrm>
              <a:prstGeom prst="rect">
                <a:avLst/>
              </a:prstGeom>
              <a:noFill/>
            </p:spPr>
            <p:txBody>
              <a:bodyPr wrap="none" rtlCol="0">
                <a:spAutoFit/>
              </a:bodyPr>
              <a:lstStyle/>
              <a:p>
                <a:r>
                  <a:rPr lang="es-MX" dirty="0"/>
                  <a:t>Z</a:t>
                </a:r>
                <a:r>
                  <a:rPr lang="es-MX" sz="1000" dirty="0"/>
                  <a:t>0</a:t>
                </a:r>
              </a:p>
              <a:p>
                <a:r>
                  <a:rPr lang="es-MX" dirty="0"/>
                  <a:t> </a:t>
                </a:r>
                <a:r>
                  <a:rPr lang="es-MX" b="1" dirty="0"/>
                  <a:t>t</a:t>
                </a:r>
                <a:r>
                  <a:rPr lang="es-MX" sz="1000" b="1" dirty="0"/>
                  <a:t>0</a:t>
                </a:r>
                <a:endParaRPr lang="es-MX" b="1" dirty="0"/>
              </a:p>
            </p:txBody>
          </p:sp>
          <p:sp>
            <p:nvSpPr>
              <p:cNvPr id="75" name="74 CuadroTexto"/>
              <p:cNvSpPr txBox="1"/>
              <p:nvPr/>
            </p:nvSpPr>
            <p:spPr>
              <a:xfrm>
                <a:off x="4974015" y="3176326"/>
                <a:ext cx="435731" cy="838071"/>
              </a:xfrm>
              <a:prstGeom prst="rect">
                <a:avLst/>
              </a:prstGeom>
              <a:noFill/>
            </p:spPr>
            <p:txBody>
              <a:bodyPr wrap="none" rtlCol="0">
                <a:spAutoFit/>
              </a:bodyPr>
              <a:lstStyle/>
              <a:p>
                <a:r>
                  <a:rPr lang="es-MX" dirty="0"/>
                  <a:t>Z</a:t>
                </a:r>
                <a:r>
                  <a:rPr lang="es-MX" sz="1000" dirty="0"/>
                  <a:t>1</a:t>
                </a:r>
              </a:p>
              <a:p>
                <a:r>
                  <a:rPr lang="es-MX" dirty="0"/>
                  <a:t> </a:t>
                </a:r>
                <a:r>
                  <a:rPr lang="es-MX" b="1" dirty="0"/>
                  <a:t>t</a:t>
                </a:r>
                <a:r>
                  <a:rPr lang="es-MX" sz="800" b="1" dirty="0"/>
                  <a:t>0</a:t>
                </a:r>
                <a:endParaRPr lang="es-MX" sz="1000" b="1" dirty="0"/>
              </a:p>
            </p:txBody>
          </p:sp>
          <mc:AlternateContent xmlns:mc="http://schemas.openxmlformats.org/markup-compatibility/2006" xmlns:a14="http://schemas.microsoft.com/office/drawing/2010/main">
            <mc:Choice Requires="a14">
              <p:sp>
                <p:nvSpPr>
                  <p:cNvPr id="76" name="75 CuadroTexto"/>
                  <p:cNvSpPr txBox="1"/>
                  <p:nvPr/>
                </p:nvSpPr>
                <p:spPr>
                  <a:xfrm>
                    <a:off x="1691680" y="1433682"/>
                    <a:ext cx="2024225" cy="854824"/>
                  </a:xfrm>
                  <a:prstGeom prst="rect">
                    <a:avLst/>
                  </a:prstGeom>
                  <a:noFill/>
                  <a:ln w="6350">
                    <a:noFill/>
                  </a:ln>
                </p:spPr>
                <p:txBody>
                  <a:bodyPr wrap="square" rtlCol="0">
                    <a:spAutoFit/>
                  </a:bodyPr>
                  <a:lstStyle/>
                  <a:p>
                    <a:pPr algn="ctr"/>
                    <a:r>
                      <a:rPr lang="es-MX" dirty="0" smtClean="0">
                        <a:solidFill>
                          <a:schemeClr val="accent1"/>
                        </a:solidFill>
                      </a:rPr>
                      <a:t>Rechazar </a:t>
                    </a:r>
                    <a14:m>
                      <m:oMath xmlns:m="http://schemas.openxmlformats.org/officeDocument/2006/math">
                        <m:sSub>
                          <m:sSubPr>
                            <m:ctrlPr>
                              <a:rPr lang="es-MX" i="1">
                                <a:solidFill>
                                  <a:schemeClr val="accent1"/>
                                </a:solidFill>
                                <a:latin typeface="Cambria Math" panose="02040503050406030204" pitchFamily="18" charset="0"/>
                              </a:rPr>
                            </m:ctrlPr>
                          </m:sSubPr>
                          <m:e>
                            <m:r>
                              <a:rPr lang="es-MX" i="1">
                                <a:solidFill>
                                  <a:schemeClr val="accent1"/>
                                </a:solidFill>
                                <a:latin typeface="Cambria Math" panose="02040503050406030204" pitchFamily="18" charset="0"/>
                              </a:rPr>
                              <m:t>𝐻</m:t>
                            </m:r>
                          </m:e>
                          <m:sub>
                            <m:r>
                              <a:rPr lang="es-MX" i="1">
                                <a:solidFill>
                                  <a:schemeClr val="accent1"/>
                                </a:solidFill>
                                <a:latin typeface="Cambria Math" panose="02040503050406030204" pitchFamily="18" charset="0"/>
                              </a:rPr>
                              <m:t>0 </m:t>
                            </m:r>
                          </m:sub>
                        </m:sSub>
                      </m:oMath>
                    </a14:m>
                    <a:endParaRPr lang="es-MX" i="1" dirty="0">
                      <a:solidFill>
                        <a:schemeClr val="accent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i="1">
                              <a:solidFill>
                                <a:schemeClr val="accent1"/>
                              </a:solidFill>
                              <a:latin typeface="Cambria Math" panose="02040503050406030204" pitchFamily="18" charset="0"/>
                            </a:rPr>
                            <m:t>𝛼</m:t>
                          </m:r>
                          <m:r>
                            <a:rPr lang="es-MX" b="0" i="1" smtClean="0">
                              <a:solidFill>
                                <a:schemeClr val="accent1"/>
                              </a:solidFill>
                              <a:latin typeface="Cambria Math" panose="02040503050406030204" pitchFamily="18" charset="0"/>
                            </a:rPr>
                            <m:t>/2</m:t>
                          </m:r>
                        </m:oMath>
                      </m:oMathPara>
                    </a14:m>
                    <a:endParaRPr lang="es-MX" dirty="0">
                      <a:solidFill>
                        <a:schemeClr val="accent1"/>
                      </a:solidFill>
                    </a:endParaRPr>
                  </a:p>
                </p:txBody>
              </p:sp>
            </mc:Choice>
            <mc:Fallback xmlns="">
              <p:sp>
                <p:nvSpPr>
                  <p:cNvPr id="76" name="75 CuadroTexto"/>
                  <p:cNvSpPr txBox="1">
                    <a:spLocks noRot="1" noChangeAspect="1" noMove="1" noResize="1" noEditPoints="1" noAdjustHandles="1" noChangeArrowheads="1" noChangeShapeType="1" noTextEdit="1"/>
                  </p:cNvSpPr>
                  <p:nvPr/>
                </p:nvSpPr>
                <p:spPr>
                  <a:xfrm>
                    <a:off x="1691680" y="1433682"/>
                    <a:ext cx="2024225" cy="854824"/>
                  </a:xfrm>
                  <a:prstGeom prst="rect">
                    <a:avLst/>
                  </a:prstGeom>
                  <a:blipFill>
                    <a:blip r:embed="rId7"/>
                    <a:stretch>
                      <a:fillRect t="-4630" b="-4630"/>
                    </a:stretch>
                  </a:blipFill>
                  <a:ln w="6350">
                    <a:noFill/>
                  </a:ln>
                </p:spPr>
                <p:txBody>
                  <a:bodyPr/>
                  <a:lstStyle/>
                  <a:p>
                    <a:r>
                      <a:rPr lang="es-MX">
                        <a:noFill/>
                      </a:rPr>
                      <a:t> </a:t>
                    </a:r>
                  </a:p>
                </p:txBody>
              </p:sp>
            </mc:Fallback>
          </mc:AlternateContent>
          <p:cxnSp>
            <p:nvCxnSpPr>
              <p:cNvPr id="77" name="76 Conector recto de flecha"/>
              <p:cNvCxnSpPr/>
              <p:nvPr/>
            </p:nvCxnSpPr>
            <p:spPr>
              <a:xfrm>
                <a:off x="5212163" y="2345356"/>
                <a:ext cx="11113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77 Conector recto de flecha"/>
              <p:cNvCxnSpPr/>
              <p:nvPr/>
            </p:nvCxnSpPr>
            <p:spPr>
              <a:xfrm flipH="1">
                <a:off x="2513136" y="2327591"/>
                <a:ext cx="103198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78 CuadroTexto"/>
                  <p:cNvSpPr txBox="1"/>
                  <p:nvPr/>
                </p:nvSpPr>
                <p:spPr>
                  <a:xfrm>
                    <a:off x="5036052" y="1531220"/>
                    <a:ext cx="2200244" cy="854824"/>
                  </a:xfrm>
                  <a:prstGeom prst="rect">
                    <a:avLst/>
                  </a:prstGeom>
                  <a:noFill/>
                  <a:ln w="6350">
                    <a:noFill/>
                  </a:ln>
                </p:spPr>
                <p:txBody>
                  <a:bodyPr wrap="square" rtlCol="0">
                    <a:spAutoFit/>
                  </a:bodyPr>
                  <a:lstStyle/>
                  <a:p>
                    <a:pPr algn="ctr"/>
                    <a:r>
                      <a:rPr lang="es-MX" dirty="0">
                        <a:solidFill>
                          <a:schemeClr val="accent1"/>
                        </a:solidFill>
                      </a:rPr>
                      <a:t>Rechazar </a:t>
                    </a:r>
                    <a14:m>
                      <m:oMath xmlns:m="http://schemas.openxmlformats.org/officeDocument/2006/math">
                        <m:sSub>
                          <m:sSubPr>
                            <m:ctrlPr>
                              <a:rPr lang="es-MX" i="1">
                                <a:solidFill>
                                  <a:schemeClr val="accent1"/>
                                </a:solidFill>
                                <a:latin typeface="Cambria Math" panose="02040503050406030204" pitchFamily="18" charset="0"/>
                              </a:rPr>
                            </m:ctrlPr>
                          </m:sSubPr>
                          <m:e>
                            <m:r>
                              <a:rPr lang="es-MX" i="1">
                                <a:solidFill>
                                  <a:schemeClr val="accent1"/>
                                </a:solidFill>
                                <a:latin typeface="Cambria Math" panose="02040503050406030204" pitchFamily="18" charset="0"/>
                              </a:rPr>
                              <m:t>𝐻</m:t>
                            </m:r>
                          </m:e>
                          <m:sub>
                            <m:r>
                              <a:rPr lang="es-MX" i="1">
                                <a:solidFill>
                                  <a:schemeClr val="accent1"/>
                                </a:solidFill>
                                <a:latin typeface="Cambria Math" panose="02040503050406030204" pitchFamily="18" charset="0"/>
                              </a:rPr>
                              <m:t>0 </m:t>
                            </m:r>
                          </m:sub>
                        </m:sSub>
                      </m:oMath>
                    </a14:m>
                    <a:endParaRPr lang="es-MX" i="1" dirty="0">
                      <a:solidFill>
                        <a:schemeClr val="accent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i="1">
                              <a:solidFill>
                                <a:schemeClr val="accent1"/>
                              </a:solidFill>
                              <a:latin typeface="Cambria Math" panose="02040503050406030204" pitchFamily="18" charset="0"/>
                            </a:rPr>
                            <m:t>𝛼</m:t>
                          </m:r>
                          <m:r>
                            <a:rPr lang="es-MX" i="1">
                              <a:solidFill>
                                <a:schemeClr val="accent1"/>
                              </a:solidFill>
                              <a:latin typeface="Cambria Math" panose="02040503050406030204" pitchFamily="18" charset="0"/>
                            </a:rPr>
                            <m:t>/2</m:t>
                          </m:r>
                        </m:oMath>
                      </m:oMathPara>
                    </a14:m>
                    <a:endParaRPr lang="es-MX" dirty="0">
                      <a:solidFill>
                        <a:schemeClr val="accent1"/>
                      </a:solidFill>
                    </a:endParaRPr>
                  </a:p>
                </p:txBody>
              </p:sp>
            </mc:Choice>
            <mc:Fallback xmlns="">
              <p:sp>
                <p:nvSpPr>
                  <p:cNvPr id="79" name="78 CuadroTexto"/>
                  <p:cNvSpPr txBox="1">
                    <a:spLocks noRot="1" noChangeAspect="1" noMove="1" noResize="1" noEditPoints="1" noAdjustHandles="1" noChangeArrowheads="1" noChangeShapeType="1" noTextEdit="1"/>
                  </p:cNvSpPr>
                  <p:nvPr/>
                </p:nvSpPr>
                <p:spPr>
                  <a:xfrm>
                    <a:off x="5036052" y="1531220"/>
                    <a:ext cx="2200244" cy="854824"/>
                  </a:xfrm>
                  <a:prstGeom prst="rect">
                    <a:avLst/>
                  </a:prstGeom>
                  <a:blipFill>
                    <a:blip r:embed="rId8"/>
                    <a:stretch>
                      <a:fillRect t="-3704" b="-5556"/>
                    </a:stretch>
                  </a:blipFill>
                  <a:ln w="6350">
                    <a:no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0" name="79 CuadroTexto"/>
                  <p:cNvSpPr txBox="1"/>
                  <p:nvPr/>
                </p:nvSpPr>
                <p:spPr>
                  <a:xfrm>
                    <a:off x="3617125" y="2086411"/>
                    <a:ext cx="1498597" cy="838071"/>
                  </a:xfrm>
                  <a:prstGeom prst="rect">
                    <a:avLst/>
                  </a:prstGeom>
                  <a:noFill/>
                  <a:ln w="6350">
                    <a:noFill/>
                  </a:ln>
                </p:spPr>
                <p:txBody>
                  <a:bodyPr wrap="none" rtlCol="0">
                    <a:spAutoFit/>
                  </a:bodyPr>
                  <a:lstStyle/>
                  <a:p>
                    <a:pPr algn="ctr"/>
                    <a:r>
                      <a:rPr lang="es-MX" b="1" dirty="0" smtClean="0">
                        <a:solidFill>
                          <a:schemeClr val="accent3">
                            <a:lumMod val="75000"/>
                          </a:schemeClr>
                        </a:solidFill>
                        <a:latin typeface="+mj-lt"/>
                      </a:rPr>
                      <a:t>Aceptar </a:t>
                    </a:r>
                    <a14:m>
                      <m:oMath xmlns:m="http://schemas.openxmlformats.org/officeDocument/2006/math">
                        <m:sSub>
                          <m:sSubPr>
                            <m:ctrlPr>
                              <a:rPr lang="es-MX" b="1" i="1" smtClean="0">
                                <a:solidFill>
                                  <a:schemeClr val="accent3">
                                    <a:lumMod val="75000"/>
                                  </a:schemeClr>
                                </a:solidFill>
                                <a:latin typeface="Cambria Math" panose="02040503050406030204" pitchFamily="18" charset="0"/>
                              </a:rPr>
                            </m:ctrlPr>
                          </m:sSubPr>
                          <m:e>
                            <m:r>
                              <a:rPr lang="es-MX" b="1" i="1" smtClean="0">
                                <a:solidFill>
                                  <a:schemeClr val="accent3">
                                    <a:lumMod val="75000"/>
                                  </a:schemeClr>
                                </a:solidFill>
                                <a:latin typeface="Cambria Math" panose="02040503050406030204" pitchFamily="18" charset="0"/>
                              </a:rPr>
                              <m:t>𝑯</m:t>
                            </m:r>
                          </m:e>
                          <m:sub>
                            <m:r>
                              <a:rPr lang="es-MX" b="1" i="1" smtClean="0">
                                <a:solidFill>
                                  <a:schemeClr val="accent3">
                                    <a:lumMod val="75000"/>
                                  </a:schemeClr>
                                </a:solidFill>
                                <a:latin typeface="Cambria Math" panose="02040503050406030204" pitchFamily="18" charset="0"/>
                              </a:rPr>
                              <m:t>𝟎</m:t>
                            </m:r>
                          </m:sub>
                        </m:sSub>
                      </m:oMath>
                    </a14:m>
                    <a:endParaRPr lang="es-MX" b="1" dirty="0">
                      <a:solidFill>
                        <a:schemeClr val="accent3">
                          <a:lumMod val="75000"/>
                        </a:schemeClr>
                      </a:solidFill>
                      <a:latin typeface="+mj-lt"/>
                    </a:endParaRPr>
                  </a:p>
                  <a:p>
                    <a:pPr algn="ctr"/>
                    <a:r>
                      <a:rPr lang="es-MX" b="1" dirty="0">
                        <a:solidFill>
                          <a:schemeClr val="accent3">
                            <a:lumMod val="75000"/>
                          </a:schemeClr>
                        </a:solidFill>
                        <a:latin typeface="+mj-lt"/>
                      </a:rPr>
                      <a:t>1-</a:t>
                    </a:r>
                    <a:r>
                      <a:rPr lang="es-MX" b="1" dirty="0">
                        <a:solidFill>
                          <a:schemeClr val="accent3">
                            <a:lumMod val="75000"/>
                          </a:schemeClr>
                        </a:solidFill>
                        <a:latin typeface="+mj-lt"/>
                        <a:sym typeface="Symbol"/>
                      </a:rPr>
                      <a:t></a:t>
                    </a:r>
                    <a:endParaRPr lang="es-MX" b="1" dirty="0">
                      <a:solidFill>
                        <a:schemeClr val="accent3">
                          <a:lumMod val="75000"/>
                        </a:schemeClr>
                      </a:solidFill>
                      <a:latin typeface="+mj-lt"/>
                    </a:endParaRPr>
                  </a:p>
                </p:txBody>
              </p:sp>
            </mc:Choice>
            <mc:Fallback xmlns="">
              <p:sp>
                <p:nvSpPr>
                  <p:cNvPr id="80" name="79 CuadroTexto"/>
                  <p:cNvSpPr txBox="1">
                    <a:spLocks noRot="1" noChangeAspect="1" noMove="1" noResize="1" noEditPoints="1" noAdjustHandles="1" noChangeArrowheads="1" noChangeShapeType="1" noTextEdit="1"/>
                  </p:cNvSpPr>
                  <p:nvPr/>
                </p:nvSpPr>
                <p:spPr>
                  <a:xfrm>
                    <a:off x="3617125" y="2086411"/>
                    <a:ext cx="1498597" cy="838071"/>
                  </a:xfrm>
                  <a:prstGeom prst="rect">
                    <a:avLst/>
                  </a:prstGeom>
                  <a:blipFill>
                    <a:blip r:embed="rId9"/>
                    <a:stretch>
                      <a:fillRect l="-3828" t="-4717" b="-15094"/>
                    </a:stretch>
                  </a:blipFill>
                  <a:ln w="6350">
                    <a:noFill/>
                  </a:ln>
                </p:spPr>
                <p:txBody>
                  <a:bodyPr/>
                  <a:lstStyle/>
                  <a:p>
                    <a:r>
                      <a:rPr lang="es-MX">
                        <a:noFill/>
                      </a:rPr>
                      <a:t> </a:t>
                    </a:r>
                  </a:p>
                </p:txBody>
              </p:sp>
            </mc:Fallback>
          </mc:AlternateContent>
          <p:cxnSp>
            <p:nvCxnSpPr>
              <p:cNvPr id="81" name="80 Conector recto"/>
              <p:cNvCxnSpPr/>
              <p:nvPr/>
            </p:nvCxnSpPr>
            <p:spPr>
              <a:xfrm>
                <a:off x="5220072" y="2636912"/>
                <a:ext cx="36004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a:off x="5220072" y="2780928"/>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a:off x="5220072" y="2492896"/>
                <a:ext cx="50405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5580112" y="2780928"/>
                <a:ext cx="288032"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flipH="1">
                <a:off x="3275856" y="2852936"/>
                <a:ext cx="28803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flipH="1">
                <a:off x="2915816" y="2492896"/>
                <a:ext cx="648072"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flipH="1">
                <a:off x="2771800" y="2348880"/>
                <a:ext cx="792088"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flipH="1">
                <a:off x="3059832" y="2708920"/>
                <a:ext cx="432048" cy="36004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 name="Título 2"/>
          <p:cNvSpPr>
            <a:spLocks noGrp="1"/>
          </p:cNvSpPr>
          <p:nvPr>
            <p:ph type="title"/>
          </p:nvPr>
        </p:nvSpPr>
        <p:spPr/>
        <p:txBody>
          <a:bodyPr/>
          <a:lstStyle/>
          <a:p>
            <a:r>
              <a:rPr lang="es-MX" dirty="0" smtClean="0"/>
              <a:t>Tipos de ensayo</a:t>
            </a:r>
            <a:endParaRPr lang="es-MX" dirty="0"/>
          </a:p>
        </p:txBody>
      </p:sp>
      <p:cxnSp>
        <p:nvCxnSpPr>
          <p:cNvPr id="5" name="Conector recto 4"/>
          <p:cNvCxnSpPr/>
          <p:nvPr/>
        </p:nvCxnSpPr>
        <p:spPr>
          <a:xfrm>
            <a:off x="7534656" y="1609344"/>
            <a:ext cx="82204" cy="5110058"/>
          </a:xfrm>
          <a:prstGeom prst="line">
            <a:avLst/>
          </a:prstGeom>
        </p:spPr>
        <p:style>
          <a:lnRef idx="1">
            <a:schemeClr val="dk1"/>
          </a:lnRef>
          <a:fillRef idx="0">
            <a:schemeClr val="dk1"/>
          </a:fillRef>
          <a:effectRef idx="0">
            <a:schemeClr val="dk1"/>
          </a:effectRef>
          <a:fontRef idx="minor">
            <a:schemeClr val="tx1"/>
          </a:fontRef>
        </p:style>
      </p:cxnSp>
      <p:cxnSp>
        <p:nvCxnSpPr>
          <p:cNvPr id="8" name="Conector recto 7"/>
          <p:cNvCxnSpPr/>
          <p:nvPr/>
        </p:nvCxnSpPr>
        <p:spPr>
          <a:xfrm flipH="1" flipV="1">
            <a:off x="105642" y="4269866"/>
            <a:ext cx="7429014" cy="42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29 CuadroTexto"/>
              <p:cNvSpPr txBox="1"/>
              <p:nvPr/>
            </p:nvSpPr>
            <p:spPr>
              <a:xfrm>
                <a:off x="2163635" y="2263920"/>
                <a:ext cx="1563431" cy="646331"/>
              </a:xfrm>
              <a:prstGeom prst="rect">
                <a:avLst/>
              </a:prstGeom>
              <a:noFill/>
              <a:ln w="6350">
                <a:noFill/>
              </a:ln>
            </p:spPr>
            <p:txBody>
              <a:bodyPr wrap="square" rtlCol="0">
                <a:spAutoFit/>
              </a:bodyPr>
              <a:lstStyle/>
              <a:p>
                <a:pPr algn="ctr"/>
                <a:r>
                  <a:rPr lang="es-MX" dirty="0" smtClean="0">
                    <a:solidFill>
                      <a:schemeClr val="accent1"/>
                    </a:solidFill>
                  </a:rPr>
                  <a:t>Rechazar </a:t>
                </a:r>
                <a14:m>
                  <m:oMath xmlns:m="http://schemas.openxmlformats.org/officeDocument/2006/math">
                    <m:sSub>
                      <m:sSubPr>
                        <m:ctrlPr>
                          <a:rPr lang="es-MX" b="0" i="1" smtClean="0">
                            <a:solidFill>
                              <a:schemeClr val="accent1"/>
                            </a:solidFill>
                            <a:latin typeface="Cambria Math" panose="02040503050406030204" pitchFamily="18" charset="0"/>
                          </a:rPr>
                        </m:ctrlPr>
                      </m:sSubPr>
                      <m:e>
                        <m:r>
                          <a:rPr lang="es-MX" b="0" i="1" smtClean="0">
                            <a:solidFill>
                              <a:schemeClr val="accent1"/>
                            </a:solidFill>
                            <a:latin typeface="Cambria Math" panose="02040503050406030204" pitchFamily="18" charset="0"/>
                          </a:rPr>
                          <m:t>𝐻</m:t>
                        </m:r>
                      </m:e>
                      <m:sub>
                        <m:r>
                          <a:rPr lang="es-MX" b="0" i="1" smtClean="0">
                            <a:solidFill>
                              <a:schemeClr val="accent1"/>
                            </a:solidFill>
                            <a:latin typeface="Cambria Math" panose="02040503050406030204" pitchFamily="18" charset="0"/>
                          </a:rPr>
                          <m:t>0 </m:t>
                        </m:r>
                      </m:sub>
                    </m:sSub>
                  </m:oMath>
                </a14:m>
                <a:endParaRPr lang="es-MX" b="0" i="1" dirty="0" smtClean="0">
                  <a:solidFill>
                    <a:schemeClr val="accent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b="0" i="1" smtClean="0">
                          <a:solidFill>
                            <a:schemeClr val="accent1"/>
                          </a:solidFill>
                          <a:latin typeface="Cambria Math" panose="02040503050406030204" pitchFamily="18" charset="0"/>
                        </a:rPr>
                        <m:t>𝛼</m:t>
                      </m:r>
                    </m:oMath>
                  </m:oMathPara>
                </a14:m>
                <a:endParaRPr lang="es-MX" dirty="0">
                  <a:solidFill>
                    <a:schemeClr val="accent1"/>
                  </a:solidFill>
                </a:endParaRPr>
              </a:p>
            </p:txBody>
          </p:sp>
        </mc:Choice>
        <mc:Fallback xmlns="">
          <p:sp>
            <p:nvSpPr>
              <p:cNvPr id="90" name="29 CuadroTexto"/>
              <p:cNvSpPr txBox="1">
                <a:spLocks noRot="1" noChangeAspect="1" noMove="1" noResize="1" noEditPoints="1" noAdjustHandles="1" noChangeArrowheads="1" noChangeShapeType="1" noTextEdit="1"/>
              </p:cNvSpPr>
              <p:nvPr/>
            </p:nvSpPr>
            <p:spPr>
              <a:xfrm>
                <a:off x="2163635" y="2263920"/>
                <a:ext cx="1563431" cy="646331"/>
              </a:xfrm>
              <a:prstGeom prst="rect">
                <a:avLst/>
              </a:prstGeom>
              <a:blipFill>
                <a:blip r:embed="rId10"/>
                <a:stretch>
                  <a:fillRect t="-3774"/>
                </a:stretch>
              </a:blipFill>
              <a:ln w="6350">
                <a:noFill/>
              </a:ln>
            </p:spPr>
            <p:txBody>
              <a:bodyPr/>
              <a:lstStyle/>
              <a:p>
                <a:r>
                  <a:rPr lang="es-MX">
                    <a:noFill/>
                  </a:rPr>
                  <a:t> </a:t>
                </a:r>
              </a:p>
            </p:txBody>
          </p:sp>
        </mc:Fallback>
      </mc:AlternateContent>
      <p:grpSp>
        <p:nvGrpSpPr>
          <p:cNvPr id="12" name="Grupo 11"/>
          <p:cNvGrpSpPr/>
          <p:nvPr/>
        </p:nvGrpSpPr>
        <p:grpSpPr>
          <a:xfrm>
            <a:off x="3723139" y="4430613"/>
            <a:ext cx="3612537" cy="2449536"/>
            <a:chOff x="3723139" y="4430613"/>
            <a:chExt cx="3612537" cy="2449536"/>
          </a:xfrm>
        </p:grpSpPr>
        <p:grpSp>
          <p:nvGrpSpPr>
            <p:cNvPr id="35" name="34 Grupo"/>
            <p:cNvGrpSpPr/>
            <p:nvPr/>
          </p:nvGrpSpPr>
          <p:grpSpPr>
            <a:xfrm>
              <a:off x="3996132" y="4430613"/>
              <a:ext cx="3339544" cy="2449536"/>
              <a:chOff x="51670" y="3862787"/>
              <a:chExt cx="4664346" cy="2878582"/>
            </a:xfrm>
          </p:grpSpPr>
          <p:grpSp>
            <p:nvGrpSpPr>
              <p:cNvPr id="37" name="43 Grupo"/>
              <p:cNvGrpSpPr/>
              <p:nvPr/>
            </p:nvGrpSpPr>
            <p:grpSpPr>
              <a:xfrm>
                <a:off x="51670" y="3862787"/>
                <a:ext cx="4664346" cy="2878582"/>
                <a:chOff x="1541755" y="3645022"/>
                <a:chExt cx="3995528" cy="2302517"/>
              </a:xfrm>
            </p:grpSpPr>
            <p:pic>
              <p:nvPicPr>
                <p:cNvPr id="46" name="Picture 4" descr="http://www.oocities.org/ar/vetterworld/estadistica/images/gaussnormal.gif"/>
                <p:cNvPicPr>
                  <a:picLocks noChangeAspect="1" noChangeArrowheads="1"/>
                </p:cNvPicPr>
                <p:nvPr/>
              </p:nvPicPr>
              <p:blipFill>
                <a:blip r:embed="rId4" cstate="print"/>
                <a:srcRect/>
                <a:stretch>
                  <a:fillRect/>
                </a:stretch>
              </p:blipFill>
              <p:spPr bwMode="auto">
                <a:xfrm>
                  <a:off x="1541755" y="3645022"/>
                  <a:ext cx="3995528" cy="1764406"/>
                </a:xfrm>
                <a:prstGeom prst="rect">
                  <a:avLst/>
                </a:prstGeom>
                <a:noFill/>
              </p:spPr>
            </p:pic>
            <p:cxnSp>
              <p:nvCxnSpPr>
                <p:cNvPr id="48" name="47 Conector recto"/>
                <p:cNvCxnSpPr/>
                <p:nvPr/>
              </p:nvCxnSpPr>
              <p:spPr>
                <a:xfrm>
                  <a:off x="2768804" y="4653136"/>
                  <a:ext cx="0" cy="72008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2552780" y="5301208"/>
                  <a:ext cx="396262" cy="646331"/>
                </a:xfrm>
                <a:prstGeom prst="rect">
                  <a:avLst/>
                </a:prstGeom>
                <a:noFill/>
              </p:spPr>
              <p:txBody>
                <a:bodyPr wrap="none" rtlCol="0">
                  <a:spAutoFit/>
                </a:bodyPr>
                <a:lstStyle/>
                <a:p>
                  <a:r>
                    <a:rPr lang="es-MX" dirty="0"/>
                    <a:t>Z</a:t>
                  </a:r>
                  <a:r>
                    <a:rPr lang="es-MX" sz="1000" dirty="0"/>
                    <a:t>0</a:t>
                  </a:r>
                </a:p>
                <a:p>
                  <a:r>
                    <a:rPr lang="es-MX" dirty="0"/>
                    <a:t> </a:t>
                  </a:r>
                  <a:r>
                    <a:rPr lang="es-MX" b="1" dirty="0"/>
                    <a:t>t</a:t>
                  </a:r>
                  <a:r>
                    <a:rPr lang="es-MX" sz="1000" b="1" dirty="0"/>
                    <a:t>0</a:t>
                  </a:r>
                  <a:endParaRPr lang="es-MX" b="1" dirty="0"/>
                </a:p>
              </p:txBody>
            </p:sp>
            <p:cxnSp>
              <p:nvCxnSpPr>
                <p:cNvPr id="51" name="50 Conector recto de flecha"/>
                <p:cNvCxnSpPr/>
                <p:nvPr/>
              </p:nvCxnSpPr>
              <p:spPr>
                <a:xfrm flipH="1">
                  <a:off x="1832700" y="4639281"/>
                  <a:ext cx="93610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51 CuadroTexto"/>
                    <p:cNvSpPr txBox="1"/>
                    <p:nvPr/>
                  </p:nvSpPr>
                  <p:spPr>
                    <a:xfrm>
                      <a:off x="2662088" y="4468904"/>
                      <a:ext cx="1738162" cy="656598"/>
                    </a:xfrm>
                    <a:prstGeom prst="rect">
                      <a:avLst/>
                    </a:prstGeom>
                    <a:noFill/>
                    <a:ln w="6350">
                      <a:noFill/>
                    </a:ln>
                  </p:spPr>
                  <p:txBody>
                    <a:bodyPr wrap="none" rtlCol="0">
                      <a:spAutoFit/>
                    </a:bodyPr>
                    <a:lstStyle/>
                    <a:p>
                      <a:pPr algn="ctr"/>
                      <a:r>
                        <a:rPr lang="es-MX" b="1" dirty="0">
                          <a:solidFill>
                            <a:schemeClr val="accent3">
                              <a:lumMod val="75000"/>
                            </a:schemeClr>
                          </a:solidFill>
                        </a:rPr>
                        <a:t>Aceptar </a:t>
                      </a:r>
                      <a14:m>
                        <m:oMath xmlns:m="http://schemas.openxmlformats.org/officeDocument/2006/math">
                          <m:sSub>
                            <m:sSubPr>
                              <m:ctrlPr>
                                <a:rPr lang="es-MX" b="1" i="1">
                                  <a:solidFill>
                                    <a:schemeClr val="accent3">
                                      <a:lumMod val="75000"/>
                                    </a:schemeClr>
                                  </a:solidFill>
                                  <a:latin typeface="Cambria Math" panose="02040503050406030204" pitchFamily="18" charset="0"/>
                                </a:rPr>
                              </m:ctrlPr>
                            </m:sSubPr>
                            <m:e>
                              <m:r>
                                <a:rPr lang="es-MX" b="1" i="1">
                                  <a:solidFill>
                                    <a:schemeClr val="accent3">
                                      <a:lumMod val="75000"/>
                                    </a:schemeClr>
                                  </a:solidFill>
                                  <a:latin typeface="Cambria Math" panose="02040503050406030204" pitchFamily="18" charset="0"/>
                                </a:rPr>
                                <m:t>𝑯</m:t>
                              </m:r>
                            </m:e>
                            <m:sub>
                              <m:r>
                                <a:rPr lang="es-MX" b="1" i="1">
                                  <a:solidFill>
                                    <a:schemeClr val="accent3">
                                      <a:lumMod val="75000"/>
                                    </a:schemeClr>
                                  </a:solidFill>
                                  <a:latin typeface="Cambria Math" panose="02040503050406030204" pitchFamily="18" charset="0"/>
                                </a:rPr>
                                <m:t>𝟎</m:t>
                              </m:r>
                            </m:sub>
                          </m:sSub>
                        </m:oMath>
                      </a14:m>
                      <a:endParaRPr lang="es-MX" b="1" dirty="0">
                        <a:solidFill>
                          <a:schemeClr val="accent3">
                            <a:lumMod val="75000"/>
                          </a:schemeClr>
                        </a:solidFill>
                      </a:endParaRPr>
                    </a:p>
                    <a:p>
                      <a:pPr algn="ctr"/>
                      <a:r>
                        <a:rPr lang="es-MX" b="1" dirty="0">
                          <a:solidFill>
                            <a:schemeClr val="accent3">
                              <a:lumMod val="75000"/>
                            </a:schemeClr>
                          </a:solidFill>
                        </a:rPr>
                        <a:t>1-</a:t>
                      </a:r>
                      <a:r>
                        <a:rPr lang="es-MX" b="1" dirty="0">
                          <a:solidFill>
                            <a:schemeClr val="accent3">
                              <a:lumMod val="75000"/>
                            </a:schemeClr>
                          </a:solidFill>
                          <a:sym typeface="Symbol"/>
                        </a:rPr>
                        <a:t></a:t>
                      </a:r>
                      <a:endParaRPr lang="es-MX" b="1" dirty="0">
                        <a:solidFill>
                          <a:schemeClr val="accent3">
                            <a:lumMod val="75000"/>
                          </a:schemeClr>
                        </a:solidFill>
                      </a:endParaRPr>
                    </a:p>
                  </p:txBody>
                </p:sp>
              </mc:Choice>
              <mc:Fallback xmlns="">
                <p:sp>
                  <p:nvSpPr>
                    <p:cNvPr id="52" name="51 CuadroTexto"/>
                    <p:cNvSpPr txBox="1">
                      <a:spLocks noRot="1" noChangeAspect="1" noMove="1" noResize="1" noEditPoints="1" noAdjustHandles="1" noChangeArrowheads="1" noChangeShapeType="1" noTextEdit="1"/>
                    </p:cNvSpPr>
                    <p:nvPr/>
                  </p:nvSpPr>
                  <p:spPr>
                    <a:xfrm>
                      <a:off x="2662088" y="4468904"/>
                      <a:ext cx="1738162" cy="656598"/>
                    </a:xfrm>
                    <a:prstGeom prst="rect">
                      <a:avLst/>
                    </a:prstGeom>
                    <a:blipFill>
                      <a:blip r:embed="rId11"/>
                      <a:stretch>
                        <a:fillRect t="-5263" b="-7018"/>
                      </a:stretch>
                    </a:blipFill>
                    <a:ln w="6350">
                      <a:noFill/>
                    </a:ln>
                  </p:spPr>
                  <p:txBody>
                    <a:bodyPr/>
                    <a:lstStyle/>
                    <a:p>
                      <a:r>
                        <a:rPr lang="es-MX">
                          <a:noFill/>
                        </a:rPr>
                        <a:t> </a:t>
                      </a:r>
                    </a:p>
                  </p:txBody>
                </p:sp>
              </mc:Fallback>
            </mc:AlternateContent>
          </p:grpSp>
          <p:cxnSp>
            <p:nvCxnSpPr>
              <p:cNvPr id="38" name="37 Conector recto"/>
              <p:cNvCxnSpPr/>
              <p:nvPr/>
            </p:nvCxnSpPr>
            <p:spPr>
              <a:xfrm flipH="1">
                <a:off x="1187624" y="5589240"/>
                <a:ext cx="288032"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a:off x="827584" y="5229200"/>
                <a:ext cx="648072"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H="1">
                <a:off x="683568" y="5085184"/>
                <a:ext cx="792088"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flipH="1">
                <a:off x="971600" y="5445224"/>
                <a:ext cx="432048" cy="36004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Rectángulo 10"/>
                <p:cNvSpPr/>
                <p:nvPr/>
              </p:nvSpPr>
              <p:spPr>
                <a:xfrm>
                  <a:off x="3723139" y="4864526"/>
                  <a:ext cx="1482383" cy="646331"/>
                </a:xfrm>
                <a:prstGeom prst="rect">
                  <a:avLst/>
                </a:prstGeom>
              </p:spPr>
              <p:txBody>
                <a:bodyPr wrap="square">
                  <a:spAutoFit/>
                </a:bodyPr>
                <a:lstStyle/>
                <a:p>
                  <a:pPr algn="ctr"/>
                  <a:r>
                    <a:rPr lang="es-MX" dirty="0">
                      <a:solidFill>
                        <a:schemeClr val="accent1"/>
                      </a:solidFill>
                    </a:rPr>
                    <a:t>Rechazar </a:t>
                  </a:r>
                  <a14:m>
                    <m:oMath xmlns:m="http://schemas.openxmlformats.org/officeDocument/2006/math">
                      <m:sSub>
                        <m:sSubPr>
                          <m:ctrlPr>
                            <a:rPr lang="es-MX" i="1">
                              <a:solidFill>
                                <a:schemeClr val="accent1"/>
                              </a:solidFill>
                              <a:latin typeface="Cambria Math" panose="02040503050406030204" pitchFamily="18" charset="0"/>
                            </a:rPr>
                          </m:ctrlPr>
                        </m:sSubPr>
                        <m:e>
                          <m:r>
                            <a:rPr lang="es-MX" i="1">
                              <a:solidFill>
                                <a:schemeClr val="accent1"/>
                              </a:solidFill>
                              <a:latin typeface="Cambria Math" panose="02040503050406030204" pitchFamily="18" charset="0"/>
                            </a:rPr>
                            <m:t>𝐻</m:t>
                          </m:r>
                        </m:e>
                        <m:sub>
                          <m:r>
                            <a:rPr lang="es-MX" i="1">
                              <a:solidFill>
                                <a:schemeClr val="accent1"/>
                              </a:solidFill>
                              <a:latin typeface="Cambria Math" panose="02040503050406030204" pitchFamily="18" charset="0"/>
                            </a:rPr>
                            <m:t>0 </m:t>
                          </m:r>
                        </m:sub>
                      </m:sSub>
                    </m:oMath>
                  </a14:m>
                  <a:endParaRPr lang="es-MX" i="1" dirty="0">
                    <a:solidFill>
                      <a:schemeClr val="accent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i="1">
                            <a:solidFill>
                              <a:schemeClr val="accent1"/>
                            </a:solidFill>
                            <a:latin typeface="Cambria Math" panose="02040503050406030204" pitchFamily="18" charset="0"/>
                          </a:rPr>
                          <m:t>𝛼</m:t>
                        </m:r>
                      </m:oMath>
                    </m:oMathPara>
                  </a14:m>
                  <a:endParaRPr lang="es-MX" dirty="0">
                    <a:solidFill>
                      <a:schemeClr val="accent1"/>
                    </a:solidFill>
                  </a:endParaRPr>
                </a:p>
              </p:txBody>
            </p:sp>
          </mc:Choice>
          <mc:Fallback xmlns="">
            <p:sp>
              <p:nvSpPr>
                <p:cNvPr id="11" name="Rectángulo 10"/>
                <p:cNvSpPr>
                  <a:spLocks noRot="1" noChangeAspect="1" noMove="1" noResize="1" noEditPoints="1" noAdjustHandles="1" noChangeArrowheads="1" noChangeShapeType="1" noTextEdit="1"/>
                </p:cNvSpPr>
                <p:nvPr/>
              </p:nvSpPr>
              <p:spPr>
                <a:xfrm>
                  <a:off x="3723139" y="4864526"/>
                  <a:ext cx="1482383" cy="646331"/>
                </a:xfrm>
                <a:prstGeom prst="rect">
                  <a:avLst/>
                </a:prstGeom>
                <a:blipFill>
                  <a:blip r:embed="rId12"/>
                  <a:stretch>
                    <a:fillRect l="-823" t="-4717"/>
                  </a:stretch>
                </a:blipFill>
              </p:spPr>
              <p:txBody>
                <a:bodyPr/>
                <a:lstStyle/>
                <a:p>
                  <a:r>
                    <a:rPr lang="es-MX">
                      <a:noFill/>
                    </a:rPr>
                    <a:t> </a:t>
                  </a:r>
                </a:p>
              </p:txBody>
            </p:sp>
          </mc:Fallback>
        </mc:AlternateContent>
      </p:grpSp>
    </p:spTree>
    <p:extLst>
      <p:ext uri="{BB962C8B-B14F-4D97-AF65-F5344CB8AC3E}">
        <p14:creationId xmlns:p14="http://schemas.microsoft.com/office/powerpoint/2010/main" val="33416641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PH: Medias</a:t>
            </a:r>
            <a:endParaRPr lang="es-MX" dirty="0"/>
          </a:p>
        </p:txBody>
      </p:sp>
      <mc:AlternateContent xmlns:mc="http://schemas.openxmlformats.org/markup-compatibility/2006">
        <mc:Choice xmlns:a14="http://schemas.microsoft.com/office/drawing/2010/main" Requires="a14">
          <p:sp>
            <p:nvSpPr>
              <p:cNvPr id="3" name="Marcador de contenido 2"/>
              <p:cNvSpPr>
                <a:spLocks noGrp="1"/>
              </p:cNvSpPr>
              <p:nvPr>
                <p:ph sz="quarter" idx="1"/>
              </p:nvPr>
            </p:nvSpPr>
            <p:spPr>
              <a:xfrm>
                <a:off x="816864" y="1600200"/>
                <a:ext cx="10871200" cy="5029200"/>
              </a:xfrm>
            </p:spPr>
            <p:txBody>
              <a:bodyPr>
                <a:normAutofit/>
              </a:bodyPr>
              <a:lstStyle/>
              <a:p>
                <a:pPr marL="0" indent="0">
                  <a:buNone/>
                </a:pPr>
                <a:r>
                  <a:rPr lang="es-MX" b="1" dirty="0" smtClean="0"/>
                  <a:t>Distribución Normal</a:t>
                </a:r>
              </a:p>
              <a:p>
                <a:pPr marL="0" indent="0">
                  <a:buNone/>
                </a:pPr>
                <a:r>
                  <a:rPr lang="es-MX" dirty="0">
                    <a:latin typeface="Cambria Math" panose="02040503050406030204" pitchFamily="18" charset="0"/>
                  </a:rPr>
                  <a:t>Poblaciones </a:t>
                </a:r>
                <a:r>
                  <a:rPr lang="es-MX" dirty="0" err="1" smtClean="0">
                    <a:latin typeface="Cambria Math" panose="02040503050406030204" pitchFamily="18" charset="0"/>
                  </a:rPr>
                  <a:t>infitas</a:t>
                </a:r>
                <a:r>
                  <a:rPr lang="es-MX" dirty="0">
                    <a:latin typeface="Cambria Math" panose="02040503050406030204" pitchFamily="18" charset="0"/>
                  </a:rPr>
                  <a:t>: </a:t>
                </a:r>
                <a:r>
                  <a:rPr lang="es-MX" dirty="0" smtClean="0">
                    <a:latin typeface="Cambria Math" panose="02040503050406030204" pitchFamily="18" charset="0"/>
                  </a:rPr>
                  <a:t>   </a:t>
                </a:r>
                <a14:m>
                  <m:oMath xmlns:m="http://schemas.openxmlformats.org/officeDocument/2006/math">
                    <m:r>
                      <m:rPr>
                        <m:sty m:val="p"/>
                      </m:rPr>
                      <a:rPr lang="es-MX" b="0" i="0" smtClean="0">
                        <a:latin typeface="Cambria Math" panose="02040503050406030204" pitchFamily="18" charset="0"/>
                      </a:rPr>
                      <m:t>Z</m:t>
                    </m:r>
                    <m:r>
                      <a:rPr lang="es-MX" b="0" i="1" smtClean="0">
                        <a:latin typeface="Cambria Math" panose="02040503050406030204" pitchFamily="18" charset="0"/>
                      </a:rPr>
                      <m:t>=</m:t>
                    </m:r>
                    <m:f>
                      <m:fPr>
                        <m:ctrlPr>
                          <a:rPr lang="es-MX" b="0" i="1" smtClean="0">
                            <a:latin typeface="Cambria Math" panose="02040503050406030204" pitchFamily="18" charset="0"/>
                          </a:rPr>
                        </m:ctrlPr>
                      </m:fPr>
                      <m:num>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0</m:t>
                            </m:r>
                          </m:sub>
                        </m:sSub>
                      </m:num>
                      <m:den>
                        <m:f>
                          <m:fPr>
                            <m:ctrlPr>
                              <a:rPr lang="es-MX" b="0" i="1" smtClean="0">
                                <a:latin typeface="Cambria Math" panose="02040503050406030204" pitchFamily="18" charset="0"/>
                              </a:rPr>
                            </m:ctrlPr>
                          </m:fPr>
                          <m:num>
                            <m:r>
                              <a:rPr lang="es-MX" b="0" i="1" smtClean="0">
                                <a:latin typeface="Cambria Math" panose="02040503050406030204" pitchFamily="18" charset="0"/>
                              </a:rPr>
                              <m:t>𝜎</m:t>
                            </m:r>
                          </m:num>
                          <m:den>
                            <m:rad>
                              <m:radPr>
                                <m:degHide m:val="on"/>
                                <m:ctrlPr>
                                  <a:rPr lang="es-MX" b="0" i="1" smtClean="0">
                                    <a:latin typeface="Cambria Math" panose="02040503050406030204" pitchFamily="18" charset="0"/>
                                  </a:rPr>
                                </m:ctrlPr>
                              </m:radPr>
                              <m:deg/>
                              <m:e>
                                <m:r>
                                  <a:rPr lang="es-MX" b="0" i="1" smtClean="0">
                                    <a:latin typeface="Cambria Math" panose="02040503050406030204" pitchFamily="18" charset="0"/>
                                  </a:rPr>
                                  <m:t>𝑛</m:t>
                                </m:r>
                              </m:e>
                            </m:rad>
                          </m:den>
                        </m:f>
                      </m:den>
                    </m:f>
                    <m:r>
                      <a:rPr lang="es-MX" b="0" i="1" smtClean="0">
                        <a:latin typeface="Cambria Math" panose="02040503050406030204" pitchFamily="18" charset="0"/>
                      </a:rPr>
                      <m:t> </m:t>
                    </m:r>
                  </m:oMath>
                </a14:m>
                <a:r>
                  <a:rPr lang="es-MX" dirty="0" smtClean="0"/>
                  <a:t>            </a:t>
                </a:r>
                <a:r>
                  <a:rPr lang="es-MX" dirty="0"/>
                  <a:t> </a:t>
                </a:r>
                <a14:m>
                  <m:oMath xmlns:m="http://schemas.openxmlformats.org/officeDocument/2006/math">
                    <m:r>
                      <m:rPr>
                        <m:sty m:val="p"/>
                      </m:rPr>
                      <a:rPr lang="es-MX" b="0" i="0" smtClean="0">
                        <a:latin typeface="Cambria Math" panose="02040503050406030204" pitchFamily="18" charset="0"/>
                      </a:rPr>
                      <m:t>t</m:t>
                    </m:r>
                    <m:r>
                      <a:rPr lang="es-MX" i="1">
                        <a:latin typeface="Cambria Math" panose="02040503050406030204" pitchFamily="18" charset="0"/>
                      </a:rPr>
                      <m:t>=</m:t>
                    </m:r>
                    <m:f>
                      <m:fPr>
                        <m:ctrlPr>
                          <a:rPr lang="es-MX" b="0" i="1" smtClean="0">
                            <a:latin typeface="Cambria Math" panose="02040503050406030204" pitchFamily="18" charset="0"/>
                          </a:rPr>
                        </m:ctrlPr>
                      </m:fPr>
                      <m:num>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0</m:t>
                            </m:r>
                          </m:sub>
                        </m:sSub>
                      </m:num>
                      <m:den>
                        <m:f>
                          <m:fPr>
                            <m:ctrlPr>
                              <a:rPr lang="es-MX" i="1">
                                <a:latin typeface="Cambria Math" panose="02040503050406030204" pitchFamily="18" charset="0"/>
                              </a:rPr>
                            </m:ctrlPr>
                          </m:fPr>
                          <m:num>
                            <m:r>
                              <a:rPr lang="es-MX" i="1">
                                <a:latin typeface="Cambria Math" panose="02040503050406030204" pitchFamily="18" charset="0"/>
                              </a:rPr>
                              <m:t>𝑠</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den>
                    </m:f>
                  </m:oMath>
                </a14:m>
                <a:endParaRPr lang="es-MX" dirty="0"/>
              </a:p>
              <a:p>
                <a:pPr marL="0" indent="0">
                  <a:buNone/>
                </a:pPr>
                <a:endParaRPr lang="es-MX" dirty="0" smtClean="0"/>
              </a:p>
              <a:p>
                <a:pPr marL="0" indent="0" algn="just">
                  <a:buNone/>
                </a:pPr>
                <a:r>
                  <a:rPr lang="es-MX" dirty="0" smtClean="0">
                    <a:latin typeface="Cambria Math" panose="02040503050406030204" pitchFamily="18" charset="0"/>
                  </a:rPr>
                  <a:t>Poblaciones finitas: </a:t>
                </a:r>
                <a:r>
                  <a:rPr lang="es-MX" dirty="0" smtClean="0">
                    <a:latin typeface="Cambria Math" panose="02040503050406030204" pitchFamily="18" charset="0"/>
                  </a:rPr>
                  <a:t>  </a:t>
                </a:r>
                <a14:m>
                  <m:oMath xmlns:m="http://schemas.openxmlformats.org/officeDocument/2006/math">
                    <m:r>
                      <m:rPr>
                        <m:sty m:val="p"/>
                      </m:rPr>
                      <a:rPr lang="es-MX" b="0" i="0" smtClean="0">
                        <a:latin typeface="Cambria Math" panose="02040503050406030204" pitchFamily="18" charset="0"/>
                      </a:rPr>
                      <m:t>Z</m:t>
                    </m:r>
                    <m:r>
                      <a:rPr lang="es-MX" b="0" i="1" smtClean="0">
                        <a:latin typeface="Cambria Math" panose="02040503050406030204" pitchFamily="18" charset="0"/>
                      </a:rPr>
                      <m:t>=</m:t>
                    </m:r>
                    <m:f>
                      <m:fPr>
                        <m:ctrlPr>
                          <a:rPr lang="es-MX" b="0" i="1" smtClean="0">
                            <a:latin typeface="Cambria Math" panose="02040503050406030204" pitchFamily="18" charset="0"/>
                          </a:rPr>
                        </m:ctrlPr>
                      </m:fPr>
                      <m:num>
                        <m:bar>
                          <m:barPr>
                            <m:pos m:val="top"/>
                            <m:ctrlPr>
                              <a:rPr lang="es-MX" b="0" i="1" smtClean="0">
                                <a:latin typeface="Cambria Math" panose="02040503050406030204" pitchFamily="18" charset="0"/>
                              </a:rPr>
                            </m:ctrlPr>
                          </m:barPr>
                          <m:e>
                            <m:r>
                              <a:rPr lang="es-MX" b="0" i="1" smtClean="0">
                                <a:latin typeface="Cambria Math" panose="02040503050406030204" pitchFamily="18" charset="0"/>
                              </a:rPr>
                              <m:t>𝑥</m:t>
                            </m:r>
                          </m:e>
                        </m:ba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𝜇</m:t>
                            </m:r>
                          </m:e>
                          <m:sub>
                            <m:r>
                              <a:rPr lang="es-MX" b="0" i="1" smtClean="0">
                                <a:latin typeface="Cambria Math" panose="02040503050406030204" pitchFamily="18" charset="0"/>
                              </a:rPr>
                              <m:t>0</m:t>
                            </m:r>
                          </m:sub>
                        </m:sSub>
                      </m:num>
                      <m:den>
                        <m:f>
                          <m:fPr>
                            <m:ctrlPr>
                              <a:rPr lang="es-MX" i="1">
                                <a:latin typeface="Cambria Math" panose="02040503050406030204" pitchFamily="18" charset="0"/>
                              </a:rPr>
                            </m:ctrlPr>
                          </m:fPr>
                          <m:num>
                            <m:r>
                              <a:rPr lang="es-MX" i="1">
                                <a:latin typeface="Cambria Math" panose="02040503050406030204" pitchFamily="18" charset="0"/>
                              </a:rPr>
                              <m:t>𝜎</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den>
                    </m:f>
                  </m:oMath>
                </a14:m>
                <a:r>
                  <a:rPr lang="es-MX" dirty="0" smtClean="0">
                    <a:latin typeface="Cambria Math" panose="02040503050406030204" pitchFamily="18" charset="0"/>
                  </a:rPr>
                  <a:t>              </a:t>
                </a:r>
                <a14:m>
                  <m:oMath xmlns:m="http://schemas.openxmlformats.org/officeDocument/2006/math">
                    <m:r>
                      <m:rPr>
                        <m:sty m:val="p"/>
                      </m:rPr>
                      <a:rPr lang="es-MX" b="0" i="0" smtClean="0">
                        <a:latin typeface="Cambria Math" panose="02040503050406030204" pitchFamily="18" charset="0"/>
                      </a:rPr>
                      <m:t>t</m:t>
                    </m:r>
                    <m:r>
                      <a:rPr lang="es-MX" i="1">
                        <a:latin typeface="Cambria Math" panose="02040503050406030204" pitchFamily="18" charset="0"/>
                      </a:rPr>
                      <m:t>=</m:t>
                    </m:r>
                    <m:f>
                      <m:fPr>
                        <m:ctrlPr>
                          <a:rPr lang="es-MX" i="1">
                            <a:latin typeface="Cambria Math" panose="02040503050406030204" pitchFamily="18" charset="0"/>
                          </a:rPr>
                        </m:ctrlPr>
                      </m:fPr>
                      <m:num>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0</m:t>
                            </m:r>
                          </m:sub>
                        </m:sSub>
                      </m:num>
                      <m:den>
                        <m:f>
                          <m:fPr>
                            <m:ctrlPr>
                              <a:rPr lang="es-MX" i="1">
                                <a:latin typeface="Cambria Math" panose="02040503050406030204" pitchFamily="18" charset="0"/>
                              </a:rPr>
                            </m:ctrlPr>
                          </m:fPr>
                          <m:num>
                            <m:r>
                              <a:rPr lang="es-MX" b="0" i="1" smtClean="0">
                                <a:latin typeface="Cambria Math" panose="02040503050406030204" pitchFamily="18" charset="0"/>
                              </a:rPr>
                              <m:t>𝑠</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den>
                    </m:f>
                  </m:oMath>
                </a14:m>
                <a:endParaRPr lang="es-MX" dirty="0" smtClean="0">
                  <a:latin typeface="Cambria Math" panose="02040503050406030204" pitchFamily="18" charset="0"/>
                </a:endParaRPr>
              </a:p>
              <a:p>
                <a:pPr marL="0" indent="0" algn="just">
                  <a:buNone/>
                </a:pPr>
                <a:endParaRPr lang="es-MX" dirty="0" smtClean="0">
                  <a:latin typeface="Cambria Math" panose="02040503050406030204" pitchFamily="18" charset="0"/>
                </a:endParaRPr>
              </a:p>
              <a:p>
                <a:pPr marL="0" indent="0" algn="just">
                  <a:buNone/>
                </a:pPr>
                <a:endParaRPr lang="es-MX" dirty="0"/>
              </a:p>
              <a:p>
                <a:pPr marL="0" indent="0" algn="just">
                  <a:buNone/>
                </a:pPr>
                <a:endParaRPr lang="es-MX" dirty="0" smtClean="0"/>
              </a:p>
              <a:p>
                <a:pPr marL="0" indent="0" algn="just">
                  <a:buNone/>
                </a:pPr>
                <a:endParaRPr lang="es-MX" dirty="0"/>
              </a:p>
            </p:txBody>
          </p:sp>
        </mc:Choice>
        <mc:Fallback>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10871200" cy="5029200"/>
              </a:xfrm>
              <a:blipFill>
                <a:blip r:embed="rId2"/>
                <a:stretch>
                  <a:fillRect l="-1178" t="-1212"/>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4" name="Rectángulo 3"/>
              <p:cNvSpPr/>
              <p:nvPr/>
            </p:nvSpPr>
            <p:spPr>
              <a:xfrm>
                <a:off x="9290304" y="3401568"/>
                <a:ext cx="2770632" cy="1187697"/>
              </a:xfrm>
              <a:prstGeom prst="rect">
                <a:avLst/>
              </a:prstGeom>
            </p:spPr>
            <p:txBody>
              <a:bodyPr wrap="square">
                <a:spAutoFit/>
              </a:bodyPr>
              <a:lstStyle/>
              <a:p>
                <a:endParaRPr lang="es-MX" dirty="0"/>
              </a:p>
              <a:p>
                <a:pPr algn="just"/>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𝜇</m:t>
                      </m:r>
                      <m:r>
                        <a:rPr lang="es-MX" i="1">
                          <a:latin typeface="Cambria Math" panose="02040503050406030204" pitchFamily="18" charset="0"/>
                        </a:rPr>
                        <m:t>=</m:t>
                      </m:r>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f>
                        <m:fPr>
                          <m:ctrlPr>
                            <a:rPr lang="es-MX" i="1">
                              <a:latin typeface="Cambria Math" panose="02040503050406030204" pitchFamily="18" charset="0"/>
                            </a:rPr>
                          </m:ctrlPr>
                        </m:fPr>
                        <m:num>
                          <m:r>
                            <a:rPr lang="es-MX" i="1">
                              <a:latin typeface="Cambria Math" panose="02040503050406030204" pitchFamily="18" charset="0"/>
                            </a:rPr>
                            <m:t>𝜎</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rad>
                        <m:radPr>
                          <m:degHide m:val="on"/>
                          <m:ctrlPr>
                            <a:rPr lang="es-MX" i="1">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𝑛</m:t>
                              </m:r>
                            </m:num>
                            <m:den>
                              <m:r>
                                <a:rPr lang="es-MX" i="1">
                                  <a:latin typeface="Cambria Math" panose="02040503050406030204" pitchFamily="18" charset="0"/>
                                </a:rPr>
                                <m:t>𝑁</m:t>
                              </m:r>
                              <m:r>
                                <a:rPr lang="es-MX" i="1">
                                  <a:latin typeface="Cambria Math" panose="02040503050406030204" pitchFamily="18" charset="0"/>
                                </a:rPr>
                                <m:t>−1</m:t>
                              </m:r>
                            </m:den>
                          </m:f>
                        </m:e>
                      </m:rad>
                    </m:oMath>
                  </m:oMathPara>
                </a14:m>
                <a:endParaRPr lang="es-MX" dirty="0"/>
              </a:p>
            </p:txBody>
          </p:sp>
        </mc:Choice>
        <mc:Fallback>
          <p:sp>
            <p:nvSpPr>
              <p:cNvPr id="4" name="Rectángulo 3"/>
              <p:cNvSpPr>
                <a:spLocks noRot="1" noChangeAspect="1" noMove="1" noResize="1" noEditPoints="1" noAdjustHandles="1" noChangeArrowheads="1" noChangeShapeType="1" noTextEdit="1"/>
              </p:cNvSpPr>
              <p:nvPr/>
            </p:nvSpPr>
            <p:spPr>
              <a:xfrm>
                <a:off x="9290304" y="3401568"/>
                <a:ext cx="2770632" cy="1187697"/>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5" name="Rectángulo 4"/>
              <p:cNvSpPr/>
              <p:nvPr/>
            </p:nvSpPr>
            <p:spPr>
              <a:xfrm>
                <a:off x="9365953" y="2142270"/>
                <a:ext cx="2322111" cy="6166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𝐼𝐶</m:t>
                      </m:r>
                      <m:r>
                        <a:rPr lang="es-MX" b="0" i="1" smtClean="0">
                          <a:latin typeface="Cambria Math" panose="02040503050406030204" pitchFamily="18" charset="0"/>
                        </a:rPr>
                        <m:t>(</m:t>
                      </m:r>
                      <m:r>
                        <a:rPr lang="es-MX" i="1">
                          <a:latin typeface="Cambria Math" panose="02040503050406030204" pitchFamily="18" charset="0"/>
                        </a:rPr>
                        <m:t>𝜇</m:t>
                      </m:r>
                      <m:r>
                        <a:rPr lang="es-MX" b="0" i="1" smtClean="0">
                          <a:latin typeface="Cambria Math" panose="02040503050406030204" pitchFamily="18" charset="0"/>
                        </a:rPr>
                        <m:t>)</m:t>
                      </m:r>
                      <m:r>
                        <a:rPr lang="es-MX" i="1">
                          <a:latin typeface="Cambria Math" panose="02040503050406030204" pitchFamily="18" charset="0"/>
                        </a:rPr>
                        <m:t>=</m:t>
                      </m:r>
                      <m:bar>
                        <m:barPr>
                          <m:pos m:val="top"/>
                          <m:ctrlPr>
                            <a:rPr lang="es-MX" i="1">
                              <a:latin typeface="Cambria Math" panose="02040503050406030204" pitchFamily="18" charset="0"/>
                            </a:rPr>
                          </m:ctrlPr>
                        </m:barPr>
                        <m:e>
                          <m:r>
                            <a:rPr lang="es-MX" i="1">
                              <a:latin typeface="Cambria Math" panose="02040503050406030204" pitchFamily="18" charset="0"/>
                            </a:rPr>
                            <m:t>𝑥</m:t>
                          </m:r>
                        </m:e>
                      </m:ba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𝑍</m:t>
                          </m:r>
                        </m:e>
                        <m:sub>
                          <m:r>
                            <a:rPr lang="es-MX" i="1">
                              <a:latin typeface="Cambria Math" panose="02040503050406030204" pitchFamily="18" charset="0"/>
                            </a:rPr>
                            <m:t>1−</m:t>
                          </m:r>
                          <m:f>
                            <m:fPr>
                              <m:ctrlPr>
                                <a:rPr lang="es-MX" i="1">
                                  <a:latin typeface="Cambria Math" panose="02040503050406030204" pitchFamily="18" charset="0"/>
                                </a:rPr>
                              </m:ctrlPr>
                            </m:fPr>
                            <m:num>
                              <m:r>
                                <a:rPr lang="es-MX" i="1">
                                  <a:latin typeface="Cambria Math" panose="02040503050406030204" pitchFamily="18" charset="0"/>
                                </a:rPr>
                                <m:t>𝛼</m:t>
                              </m:r>
                            </m:num>
                            <m:den>
                              <m:r>
                                <a:rPr lang="es-MX" i="1">
                                  <a:latin typeface="Cambria Math" panose="02040503050406030204" pitchFamily="18" charset="0"/>
                                </a:rPr>
                                <m:t>2</m:t>
                              </m:r>
                            </m:den>
                          </m:f>
                        </m:sub>
                      </m:sSub>
                      <m:f>
                        <m:fPr>
                          <m:ctrlPr>
                            <a:rPr lang="es-MX" i="1">
                              <a:latin typeface="Cambria Math" panose="02040503050406030204" pitchFamily="18" charset="0"/>
                            </a:rPr>
                          </m:ctrlPr>
                        </m:fPr>
                        <m:num>
                          <m:r>
                            <a:rPr lang="es-MX" i="1">
                              <a:latin typeface="Cambria Math" panose="02040503050406030204" pitchFamily="18" charset="0"/>
                            </a:rPr>
                            <m:t>𝜎</m:t>
                          </m:r>
                        </m:num>
                        <m:den>
                          <m:rad>
                            <m:radPr>
                              <m:degHide m:val="on"/>
                              <m:ctrlPr>
                                <a:rPr lang="es-MX" i="1">
                                  <a:latin typeface="Cambria Math" panose="02040503050406030204" pitchFamily="18" charset="0"/>
                                </a:rPr>
                              </m:ctrlPr>
                            </m:radPr>
                            <m:deg/>
                            <m:e>
                              <m:r>
                                <a:rPr lang="es-MX" i="1">
                                  <a:latin typeface="Cambria Math" panose="02040503050406030204" pitchFamily="18" charset="0"/>
                                </a:rPr>
                                <m:t>𝑛</m:t>
                              </m:r>
                            </m:e>
                          </m:rad>
                        </m:den>
                      </m:f>
                    </m:oMath>
                  </m:oMathPara>
                </a14:m>
                <a:endParaRPr lang="es-MX" dirty="0"/>
              </a:p>
            </p:txBody>
          </p:sp>
        </mc:Choice>
        <mc:Fallback>
          <p:sp>
            <p:nvSpPr>
              <p:cNvPr id="5" name="Rectángulo 4"/>
              <p:cNvSpPr>
                <a:spLocks noRot="1" noChangeAspect="1" noMove="1" noResize="1" noEditPoints="1" noAdjustHandles="1" noChangeArrowheads="1" noChangeShapeType="1" noTextEdit="1"/>
              </p:cNvSpPr>
              <p:nvPr/>
            </p:nvSpPr>
            <p:spPr>
              <a:xfrm>
                <a:off x="9365953" y="2142270"/>
                <a:ext cx="2322111" cy="616644"/>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506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PH: diferencia de medias</a:t>
            </a:r>
            <a:endParaRPr lang="es-MX" dirty="0"/>
          </a:p>
        </p:txBody>
      </p:sp>
      <p:sp>
        <p:nvSpPr>
          <p:cNvPr id="3" name="Marcador de contenido 2"/>
          <p:cNvSpPr>
            <a:spLocks noGrp="1"/>
          </p:cNvSpPr>
          <p:nvPr>
            <p:ph sz="quarter" idx="1"/>
          </p:nvPr>
        </p:nvSpPr>
        <p:spPr>
          <a:xfrm>
            <a:off x="893064" y="1592580"/>
            <a:ext cx="10871200" cy="4495800"/>
          </a:xfrm>
        </p:spPr>
        <p:txBody>
          <a:bodyPr>
            <a:normAutofit/>
          </a:bodyPr>
          <a:lstStyle/>
          <a:p>
            <a:pPr marL="0" indent="0" algn="just">
              <a:buNone/>
            </a:pPr>
            <a:r>
              <a:rPr lang="es-MX" sz="2400" b="1" dirty="0" smtClean="0"/>
              <a:t>Varianzas </a:t>
            </a:r>
            <a:r>
              <a:rPr lang="es-MX" sz="2400" b="1" dirty="0"/>
              <a:t>conocidas</a:t>
            </a:r>
            <a:r>
              <a:rPr lang="es-MX" sz="2400" b="1" dirty="0" smtClean="0"/>
              <a:t>:</a:t>
            </a:r>
          </a:p>
          <a:p>
            <a:pPr marL="0" indent="0" algn="just">
              <a:buNone/>
            </a:pPr>
            <a:endParaRPr lang="es-MX" dirty="0"/>
          </a:p>
          <a:p>
            <a:pPr marL="0" indent="0" algn="just">
              <a:buNone/>
            </a:pPr>
            <a:endParaRPr lang="es-MX" dirty="0"/>
          </a:p>
        </p:txBody>
      </p:sp>
      <mc:AlternateContent xmlns:mc="http://schemas.openxmlformats.org/markup-compatibility/2006">
        <mc:Choice xmlns:a14="http://schemas.microsoft.com/office/drawing/2010/main" Requires="a14">
          <p:sp>
            <p:nvSpPr>
              <p:cNvPr id="4" name="Rectángulo 3"/>
              <p:cNvSpPr/>
              <p:nvPr/>
            </p:nvSpPr>
            <p:spPr>
              <a:xfrm>
                <a:off x="833240" y="2277505"/>
                <a:ext cx="3553152" cy="16156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𝑍</m:t>
                      </m:r>
                      <m:r>
                        <a:rPr lang="es-MX" sz="2400" i="1" smtClean="0">
                          <a:latin typeface="Cambria Math" panose="02040503050406030204" pitchFamily="18" charset="0"/>
                        </a:rPr>
                        <m:t>=</m:t>
                      </m:r>
                      <m:f>
                        <m:fPr>
                          <m:ctrlPr>
                            <a:rPr lang="es-MX" sz="2400" b="0" i="1" smtClean="0">
                              <a:latin typeface="Cambria Math" panose="02040503050406030204" pitchFamily="18" charset="0"/>
                            </a:rPr>
                          </m:ctrlPr>
                        </m:fPr>
                        <m:num>
                          <m:d>
                            <m:dPr>
                              <m:ctrlPr>
                                <a:rPr lang="es-MX" sz="2400" i="1">
                                  <a:latin typeface="Cambria Math" panose="02040503050406030204" pitchFamily="18" charset="0"/>
                                </a:rPr>
                              </m:ctrlPr>
                            </m:dPr>
                            <m:e>
                              <m:sSub>
                                <m:sSubPr>
                                  <m:ctrlPr>
                                    <a:rPr lang="es-MX" sz="2400" i="1">
                                      <a:latin typeface="Cambria Math" panose="02040503050406030204" pitchFamily="18" charset="0"/>
                                    </a:rPr>
                                  </m:ctrlPr>
                                </m:sSubPr>
                                <m:e>
                                  <m:bar>
                                    <m:barPr>
                                      <m:pos m:val="top"/>
                                      <m:ctrlPr>
                                        <a:rPr lang="es-MX" sz="2400" i="1">
                                          <a:latin typeface="Cambria Math" panose="02040503050406030204" pitchFamily="18" charset="0"/>
                                        </a:rPr>
                                      </m:ctrlPr>
                                    </m:barPr>
                                    <m:e>
                                      <m:r>
                                        <a:rPr lang="es-MX" sz="2400" i="1">
                                          <a:latin typeface="Cambria Math" panose="02040503050406030204" pitchFamily="18" charset="0"/>
                                        </a:rPr>
                                        <m:t>𝑥</m:t>
                                      </m:r>
                                    </m:e>
                                  </m:bar>
                                </m:e>
                                <m:sub>
                                  <m:r>
                                    <a:rPr lang="es-MX" sz="2400" i="1">
                                      <a:latin typeface="Cambria Math" panose="02040503050406030204" pitchFamily="18" charset="0"/>
                                    </a:rPr>
                                    <m:t>1</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bar>
                                    <m:barPr>
                                      <m:pos m:val="top"/>
                                      <m:ctrlPr>
                                        <a:rPr lang="es-MX" sz="2400" i="1">
                                          <a:latin typeface="Cambria Math" panose="02040503050406030204" pitchFamily="18" charset="0"/>
                                        </a:rPr>
                                      </m:ctrlPr>
                                    </m:barPr>
                                    <m:e>
                                      <m:r>
                                        <a:rPr lang="es-MX" sz="2400" i="1">
                                          <a:latin typeface="Cambria Math" panose="02040503050406030204" pitchFamily="18" charset="0"/>
                                        </a:rPr>
                                        <m:t>𝑥</m:t>
                                      </m:r>
                                    </m:e>
                                  </m:bar>
                                </m:e>
                                <m:sub>
                                  <m:r>
                                    <a:rPr lang="es-MX" sz="2400" i="1">
                                      <a:latin typeface="Cambria Math" panose="02040503050406030204" pitchFamily="18" charset="0"/>
                                    </a:rPr>
                                    <m:t>2</m:t>
                                  </m:r>
                                </m:sub>
                              </m:sSub>
                            </m:e>
                          </m:d>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b="0" i="1" smtClean="0">
                                  <a:latin typeface="Cambria Math" panose="02040503050406030204" pitchFamily="18" charset="0"/>
                                </a:rPr>
                                <m:t>(</m:t>
                              </m:r>
                              <m:r>
                                <a:rPr lang="es-MX" sz="2400" i="1">
                                  <a:latin typeface="Cambria Math" panose="02040503050406030204" pitchFamily="18" charset="0"/>
                                </a:rPr>
                                <m:t>𝜇</m:t>
                              </m:r>
                            </m:e>
                            <m:sub>
                              <m:r>
                                <a:rPr lang="es-MX" sz="2400" i="1">
                                  <a:latin typeface="Cambria Math" panose="02040503050406030204" pitchFamily="18" charset="0"/>
                                </a:rPr>
                                <m:t>1</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𝜇</m:t>
                              </m:r>
                            </m:e>
                            <m:sub>
                              <m:r>
                                <a:rPr lang="es-MX" sz="2400" i="1">
                                  <a:latin typeface="Cambria Math" panose="02040503050406030204" pitchFamily="18" charset="0"/>
                                </a:rPr>
                                <m:t>2</m:t>
                              </m:r>
                            </m:sub>
                          </m:sSub>
                          <m:r>
                            <a:rPr lang="es-MX" sz="2400" b="0" i="1" smtClean="0">
                              <a:latin typeface="Cambria Math" panose="02040503050406030204" pitchFamily="18" charset="0"/>
                            </a:rPr>
                            <m:t>)</m:t>
                          </m:r>
                        </m:num>
                        <m:den>
                          <m:rad>
                            <m:radPr>
                              <m:degHide m:val="on"/>
                              <m:ctrlPr>
                                <a:rPr lang="es-MX" sz="2400" i="1">
                                  <a:latin typeface="Cambria Math" panose="02040503050406030204" pitchFamily="18" charset="0"/>
                                </a:rPr>
                              </m:ctrlPr>
                            </m:radPr>
                            <m:deg/>
                            <m:e>
                              <m:f>
                                <m:fPr>
                                  <m:ctrlPr>
                                    <a:rPr lang="es-MX" sz="2400" i="1" dirty="0">
                                      <a:latin typeface="Cambria Math" panose="02040503050406030204" pitchFamily="18" charset="0"/>
                                    </a:rPr>
                                  </m:ctrlPr>
                                </m:fPr>
                                <m:num>
                                  <m:sSubSup>
                                    <m:sSubSupPr>
                                      <m:ctrlPr>
                                        <a:rPr lang="es-MX" sz="2400" i="1" dirty="0">
                                          <a:latin typeface="Cambria Math" panose="02040503050406030204" pitchFamily="18" charset="0"/>
                                        </a:rPr>
                                      </m:ctrlPr>
                                    </m:sSubSupPr>
                                    <m:e>
                                      <m:r>
                                        <a:rPr lang="es-MX" sz="2400" i="1" dirty="0">
                                          <a:latin typeface="Cambria Math" panose="02040503050406030204" pitchFamily="18" charset="0"/>
                                        </a:rPr>
                                        <m:t>𝜎</m:t>
                                      </m:r>
                                    </m:e>
                                    <m:sub>
                                      <m:r>
                                        <a:rPr lang="es-MX" sz="2400" i="1" dirty="0">
                                          <a:latin typeface="Cambria Math" panose="02040503050406030204" pitchFamily="18" charset="0"/>
                                        </a:rPr>
                                        <m:t>1</m:t>
                                      </m:r>
                                    </m:sub>
                                    <m:sup>
                                      <m:r>
                                        <a:rPr lang="es-MX" sz="2400" i="1" dirty="0">
                                          <a:latin typeface="Cambria Math" panose="02040503050406030204" pitchFamily="18" charset="0"/>
                                        </a:rPr>
                                        <m:t>2</m:t>
                                      </m:r>
                                    </m:sup>
                                  </m:sSubSup>
                                </m:num>
                                <m:den>
                                  <m:sSub>
                                    <m:sSubPr>
                                      <m:ctrlPr>
                                        <a:rPr lang="es-MX" sz="2400" i="1" dirty="0">
                                          <a:latin typeface="Cambria Math" panose="02040503050406030204" pitchFamily="18" charset="0"/>
                                        </a:rPr>
                                      </m:ctrlPr>
                                    </m:sSubPr>
                                    <m:e>
                                      <m:r>
                                        <a:rPr lang="es-MX" sz="2400" i="1" dirty="0">
                                          <a:latin typeface="Cambria Math" panose="02040503050406030204" pitchFamily="18" charset="0"/>
                                        </a:rPr>
                                        <m:t>𝑛</m:t>
                                      </m:r>
                                    </m:e>
                                    <m:sub>
                                      <m:r>
                                        <a:rPr lang="es-MX" sz="2400" i="1" dirty="0">
                                          <a:latin typeface="Cambria Math" panose="02040503050406030204" pitchFamily="18" charset="0"/>
                                        </a:rPr>
                                        <m:t>1</m:t>
                                      </m:r>
                                    </m:sub>
                                  </m:sSub>
                                </m:den>
                              </m:f>
                              <m:r>
                                <a:rPr lang="es-MX" sz="2400" i="1" dirty="0">
                                  <a:latin typeface="Cambria Math" panose="02040503050406030204" pitchFamily="18" charset="0"/>
                                </a:rPr>
                                <m:t>+</m:t>
                              </m:r>
                              <m:f>
                                <m:fPr>
                                  <m:ctrlPr>
                                    <a:rPr lang="es-MX" sz="2400" i="1" dirty="0">
                                      <a:latin typeface="Cambria Math" panose="02040503050406030204" pitchFamily="18" charset="0"/>
                                    </a:rPr>
                                  </m:ctrlPr>
                                </m:fPr>
                                <m:num>
                                  <m:sSubSup>
                                    <m:sSubSupPr>
                                      <m:ctrlPr>
                                        <a:rPr lang="es-MX" sz="2400" i="1" dirty="0">
                                          <a:latin typeface="Cambria Math" panose="02040503050406030204" pitchFamily="18" charset="0"/>
                                        </a:rPr>
                                      </m:ctrlPr>
                                    </m:sSubSupPr>
                                    <m:e>
                                      <m:r>
                                        <a:rPr lang="es-MX" sz="2400" i="1" dirty="0">
                                          <a:latin typeface="Cambria Math" panose="02040503050406030204" pitchFamily="18" charset="0"/>
                                        </a:rPr>
                                        <m:t>𝜎</m:t>
                                      </m:r>
                                    </m:e>
                                    <m:sub>
                                      <m:r>
                                        <a:rPr lang="es-MX" sz="2400" i="1" dirty="0">
                                          <a:latin typeface="Cambria Math" panose="02040503050406030204" pitchFamily="18" charset="0"/>
                                        </a:rPr>
                                        <m:t>2</m:t>
                                      </m:r>
                                    </m:sub>
                                    <m:sup>
                                      <m:r>
                                        <a:rPr lang="es-MX" sz="2400" i="1" dirty="0">
                                          <a:latin typeface="Cambria Math" panose="02040503050406030204" pitchFamily="18" charset="0"/>
                                        </a:rPr>
                                        <m:t>2</m:t>
                                      </m:r>
                                    </m:sup>
                                  </m:sSubSup>
                                </m:num>
                                <m:den>
                                  <m:sSub>
                                    <m:sSubPr>
                                      <m:ctrlPr>
                                        <a:rPr lang="es-MX" sz="2400" i="1" dirty="0">
                                          <a:latin typeface="Cambria Math" panose="02040503050406030204" pitchFamily="18" charset="0"/>
                                        </a:rPr>
                                      </m:ctrlPr>
                                    </m:sSubPr>
                                    <m:e>
                                      <m:r>
                                        <a:rPr lang="es-MX" sz="2400" i="1" dirty="0">
                                          <a:latin typeface="Cambria Math" panose="02040503050406030204" pitchFamily="18" charset="0"/>
                                        </a:rPr>
                                        <m:t>𝑛</m:t>
                                      </m:r>
                                    </m:e>
                                    <m:sub>
                                      <m:r>
                                        <a:rPr lang="es-MX" sz="2400" i="1" dirty="0">
                                          <a:latin typeface="Cambria Math" panose="02040503050406030204" pitchFamily="18" charset="0"/>
                                        </a:rPr>
                                        <m:t>2</m:t>
                                      </m:r>
                                    </m:sub>
                                  </m:sSub>
                                </m:den>
                              </m:f>
                            </m:e>
                          </m:rad>
                        </m:den>
                      </m:f>
                    </m:oMath>
                  </m:oMathPara>
                </a14:m>
                <a:endParaRPr lang="es-MX" sz="2400" dirty="0"/>
              </a:p>
            </p:txBody>
          </p:sp>
        </mc:Choice>
        <mc:Fallback>
          <p:sp>
            <p:nvSpPr>
              <p:cNvPr id="4" name="Rectángulo 3"/>
              <p:cNvSpPr>
                <a:spLocks noRot="1" noChangeAspect="1" noMove="1" noResize="1" noEditPoints="1" noAdjustHandles="1" noChangeArrowheads="1" noChangeShapeType="1" noTextEdit="1"/>
              </p:cNvSpPr>
              <p:nvPr/>
            </p:nvSpPr>
            <p:spPr>
              <a:xfrm>
                <a:off x="833240" y="2277505"/>
                <a:ext cx="3553152" cy="161569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5" name="Rectángulo 4"/>
              <p:cNvSpPr/>
              <p:nvPr/>
            </p:nvSpPr>
            <p:spPr>
              <a:xfrm>
                <a:off x="5273040" y="1592580"/>
                <a:ext cx="6096000" cy="4938788"/>
              </a:xfrm>
              <a:prstGeom prst="rect">
                <a:avLst/>
              </a:prstGeom>
            </p:spPr>
            <p:txBody>
              <a:bodyPr>
                <a:spAutoFit/>
              </a:bodyPr>
              <a:lstStyle/>
              <a:p>
                <a:r>
                  <a:rPr lang="es-MX" sz="2400" b="1" dirty="0" smtClean="0"/>
                  <a:t>Varianzas desconocidas:</a:t>
                </a:r>
                <a:endParaRPr lang="es-MX" sz="2400" b="1" dirty="0" smtClean="0"/>
              </a:p>
              <a:p>
                <a:endParaRPr lang="es-MX" sz="2400" b="1" dirty="0"/>
              </a:p>
              <a:p>
                <a14:m>
                  <m:oMath xmlns:m="http://schemas.openxmlformats.org/officeDocument/2006/math">
                    <m:sSubSup>
                      <m:sSubSupPr>
                        <m:ctrlPr>
                          <a:rPr lang="es-MX" sz="2000" b="1" i="1">
                            <a:latin typeface="Cambria Math" panose="02040503050406030204" pitchFamily="18" charset="0"/>
                          </a:rPr>
                        </m:ctrlPr>
                      </m:sSubSupPr>
                      <m:e>
                        <m:r>
                          <a:rPr lang="es-MX" sz="2000" b="1" i="1">
                            <a:latin typeface="Cambria Math" panose="02040503050406030204" pitchFamily="18" charset="0"/>
                          </a:rPr>
                          <m:t>𝝈</m:t>
                        </m:r>
                      </m:e>
                      <m:sub>
                        <m:r>
                          <a:rPr lang="es-MX" sz="2000" b="1" i="1">
                            <a:latin typeface="Cambria Math" panose="02040503050406030204" pitchFamily="18" charset="0"/>
                          </a:rPr>
                          <m:t>𝟏</m:t>
                        </m:r>
                      </m:sub>
                      <m:sup>
                        <m:r>
                          <a:rPr lang="es-MX" sz="2000" b="1" i="1">
                            <a:latin typeface="Cambria Math" panose="02040503050406030204" pitchFamily="18" charset="0"/>
                          </a:rPr>
                          <m:t>𝟐</m:t>
                        </m:r>
                      </m:sup>
                    </m:sSubSup>
                    <m:r>
                      <a:rPr lang="es-MX" sz="2000" b="1" i="1">
                        <a:latin typeface="Cambria Math" panose="02040503050406030204" pitchFamily="18" charset="0"/>
                      </a:rPr>
                      <m:t>=</m:t>
                    </m:r>
                    <m:sSubSup>
                      <m:sSubSupPr>
                        <m:ctrlPr>
                          <a:rPr lang="es-MX" sz="2000" b="1" i="1">
                            <a:latin typeface="Cambria Math" panose="02040503050406030204" pitchFamily="18" charset="0"/>
                          </a:rPr>
                        </m:ctrlPr>
                      </m:sSubSupPr>
                      <m:e>
                        <m:r>
                          <a:rPr lang="es-MX" sz="2000" b="1" i="1">
                            <a:latin typeface="Cambria Math" panose="02040503050406030204" pitchFamily="18" charset="0"/>
                          </a:rPr>
                          <m:t>𝝈</m:t>
                        </m:r>
                      </m:e>
                      <m:sub>
                        <m:r>
                          <a:rPr lang="es-MX" sz="2000" b="1" i="1">
                            <a:latin typeface="Cambria Math" panose="02040503050406030204" pitchFamily="18" charset="0"/>
                          </a:rPr>
                          <m:t>𝟐</m:t>
                        </m:r>
                      </m:sub>
                      <m:sup>
                        <m:r>
                          <a:rPr lang="es-MX" sz="2000" b="1" i="1">
                            <a:latin typeface="Cambria Math" panose="02040503050406030204" pitchFamily="18" charset="0"/>
                          </a:rPr>
                          <m:t>𝟐</m:t>
                        </m:r>
                      </m:sup>
                    </m:sSubSup>
                  </m:oMath>
                </a14:m>
                <a:r>
                  <a:rPr lang="es-MX" sz="2000" b="1" dirty="0" smtClean="0"/>
                  <a:t>, </a:t>
                </a:r>
                <a14:m>
                  <m:oMath xmlns:m="http://schemas.openxmlformats.org/officeDocument/2006/math">
                    <m:r>
                      <a:rPr lang="es-MX" sz="2000" b="1" i="1">
                        <a:latin typeface="Cambria Math" panose="02040503050406030204" pitchFamily="18" charset="0"/>
                      </a:rPr>
                      <m:t>𝒈𝒍</m:t>
                    </m:r>
                    <m:r>
                      <a:rPr lang="es-MX" sz="2000" b="1" i="1">
                        <a:latin typeface="Cambria Math" panose="02040503050406030204" pitchFamily="18" charset="0"/>
                      </a:rPr>
                      <m:t>=</m:t>
                    </m:r>
                    <m:sSub>
                      <m:sSubPr>
                        <m:ctrlPr>
                          <a:rPr lang="es-MX" sz="2000" b="1" i="1">
                            <a:latin typeface="Cambria Math" panose="02040503050406030204" pitchFamily="18" charset="0"/>
                          </a:rPr>
                        </m:ctrlPr>
                      </m:sSubPr>
                      <m:e>
                        <m:r>
                          <a:rPr lang="es-MX" sz="2000" b="1" i="1">
                            <a:latin typeface="Cambria Math" panose="02040503050406030204" pitchFamily="18" charset="0"/>
                          </a:rPr>
                          <m:t>𝒏</m:t>
                        </m:r>
                      </m:e>
                      <m:sub>
                        <m:r>
                          <a:rPr lang="es-MX" sz="2000" b="1" i="1">
                            <a:latin typeface="Cambria Math" panose="02040503050406030204" pitchFamily="18" charset="0"/>
                          </a:rPr>
                          <m:t>𝟏</m:t>
                        </m:r>
                      </m:sub>
                    </m:sSub>
                    <m:r>
                      <a:rPr lang="es-MX" sz="2000" b="1" i="1">
                        <a:latin typeface="Cambria Math" panose="02040503050406030204" pitchFamily="18" charset="0"/>
                      </a:rPr>
                      <m:t>+</m:t>
                    </m:r>
                    <m:sSub>
                      <m:sSubPr>
                        <m:ctrlPr>
                          <a:rPr lang="es-MX" sz="2000" b="1" i="1">
                            <a:latin typeface="Cambria Math" panose="02040503050406030204" pitchFamily="18" charset="0"/>
                          </a:rPr>
                        </m:ctrlPr>
                      </m:sSubPr>
                      <m:e>
                        <m:r>
                          <a:rPr lang="es-MX" sz="2000" b="1" i="1">
                            <a:latin typeface="Cambria Math" panose="02040503050406030204" pitchFamily="18" charset="0"/>
                          </a:rPr>
                          <m:t>𝒏</m:t>
                        </m:r>
                      </m:e>
                      <m:sub>
                        <m:r>
                          <a:rPr lang="es-MX" sz="2000" b="1" i="1">
                            <a:latin typeface="Cambria Math" panose="02040503050406030204" pitchFamily="18" charset="0"/>
                          </a:rPr>
                          <m:t>𝟐</m:t>
                        </m:r>
                      </m:sub>
                    </m:sSub>
                    <m:r>
                      <a:rPr lang="es-MX" sz="2000" b="1" i="1">
                        <a:latin typeface="Cambria Math" panose="02040503050406030204" pitchFamily="18" charset="0"/>
                      </a:rPr>
                      <m:t>−</m:t>
                    </m:r>
                    <m:r>
                      <a:rPr lang="es-MX" sz="2000" b="1" i="1">
                        <a:latin typeface="Cambria Math" panose="02040503050406030204" pitchFamily="18" charset="0"/>
                      </a:rPr>
                      <m:t>𝟐</m:t>
                    </m:r>
                  </m:oMath>
                </a14:m>
                <a:endParaRPr lang="es-MX" sz="20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2000" b="1" i="1">
                          <a:latin typeface="Cambria Math" panose="02040503050406030204" pitchFamily="18" charset="0"/>
                        </a:rPr>
                        <m:t> </m:t>
                      </m:r>
                    </m:oMath>
                  </m:oMathPara>
                </a14:m>
                <a:endParaRPr lang="es-MX" sz="2000" b="1" dirty="0"/>
              </a:p>
              <a:p>
                <a14:m>
                  <m:oMath xmlns:m="http://schemas.openxmlformats.org/officeDocument/2006/math">
                    <m:r>
                      <a:rPr lang="es-MX" sz="2000" i="1">
                        <a:latin typeface="Cambria Math" panose="02040503050406030204" pitchFamily="18" charset="0"/>
                      </a:rPr>
                      <m:t>𝑡</m:t>
                    </m:r>
                    <m:r>
                      <a:rPr lang="es-MX" sz="2000" i="1">
                        <a:latin typeface="Cambria Math" panose="02040503050406030204" pitchFamily="18" charset="0"/>
                      </a:rPr>
                      <m:t>=</m:t>
                    </m:r>
                    <m:f>
                      <m:fPr>
                        <m:ctrlPr>
                          <a:rPr lang="es-MX" sz="2000" i="1">
                            <a:latin typeface="Cambria Math" panose="02040503050406030204" pitchFamily="18" charset="0"/>
                          </a:rPr>
                        </m:ctrlPr>
                      </m:fPr>
                      <m:num>
                        <m:d>
                          <m:dPr>
                            <m:ctrlPr>
                              <a:rPr lang="es-MX" sz="2000" i="1">
                                <a:latin typeface="Cambria Math" panose="02040503050406030204" pitchFamily="18" charset="0"/>
                              </a:rPr>
                            </m:ctrlPr>
                          </m:dPr>
                          <m:e>
                            <m:sSub>
                              <m:sSubPr>
                                <m:ctrlPr>
                                  <a:rPr lang="es-MX" sz="2000" i="1">
                                    <a:latin typeface="Cambria Math" panose="02040503050406030204" pitchFamily="18" charset="0"/>
                                  </a:rPr>
                                </m:ctrlPr>
                              </m:sSubPr>
                              <m:e>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e>
                              <m:sub>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e>
                              <m:sub>
                                <m:r>
                                  <a:rPr lang="es-MX" sz="2000" i="1">
                                    <a:latin typeface="Cambria Math" panose="02040503050406030204" pitchFamily="18" charset="0"/>
                                  </a:rPr>
                                  <m:t>2</m:t>
                                </m:r>
                              </m:sub>
                            </m:sSub>
                          </m:e>
                        </m:d>
                        <m:r>
                          <a:rPr lang="es-MX" sz="2000" i="1">
                            <a:latin typeface="Cambria Math" panose="02040503050406030204" pitchFamily="18" charset="0"/>
                          </a:rPr>
                          <m:t>−</m:t>
                        </m:r>
                        <m:d>
                          <m:dPr>
                            <m:ctrlPr>
                              <a:rPr lang="es-MX" sz="2000" i="1">
                                <a:latin typeface="Cambria Math" panose="02040503050406030204" pitchFamily="18" charset="0"/>
                              </a:rPr>
                            </m:ctrlPr>
                          </m:dPr>
                          <m:e>
                            <m:sSub>
                              <m:sSubPr>
                                <m:ctrlPr>
                                  <a:rPr lang="es-MX" sz="2000" i="1">
                                    <a:latin typeface="Cambria Math" panose="02040503050406030204" pitchFamily="18" charset="0"/>
                                  </a:rPr>
                                </m:ctrlPr>
                              </m:sSubPr>
                              <m:e>
                                <m:r>
                                  <a:rPr lang="es-MX" sz="2000" i="1">
                                    <a:latin typeface="Cambria Math" panose="02040503050406030204" pitchFamily="18" charset="0"/>
                                  </a:rPr>
                                  <m:t>𝜇</m:t>
                                </m:r>
                              </m:e>
                              <m:sub>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𝜇</m:t>
                                </m:r>
                              </m:e>
                              <m:sub>
                                <m:r>
                                  <a:rPr lang="es-MX" sz="2000" i="1">
                                    <a:latin typeface="Cambria Math" panose="02040503050406030204" pitchFamily="18" charset="0"/>
                                  </a:rPr>
                                  <m:t>2</m:t>
                                </m:r>
                              </m:sub>
                            </m:sSub>
                          </m:e>
                        </m:d>
                      </m:num>
                      <m:den>
                        <m:sSub>
                          <m:sSubPr>
                            <m:ctrlPr>
                              <a:rPr lang="es-MX" sz="2000" i="1">
                                <a:latin typeface="Cambria Math" panose="02040503050406030204" pitchFamily="18" charset="0"/>
                              </a:rPr>
                            </m:ctrlPr>
                          </m:sSubPr>
                          <m:e>
                            <m:r>
                              <a:rPr lang="es-MX" sz="2000" i="1">
                                <a:latin typeface="Cambria Math" panose="02040503050406030204" pitchFamily="18" charset="0"/>
                              </a:rPr>
                              <m:t> </m:t>
                            </m:r>
                            <m:r>
                              <a:rPr lang="es-MX" sz="2000" i="1">
                                <a:latin typeface="Cambria Math" panose="02040503050406030204" pitchFamily="18" charset="0"/>
                              </a:rPr>
                              <m:t>𝑆</m:t>
                            </m:r>
                          </m:e>
                          <m:sub>
                            <m:r>
                              <a:rPr lang="es-MX" sz="2000" i="1">
                                <a:latin typeface="Cambria Math" panose="02040503050406030204" pitchFamily="18" charset="0"/>
                              </a:rPr>
                              <m:t>𝑝</m:t>
                            </m:r>
                          </m:sub>
                        </m:sSub>
                        <m:rad>
                          <m:radPr>
                            <m:degHide m:val="on"/>
                            <m:ctrlPr>
                              <a:rPr lang="es-MX" sz="2000" i="1">
                                <a:latin typeface="Cambria Math" panose="02040503050406030204" pitchFamily="18" charset="0"/>
                              </a:rPr>
                            </m:ctrlPr>
                          </m:radPr>
                          <m:deg/>
                          <m:e>
                            <m:f>
                              <m:fPr>
                                <m:ctrlPr>
                                  <a:rPr lang="es-MX" sz="2000" i="1" dirty="0">
                                    <a:latin typeface="Cambria Math" panose="02040503050406030204" pitchFamily="18" charset="0"/>
                                  </a:rPr>
                                </m:ctrlPr>
                              </m:fPr>
                              <m:num>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1</m:t>
                                    </m:r>
                                  </m:sub>
                                  <m:sup>
                                    <m:r>
                                      <a:rPr lang="es-MX" sz="2000" i="1" dirty="0">
                                        <a:latin typeface="Cambria Math" panose="02040503050406030204" pitchFamily="18" charset="0"/>
                                      </a:rPr>
                                      <m:t>2</m:t>
                                    </m:r>
                                  </m:sup>
                                </m:sSubSup>
                              </m:num>
                              <m:den>
                                <m:sSub>
                                  <m:sSubPr>
                                    <m:ctrlPr>
                                      <a:rPr lang="es-MX" sz="2000" i="1" dirty="0">
                                        <a:latin typeface="Cambria Math" panose="02040503050406030204" pitchFamily="18" charset="0"/>
                                      </a:rPr>
                                    </m:ctrlPr>
                                  </m:sSubPr>
                                  <m:e>
                                    <m:r>
                                      <a:rPr lang="es-MX" sz="2000" i="1" dirty="0">
                                        <a:latin typeface="Cambria Math" panose="02040503050406030204" pitchFamily="18" charset="0"/>
                                      </a:rPr>
                                      <m:t>𝑛</m:t>
                                    </m:r>
                                  </m:e>
                                  <m:sub>
                                    <m:r>
                                      <a:rPr lang="es-MX" sz="2000" i="1" dirty="0">
                                        <a:latin typeface="Cambria Math" panose="02040503050406030204" pitchFamily="18" charset="0"/>
                                      </a:rPr>
                                      <m:t>1</m:t>
                                    </m:r>
                                  </m:sub>
                                </m:sSub>
                              </m:den>
                            </m:f>
                            <m:r>
                              <a:rPr lang="es-MX" sz="2000" i="1" dirty="0">
                                <a:latin typeface="Cambria Math" panose="02040503050406030204" pitchFamily="18" charset="0"/>
                              </a:rPr>
                              <m:t>+</m:t>
                            </m:r>
                            <m:f>
                              <m:fPr>
                                <m:ctrlPr>
                                  <a:rPr lang="es-MX" sz="2000" i="1" dirty="0">
                                    <a:latin typeface="Cambria Math" panose="02040503050406030204" pitchFamily="18" charset="0"/>
                                  </a:rPr>
                                </m:ctrlPr>
                              </m:fPr>
                              <m:num>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2</m:t>
                                    </m:r>
                                  </m:sub>
                                  <m:sup>
                                    <m:r>
                                      <a:rPr lang="es-MX" sz="2000" i="1" dirty="0">
                                        <a:latin typeface="Cambria Math" panose="02040503050406030204" pitchFamily="18" charset="0"/>
                                      </a:rPr>
                                      <m:t>2</m:t>
                                    </m:r>
                                  </m:sup>
                                </m:sSubSup>
                              </m:num>
                              <m:den>
                                <m:sSub>
                                  <m:sSubPr>
                                    <m:ctrlPr>
                                      <a:rPr lang="es-MX" sz="2000" i="1" dirty="0">
                                        <a:latin typeface="Cambria Math" panose="02040503050406030204" pitchFamily="18" charset="0"/>
                                      </a:rPr>
                                    </m:ctrlPr>
                                  </m:sSubPr>
                                  <m:e>
                                    <m:r>
                                      <a:rPr lang="es-MX" sz="2000" i="1" dirty="0">
                                        <a:latin typeface="Cambria Math" panose="02040503050406030204" pitchFamily="18" charset="0"/>
                                      </a:rPr>
                                      <m:t>𝑛</m:t>
                                    </m:r>
                                  </m:e>
                                  <m:sub>
                                    <m:r>
                                      <a:rPr lang="es-MX" sz="2000" i="1" dirty="0">
                                        <a:latin typeface="Cambria Math" panose="02040503050406030204" pitchFamily="18" charset="0"/>
                                      </a:rPr>
                                      <m:t>2</m:t>
                                    </m:r>
                                  </m:sub>
                                </m:sSub>
                              </m:den>
                            </m:f>
                          </m:e>
                        </m:rad>
                      </m:den>
                    </m:f>
                  </m:oMath>
                </a14:m>
                <a:r>
                  <a:rPr lang="es-MX" sz="2000" dirty="0"/>
                  <a:t>, </a:t>
                </a:r>
                <a14:m>
                  <m:oMath xmlns:m="http://schemas.openxmlformats.org/officeDocument/2006/math">
                    <m:r>
                      <a:rPr lang="es-MX" sz="2000">
                        <a:latin typeface="Cambria Math" panose="02040503050406030204" pitchFamily="18" charset="0"/>
                      </a:rPr>
                      <m:t>        </m:t>
                    </m:r>
                    <m:sSub>
                      <m:sSubPr>
                        <m:ctrlPr>
                          <a:rPr lang="es-MX" sz="2000" i="1">
                            <a:latin typeface="Cambria Math" panose="02040503050406030204" pitchFamily="18" charset="0"/>
                          </a:rPr>
                        </m:ctrlPr>
                      </m:sSubPr>
                      <m:e>
                        <m:r>
                          <a:rPr lang="es-MX" sz="2000" i="1">
                            <a:latin typeface="Cambria Math" panose="02040503050406030204" pitchFamily="18" charset="0"/>
                          </a:rPr>
                          <m:t>𝑆</m:t>
                        </m:r>
                      </m:e>
                      <m:sub>
                        <m:r>
                          <a:rPr lang="es-MX" sz="2000" i="1">
                            <a:latin typeface="Cambria Math" panose="02040503050406030204" pitchFamily="18" charset="0"/>
                          </a:rPr>
                          <m:t>𝑝</m:t>
                        </m:r>
                      </m:sub>
                    </m:sSub>
                    <m:r>
                      <a:rPr lang="es-MX" sz="2000" i="1">
                        <a:latin typeface="Cambria Math" panose="02040503050406030204" pitchFamily="18" charset="0"/>
                      </a:rPr>
                      <m:t>=</m:t>
                    </m:r>
                    <m:rad>
                      <m:radPr>
                        <m:degHide m:val="on"/>
                        <m:ctrlPr>
                          <a:rPr lang="es-MX" sz="2000" i="1" smtClean="0">
                            <a:latin typeface="Cambria Math" panose="02040503050406030204" pitchFamily="18" charset="0"/>
                          </a:rPr>
                        </m:ctrlPr>
                      </m:radPr>
                      <m:deg/>
                      <m:e>
                        <m:f>
                          <m:fPr>
                            <m:ctrlPr>
                              <a:rPr lang="es-MX" sz="2000" i="1">
                                <a:latin typeface="Cambria Math" panose="02040503050406030204" pitchFamily="18" charset="0"/>
                              </a:rPr>
                            </m:ctrlPr>
                          </m:fPr>
                          <m:num>
                            <m:sSub>
                              <m:sSubPr>
                                <m:ctrlPr>
                                  <a:rPr lang="es-MX" sz="2000" i="1">
                                    <a:latin typeface="Cambria Math" panose="02040503050406030204" pitchFamily="18" charset="0"/>
                                  </a:rPr>
                                </m:ctrlPr>
                              </m:sSubPr>
                              <m:e>
                                <m:r>
                                  <a:rPr lang="es-MX" sz="2000" i="1">
                                    <a:latin typeface="Cambria Math" panose="02040503050406030204" pitchFamily="18" charset="0"/>
                                  </a:rPr>
                                  <m:t>(</m:t>
                                </m:r>
                                <m:r>
                                  <a:rPr lang="es-MX" sz="2000" i="1">
                                    <a:latin typeface="Cambria Math" panose="02040503050406030204" pitchFamily="18" charset="0"/>
                                  </a:rPr>
                                  <m:t>𝑛</m:t>
                                </m:r>
                              </m:e>
                              <m:sub>
                                <m:r>
                                  <a:rPr lang="es-MX" sz="2000" i="1">
                                    <a:latin typeface="Cambria Math" panose="02040503050406030204" pitchFamily="18" charset="0"/>
                                  </a:rPr>
                                  <m:t>1</m:t>
                                </m:r>
                              </m:sub>
                            </m:sSub>
                            <m:r>
                              <a:rPr lang="es-MX" sz="2000" i="1">
                                <a:latin typeface="Cambria Math" panose="02040503050406030204" pitchFamily="18" charset="0"/>
                              </a:rPr>
                              <m:t>−1)</m:t>
                            </m:r>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1</m:t>
                                </m:r>
                              </m:sub>
                              <m:sup>
                                <m:r>
                                  <a:rPr lang="es-MX" sz="2000" i="1" dirty="0">
                                    <a:latin typeface="Cambria Math" panose="02040503050406030204" pitchFamily="18" charset="0"/>
                                  </a:rPr>
                                  <m:t>2</m:t>
                                </m:r>
                              </m:sup>
                            </m:sSubSup>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2</m:t>
                                </m:r>
                              </m:sub>
                            </m:sSub>
                            <m:r>
                              <a:rPr lang="es-MX" sz="2000" i="1">
                                <a:latin typeface="Cambria Math" panose="02040503050406030204" pitchFamily="18" charset="0"/>
                              </a:rPr>
                              <m:t>−1)</m:t>
                            </m:r>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2</m:t>
                                </m:r>
                              </m:sub>
                              <m:sup>
                                <m:r>
                                  <a:rPr lang="es-MX" sz="2000" i="1" dirty="0">
                                    <a:latin typeface="Cambria Math" panose="02040503050406030204" pitchFamily="18" charset="0"/>
                                  </a:rPr>
                                  <m:t>2</m:t>
                                </m:r>
                              </m:sup>
                            </m:sSub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2</m:t>
                                </m:r>
                              </m:sub>
                            </m:sSub>
                            <m:r>
                              <a:rPr lang="es-MX" sz="2000" i="1">
                                <a:latin typeface="Cambria Math" panose="02040503050406030204" pitchFamily="18" charset="0"/>
                              </a:rPr>
                              <m:t>−2</m:t>
                            </m:r>
                          </m:den>
                        </m:f>
                      </m:e>
                    </m:rad>
                  </m:oMath>
                </a14:m>
                <a:endParaRPr lang="es-MX" sz="2000" dirty="0"/>
              </a:p>
              <a:p>
                <a:endParaRPr lang="es-MX" sz="2000" dirty="0"/>
              </a:p>
              <a:p>
                <a:pPr/>
                <a:endParaRPr lang="es-MX" sz="2000" b="1"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s-MX" sz="2000" b="1" i="1">
                              <a:latin typeface="Cambria Math" panose="02040503050406030204" pitchFamily="18" charset="0"/>
                            </a:rPr>
                          </m:ctrlPr>
                        </m:sSubSupPr>
                        <m:e>
                          <m:r>
                            <a:rPr lang="es-MX" sz="2000" b="1" i="1">
                              <a:latin typeface="Cambria Math" panose="02040503050406030204" pitchFamily="18" charset="0"/>
                            </a:rPr>
                            <m:t>𝝈</m:t>
                          </m:r>
                        </m:e>
                        <m:sub>
                          <m:r>
                            <a:rPr lang="es-MX" sz="2000" b="1" i="1">
                              <a:latin typeface="Cambria Math" panose="02040503050406030204" pitchFamily="18" charset="0"/>
                            </a:rPr>
                            <m:t>𝟏</m:t>
                          </m:r>
                        </m:sub>
                        <m:sup>
                          <m:r>
                            <a:rPr lang="es-MX" sz="2000" b="1" i="1">
                              <a:latin typeface="Cambria Math" panose="02040503050406030204" pitchFamily="18" charset="0"/>
                            </a:rPr>
                            <m:t>𝟐</m:t>
                          </m:r>
                        </m:sup>
                      </m:sSubSup>
                      <m:r>
                        <a:rPr lang="es-MX" sz="2000" b="1" i="1">
                          <a:latin typeface="Cambria Math" panose="02040503050406030204" pitchFamily="18" charset="0"/>
                          <a:ea typeface="Cambria Math" panose="02040503050406030204" pitchFamily="18" charset="0"/>
                        </a:rPr>
                        <m:t>≠</m:t>
                      </m:r>
                      <m:sSubSup>
                        <m:sSubSupPr>
                          <m:ctrlPr>
                            <a:rPr lang="es-MX" sz="2000" b="1" i="1">
                              <a:latin typeface="Cambria Math" panose="02040503050406030204" pitchFamily="18" charset="0"/>
                              <a:ea typeface="Cambria Math" panose="02040503050406030204" pitchFamily="18" charset="0"/>
                            </a:rPr>
                          </m:ctrlPr>
                        </m:sSubSupPr>
                        <m:e>
                          <m:r>
                            <a:rPr lang="es-MX" sz="2000" b="1" i="1">
                              <a:latin typeface="Cambria Math" panose="02040503050406030204" pitchFamily="18" charset="0"/>
                              <a:ea typeface="Cambria Math" panose="02040503050406030204" pitchFamily="18" charset="0"/>
                            </a:rPr>
                            <m:t>𝝈</m:t>
                          </m:r>
                        </m:e>
                        <m:sub>
                          <m:r>
                            <a:rPr lang="es-MX" sz="2000" b="1" i="1">
                              <a:latin typeface="Cambria Math" panose="02040503050406030204" pitchFamily="18" charset="0"/>
                              <a:ea typeface="Cambria Math" panose="02040503050406030204" pitchFamily="18" charset="0"/>
                            </a:rPr>
                            <m:t>𝟐</m:t>
                          </m:r>
                        </m:sub>
                        <m:sup>
                          <m:r>
                            <a:rPr lang="es-MX" sz="2000" b="1" i="1">
                              <a:latin typeface="Cambria Math" panose="02040503050406030204" pitchFamily="18" charset="0"/>
                              <a:ea typeface="Cambria Math" panose="02040503050406030204" pitchFamily="18" charset="0"/>
                            </a:rPr>
                            <m:t>𝟐</m:t>
                          </m:r>
                        </m:sup>
                      </m:sSubSup>
                    </m:oMath>
                  </m:oMathPara>
                </a14:m>
                <a:endParaRPr lang="es-MX" sz="2000" dirty="0"/>
              </a:p>
              <a:p>
                <a14:m>
                  <m:oMath xmlns:m="http://schemas.openxmlformats.org/officeDocument/2006/math">
                    <m:r>
                      <a:rPr lang="es-MX" sz="2000" i="1">
                        <a:latin typeface="Cambria Math" panose="02040503050406030204" pitchFamily="18" charset="0"/>
                      </a:rPr>
                      <m:t>𝑡</m:t>
                    </m:r>
                    <m:r>
                      <a:rPr lang="es-MX" sz="2000" i="1">
                        <a:latin typeface="Cambria Math" panose="02040503050406030204" pitchFamily="18" charset="0"/>
                      </a:rPr>
                      <m:t>=</m:t>
                    </m:r>
                    <m:f>
                      <m:fPr>
                        <m:ctrlPr>
                          <a:rPr lang="es-MX" sz="2000" i="1">
                            <a:latin typeface="Cambria Math" panose="02040503050406030204" pitchFamily="18" charset="0"/>
                          </a:rPr>
                        </m:ctrlPr>
                      </m:fPr>
                      <m:num>
                        <m:d>
                          <m:dPr>
                            <m:ctrlPr>
                              <a:rPr lang="es-MX" sz="2000" i="1">
                                <a:latin typeface="Cambria Math" panose="02040503050406030204" pitchFamily="18" charset="0"/>
                              </a:rPr>
                            </m:ctrlPr>
                          </m:dPr>
                          <m:e>
                            <m:sSub>
                              <m:sSubPr>
                                <m:ctrlPr>
                                  <a:rPr lang="es-MX" sz="2000" i="1">
                                    <a:latin typeface="Cambria Math" panose="02040503050406030204" pitchFamily="18" charset="0"/>
                                  </a:rPr>
                                </m:ctrlPr>
                              </m:sSubPr>
                              <m:e>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e>
                              <m:sub>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bar>
                                  <m:barPr>
                                    <m:pos m:val="top"/>
                                    <m:ctrlPr>
                                      <a:rPr lang="es-MX" sz="2000" i="1">
                                        <a:latin typeface="Cambria Math" panose="02040503050406030204" pitchFamily="18" charset="0"/>
                                      </a:rPr>
                                    </m:ctrlPr>
                                  </m:barPr>
                                  <m:e>
                                    <m:r>
                                      <a:rPr lang="es-MX" sz="2000" i="1">
                                        <a:latin typeface="Cambria Math" panose="02040503050406030204" pitchFamily="18" charset="0"/>
                                      </a:rPr>
                                      <m:t>𝑥</m:t>
                                    </m:r>
                                  </m:e>
                                </m:bar>
                              </m:e>
                              <m:sub>
                                <m:r>
                                  <a:rPr lang="es-MX" sz="2000" i="1">
                                    <a:latin typeface="Cambria Math" panose="02040503050406030204" pitchFamily="18" charset="0"/>
                                  </a:rPr>
                                  <m:t>2</m:t>
                                </m:r>
                              </m:sub>
                            </m:sSub>
                          </m:e>
                        </m:d>
                        <m:r>
                          <a:rPr lang="es-MX" sz="2000" i="1">
                            <a:latin typeface="Cambria Math" panose="02040503050406030204" pitchFamily="18" charset="0"/>
                          </a:rPr>
                          <m:t>−</m:t>
                        </m:r>
                        <m:d>
                          <m:dPr>
                            <m:ctrlPr>
                              <a:rPr lang="es-MX" sz="2000" i="1">
                                <a:latin typeface="Cambria Math" panose="02040503050406030204" pitchFamily="18" charset="0"/>
                              </a:rPr>
                            </m:ctrlPr>
                          </m:dPr>
                          <m:e>
                            <m:sSub>
                              <m:sSubPr>
                                <m:ctrlPr>
                                  <a:rPr lang="es-MX" sz="2000" i="1">
                                    <a:latin typeface="Cambria Math" panose="02040503050406030204" pitchFamily="18" charset="0"/>
                                  </a:rPr>
                                </m:ctrlPr>
                              </m:sSubPr>
                              <m:e>
                                <m:r>
                                  <a:rPr lang="es-MX" sz="2000" i="1">
                                    <a:latin typeface="Cambria Math" panose="02040503050406030204" pitchFamily="18" charset="0"/>
                                  </a:rPr>
                                  <m:t>𝜇</m:t>
                                </m:r>
                              </m:e>
                              <m:sub>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𝜇</m:t>
                                </m:r>
                              </m:e>
                              <m:sub>
                                <m:r>
                                  <a:rPr lang="es-MX" sz="2000" i="1">
                                    <a:latin typeface="Cambria Math" panose="02040503050406030204" pitchFamily="18" charset="0"/>
                                  </a:rPr>
                                  <m:t>2</m:t>
                                </m:r>
                              </m:sub>
                            </m:sSub>
                          </m:e>
                        </m:d>
                      </m:num>
                      <m:den>
                        <m:rad>
                          <m:radPr>
                            <m:degHide m:val="on"/>
                            <m:ctrlPr>
                              <a:rPr lang="es-MX" sz="2000" i="1">
                                <a:latin typeface="Cambria Math" panose="02040503050406030204" pitchFamily="18" charset="0"/>
                              </a:rPr>
                            </m:ctrlPr>
                          </m:radPr>
                          <m:deg/>
                          <m:e>
                            <m:f>
                              <m:fPr>
                                <m:ctrlPr>
                                  <a:rPr lang="es-MX" sz="2000" i="1" dirty="0">
                                    <a:latin typeface="Cambria Math" panose="02040503050406030204" pitchFamily="18" charset="0"/>
                                  </a:rPr>
                                </m:ctrlPr>
                              </m:fPr>
                              <m:num>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1</m:t>
                                    </m:r>
                                  </m:sub>
                                  <m:sup>
                                    <m:r>
                                      <a:rPr lang="es-MX" sz="2000" i="1" dirty="0">
                                        <a:latin typeface="Cambria Math" panose="02040503050406030204" pitchFamily="18" charset="0"/>
                                      </a:rPr>
                                      <m:t>2</m:t>
                                    </m:r>
                                  </m:sup>
                                </m:sSubSup>
                              </m:num>
                              <m:den>
                                <m:sSub>
                                  <m:sSubPr>
                                    <m:ctrlPr>
                                      <a:rPr lang="es-MX" sz="2000" i="1" dirty="0">
                                        <a:latin typeface="Cambria Math" panose="02040503050406030204" pitchFamily="18" charset="0"/>
                                      </a:rPr>
                                    </m:ctrlPr>
                                  </m:sSubPr>
                                  <m:e>
                                    <m:r>
                                      <a:rPr lang="es-MX" sz="2000" i="1" dirty="0">
                                        <a:latin typeface="Cambria Math" panose="02040503050406030204" pitchFamily="18" charset="0"/>
                                      </a:rPr>
                                      <m:t>𝑛</m:t>
                                    </m:r>
                                  </m:e>
                                  <m:sub>
                                    <m:r>
                                      <a:rPr lang="es-MX" sz="2000" i="1" dirty="0">
                                        <a:latin typeface="Cambria Math" panose="02040503050406030204" pitchFamily="18" charset="0"/>
                                      </a:rPr>
                                      <m:t>1</m:t>
                                    </m:r>
                                  </m:sub>
                                </m:sSub>
                              </m:den>
                            </m:f>
                            <m:r>
                              <a:rPr lang="es-MX" sz="2000" i="1" dirty="0">
                                <a:latin typeface="Cambria Math" panose="02040503050406030204" pitchFamily="18" charset="0"/>
                              </a:rPr>
                              <m:t>+</m:t>
                            </m:r>
                            <m:f>
                              <m:fPr>
                                <m:ctrlPr>
                                  <a:rPr lang="es-MX" sz="2000" i="1" dirty="0">
                                    <a:latin typeface="Cambria Math" panose="02040503050406030204" pitchFamily="18" charset="0"/>
                                  </a:rPr>
                                </m:ctrlPr>
                              </m:fPr>
                              <m:num>
                                <m:sSubSup>
                                  <m:sSubSupPr>
                                    <m:ctrlPr>
                                      <a:rPr lang="es-MX" sz="2000" i="1" dirty="0">
                                        <a:latin typeface="Cambria Math" panose="02040503050406030204" pitchFamily="18" charset="0"/>
                                      </a:rPr>
                                    </m:ctrlPr>
                                  </m:sSubSupPr>
                                  <m:e>
                                    <m:r>
                                      <a:rPr lang="es-MX" sz="2000" i="1" dirty="0">
                                        <a:latin typeface="Cambria Math" panose="02040503050406030204" pitchFamily="18" charset="0"/>
                                      </a:rPr>
                                      <m:t>𝑠</m:t>
                                    </m:r>
                                  </m:e>
                                  <m:sub>
                                    <m:r>
                                      <a:rPr lang="es-MX" sz="2000" i="1" dirty="0">
                                        <a:latin typeface="Cambria Math" panose="02040503050406030204" pitchFamily="18" charset="0"/>
                                      </a:rPr>
                                      <m:t>2</m:t>
                                    </m:r>
                                  </m:sub>
                                  <m:sup>
                                    <m:r>
                                      <a:rPr lang="es-MX" sz="2000" i="1" dirty="0">
                                        <a:latin typeface="Cambria Math" panose="02040503050406030204" pitchFamily="18" charset="0"/>
                                      </a:rPr>
                                      <m:t>2</m:t>
                                    </m:r>
                                  </m:sup>
                                </m:sSubSup>
                              </m:num>
                              <m:den>
                                <m:sSub>
                                  <m:sSubPr>
                                    <m:ctrlPr>
                                      <a:rPr lang="es-MX" sz="2000" i="1" dirty="0">
                                        <a:latin typeface="Cambria Math" panose="02040503050406030204" pitchFamily="18" charset="0"/>
                                      </a:rPr>
                                    </m:ctrlPr>
                                  </m:sSubPr>
                                  <m:e>
                                    <m:r>
                                      <a:rPr lang="es-MX" sz="2000" i="1" dirty="0">
                                        <a:latin typeface="Cambria Math" panose="02040503050406030204" pitchFamily="18" charset="0"/>
                                      </a:rPr>
                                      <m:t>𝑛</m:t>
                                    </m:r>
                                  </m:e>
                                  <m:sub>
                                    <m:r>
                                      <a:rPr lang="es-MX" sz="2000" i="1" dirty="0">
                                        <a:latin typeface="Cambria Math" panose="02040503050406030204" pitchFamily="18" charset="0"/>
                                      </a:rPr>
                                      <m:t>2</m:t>
                                    </m:r>
                                  </m:sub>
                                </m:sSub>
                              </m:den>
                            </m:f>
                          </m:e>
                        </m:rad>
                      </m:den>
                    </m:f>
                    <m:r>
                      <a:rPr lang="es-MX" sz="2000" i="1" dirty="0">
                        <a:latin typeface="Cambria Math" panose="02040503050406030204" pitchFamily="18" charset="0"/>
                      </a:rPr>
                      <m:t> </m:t>
                    </m:r>
                  </m:oMath>
                </a14:m>
                <a:r>
                  <a:rPr lang="es-MX" sz="2000" dirty="0"/>
                  <a:t>,         </a:t>
                </a:r>
                <a14:m>
                  <m:oMath xmlns:m="http://schemas.openxmlformats.org/officeDocument/2006/math">
                    <m:r>
                      <a:rPr lang="es-MX" sz="2000" i="1">
                        <a:latin typeface="Cambria Math" panose="02040503050406030204" pitchFamily="18" charset="0"/>
                      </a:rPr>
                      <m:t>𝜈</m:t>
                    </m:r>
                    <m:r>
                      <a:rPr lang="es-MX" sz="2000" i="1">
                        <a:latin typeface="Cambria Math" panose="02040503050406030204" pitchFamily="18" charset="0"/>
                      </a:rPr>
                      <m:t>=</m:t>
                    </m:r>
                    <m:f>
                      <m:fPr>
                        <m:ctrlPr>
                          <a:rPr lang="es-MX" sz="2000" i="1">
                            <a:latin typeface="Cambria Math" panose="02040503050406030204" pitchFamily="18" charset="0"/>
                          </a:rPr>
                        </m:ctrlPr>
                      </m:fPr>
                      <m:num>
                        <m:sSup>
                          <m:sSupPr>
                            <m:ctrlPr>
                              <a:rPr lang="es-MX" sz="2000" i="1">
                                <a:latin typeface="Cambria Math" panose="02040503050406030204" pitchFamily="18" charset="0"/>
                              </a:rPr>
                            </m:ctrlPr>
                          </m:sSupPr>
                          <m:e>
                            <m:d>
                              <m:dPr>
                                <m:ctrlPr>
                                  <a:rPr lang="es-MX" sz="2000" i="1">
                                    <a:latin typeface="Cambria Math" panose="02040503050406030204" pitchFamily="18" charset="0"/>
                                  </a:rPr>
                                </m:ctrlPr>
                              </m:dPr>
                              <m:e>
                                <m:f>
                                  <m:fPr>
                                    <m:ctrlPr>
                                      <a:rPr lang="es-MX" sz="2000" i="1">
                                        <a:latin typeface="Cambria Math" panose="02040503050406030204" pitchFamily="18" charset="0"/>
                                      </a:rPr>
                                    </m:ctrlPr>
                                  </m:fPr>
                                  <m:num>
                                    <m:sSubSup>
                                      <m:sSubSupPr>
                                        <m:ctrlPr>
                                          <a:rPr lang="es-MX" sz="2000" i="1">
                                            <a:latin typeface="Cambria Math" panose="02040503050406030204" pitchFamily="18" charset="0"/>
                                          </a:rPr>
                                        </m:ctrlPr>
                                      </m:sSubSupPr>
                                      <m:e>
                                        <m:r>
                                          <a:rPr lang="es-MX" sz="2000" i="1">
                                            <a:latin typeface="Cambria Math" panose="02040503050406030204" pitchFamily="18" charset="0"/>
                                          </a:rPr>
                                          <m:t>𝑠</m:t>
                                        </m:r>
                                      </m:e>
                                      <m:sub>
                                        <m:r>
                                          <a:rPr lang="es-MX" sz="2000" i="1">
                                            <a:latin typeface="Cambria Math" panose="02040503050406030204" pitchFamily="18" charset="0"/>
                                          </a:rPr>
                                          <m:t>1</m:t>
                                        </m:r>
                                      </m:sub>
                                      <m:sup>
                                        <m:r>
                                          <a:rPr lang="es-MX" sz="2000" i="1">
                                            <a:latin typeface="Cambria Math" panose="02040503050406030204" pitchFamily="18" charset="0"/>
                                          </a:rPr>
                                          <m:t>2</m:t>
                                        </m:r>
                                      </m:sup>
                                    </m:sSub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1</m:t>
                                        </m:r>
                                      </m:sub>
                                    </m:sSub>
                                  </m:den>
                                </m:f>
                                <m:r>
                                  <a:rPr lang="es-MX" sz="2000" i="1">
                                    <a:latin typeface="Cambria Math" panose="02040503050406030204" pitchFamily="18" charset="0"/>
                                  </a:rPr>
                                  <m:t>+</m:t>
                                </m:r>
                                <m:f>
                                  <m:fPr>
                                    <m:ctrlPr>
                                      <a:rPr lang="es-MX" sz="2000" i="1">
                                        <a:latin typeface="Cambria Math" panose="02040503050406030204" pitchFamily="18" charset="0"/>
                                      </a:rPr>
                                    </m:ctrlPr>
                                  </m:fPr>
                                  <m:num>
                                    <m:sSubSup>
                                      <m:sSubSupPr>
                                        <m:ctrlPr>
                                          <a:rPr lang="es-MX" sz="2000" i="1">
                                            <a:latin typeface="Cambria Math" panose="02040503050406030204" pitchFamily="18" charset="0"/>
                                          </a:rPr>
                                        </m:ctrlPr>
                                      </m:sSubSupPr>
                                      <m:e>
                                        <m:r>
                                          <a:rPr lang="es-MX" sz="2000" i="1">
                                            <a:latin typeface="Cambria Math" panose="02040503050406030204" pitchFamily="18" charset="0"/>
                                          </a:rPr>
                                          <m:t>𝑠</m:t>
                                        </m:r>
                                      </m:e>
                                      <m:sub>
                                        <m:r>
                                          <a:rPr lang="es-MX" sz="2000" i="1">
                                            <a:latin typeface="Cambria Math" panose="02040503050406030204" pitchFamily="18" charset="0"/>
                                          </a:rPr>
                                          <m:t>2</m:t>
                                        </m:r>
                                      </m:sub>
                                      <m:sup>
                                        <m:r>
                                          <a:rPr lang="es-MX" sz="2000" i="1">
                                            <a:latin typeface="Cambria Math" panose="02040503050406030204" pitchFamily="18" charset="0"/>
                                          </a:rPr>
                                          <m:t>2</m:t>
                                        </m:r>
                                      </m:sup>
                                    </m:sSub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2</m:t>
                                        </m:r>
                                      </m:sub>
                                    </m:sSub>
                                  </m:den>
                                </m:f>
                              </m:e>
                            </m:d>
                          </m:e>
                          <m:sup>
                            <m:r>
                              <a:rPr lang="es-MX" sz="2000" i="1">
                                <a:latin typeface="Cambria Math" panose="02040503050406030204" pitchFamily="18" charset="0"/>
                              </a:rPr>
                              <m:t>2</m:t>
                            </m:r>
                          </m:sup>
                        </m:sSup>
                      </m:num>
                      <m:den>
                        <m:f>
                          <m:fPr>
                            <m:ctrlPr>
                              <a:rPr lang="es-MX" sz="2000" i="1">
                                <a:latin typeface="Cambria Math" panose="02040503050406030204" pitchFamily="18" charset="0"/>
                              </a:rPr>
                            </m:ctrlPr>
                          </m:fPr>
                          <m:num>
                            <m:sSup>
                              <m:sSupPr>
                                <m:ctrlPr>
                                  <a:rPr lang="es-MX" sz="2000" i="1">
                                    <a:latin typeface="Cambria Math" panose="02040503050406030204" pitchFamily="18" charset="0"/>
                                  </a:rPr>
                                </m:ctrlPr>
                              </m:sSupPr>
                              <m:e>
                                <m:d>
                                  <m:dPr>
                                    <m:ctrlPr>
                                      <a:rPr lang="es-MX" sz="2000" i="1">
                                        <a:latin typeface="Cambria Math" panose="02040503050406030204" pitchFamily="18" charset="0"/>
                                      </a:rPr>
                                    </m:ctrlPr>
                                  </m:dPr>
                                  <m:e>
                                    <m:f>
                                      <m:fPr>
                                        <m:ctrlPr>
                                          <a:rPr lang="es-MX" sz="2000" i="1">
                                            <a:latin typeface="Cambria Math" panose="02040503050406030204" pitchFamily="18" charset="0"/>
                                          </a:rPr>
                                        </m:ctrlPr>
                                      </m:fPr>
                                      <m:num>
                                        <m:sSubSup>
                                          <m:sSubSupPr>
                                            <m:ctrlPr>
                                              <a:rPr lang="es-MX" sz="2000" i="1">
                                                <a:latin typeface="Cambria Math" panose="02040503050406030204" pitchFamily="18" charset="0"/>
                                              </a:rPr>
                                            </m:ctrlPr>
                                          </m:sSubSupPr>
                                          <m:e>
                                            <m:r>
                                              <a:rPr lang="es-MX" sz="2000" i="1">
                                                <a:latin typeface="Cambria Math" panose="02040503050406030204" pitchFamily="18" charset="0"/>
                                              </a:rPr>
                                              <m:t>𝑠</m:t>
                                            </m:r>
                                          </m:e>
                                          <m:sub>
                                            <m:r>
                                              <a:rPr lang="es-MX" sz="2000" i="1">
                                                <a:latin typeface="Cambria Math" panose="02040503050406030204" pitchFamily="18" charset="0"/>
                                              </a:rPr>
                                              <m:t>1</m:t>
                                            </m:r>
                                          </m:sub>
                                          <m:sup>
                                            <m:r>
                                              <a:rPr lang="es-MX" sz="2000" i="1">
                                                <a:latin typeface="Cambria Math" panose="02040503050406030204" pitchFamily="18" charset="0"/>
                                              </a:rPr>
                                              <m:t>2</m:t>
                                            </m:r>
                                          </m:sup>
                                        </m:sSub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1</m:t>
                                            </m:r>
                                          </m:sub>
                                        </m:sSub>
                                      </m:den>
                                    </m:f>
                                  </m:e>
                                </m:d>
                              </m:e>
                              <m:sup>
                                <m:r>
                                  <a:rPr lang="es-MX" sz="2000" i="1">
                                    <a:latin typeface="Cambria Math" panose="02040503050406030204" pitchFamily="18" charset="0"/>
                                  </a:rPr>
                                  <m:t>2</m:t>
                                </m:r>
                              </m:sup>
                            </m:s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1</m:t>
                                </m:r>
                              </m:sub>
                            </m:sSub>
                            <m:r>
                              <a:rPr lang="es-MX" sz="2000" i="1">
                                <a:latin typeface="Cambria Math" panose="02040503050406030204" pitchFamily="18" charset="0"/>
                              </a:rPr>
                              <m:t>+1 </m:t>
                            </m:r>
                          </m:den>
                        </m:f>
                        <m:r>
                          <a:rPr lang="es-MX" sz="2000" i="1">
                            <a:latin typeface="Cambria Math" panose="02040503050406030204" pitchFamily="18" charset="0"/>
                          </a:rPr>
                          <m:t>+</m:t>
                        </m:r>
                        <m:f>
                          <m:fPr>
                            <m:ctrlPr>
                              <a:rPr lang="es-MX" sz="2000" i="1">
                                <a:latin typeface="Cambria Math" panose="02040503050406030204" pitchFamily="18" charset="0"/>
                              </a:rPr>
                            </m:ctrlPr>
                          </m:fPr>
                          <m:num>
                            <m:sSup>
                              <m:sSupPr>
                                <m:ctrlPr>
                                  <a:rPr lang="es-MX" sz="2000" i="1">
                                    <a:latin typeface="Cambria Math" panose="02040503050406030204" pitchFamily="18" charset="0"/>
                                  </a:rPr>
                                </m:ctrlPr>
                              </m:sSupPr>
                              <m:e>
                                <m:d>
                                  <m:dPr>
                                    <m:ctrlPr>
                                      <a:rPr lang="es-MX" sz="2000" i="1">
                                        <a:latin typeface="Cambria Math" panose="02040503050406030204" pitchFamily="18" charset="0"/>
                                      </a:rPr>
                                    </m:ctrlPr>
                                  </m:dPr>
                                  <m:e>
                                    <m:f>
                                      <m:fPr>
                                        <m:ctrlPr>
                                          <a:rPr lang="es-MX" sz="2000" i="1">
                                            <a:latin typeface="Cambria Math" panose="02040503050406030204" pitchFamily="18" charset="0"/>
                                          </a:rPr>
                                        </m:ctrlPr>
                                      </m:fPr>
                                      <m:num>
                                        <m:sSubSup>
                                          <m:sSubSupPr>
                                            <m:ctrlPr>
                                              <a:rPr lang="es-MX" sz="2000" i="1">
                                                <a:latin typeface="Cambria Math" panose="02040503050406030204" pitchFamily="18" charset="0"/>
                                              </a:rPr>
                                            </m:ctrlPr>
                                          </m:sSubSupPr>
                                          <m:e>
                                            <m:r>
                                              <a:rPr lang="es-MX" sz="2000" i="1">
                                                <a:latin typeface="Cambria Math" panose="02040503050406030204" pitchFamily="18" charset="0"/>
                                              </a:rPr>
                                              <m:t>𝑠</m:t>
                                            </m:r>
                                          </m:e>
                                          <m:sub>
                                            <m:r>
                                              <a:rPr lang="es-MX" sz="2000" i="1">
                                                <a:latin typeface="Cambria Math" panose="02040503050406030204" pitchFamily="18" charset="0"/>
                                              </a:rPr>
                                              <m:t>2</m:t>
                                            </m:r>
                                          </m:sub>
                                          <m:sup>
                                            <m:r>
                                              <a:rPr lang="es-MX" sz="2000" i="1">
                                                <a:latin typeface="Cambria Math" panose="02040503050406030204" pitchFamily="18" charset="0"/>
                                              </a:rPr>
                                              <m:t>2</m:t>
                                            </m:r>
                                          </m:sup>
                                        </m:sSub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2</m:t>
                                            </m:r>
                                          </m:sub>
                                        </m:sSub>
                                      </m:den>
                                    </m:f>
                                  </m:e>
                                </m:d>
                              </m:e>
                              <m:sup>
                                <m:r>
                                  <a:rPr lang="es-MX" sz="2000" i="1">
                                    <a:latin typeface="Cambria Math" panose="02040503050406030204" pitchFamily="18" charset="0"/>
                                  </a:rPr>
                                  <m:t>2</m:t>
                                </m:r>
                              </m:sup>
                            </m:sSup>
                          </m:num>
                          <m:den>
                            <m:sSub>
                              <m:sSubPr>
                                <m:ctrlPr>
                                  <a:rPr lang="es-MX" sz="2000" i="1">
                                    <a:latin typeface="Cambria Math" panose="02040503050406030204" pitchFamily="18" charset="0"/>
                                  </a:rPr>
                                </m:ctrlPr>
                              </m:sSubPr>
                              <m:e>
                                <m:r>
                                  <a:rPr lang="es-MX" sz="2000" i="1">
                                    <a:latin typeface="Cambria Math" panose="02040503050406030204" pitchFamily="18" charset="0"/>
                                  </a:rPr>
                                  <m:t>𝑛</m:t>
                                </m:r>
                              </m:e>
                              <m:sub>
                                <m:r>
                                  <a:rPr lang="es-MX" sz="2000" i="1">
                                    <a:latin typeface="Cambria Math" panose="02040503050406030204" pitchFamily="18" charset="0"/>
                                  </a:rPr>
                                  <m:t>2</m:t>
                                </m:r>
                              </m:sub>
                            </m:sSub>
                            <m:r>
                              <a:rPr lang="es-MX" sz="2000" i="1">
                                <a:latin typeface="Cambria Math" panose="02040503050406030204" pitchFamily="18" charset="0"/>
                              </a:rPr>
                              <m:t>+1 </m:t>
                            </m:r>
                          </m:den>
                        </m:f>
                      </m:den>
                    </m:f>
                  </m:oMath>
                </a14:m>
                <a:endParaRPr lang="es-MX" sz="2000" dirty="0"/>
              </a:p>
              <a:p>
                <a:endParaRPr lang="es-MX" sz="2000" dirty="0"/>
              </a:p>
            </p:txBody>
          </p:sp>
        </mc:Choice>
        <mc:Fallback>
          <p:sp>
            <p:nvSpPr>
              <p:cNvPr id="5" name="Rectángulo 4"/>
              <p:cNvSpPr>
                <a:spLocks noRot="1" noChangeAspect="1" noMove="1" noResize="1" noEditPoints="1" noAdjustHandles="1" noChangeArrowheads="1" noChangeShapeType="1" noTextEdit="1"/>
              </p:cNvSpPr>
              <p:nvPr/>
            </p:nvSpPr>
            <p:spPr>
              <a:xfrm>
                <a:off x="5273040" y="1592580"/>
                <a:ext cx="6096000" cy="4938788"/>
              </a:xfrm>
              <a:prstGeom prst="rect">
                <a:avLst/>
              </a:prstGeom>
              <a:blipFill>
                <a:blip r:embed="rId3"/>
                <a:stretch>
                  <a:fillRect l="-1500" t="-988"/>
                </a:stretch>
              </a:blipFill>
            </p:spPr>
            <p:txBody>
              <a:bodyPr/>
              <a:lstStyle/>
              <a:p>
                <a:r>
                  <a:rPr lang="es-MX">
                    <a:noFill/>
                  </a:rPr>
                  <a:t> </a:t>
                </a:r>
              </a:p>
            </p:txBody>
          </p:sp>
        </mc:Fallback>
      </mc:AlternateContent>
    </p:spTree>
    <p:extLst>
      <p:ext uri="{BB962C8B-B14F-4D97-AF65-F5344CB8AC3E}">
        <p14:creationId xmlns:p14="http://schemas.microsoft.com/office/powerpoint/2010/main" val="3966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PH: Proporciones</a:t>
            </a:r>
            <a:endParaRPr lang="es-MX" dirty="0"/>
          </a:p>
        </p:txBody>
      </p:sp>
      <mc:AlternateContent xmlns:mc="http://schemas.openxmlformats.org/markup-compatibility/2006">
        <mc:Choice xmlns:a14="http://schemas.microsoft.com/office/drawing/2010/main" Requires="a14">
          <p:sp>
            <p:nvSpPr>
              <p:cNvPr id="3" name="Marcador de contenido 2"/>
              <p:cNvSpPr>
                <a:spLocks noGrp="1"/>
              </p:cNvSpPr>
              <p:nvPr>
                <p:ph sz="quarter" idx="1"/>
              </p:nvPr>
            </p:nvSpPr>
            <p:spPr>
              <a:xfrm>
                <a:off x="816864" y="1600200"/>
                <a:ext cx="4962144" cy="4495800"/>
              </a:xfrm>
            </p:spPr>
            <p:txBody>
              <a:bodyPr>
                <a:normAutofit fontScale="85000" lnSpcReduction="20000"/>
              </a:bodyPr>
              <a:lstStyle/>
              <a:p>
                <a:pPr marL="0" indent="0">
                  <a:buNone/>
                </a:pPr>
                <a:r>
                  <a:rPr lang="es-MX" b="0" dirty="0" smtClean="0"/>
                  <a:t>Para una proporción</a:t>
                </a:r>
              </a:p>
              <a:p>
                <a:pPr marL="0" inden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𝑍</m:t>
                      </m:r>
                      <m:r>
                        <a:rPr lang="es-MX" b="0" i="1" smtClean="0">
                          <a:latin typeface="Cambria Math" panose="02040503050406030204" pitchFamily="18" charset="0"/>
                        </a:rPr>
                        <m:t>=</m:t>
                      </m:r>
                      <m:f>
                        <m:fPr>
                          <m:ctrlPr>
                            <a:rPr lang="es-MX" b="0" i="1" smtClean="0">
                              <a:latin typeface="Cambria Math" panose="02040503050406030204" pitchFamily="18" charset="0"/>
                            </a:rPr>
                          </m:ctrlPr>
                        </m:fPr>
                        <m:num>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0</m:t>
                              </m:r>
                            </m:sub>
                          </m:sSub>
                        </m:num>
                        <m:den>
                          <m:rad>
                            <m:radPr>
                              <m:degHide m:val="on"/>
                              <m:ctrlPr>
                                <a:rPr lang="es-MX" i="1" smtClean="0">
                                  <a:latin typeface="Cambria Math" panose="02040503050406030204" pitchFamily="18" charset="0"/>
                                </a:rPr>
                              </m:ctrlPr>
                            </m:radPr>
                            <m:deg/>
                            <m:e>
                              <m:f>
                                <m:fPr>
                                  <m:ctrlPr>
                                    <a:rPr lang="es-MX" i="1" dirty="0" smtClean="0">
                                      <a:latin typeface="Cambria Math" panose="02040503050406030204" pitchFamily="18" charset="0"/>
                                    </a:rPr>
                                  </m:ctrlPr>
                                </m:fPr>
                                <m:num>
                                  <m:acc>
                                    <m:accPr>
                                      <m:chr m:val="̂"/>
                                      <m:ctrlPr>
                                        <a:rPr lang="es-MX" i="1" dirty="0" smtClean="0">
                                          <a:latin typeface="Cambria Math" panose="02040503050406030204" pitchFamily="18" charset="0"/>
                                        </a:rPr>
                                      </m:ctrlPr>
                                    </m:accPr>
                                    <m:e>
                                      <m:r>
                                        <a:rPr lang="es-MX" b="0" i="1" dirty="0" smtClean="0">
                                          <a:latin typeface="Cambria Math" panose="02040503050406030204" pitchFamily="18" charset="0"/>
                                        </a:rPr>
                                        <m:t>𝑝</m:t>
                                      </m:r>
                                    </m:e>
                                  </m:acc>
                                  <m:d>
                                    <m:dPr>
                                      <m:ctrlPr>
                                        <a:rPr lang="es-MX" i="1" dirty="0" smtClean="0">
                                          <a:latin typeface="Cambria Math" panose="02040503050406030204" pitchFamily="18" charset="0"/>
                                        </a:rPr>
                                      </m:ctrlPr>
                                    </m:dPr>
                                    <m:e>
                                      <m:r>
                                        <a:rPr lang="es-MX" b="0" i="1" dirty="0" smtClean="0">
                                          <a:latin typeface="Cambria Math" panose="02040503050406030204" pitchFamily="18" charset="0"/>
                                        </a:rPr>
                                        <m:t>1−</m:t>
                                      </m:r>
                                      <m:acc>
                                        <m:accPr>
                                          <m:chr m:val="̂"/>
                                          <m:ctrlPr>
                                            <a:rPr lang="es-MX" i="1" dirty="0" smtClean="0">
                                              <a:latin typeface="Cambria Math" panose="02040503050406030204" pitchFamily="18" charset="0"/>
                                            </a:rPr>
                                          </m:ctrlPr>
                                        </m:accPr>
                                        <m:e>
                                          <m:r>
                                            <a:rPr lang="es-MX" b="0" i="1" dirty="0" smtClean="0">
                                              <a:latin typeface="Cambria Math" panose="02040503050406030204" pitchFamily="18" charset="0"/>
                                            </a:rPr>
                                            <m:t>𝑝</m:t>
                                          </m:r>
                                        </m:e>
                                      </m:acc>
                                    </m:e>
                                  </m:d>
                                </m:num>
                                <m:den>
                                  <m:r>
                                    <a:rPr lang="es-MX" b="0" i="1" dirty="0" smtClean="0">
                                      <a:latin typeface="Cambria Math" panose="02040503050406030204" pitchFamily="18" charset="0"/>
                                    </a:rPr>
                                    <m:t>𝑛</m:t>
                                  </m:r>
                                </m:den>
                              </m:f>
                            </m:e>
                          </m:rad>
                        </m:den>
                      </m:f>
                    </m:oMath>
                  </m:oMathPara>
                </a14:m>
                <a:endParaRPr lang="es-MX" dirty="0" smtClean="0"/>
              </a:p>
              <a:p>
                <a:pPr marL="0" indent="0">
                  <a:buNone/>
                </a:pPr>
                <a:endParaRPr lang="es-MX" dirty="0" smtClean="0"/>
              </a:p>
              <a:p>
                <a:pPr marL="0" indent="0" algn="just">
                  <a:buNone/>
                </a:pPr>
                <a:endParaRPr lang="es-MX" dirty="0" smtClean="0"/>
              </a:p>
              <a:p>
                <a:pPr marL="0" indent="0">
                  <a:buNone/>
                </a:pPr>
                <a14:m>
                  <m:oMathPara xmlns:m="http://schemas.openxmlformats.org/officeDocument/2006/math">
                    <m:oMathParaPr>
                      <m:jc m:val="left"/>
                    </m:oMathParaPr>
                    <m:oMath xmlns:m="http://schemas.openxmlformats.org/officeDocument/2006/math">
                      <m:d>
                        <m:dPr>
                          <m:ctrlPr>
                            <a:rPr lang="es-MX" b="1" i="1">
                              <a:latin typeface="Cambria Math" panose="02040503050406030204" pitchFamily="18" charset="0"/>
                            </a:rPr>
                          </m:ctrlPr>
                        </m:dPr>
                        <m:e>
                          <m:sSub>
                            <m:sSubPr>
                              <m:ctrlPr>
                                <a:rPr lang="es-MX" b="1" i="1">
                                  <a:latin typeface="Cambria Math" panose="02040503050406030204" pitchFamily="18" charset="0"/>
                                </a:rPr>
                              </m:ctrlPr>
                            </m:sSubPr>
                            <m:e>
                              <m:r>
                                <a:rPr lang="es-MX" b="1" i="1">
                                  <a:latin typeface="Cambria Math" panose="02040503050406030204" pitchFamily="18" charset="0"/>
                                </a:rPr>
                                <m:t>𝒑</m:t>
                              </m:r>
                            </m:e>
                            <m:sub>
                              <m:r>
                                <a:rPr lang="es-MX" b="1" i="1">
                                  <a:latin typeface="Cambria Math" panose="02040503050406030204" pitchFamily="18" charset="0"/>
                                </a:rPr>
                                <m:t>𝟏</m:t>
                              </m:r>
                            </m:sub>
                          </m:sSub>
                          <m:r>
                            <a:rPr lang="es-MX" b="1" i="1">
                              <a:latin typeface="Cambria Math" panose="02040503050406030204" pitchFamily="18" charset="0"/>
                            </a:rPr>
                            <m:t>−</m:t>
                          </m:r>
                          <m:sSub>
                            <m:sSubPr>
                              <m:ctrlPr>
                                <a:rPr lang="es-MX" b="1" i="1">
                                  <a:latin typeface="Cambria Math" panose="02040503050406030204" pitchFamily="18" charset="0"/>
                                </a:rPr>
                              </m:ctrlPr>
                            </m:sSubPr>
                            <m:e>
                              <m:r>
                                <a:rPr lang="es-MX" b="1" i="1">
                                  <a:latin typeface="Cambria Math" panose="02040503050406030204" pitchFamily="18" charset="0"/>
                                </a:rPr>
                                <m:t>𝒑</m:t>
                              </m:r>
                            </m:e>
                            <m:sub>
                              <m:r>
                                <a:rPr lang="es-MX" b="1" i="1">
                                  <a:latin typeface="Cambria Math" panose="02040503050406030204" pitchFamily="18" charset="0"/>
                                </a:rPr>
                                <m:t>𝟐</m:t>
                              </m:r>
                            </m:sub>
                          </m:sSub>
                        </m:e>
                      </m:d>
                      <m:r>
                        <m:rPr>
                          <m:nor/>
                        </m:rPr>
                        <a:rPr lang="es-MX" b="1" dirty="0"/>
                        <m:t>≠</m:t>
                      </m:r>
                      <m:r>
                        <a:rPr lang="es-MX" b="1" i="1" dirty="0">
                          <a:latin typeface="Cambria Math" panose="02040503050406030204" pitchFamily="18" charset="0"/>
                        </a:rPr>
                        <m:t>𝟎</m:t>
                      </m:r>
                    </m:oMath>
                  </m:oMathPara>
                </a14:m>
                <a:endParaRPr lang="es-MX" b="1" dirty="0" smtClean="0"/>
              </a:p>
              <a:p>
                <a:pPr marL="0" indent="0">
                  <a:buNone/>
                </a:pPr>
                <a:endParaRPr lang="es-MX" dirty="0" smtClean="0"/>
              </a:p>
              <a:p>
                <a:pPr marL="0" indent="0" algn="just">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𝑍</m:t>
                      </m:r>
                      <m:r>
                        <a:rPr lang="es-MX" b="0" i="1" smtClean="0">
                          <a:latin typeface="Cambria Math" panose="02040503050406030204" pitchFamily="18" charset="0"/>
                        </a:rPr>
                        <m:t>=</m:t>
                      </m:r>
                      <m:f>
                        <m:fPr>
                          <m:ctrlPr>
                            <a:rPr lang="es-MX" b="0" i="1" smtClean="0">
                              <a:latin typeface="Cambria Math" panose="02040503050406030204" pitchFamily="18" charset="0"/>
                            </a:rPr>
                          </m:ctrlPr>
                        </m:fPr>
                        <m:num>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b="0" i="1" smtClean="0">
                                      <a:latin typeface="Cambria Math" panose="02040503050406030204" pitchFamily="18" charset="0"/>
                                    </a:rPr>
                                    <m:t>2</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d>
                                <m:dPr>
                                  <m:ctrlPr>
                                    <a:rPr lang="es-MX" b="0" i="1" smtClean="0">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2</m:t>
                                      </m:r>
                                    </m:sub>
                                  </m:sSub>
                                </m:e>
                              </m:d>
                            </m:e>
                            <m:sub>
                              <m:r>
                                <a:rPr lang="es-MX" b="0" i="1" smtClean="0">
                                  <a:latin typeface="Cambria Math" panose="02040503050406030204" pitchFamily="18" charset="0"/>
                                </a:rPr>
                                <m:t>0</m:t>
                              </m:r>
                            </m:sub>
                          </m:sSub>
                        </m:num>
                        <m:den>
                          <m:rad>
                            <m:radPr>
                              <m:degHide m:val="on"/>
                              <m:ctrlPr>
                                <a:rPr lang="es-MX" i="1">
                                  <a:latin typeface="Cambria Math" panose="02040503050406030204" pitchFamily="18" charset="0"/>
                                </a:rPr>
                              </m:ctrlPr>
                            </m:radPr>
                            <m:deg/>
                            <m:e>
                              <m:f>
                                <m:fPr>
                                  <m:ctrlPr>
                                    <a:rPr lang="es-MX" i="1" dirty="0">
                                      <a:latin typeface="Cambria Math" panose="02040503050406030204" pitchFamily="18" charset="0"/>
                                    </a:rPr>
                                  </m:ctrlPr>
                                </m:fPr>
                                <m:num>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1</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1</m:t>
                                          </m:r>
                                        </m:sub>
                                      </m:sSub>
                                    </m:e>
                                  </m:d>
                                </m:num>
                                <m:den>
                                  <m:sSub>
                                    <m:sSubPr>
                                      <m:ctrlPr>
                                        <a:rPr lang="es-MX" b="0" i="1" dirty="0" smtClean="0">
                                          <a:latin typeface="Cambria Math" panose="02040503050406030204" pitchFamily="18" charset="0"/>
                                        </a:rPr>
                                      </m:ctrlPr>
                                    </m:sSubPr>
                                    <m:e>
                                      <m:r>
                                        <a:rPr lang="es-MX" i="1" dirty="0">
                                          <a:latin typeface="Cambria Math" panose="02040503050406030204" pitchFamily="18" charset="0"/>
                                        </a:rPr>
                                        <m:t>𝑛</m:t>
                                      </m:r>
                                    </m:e>
                                    <m:sub>
                                      <m:r>
                                        <a:rPr lang="es-MX" b="0" i="1" dirty="0" smtClean="0">
                                          <a:latin typeface="Cambria Math" panose="02040503050406030204" pitchFamily="18" charset="0"/>
                                        </a:rPr>
                                        <m:t>1</m:t>
                                      </m:r>
                                    </m:sub>
                                  </m:sSub>
                                </m:den>
                              </m:f>
                              <m:r>
                                <a:rPr lang="es-MX" b="0" i="1" dirty="0" smtClean="0">
                                  <a:latin typeface="Cambria Math" panose="02040503050406030204" pitchFamily="18" charset="0"/>
                                </a:rPr>
                                <m:t>+</m:t>
                              </m:r>
                              <m:f>
                                <m:fPr>
                                  <m:ctrlPr>
                                    <a:rPr lang="es-MX" i="1" dirty="0">
                                      <a:latin typeface="Cambria Math" panose="02040503050406030204" pitchFamily="18" charset="0"/>
                                    </a:rPr>
                                  </m:ctrlPr>
                                </m:fPr>
                                <m:num>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2</m:t>
                                      </m:r>
                                    </m:sub>
                                  </m:sSub>
                                  <m:d>
                                    <m:dPr>
                                      <m:ctrlPr>
                                        <a:rPr lang="es-MX" i="1" dirty="0">
                                          <a:latin typeface="Cambria Math" panose="02040503050406030204" pitchFamily="18" charset="0"/>
                                        </a:rPr>
                                      </m:ctrlPr>
                                    </m:dPr>
                                    <m:e>
                                      <m:r>
                                        <a:rPr lang="es-MX" i="1" dirty="0">
                                          <a:latin typeface="Cambria Math" panose="02040503050406030204" pitchFamily="18" charset="0"/>
                                        </a:rPr>
                                        <m:t>1−</m:t>
                                      </m:r>
                                      <m:sSub>
                                        <m:sSubPr>
                                          <m:ctrlPr>
                                            <a:rPr lang="es-MX" b="0" i="1" dirty="0" smtClean="0">
                                              <a:latin typeface="Cambria Math" panose="02040503050406030204" pitchFamily="18" charset="0"/>
                                            </a:rPr>
                                          </m:ctrlPr>
                                        </m:sSubPr>
                                        <m:e>
                                          <m:acc>
                                            <m:accPr>
                                              <m:chr m:val="̂"/>
                                              <m:ctrlPr>
                                                <a:rPr lang="es-MX" i="1" dirty="0">
                                                  <a:latin typeface="Cambria Math" panose="02040503050406030204" pitchFamily="18" charset="0"/>
                                                </a:rPr>
                                              </m:ctrlPr>
                                            </m:accPr>
                                            <m:e>
                                              <m:r>
                                                <a:rPr lang="es-MX" i="1" dirty="0">
                                                  <a:latin typeface="Cambria Math" panose="02040503050406030204" pitchFamily="18" charset="0"/>
                                                </a:rPr>
                                                <m:t>𝑝</m:t>
                                              </m:r>
                                            </m:e>
                                          </m:acc>
                                        </m:e>
                                        <m:sub>
                                          <m:r>
                                            <a:rPr lang="es-MX" b="0" i="1" dirty="0" smtClean="0">
                                              <a:latin typeface="Cambria Math" panose="02040503050406030204" pitchFamily="18" charset="0"/>
                                            </a:rPr>
                                            <m:t>2</m:t>
                                          </m:r>
                                        </m:sub>
                                      </m:sSub>
                                    </m:e>
                                  </m:d>
                                </m:num>
                                <m:den>
                                  <m:sSub>
                                    <m:sSubPr>
                                      <m:ctrlPr>
                                        <a:rPr lang="es-MX" i="1" dirty="0">
                                          <a:latin typeface="Cambria Math" panose="02040503050406030204" pitchFamily="18" charset="0"/>
                                        </a:rPr>
                                      </m:ctrlPr>
                                    </m:sSubPr>
                                    <m:e>
                                      <m:r>
                                        <a:rPr lang="es-MX" i="1" dirty="0">
                                          <a:latin typeface="Cambria Math" panose="02040503050406030204" pitchFamily="18" charset="0"/>
                                        </a:rPr>
                                        <m:t>𝑛</m:t>
                                      </m:r>
                                    </m:e>
                                    <m:sub>
                                      <m:r>
                                        <a:rPr lang="es-MX" b="0" i="1" dirty="0" smtClean="0">
                                          <a:latin typeface="Cambria Math" panose="02040503050406030204" pitchFamily="18" charset="0"/>
                                        </a:rPr>
                                        <m:t>2</m:t>
                                      </m:r>
                                    </m:sub>
                                  </m:sSub>
                                </m:den>
                              </m:f>
                            </m:e>
                          </m:rad>
                        </m:den>
                      </m:f>
                    </m:oMath>
                  </m:oMathPara>
                </a14:m>
                <a:endParaRPr lang="es-MX" dirty="0"/>
              </a:p>
            </p:txBody>
          </p:sp>
        </mc:Choice>
        <mc:Fallback>
          <p:sp>
            <p:nvSpPr>
              <p:cNvPr id="3" name="Marcador de contenido 2"/>
              <p:cNvSpPr>
                <a:spLocks noGrp="1" noRot="1" noChangeAspect="1" noMove="1" noResize="1" noEditPoints="1" noAdjustHandles="1" noChangeArrowheads="1" noChangeShapeType="1" noTextEdit="1"/>
              </p:cNvSpPr>
              <p:nvPr>
                <p:ph sz="quarter" idx="1"/>
              </p:nvPr>
            </p:nvSpPr>
            <p:spPr>
              <a:xfrm>
                <a:off x="816864" y="1600200"/>
                <a:ext cx="4962144" cy="4495800"/>
              </a:xfrm>
              <a:blipFill>
                <a:blip r:embed="rId2"/>
                <a:stretch>
                  <a:fillRect l="-1966" t="-2714"/>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7" name="Marcador de contenido 2"/>
              <p:cNvSpPr txBox="1">
                <a:spLocks/>
              </p:cNvSpPr>
              <p:nvPr/>
            </p:nvSpPr>
            <p:spPr>
              <a:xfrm>
                <a:off x="7733792" y="2505456"/>
                <a:ext cx="4962144" cy="2901696"/>
              </a:xfrm>
              <a:prstGeom prst="rect">
                <a:avLst/>
              </a:prstGeom>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14:m>
                  <m:oMathPara xmlns:m="http://schemas.openxmlformats.org/officeDocument/2006/math">
                    <m:oMathParaPr>
                      <m:jc m:val="left"/>
                    </m:oMathParaPr>
                    <m:oMath xmlns:m="http://schemas.openxmlformats.org/officeDocument/2006/math">
                      <m:d>
                        <m:dPr>
                          <m:ctrlPr>
                            <a:rPr lang="es-MX" b="1" i="1" smtClean="0">
                              <a:latin typeface="Cambria Math" panose="02040503050406030204" pitchFamily="18" charset="0"/>
                            </a:rPr>
                          </m:ctrlPr>
                        </m:dPr>
                        <m:e>
                          <m:sSub>
                            <m:sSubPr>
                              <m:ctrlPr>
                                <a:rPr lang="es-MX" b="1" i="1">
                                  <a:latin typeface="Cambria Math" panose="02040503050406030204" pitchFamily="18" charset="0"/>
                                </a:rPr>
                              </m:ctrlPr>
                            </m:sSubPr>
                            <m:e>
                              <m:r>
                                <a:rPr lang="es-MX" b="1" i="1">
                                  <a:latin typeface="Cambria Math" panose="02040503050406030204" pitchFamily="18" charset="0"/>
                                </a:rPr>
                                <m:t>𝒑</m:t>
                              </m:r>
                            </m:e>
                            <m:sub>
                              <m:r>
                                <a:rPr lang="es-MX" b="1" i="1">
                                  <a:latin typeface="Cambria Math" panose="02040503050406030204" pitchFamily="18" charset="0"/>
                                </a:rPr>
                                <m:t>𝟏</m:t>
                              </m:r>
                            </m:sub>
                          </m:sSub>
                          <m:r>
                            <a:rPr lang="es-MX" b="1" i="1">
                              <a:latin typeface="Cambria Math" panose="02040503050406030204" pitchFamily="18" charset="0"/>
                            </a:rPr>
                            <m:t>−</m:t>
                          </m:r>
                          <m:sSub>
                            <m:sSubPr>
                              <m:ctrlPr>
                                <a:rPr lang="es-MX" b="1" i="1">
                                  <a:latin typeface="Cambria Math" panose="02040503050406030204" pitchFamily="18" charset="0"/>
                                </a:rPr>
                              </m:ctrlPr>
                            </m:sSubPr>
                            <m:e>
                              <m:r>
                                <a:rPr lang="es-MX" b="1" i="1">
                                  <a:latin typeface="Cambria Math" panose="02040503050406030204" pitchFamily="18" charset="0"/>
                                </a:rPr>
                                <m:t>𝒑</m:t>
                              </m:r>
                            </m:e>
                            <m:sub>
                              <m:r>
                                <a:rPr lang="es-MX" b="1" i="1">
                                  <a:latin typeface="Cambria Math" panose="02040503050406030204" pitchFamily="18" charset="0"/>
                                </a:rPr>
                                <m:t>𝟐</m:t>
                              </m:r>
                            </m:sub>
                          </m:sSub>
                        </m:e>
                      </m:d>
                      <m:r>
                        <m:rPr>
                          <m:nor/>
                        </m:rPr>
                        <a:rPr lang="es-MX" b="1" i="0" smtClean="0">
                          <a:latin typeface="Cambria Math" panose="02040503050406030204" pitchFamily="18" charset="0"/>
                        </a:rPr>
                        <m:t>=</m:t>
                      </m:r>
                      <m:r>
                        <a:rPr lang="es-MX" b="1" i="1" dirty="0">
                          <a:latin typeface="Cambria Math" panose="02040503050406030204" pitchFamily="18" charset="0"/>
                        </a:rPr>
                        <m:t>𝟎</m:t>
                      </m:r>
                    </m:oMath>
                  </m:oMathPara>
                </a14:m>
                <a:endParaRPr lang="es-MX" b="1" dirty="0" smtClean="0"/>
              </a:p>
              <a:p>
                <a:pPr marL="0" indent="0">
                  <a:buFont typeface="Wingdings"/>
                  <a:buNone/>
                </a:pPr>
                <a:endParaRPr lang="es-MX" dirty="0" smtClean="0"/>
              </a:p>
              <a:p>
                <a:pPr marL="0" indent="0" algn="just">
                  <a:buFont typeface="Wingdings"/>
                  <a:buNone/>
                </a:pPr>
                <a14:m>
                  <m:oMathPara xmlns:m="http://schemas.openxmlformats.org/officeDocument/2006/math">
                    <m:oMathParaPr>
                      <m:jc m:val="left"/>
                    </m:oMathParaPr>
                    <m:oMath xmlns:m="http://schemas.openxmlformats.org/officeDocument/2006/math">
                      <m:r>
                        <a:rPr lang="es-MX" i="1" smtClean="0">
                          <a:latin typeface="Cambria Math" panose="02040503050406030204" pitchFamily="18" charset="0"/>
                        </a:rPr>
                        <m:t>𝑍</m:t>
                      </m:r>
                      <m:r>
                        <a:rPr lang="es-MX" i="1" smtClean="0">
                          <a:latin typeface="Cambria Math" panose="02040503050406030204" pitchFamily="18" charset="0"/>
                        </a:rPr>
                        <m:t>=</m:t>
                      </m:r>
                      <m:f>
                        <m:fPr>
                          <m:ctrlPr>
                            <a:rPr lang="es-MX" i="1" smtClean="0">
                              <a:latin typeface="Cambria Math" panose="02040503050406030204" pitchFamily="18" charset="0"/>
                            </a:rPr>
                          </m:ctrlPr>
                        </m:fPr>
                        <m:num>
                          <m:d>
                            <m:dPr>
                              <m:ctrlPr>
                                <a:rPr lang="es-MX" i="1" smtClean="0">
                                  <a:latin typeface="Cambria Math" panose="02040503050406030204" pitchFamily="18" charset="0"/>
                                </a:rPr>
                              </m:ctrlPr>
                            </m:dPr>
                            <m:e>
                              <m:sSub>
                                <m:sSubPr>
                                  <m:ctrlPr>
                                    <a:rPr lang="es-MX" i="1" smtClean="0">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i="1" smtClean="0">
                                      <a:latin typeface="Cambria Math" panose="02040503050406030204" pitchFamily="18" charset="0"/>
                                    </a:rPr>
                                    <m:t>1</m:t>
                                  </m:r>
                                </m:sub>
                              </m:sSub>
                              <m:r>
                                <a:rPr lang="es-MX" i="1" smtClean="0">
                                  <a:latin typeface="Cambria Math" panose="02040503050406030204" pitchFamily="18" charset="0"/>
                                </a:rPr>
                                <m:t>−</m:t>
                              </m:r>
                              <m:sSub>
                                <m:sSubPr>
                                  <m:ctrlPr>
                                    <a:rPr lang="es-MX" i="1">
                                      <a:latin typeface="Cambria Math" panose="02040503050406030204" pitchFamily="18" charset="0"/>
                                    </a:rPr>
                                  </m:ctrlPr>
                                </m:sSubPr>
                                <m:e>
                                  <m:acc>
                                    <m:accPr>
                                      <m:chr m:val="̂"/>
                                      <m:ctrlPr>
                                        <a:rPr lang="es-MX" i="1">
                                          <a:latin typeface="Cambria Math" panose="02040503050406030204" pitchFamily="18" charset="0"/>
                                        </a:rPr>
                                      </m:ctrlPr>
                                    </m:accPr>
                                    <m:e>
                                      <m:r>
                                        <a:rPr lang="es-MX" i="1">
                                          <a:latin typeface="Cambria Math" panose="02040503050406030204" pitchFamily="18" charset="0"/>
                                        </a:rPr>
                                        <m:t>𝑝</m:t>
                                      </m:r>
                                    </m:e>
                                  </m:acc>
                                </m:e>
                                <m:sub>
                                  <m:r>
                                    <a:rPr lang="es-MX" i="1" smtClean="0">
                                      <a:latin typeface="Cambria Math" panose="02040503050406030204" pitchFamily="18" charset="0"/>
                                    </a:rPr>
                                    <m:t>2</m:t>
                                  </m:r>
                                </m:sub>
                              </m:sSub>
                            </m:e>
                          </m:d>
                        </m:num>
                        <m:den>
                          <m:rad>
                            <m:radPr>
                              <m:degHide m:val="on"/>
                              <m:ctrlPr>
                                <a:rPr lang="es-MX" i="1">
                                  <a:latin typeface="Cambria Math" panose="02040503050406030204" pitchFamily="18" charset="0"/>
                                </a:rPr>
                              </m:ctrlPr>
                            </m:radPr>
                            <m:deg/>
                            <m:e>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d>
                                <m:dPr>
                                  <m:ctrlPr>
                                    <a:rPr lang="es-MX" b="0" i="1" smtClean="0">
                                      <a:latin typeface="Cambria Math" panose="02040503050406030204" pitchFamily="18" charset="0"/>
                                    </a:rPr>
                                  </m:ctrlPr>
                                </m:dPr>
                                <m:e>
                                  <m:r>
                                    <a:rPr lang="es-MX" b="0" i="1" smtClean="0">
                                      <a:latin typeface="Cambria Math" panose="02040503050406030204" pitchFamily="18" charset="0"/>
                                    </a:rPr>
                                    <m:t>1−</m:t>
                                  </m:r>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e>
                              </m:d>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den>
                                  </m:f>
                                </m:e>
                              </m:d>
                            </m:e>
                          </m:rad>
                        </m:den>
                      </m:f>
                      <m:r>
                        <a:rPr lang="es-MX" b="0" i="1" smtClean="0">
                          <a:latin typeface="Cambria Math" panose="02040503050406030204" pitchFamily="18" charset="0"/>
                        </a:rPr>
                        <m:t>  </m:t>
                      </m:r>
                    </m:oMath>
                  </m:oMathPara>
                </a14:m>
                <a:endParaRPr lang="es-MX" b="0" i="1" dirty="0" smtClean="0">
                  <a:latin typeface="Cambria Math" panose="02040503050406030204" pitchFamily="18" charset="0"/>
                </a:endParaRPr>
              </a:p>
              <a:p>
                <a:pPr marL="0" indent="0" algn="just">
                  <a:buFont typeface="Wingdings"/>
                  <a:buNone/>
                </a:pPr>
                <a:endParaRPr lang="es-MX" b="0" i="1" dirty="0" smtClean="0">
                  <a:latin typeface="Cambria Math" panose="02040503050406030204" pitchFamily="18" charset="0"/>
                </a:endParaRPr>
              </a:p>
              <a:p>
                <a:pPr marL="0" indent="0" algn="just">
                  <a:buFont typeface="Wingdings"/>
                  <a:buNone/>
                </a:pPr>
                <a14:m>
                  <m:oMathPara xmlns:m="http://schemas.openxmlformats.org/officeDocument/2006/math">
                    <m:oMathParaPr>
                      <m:jc m:val="left"/>
                    </m:oMathParaPr>
                    <m:oMath xmlns:m="http://schemas.openxmlformats.org/officeDocument/2006/math">
                      <m:acc>
                        <m:accPr>
                          <m:chr m:val="̂"/>
                          <m:ctrlPr>
                            <a:rPr lang="es-MX" b="0" i="1" smtClean="0">
                              <a:latin typeface="Cambria Math" panose="02040503050406030204" pitchFamily="18" charset="0"/>
                            </a:rPr>
                          </m:ctrlPr>
                        </m:accPr>
                        <m:e>
                          <m:r>
                            <a:rPr lang="es-MX" b="0" i="1" smtClean="0">
                              <a:latin typeface="Cambria Math" panose="02040503050406030204" pitchFamily="18" charset="0"/>
                            </a:rPr>
                            <m:t>𝑝</m:t>
                          </m:r>
                        </m:e>
                      </m:acc>
                      <m:r>
                        <a:rPr lang="es-MX" b="0" i="1" smtClean="0">
                          <a:latin typeface="Cambria Math" panose="02040503050406030204" pitchFamily="18" charset="0"/>
                        </a:rPr>
                        <m:t>=</m:t>
                      </m:r>
                      <m:f>
                        <m:fPr>
                          <m:ctrlPr>
                            <a:rPr lang="es-MX" b="0" i="1" smtClean="0">
                              <a:latin typeface="Cambria Math" panose="02040503050406030204" pitchFamily="18" charset="0"/>
                            </a:rPr>
                          </m:ctrlPr>
                        </m:fPr>
                        <m:num>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𝑛</m:t>
                              </m:r>
                            </m:e>
                            <m:sub>
                              <m:r>
                                <a:rPr lang="es-MX" b="0" i="1" smtClean="0">
                                  <a:latin typeface="Cambria Math" panose="02040503050406030204" pitchFamily="18" charset="0"/>
                                </a:rPr>
                                <m:t>2</m:t>
                              </m:r>
                            </m:sub>
                          </m:sSub>
                        </m:den>
                      </m:f>
                    </m:oMath>
                  </m:oMathPara>
                </a14:m>
                <a:endParaRPr lang="es-MX" dirty="0"/>
              </a:p>
            </p:txBody>
          </p:sp>
        </mc:Choice>
        <mc:Fallback>
          <p:sp>
            <p:nvSpPr>
              <p:cNvPr id="7" name="Marcador de contenido 2"/>
              <p:cNvSpPr txBox="1">
                <a:spLocks noRot="1" noChangeAspect="1" noMove="1" noResize="1" noEditPoints="1" noAdjustHandles="1" noChangeArrowheads="1" noChangeShapeType="1" noTextEdit="1"/>
              </p:cNvSpPr>
              <p:nvPr/>
            </p:nvSpPr>
            <p:spPr>
              <a:xfrm>
                <a:off x="7733792" y="2505456"/>
                <a:ext cx="4962144" cy="2901696"/>
              </a:xfrm>
              <a:prstGeom prst="rect">
                <a:avLst/>
              </a:prstGeom>
              <a:blipFill>
                <a:blip r:embed="rId3"/>
                <a:stretch>
                  <a:fillRect/>
                </a:stretch>
              </a:blipFill>
            </p:spPr>
            <p:txBody>
              <a:bodyPr/>
              <a:lstStyle/>
              <a:p>
                <a:r>
                  <a:rPr lang="es-MX">
                    <a:noFill/>
                  </a:rPr>
                  <a:t> </a:t>
                </a:r>
              </a:p>
            </p:txBody>
          </p:sp>
        </mc:Fallback>
      </mc:AlternateContent>
      <p:sp>
        <p:nvSpPr>
          <p:cNvPr id="8" name="CuadroTexto 7"/>
          <p:cNvSpPr txBox="1"/>
          <p:nvPr/>
        </p:nvSpPr>
        <p:spPr>
          <a:xfrm>
            <a:off x="7077456" y="1659580"/>
            <a:ext cx="3762505" cy="405496"/>
          </a:xfrm>
          <a:prstGeom prst="rect">
            <a:avLst/>
          </a:prstGeom>
          <a:noFill/>
        </p:spPr>
        <p:txBody>
          <a:bodyPr wrap="none" rtlCol="0">
            <a:spAutoFit/>
          </a:bodyPr>
          <a:lstStyle/>
          <a:p>
            <a:pPr>
              <a:lnSpc>
                <a:spcPct val="80000"/>
              </a:lnSpc>
              <a:spcBef>
                <a:spcPts val="700"/>
              </a:spcBef>
              <a:buClr>
                <a:schemeClr val="accent2"/>
              </a:buClr>
              <a:buSzPct val="60000"/>
            </a:pPr>
            <a:r>
              <a:rPr lang="es-MX" sz="2500" dirty="0"/>
              <a:t>Diferencia de proporciones</a:t>
            </a:r>
            <a:endParaRPr lang="es-MX" sz="2500" dirty="0"/>
          </a:p>
        </p:txBody>
      </p:sp>
      <p:sp>
        <p:nvSpPr>
          <p:cNvPr id="9" name="CuadroTexto 8"/>
          <p:cNvSpPr txBox="1"/>
          <p:nvPr/>
        </p:nvSpPr>
        <p:spPr>
          <a:xfrm>
            <a:off x="816864" y="3442604"/>
            <a:ext cx="3762505" cy="405496"/>
          </a:xfrm>
          <a:prstGeom prst="rect">
            <a:avLst/>
          </a:prstGeom>
          <a:noFill/>
        </p:spPr>
        <p:txBody>
          <a:bodyPr wrap="none" rtlCol="0">
            <a:spAutoFit/>
          </a:bodyPr>
          <a:lstStyle/>
          <a:p>
            <a:pPr>
              <a:lnSpc>
                <a:spcPct val="80000"/>
              </a:lnSpc>
              <a:spcBef>
                <a:spcPts val="700"/>
              </a:spcBef>
              <a:buClr>
                <a:schemeClr val="accent2"/>
              </a:buClr>
              <a:buSzPct val="60000"/>
            </a:pPr>
            <a:r>
              <a:rPr lang="es-MX" sz="2500" dirty="0"/>
              <a:t>Diferencia de proporciones</a:t>
            </a:r>
            <a:endParaRPr lang="es-MX" sz="2500" dirty="0"/>
          </a:p>
        </p:txBody>
      </p:sp>
    </p:spTree>
    <p:extLst>
      <p:ext uri="{BB962C8B-B14F-4D97-AF65-F5344CB8AC3E}">
        <p14:creationId xmlns:p14="http://schemas.microsoft.com/office/powerpoint/2010/main" val="1718491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PH: Varianza</a:t>
            </a:r>
            <a:endParaRPr lang="es-MX" dirty="0"/>
          </a:p>
        </p:txBody>
      </p:sp>
      <mc:AlternateContent xmlns:mc="http://schemas.openxmlformats.org/markup-compatibility/2006">
        <mc:Choice xmlns:a14="http://schemas.microsoft.com/office/drawing/2010/main" Requires="a14">
          <p:sp>
            <p:nvSpPr>
              <p:cNvPr id="4" name="Marcador de contenido 3"/>
              <p:cNvSpPr>
                <a:spLocks noGrp="1"/>
              </p:cNvSpPr>
              <p:nvPr>
                <p:ph sz="quarter" idx="1"/>
              </p:nvPr>
            </p:nvSpPr>
            <p:spPr>
              <a:xfrm>
                <a:off x="816864" y="1975104"/>
                <a:ext cx="5596128" cy="1129801"/>
              </a:xfrm>
            </p:spPr>
            <p:txBody>
              <a:bodyPr/>
              <a:lstStyle/>
              <a:p>
                <a:pPr marL="0" indent="0">
                  <a:buNone/>
                </a:pPr>
                <a:r>
                  <a:rPr lang="es-MX" b="0" dirty="0" smtClean="0"/>
                  <a:t>Para una varianza </a:t>
                </a:r>
                <a14:m>
                  <m:oMath xmlns:m="http://schemas.openxmlformats.org/officeDocument/2006/math">
                    <m:sSubSup>
                      <m:sSubSupPr>
                        <m:ctrlPr>
                          <a:rPr lang="es-MX" b="0" i="1" smtClean="0">
                            <a:latin typeface="Cambria Math" panose="02040503050406030204" pitchFamily="18" charset="0"/>
                          </a:rPr>
                        </m:ctrlPr>
                      </m:sSubSupPr>
                      <m:e>
                        <m:r>
                          <a:rPr lang="es-MX" b="0" i="1" smtClean="0">
                            <a:latin typeface="Cambria Math" panose="02040503050406030204" pitchFamily="18" charset="0"/>
                          </a:rPr>
                          <m:t>𝜒</m:t>
                        </m:r>
                      </m:e>
                      <m:sub>
                        <m:r>
                          <a:rPr lang="es-MX" b="0" i="1" smtClean="0">
                            <a:latin typeface="Cambria Math" panose="02040503050406030204" pitchFamily="18" charset="0"/>
                          </a:rPr>
                          <m:t>𝑛</m:t>
                        </m:r>
                        <m:r>
                          <a:rPr lang="es-MX" b="0" i="1" smtClean="0">
                            <a:latin typeface="Cambria Math" panose="02040503050406030204" pitchFamily="18" charset="0"/>
                          </a:rPr>
                          <m:t>−1</m:t>
                        </m:r>
                      </m:sub>
                      <m:sup>
                        <m:r>
                          <a:rPr lang="es-MX" b="0" i="1" smtClean="0">
                            <a:latin typeface="Cambria Math" panose="02040503050406030204" pitchFamily="18" charset="0"/>
                          </a:rPr>
                          <m:t>2</m:t>
                        </m:r>
                      </m:sup>
                    </m:sSubSup>
                    <m:r>
                      <a:rPr lang="es-MX" b="0" i="1" smtClean="0">
                        <a:latin typeface="Cambria Math" panose="02040503050406030204" pitchFamily="18" charset="0"/>
                      </a:rPr>
                      <m:t>=</m:t>
                    </m:r>
                    <m:f>
                      <m:fPr>
                        <m:ctrlPr>
                          <a:rPr lang="es-MX" i="1">
                            <a:latin typeface="Cambria Math" panose="02040503050406030204" pitchFamily="18" charset="0"/>
                          </a:rPr>
                        </m:ctrlPr>
                      </m:fPr>
                      <m:num>
                        <m:d>
                          <m:dPr>
                            <m:ctrlPr>
                              <a:rPr lang="es-MX" i="1">
                                <a:latin typeface="Cambria Math" panose="02040503050406030204" pitchFamily="18" charset="0"/>
                              </a:rPr>
                            </m:ctrlPr>
                          </m:dPr>
                          <m:e>
                            <m:r>
                              <a:rPr lang="es-MX" i="1">
                                <a:latin typeface="Cambria Math" panose="02040503050406030204" pitchFamily="18" charset="0"/>
                              </a:rPr>
                              <m:t>𝑛</m:t>
                            </m:r>
                            <m:r>
                              <a:rPr lang="es-MX" i="1">
                                <a:latin typeface="Cambria Math" panose="02040503050406030204" pitchFamily="18" charset="0"/>
                              </a:rPr>
                              <m:t>−1</m:t>
                            </m:r>
                          </m:e>
                        </m:d>
                        <m:sSup>
                          <m:sSupPr>
                            <m:ctrlPr>
                              <a:rPr lang="es-MX" i="1">
                                <a:latin typeface="Cambria Math" panose="02040503050406030204" pitchFamily="18" charset="0"/>
                              </a:rPr>
                            </m:ctrlPr>
                          </m:sSupPr>
                          <m:e>
                            <m:r>
                              <a:rPr lang="es-MX" i="1">
                                <a:latin typeface="Cambria Math" panose="02040503050406030204" pitchFamily="18" charset="0"/>
                              </a:rPr>
                              <m:t>𝑠</m:t>
                            </m:r>
                          </m:e>
                          <m:sup>
                            <m:r>
                              <a:rPr lang="es-MX" i="1">
                                <a:latin typeface="Cambria Math" panose="02040503050406030204" pitchFamily="18" charset="0"/>
                              </a:rPr>
                              <m:t>2</m:t>
                            </m:r>
                          </m:sup>
                        </m:sSup>
                      </m:num>
                      <m:den>
                        <m:sSup>
                          <m:sSupPr>
                            <m:ctrlPr>
                              <a:rPr lang="es-MX" b="0" i="1" smtClean="0">
                                <a:latin typeface="Cambria Math" panose="02040503050406030204" pitchFamily="18" charset="0"/>
                              </a:rPr>
                            </m:ctrlPr>
                          </m:sSupPr>
                          <m:e>
                            <m:r>
                              <a:rPr lang="es-MX" b="0" i="1" smtClean="0">
                                <a:latin typeface="Cambria Math" panose="02040503050406030204" pitchFamily="18" charset="0"/>
                              </a:rPr>
                              <m:t>𝜎</m:t>
                            </m:r>
                          </m:e>
                          <m:sup>
                            <m:r>
                              <a:rPr lang="es-MX" b="0" i="1" smtClean="0">
                                <a:latin typeface="Cambria Math" panose="02040503050406030204" pitchFamily="18" charset="0"/>
                              </a:rPr>
                              <m:t>2</m:t>
                            </m:r>
                          </m:sup>
                        </m:sSup>
                      </m:den>
                    </m:f>
                  </m:oMath>
                </a14:m>
                <a:endParaRPr lang="es-MX" dirty="0"/>
              </a:p>
            </p:txBody>
          </p:sp>
        </mc:Choice>
        <mc:Fallback>
          <p:sp>
            <p:nvSpPr>
              <p:cNvPr id="4" name="Marcador de contenido 3"/>
              <p:cNvSpPr>
                <a:spLocks noGrp="1" noRot="1" noChangeAspect="1" noMove="1" noResize="1" noEditPoints="1" noAdjustHandles="1" noChangeArrowheads="1" noChangeShapeType="1" noTextEdit="1"/>
              </p:cNvSpPr>
              <p:nvPr>
                <p:ph sz="quarter" idx="1"/>
              </p:nvPr>
            </p:nvSpPr>
            <p:spPr>
              <a:xfrm>
                <a:off x="816864" y="1975104"/>
                <a:ext cx="5596128" cy="1129801"/>
              </a:xfrm>
              <a:blipFill>
                <a:blip r:embed="rId2"/>
                <a:stretch>
                  <a:fillRect l="-2288"/>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 name="Rectángulo 2"/>
              <p:cNvSpPr/>
              <p:nvPr/>
            </p:nvSpPr>
            <p:spPr>
              <a:xfrm>
                <a:off x="816864" y="3735841"/>
                <a:ext cx="5617435" cy="869790"/>
              </a:xfrm>
              <a:prstGeom prst="rect">
                <a:avLst/>
              </a:prstGeom>
            </p:spPr>
            <p:txBody>
              <a:bodyPr wrap="none">
                <a:spAutoFit/>
              </a:bodyPr>
              <a:lstStyle/>
              <a:p>
                <a:r>
                  <a:rPr lang="es-MX" sz="2900" dirty="0" smtClean="0"/>
                  <a:t>Para diferencia de varianzas </a:t>
                </a:r>
                <a14:m>
                  <m:oMath xmlns:m="http://schemas.openxmlformats.org/officeDocument/2006/math">
                    <m:r>
                      <a:rPr lang="es-MX" sz="2900" i="1">
                        <a:latin typeface="Cambria Math" panose="02040503050406030204" pitchFamily="18" charset="0"/>
                      </a:rPr>
                      <m:t>𝐹</m:t>
                    </m:r>
                    <m:r>
                      <a:rPr lang="es-MX" sz="2900" i="1">
                        <a:latin typeface="Cambria Math" panose="02040503050406030204" pitchFamily="18" charset="0"/>
                      </a:rPr>
                      <m:t>=</m:t>
                    </m:r>
                    <m:f>
                      <m:fPr>
                        <m:ctrlPr>
                          <a:rPr lang="es-MX" sz="2900" i="1">
                            <a:latin typeface="Cambria Math" panose="02040503050406030204" pitchFamily="18" charset="0"/>
                          </a:rPr>
                        </m:ctrlPr>
                      </m:fPr>
                      <m:num>
                        <m:sSubSup>
                          <m:sSubSupPr>
                            <m:ctrlPr>
                              <a:rPr lang="es-MX" sz="2900" i="1">
                                <a:latin typeface="Cambria Math" panose="02040503050406030204" pitchFamily="18" charset="0"/>
                              </a:rPr>
                            </m:ctrlPr>
                          </m:sSubSupPr>
                          <m:e>
                            <m:r>
                              <a:rPr lang="es-MX" sz="2900" i="1">
                                <a:latin typeface="Cambria Math" panose="02040503050406030204" pitchFamily="18" charset="0"/>
                              </a:rPr>
                              <m:t>𝑠</m:t>
                            </m:r>
                          </m:e>
                          <m:sub>
                            <m:r>
                              <a:rPr lang="es-MX" sz="2900" i="1">
                                <a:latin typeface="Cambria Math" panose="02040503050406030204" pitchFamily="18" charset="0"/>
                              </a:rPr>
                              <m:t>1</m:t>
                            </m:r>
                          </m:sub>
                          <m:sup>
                            <m:r>
                              <a:rPr lang="es-MX" sz="2900" i="1">
                                <a:latin typeface="Cambria Math" panose="02040503050406030204" pitchFamily="18" charset="0"/>
                              </a:rPr>
                              <m:t>2</m:t>
                            </m:r>
                          </m:sup>
                        </m:sSubSup>
                      </m:num>
                      <m:den>
                        <m:sSubSup>
                          <m:sSubSupPr>
                            <m:ctrlPr>
                              <a:rPr lang="es-MX" sz="2900" i="1">
                                <a:latin typeface="Cambria Math" panose="02040503050406030204" pitchFamily="18" charset="0"/>
                              </a:rPr>
                            </m:ctrlPr>
                          </m:sSubSupPr>
                          <m:e>
                            <m:r>
                              <a:rPr lang="es-MX" sz="2900" i="1">
                                <a:latin typeface="Cambria Math" panose="02040503050406030204" pitchFamily="18" charset="0"/>
                              </a:rPr>
                              <m:t>𝑠</m:t>
                            </m:r>
                          </m:e>
                          <m:sub>
                            <m:r>
                              <a:rPr lang="es-MX" sz="2900" i="1">
                                <a:latin typeface="Cambria Math" panose="02040503050406030204" pitchFamily="18" charset="0"/>
                              </a:rPr>
                              <m:t>2</m:t>
                            </m:r>
                          </m:sub>
                          <m:sup>
                            <m:r>
                              <a:rPr lang="es-MX" sz="2900" i="1">
                                <a:latin typeface="Cambria Math" panose="02040503050406030204" pitchFamily="18" charset="0"/>
                              </a:rPr>
                              <m:t>2</m:t>
                            </m:r>
                          </m:sup>
                        </m:sSubSup>
                      </m:den>
                    </m:f>
                  </m:oMath>
                </a14:m>
                <a:endParaRPr lang="es-MX" sz="2900" i="1" dirty="0">
                  <a:latin typeface="Cambria Math" panose="02040503050406030204" pitchFamily="18"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816864" y="3735841"/>
                <a:ext cx="5617435" cy="869790"/>
              </a:xfrm>
              <a:prstGeom prst="rect">
                <a:avLst/>
              </a:prstGeom>
              <a:blipFill>
                <a:blip r:embed="rId3"/>
                <a:stretch>
                  <a:fillRect l="-2280" b="-699"/>
                </a:stretch>
              </a:blipFill>
            </p:spPr>
            <p:txBody>
              <a:bodyPr/>
              <a:lstStyle/>
              <a:p>
                <a:r>
                  <a:rPr lang="es-MX">
                    <a:noFill/>
                  </a:rPr>
                  <a:t> </a:t>
                </a:r>
              </a:p>
            </p:txBody>
          </p:sp>
        </mc:Fallback>
      </mc:AlternateContent>
    </p:spTree>
    <p:extLst>
      <p:ext uri="{BB962C8B-B14F-4D97-AF65-F5344CB8AC3E}">
        <p14:creationId xmlns:p14="http://schemas.microsoft.com/office/powerpoint/2010/main" val="14582040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lases">
  <a:themeElements>
    <a:clrScheme name="ProbabilidadMIA">
      <a:dk1>
        <a:srgbClr val="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MIA">
      <a:majorFont>
        <a:latin typeface="Tw Cen MT"/>
        <a:ea typeface=""/>
        <a:cs typeface=""/>
      </a:majorFont>
      <a:minorFont>
        <a:latin typeface="Tw Cen MT"/>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lases" id="{9EBB52DD-B029-4F7F-8523-2B69245E6C93}" vid="{D41EFB03-12EE-4837-A29A-372AAB24CC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F65C9D3F1165A46AA79859A4CBE1A83" ma:contentTypeVersion="2" ma:contentTypeDescription="Crear nuevo documento." ma:contentTypeScope="" ma:versionID="01736e14c28897ccba3159aff2bd290d">
  <xsd:schema xmlns:xsd="http://www.w3.org/2001/XMLSchema" xmlns:xs="http://www.w3.org/2001/XMLSchema" xmlns:p="http://schemas.microsoft.com/office/2006/metadata/properties" xmlns:ns2="51a94bd8-9d2e-4e88-b2a9-d34e36fbf870" targetNamespace="http://schemas.microsoft.com/office/2006/metadata/properties" ma:root="true" ma:fieldsID="1d7e3f6c2a2e15cf87697fee242a794e" ns2:_="">
    <xsd:import namespace="51a94bd8-9d2e-4e88-b2a9-d34e36fbf87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a94bd8-9d2e-4e88-b2a9-d34e36fbf8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ED9704-4385-46BF-A0E8-B966CE49478F}"/>
</file>

<file path=customXml/itemProps2.xml><?xml version="1.0" encoding="utf-8"?>
<ds:datastoreItem xmlns:ds="http://schemas.openxmlformats.org/officeDocument/2006/customXml" ds:itemID="{C9186BBF-695F-4A04-B5CE-84CC47BB51DA}"/>
</file>

<file path=customXml/itemProps3.xml><?xml version="1.0" encoding="utf-8"?>
<ds:datastoreItem xmlns:ds="http://schemas.openxmlformats.org/officeDocument/2006/customXml" ds:itemID="{70FCEEEB-96AF-48E3-AD1C-BC9C5DF39061}"/>
</file>

<file path=docProps/app.xml><?xml version="1.0" encoding="utf-8"?>
<Properties xmlns="http://schemas.openxmlformats.org/officeDocument/2006/extended-properties" xmlns:vt="http://schemas.openxmlformats.org/officeDocument/2006/docPropsVTypes">
  <Template>Clases</Template>
  <TotalTime>1822</TotalTime>
  <Words>6317</Words>
  <Application>Microsoft Office PowerPoint</Application>
  <PresentationFormat>Panorámica</PresentationFormat>
  <Paragraphs>1215</Paragraphs>
  <Slides>119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119</vt:i4>
      </vt:variant>
    </vt:vector>
  </HeadingPairs>
  <TitlesOfParts>
    <vt:vector size="131" baseType="lpstr">
      <vt:lpstr>Arial</vt:lpstr>
      <vt:lpstr>Arial Narrow</vt:lpstr>
      <vt:lpstr>Bookman Old Style</vt:lpstr>
      <vt:lpstr>Calibri</vt:lpstr>
      <vt:lpstr>Cambria Math</vt:lpstr>
      <vt:lpstr>Century Gothic</vt:lpstr>
      <vt:lpstr>Symbol</vt:lpstr>
      <vt:lpstr>Times New Roman</vt:lpstr>
      <vt:lpstr>Tw Cen MT</vt:lpstr>
      <vt:lpstr>Wingdings</vt:lpstr>
      <vt:lpstr>Wingdings 2</vt:lpstr>
      <vt:lpstr>Clases</vt:lpstr>
      <vt:lpstr>Tema 5 distribuciones muestrales Vanesa Avalos Gaytán vanesa.avalos@uadec.edu.mx</vt:lpstr>
      <vt:lpstr>Teoría del muestreo</vt:lpstr>
      <vt:lpstr>Población y muestra</vt:lpstr>
      <vt:lpstr>Aleatoriedad</vt:lpstr>
      <vt:lpstr>Muestreo simple aleatorio MSA</vt:lpstr>
      <vt:lpstr>Muestreo simple aleatorio</vt:lpstr>
      <vt:lpstr>Muestreo estratificado aleatorio  MEA</vt:lpstr>
      <vt:lpstr>Muestreo estratificado aleatorio MEA</vt:lpstr>
      <vt:lpstr>Muestreo por conglomerados</vt:lpstr>
      <vt:lpstr>Muestreo por conglomerados</vt:lpstr>
      <vt:lpstr>Errores del muestreo</vt:lpstr>
      <vt:lpstr>Error muestral</vt:lpstr>
      <vt:lpstr>Error muestral</vt:lpstr>
      <vt:lpstr>Ejemplo: error muestral e</vt:lpstr>
      <vt:lpstr>Ejemplo: error muestral e</vt:lpstr>
      <vt:lpstr>Error no muestral</vt:lpstr>
      <vt:lpstr>Distribuciones muestrales</vt:lpstr>
      <vt:lpstr>Distribuciones muestrales</vt:lpstr>
      <vt:lpstr>Distribuciones muestrales</vt:lpstr>
      <vt:lpstr>Distribuciones muestrales</vt:lpstr>
      <vt:lpstr>Distribuciones muéstrales</vt:lpstr>
      <vt:lpstr>Distribuciones muestrales</vt:lpstr>
      <vt:lpstr>Distribuciones muestrales</vt:lpstr>
      <vt:lpstr>Distribuciones muestrales</vt:lpstr>
      <vt:lpstr>Distribuciones muestrales</vt:lpstr>
      <vt:lpstr>Teorema del límite central</vt:lpstr>
      <vt:lpstr>Teorema del límite central</vt:lpstr>
      <vt:lpstr>Teorema del límite central</vt:lpstr>
      <vt:lpstr>Teorema del límite central</vt:lpstr>
      <vt:lpstr>Distribuciones muestrales</vt:lpstr>
      <vt:lpstr>Distribuciones muestrales</vt:lpstr>
      <vt:lpstr>Distribuciones muestrales</vt:lpstr>
      <vt:lpstr>Distribuciones muestrales</vt:lpstr>
      <vt:lpstr>Distribuciones muestrales</vt:lpstr>
      <vt:lpstr>¿Cómo calcular el error estándar?</vt:lpstr>
      <vt:lpstr>Distribución muestral de medias</vt:lpstr>
      <vt:lpstr>Distribución muestral de medias</vt:lpstr>
      <vt:lpstr>Distribución muestral de medias</vt:lpstr>
      <vt:lpstr>Distribución muestral de medias</vt:lpstr>
      <vt:lpstr>Distribución muestral de medias</vt:lpstr>
      <vt:lpstr>Distribución muestral de proporciones</vt:lpstr>
      <vt:lpstr>Distribución muestral de proporciones</vt:lpstr>
      <vt:lpstr>Distribución muestral de proporciones</vt:lpstr>
      <vt:lpstr>Distribución muestral de proporciones</vt:lpstr>
      <vt:lpstr>Distribución muestral de proporciones</vt:lpstr>
      <vt:lpstr>Distribución muestral de proporciones</vt:lpstr>
      <vt:lpstr>Distribución muestral de proporciones</vt:lpstr>
      <vt:lpstr>Distribución muestral de diferencia de medias</vt:lpstr>
      <vt:lpstr>Presentación de PowerPoint</vt:lpstr>
      <vt:lpstr>Distribución muestral de diferencia de medias</vt:lpstr>
      <vt:lpstr>Distribución muestral de diferencia de medias</vt:lpstr>
      <vt:lpstr>Distribución muestral de diferencia de medias</vt:lpstr>
      <vt:lpstr>Distribución muestral de diferencia de proporciones</vt:lpstr>
      <vt:lpstr>Distribución muestral de diferencia de proporciones</vt:lpstr>
      <vt:lpstr>Presentación de PowerPoint</vt:lpstr>
      <vt:lpstr>Estimación puntual  y por intervalo</vt:lpstr>
      <vt:lpstr>Estimación puntual</vt:lpstr>
      <vt:lpstr>Estimación puntual</vt:lpstr>
      <vt:lpstr>Propiedades de un Buen Estimador</vt:lpstr>
      <vt:lpstr>Propiedades de un Buen Estimador</vt:lpstr>
      <vt:lpstr>Propiedades de un Buen Estimador</vt:lpstr>
      <vt:lpstr>Propiedades de un Buen Estimador</vt:lpstr>
      <vt:lpstr>Propiedades de un Buen Estimador</vt:lpstr>
      <vt:lpstr>Propiedades de un Buen Estimador</vt:lpstr>
      <vt:lpstr>Estimación por intervalos</vt:lpstr>
      <vt:lpstr>Estimación puntual: media y varianza</vt:lpstr>
      <vt:lpstr>Estimación puntual: proporción</vt:lpstr>
      <vt:lpstr>Estimación IC para la media: muestras grandes</vt:lpstr>
      <vt:lpstr>Estimación IC para la media: muestras pequeñas</vt:lpstr>
      <vt:lpstr>Estimación IC para la media: muestras pequeñas</vt:lpstr>
      <vt:lpstr>Estimación IC para la proporciones</vt:lpstr>
      <vt:lpstr>Estimación IC para varianza</vt:lpstr>
      <vt:lpstr>Prueba de hipótesis</vt:lpstr>
      <vt:lpstr>Prueba de hipótesis</vt:lpstr>
      <vt:lpstr>Prueba de hipótesis</vt:lpstr>
      <vt:lpstr>Prueba de hipótesis: tipos de error</vt:lpstr>
      <vt:lpstr>¿Cómo establecer un ensayo de hipótesis?</vt:lpstr>
      <vt:lpstr>¿Cómo establecer un ensayo de hipótesis?</vt:lpstr>
      <vt:lpstr>Tipos de ensayo</vt:lpstr>
      <vt:lpstr>Tipos de ensayo</vt:lpstr>
      <vt:lpstr>Tipos de ensayo</vt:lpstr>
      <vt:lpstr>IC para una media</vt:lpstr>
      <vt:lpstr>Presentación de PowerPoint</vt:lpstr>
      <vt:lpstr>Presentación de PowerPoint</vt:lpstr>
      <vt:lpstr>Presentación de PowerPoint</vt:lpstr>
      <vt:lpstr>Presentación de PowerPoint</vt:lpstr>
      <vt:lpstr> </vt:lpstr>
      <vt:lpstr>Presentación de PowerPoint</vt:lpstr>
      <vt:lpstr>Pruebas de hipótesis</vt:lpstr>
      <vt:lpstr>Pruebas de hipótesis</vt:lpstr>
      <vt:lpstr>Pruebas de hipótesis</vt:lpstr>
      <vt:lpstr>Ejemplo</vt:lpstr>
      <vt:lpstr>Ejemplo</vt:lpstr>
      <vt:lpstr>Ejemplo</vt:lpstr>
      <vt:lpstr>Tipos de ensayo</vt:lpstr>
      <vt:lpstr>PH: Medias</vt:lpstr>
      <vt:lpstr>PH: diferencia de medias</vt:lpstr>
      <vt:lpstr>PH: Proporciones</vt:lpstr>
      <vt:lpstr>PH: Varianza</vt:lpstr>
      <vt:lpstr>Ejemplo 1:</vt:lpstr>
      <vt:lpstr>Ejemplo 2:</vt:lpstr>
      <vt:lpstr>Ejemplo 3:</vt:lpstr>
      <vt:lpstr>Ejemplo 4</vt:lpstr>
      <vt:lpstr>Ejemplo 4</vt:lpstr>
      <vt:lpstr>Presentación de PowerPoint</vt:lpstr>
      <vt:lpstr>Presentación de PowerPoint</vt:lpstr>
      <vt:lpstr>Ejemplo R</vt:lpstr>
      <vt:lpstr>Presentación de PowerPoint</vt:lpstr>
      <vt:lpstr>Presentación de PowerPoint</vt:lpstr>
      <vt:lpstr>Presentación de PowerPoint</vt:lpstr>
      <vt:lpstr>Presentación de PowerPoint</vt:lpstr>
      <vt:lpstr>Presentación de PowerPoint</vt:lpstr>
      <vt:lpstr>Presentación de PowerPoint</vt:lpstr>
      <vt:lpstr>Ejemplo 5</vt:lpstr>
      <vt:lpstr>Ejemplo 6:</vt:lpstr>
      <vt:lpstr>Ejemplo 7</vt:lpstr>
      <vt:lpstr>Ejemplo 8</vt:lpstr>
      <vt:lpstr>Ejemplo 9</vt:lpstr>
      <vt:lpstr>Ejemplo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5 distribuciones muestrales Vanesa Avalos Gaytán vanesa.avalos@uadec.edu.mx</dc:title>
  <dc:creator>Vanesa</dc:creator>
  <cp:lastModifiedBy>Vanesa</cp:lastModifiedBy>
  <cp:revision>148</cp:revision>
  <dcterms:created xsi:type="dcterms:W3CDTF">2021-10-25T16:19:29Z</dcterms:created>
  <dcterms:modified xsi:type="dcterms:W3CDTF">2021-12-01T03:42:26Z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0x0101006F65C9D3F1165A46AA79859A4CBE1A83</vt:lpwstr>
  </property>
</Properties>
</file>